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69" r:id="rId6"/>
    <p:sldId id="270" r:id="rId7"/>
    <p:sldId id="268" r:id="rId8"/>
    <p:sldId id="271" r:id="rId9"/>
    <p:sldId id="272" r:id="rId10"/>
    <p:sldId id="273" r:id="rId11"/>
    <p:sldId id="274" r:id="rId12"/>
    <p:sldId id="275" r:id="rId13"/>
    <p:sldId id="281" r:id="rId14"/>
    <p:sldId id="282" r:id="rId15"/>
    <p:sldId id="280" r:id="rId16"/>
    <p:sldId id="263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491" userDrawn="1">
          <p15:clr>
            <a:srgbClr val="A4A3A4"/>
          </p15:clr>
        </p15:guide>
        <p15:guide id="4" pos="415" userDrawn="1">
          <p15:clr>
            <a:srgbClr val="A4A3A4"/>
          </p15:clr>
        </p15:guide>
        <p15:guide id="5" orient="horz" pos="70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 seon" initials="h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0D"/>
    <a:srgbClr val="009223"/>
    <a:srgbClr val="13A10E"/>
    <a:srgbClr val="00B42B"/>
    <a:srgbClr val="E6E6E6"/>
    <a:srgbClr val="B2E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90" y="-282"/>
      </p:cViewPr>
      <p:guideLst>
        <p:guide orient="horz" pos="2160"/>
        <p:guide orient="horz" pos="709"/>
        <p:guide pos="3840"/>
        <p:guide pos="7491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5BC022C-FF09-46FC-A5C5-3E3D942F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6F7781D-3C86-4FAB-8806-A69EF8418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5C00CE3-445F-4949-8400-053DFD1D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98A6-4ECB-4513-B389-CB21448ED39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7D5324-D24D-41DE-98E0-B4E31528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F0B92E0-51FE-4E9B-A7EF-820E2374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20F5-0669-4BAB-8DBF-5629BBACA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3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3E177D-314F-445D-9D2C-EFB216E5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DCB14B9-A8EE-478F-B056-1C327ACFE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FFED555-65B0-4E83-9AC8-683EA73B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98A6-4ECB-4513-B389-CB21448ED39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0C143B9-3A5B-4905-A07C-301BBF75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E1CC52F-B821-4A1F-9A3E-82614387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20F5-0669-4BAB-8DBF-5629BBACA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0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44EDAEC8-F414-47A4-8079-26BDE588F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1536640-410C-4536-A4BE-0E3DAB3C6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561059-416B-4C51-B46C-F49FEFA5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98A6-4ECB-4513-B389-CB21448ED39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DC467A6-4C80-4422-8172-9EAF0139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7F29A10-5EAB-4589-9343-EA325DAC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20F5-0669-4BAB-8DBF-5629BBACA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39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62AC92-C919-4BC4-AF16-668D925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6F69587-4B80-4942-9520-25A4FE85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484FC15-DA5D-4EFE-87F5-5EDCA74C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98A6-4ECB-4513-B389-CB21448ED39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EEABCE7-4C4C-4EC3-B66D-A9950189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0482BC4-1184-4822-BD91-D68C93EB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20F5-0669-4BAB-8DBF-5629BBACA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85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253479-CFF8-4606-BB4C-BA7A71F1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EFD4421-85FE-43DA-A3F0-519787D29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CB86B26-52C1-4ABA-8798-CCDC0C0A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98A6-4ECB-4513-B389-CB21448ED39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3C8634C-C72D-4D0A-BCCE-D808B206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503FCD0-39EC-4991-9B14-BA117172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20F5-0669-4BAB-8DBF-5629BBACA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5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376978D-8F02-4143-9A2C-052C3FA2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A7BECB0-CAA0-42BB-A948-FD770F65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615944-9F7A-488D-85D1-B91E78763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7A5C609-CA06-4D68-B399-3EE27B56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98A6-4ECB-4513-B389-CB21448ED39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8E05CBF-676F-4AA4-A402-AC10867A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B705CA3-85AD-4A3A-B62A-A5C9296B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20F5-0669-4BAB-8DBF-5629BBACA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0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D03E9A5-2E65-4AE7-8FF1-64E1FA44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C42D3E1-DEE5-445B-B212-282ED0692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0C43CC3-C9EE-4D69-8D40-56A0780B5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C4DBACB-D16C-4900-9049-032AB8B9F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1D0A23E-A901-4F2F-824A-2BBFCD53B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68B2A4A2-214D-400F-9D2F-79A9C117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98A6-4ECB-4513-B389-CB21448ED39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C6ED6CBD-739E-4174-B2C9-D09EF6AE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E4F2843-9A3F-454A-AE63-0323EBBA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20F5-0669-4BAB-8DBF-5629BBACA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CE249FC-CCBB-4326-B72B-2D533336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B0F5D7D-0643-4D20-A95D-A54E5D09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98A6-4ECB-4513-B389-CB21448ED39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AEDB3AE-6CC7-4838-BCEC-D8B951CC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48F93A6-CF2F-4268-A33B-7099487A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20F5-0669-4BAB-8DBF-5629BBACA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96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C08CD21-1C64-4F29-B45B-C6DA0E4F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98A6-4ECB-4513-B389-CB21448ED39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119A08E1-5600-4EF1-8930-D5F9EC85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A5215B6-653E-4DC3-8E85-17E698FE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20F5-0669-4BAB-8DBF-5629BBACA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39E8E79-B38C-484D-BFE9-4B0DF5BF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B2D9A43-D460-4720-95E0-50CD45D8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3A0DB3F-A34B-4D6D-B30A-6BDEBD0E7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FFB1DA2-87D1-40DD-A8A9-481436BB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98A6-4ECB-4513-B389-CB21448ED39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42AB367-D12B-4685-B2E6-D3EC2507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ED7D4D2-2BA6-4402-BAD9-22270210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20F5-0669-4BAB-8DBF-5629BBACA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E93424-7ACD-4163-A7D8-C64E6DD3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1020655-3A38-4D3C-BA0A-902A8FF5E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759A0EA-B5A5-484A-9D7E-B0CCA6CD8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588DB2-109F-463F-AA67-C1EADB7B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98A6-4ECB-4513-B389-CB21448ED39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EA9D3D5-7F4E-4036-963A-4ABFFE3F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00A9C96-9CC7-40A9-8663-813526C2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20F5-0669-4BAB-8DBF-5629BBACA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4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3CADA61-15ED-4077-A6BB-480A704B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54BCFEC-BC9F-43DE-997F-01E778485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28AB8B3-5060-4F49-96BF-8FCF01ED8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698A6-4ECB-4513-B389-CB21448ED39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4B490DD-D2C5-4B92-AEDD-7FCAC9CB1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92C5A29-8B9B-410F-9166-E4B2C69FA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020F5-0669-4BAB-8DBF-5629BBACA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53629" y="0"/>
            <a:ext cx="9638370" cy="6858000"/>
            <a:chOff x="2553629" y="0"/>
            <a:chExt cx="9638370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16ABE155-9C6F-4B5E-BBAA-05F9918961D0}"/>
                </a:ext>
              </a:extLst>
            </p:cNvPr>
            <p:cNvSpPr/>
            <p:nvPr/>
          </p:nvSpPr>
          <p:spPr>
            <a:xfrm>
              <a:off x="2553629" y="0"/>
              <a:ext cx="9638370" cy="6858000"/>
            </a:xfrm>
            <a:prstGeom prst="rect">
              <a:avLst/>
            </a:prstGeom>
            <a:solidFill>
              <a:srgbClr val="009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DB513736-C118-400A-A177-641A61B5DFF9}"/>
                </a:ext>
              </a:extLst>
            </p:cNvPr>
            <p:cNvSpPr txBox="1"/>
            <p:nvPr/>
          </p:nvSpPr>
          <p:spPr>
            <a:xfrm>
              <a:off x="2705249" y="1674674"/>
              <a:ext cx="7495963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rgbClr val="FFC20D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SANDWICH &amp; BURGER</a:t>
              </a:r>
            </a:p>
            <a:p>
              <a:r>
                <a:rPr lang="ko-KR" altLang="en-US" sz="54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메뉴 관리 프로그램</a:t>
              </a:r>
              <a:endParaRPr lang="en-US" altLang="ko-KR" sz="5400" dirty="0"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822DE29E-CBD8-46D2-80D5-D2307330A208}"/>
                </a:ext>
              </a:extLst>
            </p:cNvPr>
            <p:cNvSpPr txBox="1"/>
            <p:nvPr/>
          </p:nvSpPr>
          <p:spPr>
            <a:xfrm>
              <a:off x="7862694" y="6073170"/>
              <a:ext cx="4158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Lato Medium" panose="020F0502020204030203" pitchFamily="34" charset="0"/>
                </a:rPr>
                <a:t>2</a:t>
              </a:r>
              <a:r>
                <a:rPr lang="ko-KR" altLang="en-US" sz="2800" dirty="0"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Lato Medium" panose="020F0502020204030203" pitchFamily="34" charset="0"/>
                </a:rPr>
                <a:t>조 </a:t>
              </a:r>
              <a:r>
                <a:rPr lang="en-US" altLang="ko-KR" sz="2800" dirty="0"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Lato Medium" panose="020F0502020204030203" pitchFamily="34" charset="0"/>
                </a:rPr>
                <a:t>(</a:t>
              </a:r>
              <a:r>
                <a:rPr lang="ko-KR" altLang="en-US" sz="2800" dirty="0" err="1"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Lato Medium" panose="020F0502020204030203" pitchFamily="34" charset="0"/>
                </a:rPr>
                <a:t>송인노</a:t>
              </a:r>
              <a:r>
                <a:rPr lang="ko-KR" altLang="en-US" sz="2800" dirty="0"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Lato Medium" panose="020F0502020204030203" pitchFamily="34" charset="0"/>
                </a:rPr>
                <a:t> </a:t>
              </a:r>
              <a:r>
                <a:rPr lang="ko-KR" altLang="en-US" sz="2800" dirty="0" err="1"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Lato Medium" panose="020F0502020204030203" pitchFamily="34" charset="0"/>
                </a:rPr>
                <a:t>조창록</a:t>
              </a:r>
              <a:r>
                <a:rPr lang="ko-KR" altLang="en-US" sz="2800" dirty="0"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Lato Medium" panose="020F0502020204030203" pitchFamily="34" charset="0"/>
                </a:rPr>
                <a:t> 홍선주</a:t>
              </a:r>
              <a:r>
                <a:rPr lang="en-US" altLang="ko-KR" sz="2800" dirty="0"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Lato Medium" panose="020F0502020204030203" pitchFamily="34" charset="0"/>
                </a:rPr>
                <a:t>)</a:t>
              </a:r>
              <a:endParaRPr lang="ko-KR" altLang="en-US" sz="2800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Lato Medium" panose="020F0502020204030203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D95B0C6-5339-43FC-8B20-250044D2DEA0}"/>
              </a:ext>
            </a:extLst>
          </p:cNvPr>
          <p:cNvSpPr txBox="1"/>
          <p:nvPr/>
        </p:nvSpPr>
        <p:spPr>
          <a:xfrm>
            <a:off x="399643" y="234114"/>
            <a:ext cx="1734770" cy="5932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800" dirty="0"/>
              <a:t>🍔</a:t>
            </a:r>
            <a:endParaRPr lang="en-US" altLang="ko-KR" sz="8800" dirty="0"/>
          </a:p>
          <a:p>
            <a:pPr>
              <a:lnSpc>
                <a:spcPct val="150000"/>
              </a:lnSpc>
            </a:pPr>
            <a:r>
              <a:rPr lang="ko-KR" altLang="en-US" sz="8800" dirty="0"/>
              <a:t>🌯</a:t>
            </a:r>
            <a:endParaRPr lang="en-US" altLang="ko-KR" sz="8800" dirty="0"/>
          </a:p>
          <a:p>
            <a:pPr>
              <a:lnSpc>
                <a:spcPct val="150000"/>
              </a:lnSpc>
            </a:pPr>
            <a:r>
              <a:rPr lang="ko-KR" altLang="en-US" sz="8800" dirty="0"/>
              <a:t>🥗</a:t>
            </a:r>
          </a:p>
        </p:txBody>
      </p:sp>
    </p:spTree>
    <p:extLst>
      <p:ext uri="{BB962C8B-B14F-4D97-AF65-F5344CB8AC3E}">
        <p14:creationId xmlns:p14="http://schemas.microsoft.com/office/powerpoint/2010/main" val="154587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47650"/>
            <a:ext cx="12191999" cy="707886"/>
            <a:chOff x="0" y="247650"/>
            <a:chExt cx="12191999" cy="707886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0DC75B1F-2625-41B1-9705-C561D5E274D4}"/>
                </a:ext>
              </a:extLst>
            </p:cNvPr>
            <p:cNvSpPr/>
            <p:nvPr/>
          </p:nvSpPr>
          <p:spPr>
            <a:xfrm>
              <a:off x="0" y="277593"/>
              <a:ext cx="12191999" cy="648000"/>
            </a:xfrm>
            <a:prstGeom prst="rect">
              <a:avLst/>
            </a:prstGeom>
            <a:solidFill>
              <a:srgbClr val="009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92A9262-6819-4A59-B2FD-BF90BF476BCD}"/>
                </a:ext>
              </a:extLst>
            </p:cNvPr>
            <p:cNvSpPr txBox="1"/>
            <p:nvPr/>
          </p:nvSpPr>
          <p:spPr>
            <a:xfrm>
              <a:off x="171450" y="247650"/>
              <a:ext cx="78105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프로그램 소개 </a:t>
              </a:r>
              <a:r>
                <a:rPr lang="en-US" altLang="ko-KR" sz="36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- 3. </a:t>
              </a:r>
              <a:r>
                <a:rPr lang="ko-KR" altLang="en-US" sz="36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메뉴 수정  </a:t>
              </a:r>
              <a:endParaRPr lang="ko-KR" altLang="en-US" sz="4000" dirty="0"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EB4C313-7821-4900-873E-CED87074513A}"/>
              </a:ext>
            </a:extLst>
          </p:cNvPr>
          <p:cNvSpPr txBox="1"/>
          <p:nvPr/>
        </p:nvSpPr>
        <p:spPr>
          <a:xfrm>
            <a:off x="6701420" y="1146176"/>
            <a:ext cx="5323893" cy="1431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3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번 메뉴 수정 실행 화면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메뉴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번호를 입력하면</a:t>
            </a:r>
            <a:endParaRPr lang="en-US" altLang="ko-KR" sz="2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메뉴 이름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재료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추천 소스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판매가격 변경이 가능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000C44D-9C38-4A89-ABC4-8884A279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3" y="1125538"/>
            <a:ext cx="5440407" cy="265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6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47650"/>
            <a:ext cx="12191999" cy="707886"/>
            <a:chOff x="0" y="247650"/>
            <a:chExt cx="12191999" cy="707886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0DC75B1F-2625-41B1-9705-C561D5E274D4}"/>
                </a:ext>
              </a:extLst>
            </p:cNvPr>
            <p:cNvSpPr/>
            <p:nvPr/>
          </p:nvSpPr>
          <p:spPr>
            <a:xfrm>
              <a:off x="0" y="277593"/>
              <a:ext cx="12191999" cy="648000"/>
            </a:xfrm>
            <a:prstGeom prst="rect">
              <a:avLst/>
            </a:prstGeom>
            <a:solidFill>
              <a:srgbClr val="009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67AC08F1-6A0C-4DAA-9231-E6B4AF82B3FF}"/>
                </a:ext>
              </a:extLst>
            </p:cNvPr>
            <p:cNvSpPr txBox="1"/>
            <p:nvPr/>
          </p:nvSpPr>
          <p:spPr>
            <a:xfrm>
              <a:off x="171450" y="247650"/>
              <a:ext cx="78105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프로그램 소개 </a:t>
              </a:r>
              <a:r>
                <a:rPr lang="en-US" altLang="ko-KR" sz="36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- 4. </a:t>
              </a:r>
              <a:r>
                <a:rPr lang="ko-KR" altLang="en-US" sz="36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메뉴 삭제  </a:t>
              </a:r>
              <a:endParaRPr lang="ko-KR" altLang="en-US" sz="4000" dirty="0"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DBC506-D6AB-4307-82EC-89C2C837101B}"/>
              </a:ext>
            </a:extLst>
          </p:cNvPr>
          <p:cNvSpPr txBox="1"/>
          <p:nvPr/>
        </p:nvSpPr>
        <p:spPr>
          <a:xfrm>
            <a:off x="6781800" y="1146176"/>
            <a:ext cx="3986989" cy="1893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4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번 메뉴 삭제 실행 화면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삭제할 메뉴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번호를 입력하면</a:t>
            </a:r>
            <a:endParaRPr lang="en-US" altLang="ko-KR" sz="2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해당 메뉴의 전체 데이터 삭제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메뉴 번호는 순차적으로 다시 배열됨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9685D42-EA80-4ECE-8199-5AA8E415B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3" y="1125538"/>
            <a:ext cx="5528923" cy="30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24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47650"/>
            <a:ext cx="12191999" cy="707886"/>
            <a:chOff x="0" y="247650"/>
            <a:chExt cx="12191999" cy="707886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0DC75B1F-2625-41B1-9705-C561D5E274D4}"/>
                </a:ext>
              </a:extLst>
            </p:cNvPr>
            <p:cNvSpPr/>
            <p:nvPr/>
          </p:nvSpPr>
          <p:spPr>
            <a:xfrm>
              <a:off x="0" y="277593"/>
              <a:ext cx="12191999" cy="648000"/>
            </a:xfrm>
            <a:prstGeom prst="rect">
              <a:avLst/>
            </a:prstGeom>
            <a:solidFill>
              <a:srgbClr val="009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5619330A-3E2A-44CE-8025-C01881D1C760}"/>
                </a:ext>
              </a:extLst>
            </p:cNvPr>
            <p:cNvSpPr txBox="1"/>
            <p:nvPr/>
          </p:nvSpPr>
          <p:spPr>
            <a:xfrm>
              <a:off x="171450" y="247650"/>
              <a:ext cx="78105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프로그램 소개 </a:t>
              </a:r>
              <a:r>
                <a:rPr lang="en-US" altLang="ko-KR" sz="36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- 5.</a:t>
              </a:r>
              <a:r>
                <a:rPr lang="ko-KR" altLang="en-US" sz="36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 판매 개수 입력  </a:t>
              </a:r>
              <a:endParaRPr lang="ko-KR" altLang="en-US" sz="4000" dirty="0"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F4C64E0-7B6C-4E94-8073-380AFE4DE3F4}"/>
              </a:ext>
            </a:extLst>
          </p:cNvPr>
          <p:cNvSpPr txBox="1"/>
          <p:nvPr/>
        </p:nvSpPr>
        <p:spPr>
          <a:xfrm>
            <a:off x="6305550" y="1125538"/>
            <a:ext cx="4910319" cy="1431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5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번 판매 개수 입력 실행 화면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판매량을 추가하려는 메뉴의 번호를 입력하고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판매 개수를 입력하면 누적으로 추가됨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  <a:endParaRPr lang="ko-KR" altLang="en-US" sz="2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3624B6D-340C-4187-BA8F-0BFCEA4E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3" y="1125538"/>
            <a:ext cx="3542490" cy="52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2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47650"/>
            <a:ext cx="12191999" cy="707886"/>
            <a:chOff x="0" y="247650"/>
            <a:chExt cx="12191999" cy="707886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0DC75B1F-2625-41B1-9705-C561D5E274D4}"/>
                </a:ext>
              </a:extLst>
            </p:cNvPr>
            <p:cNvSpPr/>
            <p:nvPr/>
          </p:nvSpPr>
          <p:spPr>
            <a:xfrm>
              <a:off x="0" y="277593"/>
              <a:ext cx="12191999" cy="648000"/>
            </a:xfrm>
            <a:prstGeom prst="rect">
              <a:avLst/>
            </a:prstGeom>
            <a:solidFill>
              <a:srgbClr val="009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5619330A-3E2A-44CE-8025-C01881D1C760}"/>
                </a:ext>
              </a:extLst>
            </p:cNvPr>
            <p:cNvSpPr txBox="1"/>
            <p:nvPr/>
          </p:nvSpPr>
          <p:spPr>
            <a:xfrm>
              <a:off x="171450" y="247650"/>
              <a:ext cx="78105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프로그램 소개 </a:t>
              </a:r>
              <a:r>
                <a:rPr lang="en-US" altLang="ko-KR" sz="36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- 6.</a:t>
              </a:r>
              <a:r>
                <a:rPr lang="ko-KR" altLang="en-US" sz="36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 매출 총액 조회  </a:t>
              </a:r>
              <a:endParaRPr lang="ko-KR" altLang="en-US" sz="4000" dirty="0"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B631C86-A084-4047-BAE8-BAC73E7C8A9E}"/>
              </a:ext>
            </a:extLst>
          </p:cNvPr>
          <p:cNvSpPr txBox="1"/>
          <p:nvPr/>
        </p:nvSpPr>
        <p:spPr>
          <a:xfrm>
            <a:off x="6305550" y="1125538"/>
            <a:ext cx="5112297" cy="2355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6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번 매출 총액 조회 실행 화면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현재 매출 상황이 조회되며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판매량과 매출액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매출 총액이 조회됨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판매량에 따라 선정되는 </a:t>
            </a:r>
            <a:endParaRPr lang="en-US" altLang="ko-KR" sz="2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이 달의 베스트 메뉴와 </a:t>
            </a:r>
            <a:r>
              <a:rPr lang="ko-KR" altLang="en-US" sz="2000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워스트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 메뉴도 함께 출력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  <a:endParaRPr lang="ko-KR" altLang="en-US" sz="2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125538"/>
            <a:ext cx="46101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285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47650"/>
            <a:ext cx="12191999" cy="707886"/>
            <a:chOff x="0" y="247650"/>
            <a:chExt cx="12191999" cy="707886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0DC75B1F-2625-41B1-9705-C561D5E274D4}"/>
                </a:ext>
              </a:extLst>
            </p:cNvPr>
            <p:cNvSpPr/>
            <p:nvPr/>
          </p:nvSpPr>
          <p:spPr>
            <a:xfrm>
              <a:off x="0" y="277593"/>
              <a:ext cx="12191999" cy="648000"/>
            </a:xfrm>
            <a:prstGeom prst="rect">
              <a:avLst/>
            </a:prstGeom>
            <a:solidFill>
              <a:srgbClr val="009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5619330A-3E2A-44CE-8025-C01881D1C760}"/>
                </a:ext>
              </a:extLst>
            </p:cNvPr>
            <p:cNvSpPr txBox="1"/>
            <p:nvPr/>
          </p:nvSpPr>
          <p:spPr>
            <a:xfrm>
              <a:off x="171450" y="247650"/>
              <a:ext cx="78105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프로그램 소개 </a:t>
              </a:r>
              <a:r>
                <a:rPr lang="en-US" altLang="ko-KR" sz="36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- 7.</a:t>
              </a:r>
              <a:r>
                <a:rPr lang="ko-KR" altLang="en-US" sz="36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 프로그램 종료  </a:t>
              </a:r>
              <a:endParaRPr lang="ko-KR" altLang="en-US" sz="4000" dirty="0"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C358D5F-8FC1-4617-8E2E-022E5DED2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3" y="1125538"/>
            <a:ext cx="3362794" cy="2124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EBF8E3A-F532-4060-9A1B-D0EB0F0ED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5" y="3429000"/>
            <a:ext cx="3343742" cy="1267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A69C3E5-DA2D-4946-B30B-8F2A7FA80D3B}"/>
              </a:ext>
            </a:extLst>
          </p:cNvPr>
          <p:cNvSpPr txBox="1"/>
          <p:nvPr/>
        </p:nvSpPr>
        <p:spPr>
          <a:xfrm>
            <a:off x="6305550" y="1125538"/>
            <a:ext cx="5804794" cy="1893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7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번 프로그램 종료 실행 화면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y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를 입력하면 종료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n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을 입력하면 처음 메뉴 선택 화면으로 </a:t>
            </a:r>
            <a:r>
              <a:rPr lang="ko-KR" altLang="en-US" sz="2000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돌아감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그 외의 문자를 입력하면 잘못 입력했다는 문구가 출력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  <a:endParaRPr lang="ko-KR" altLang="en-US" sz="2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14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9BC9E86-2F60-43F0-9662-882E8BE26DF2}"/>
              </a:ext>
            </a:extLst>
          </p:cNvPr>
          <p:cNvSpPr txBox="1"/>
          <p:nvPr/>
        </p:nvSpPr>
        <p:spPr>
          <a:xfrm>
            <a:off x="6096000" y="3856681"/>
            <a:ext cx="1241045" cy="1304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📝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" y="0"/>
            <a:ext cx="2553628" cy="6858000"/>
            <a:chOff x="1" y="0"/>
            <a:chExt cx="2553628" cy="6858000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0DC75B1F-2625-41B1-9705-C561D5E274D4}"/>
                </a:ext>
              </a:extLst>
            </p:cNvPr>
            <p:cNvSpPr/>
            <p:nvPr/>
          </p:nvSpPr>
          <p:spPr>
            <a:xfrm>
              <a:off x="1" y="0"/>
              <a:ext cx="2553628" cy="6858000"/>
            </a:xfrm>
            <a:prstGeom prst="rect">
              <a:avLst/>
            </a:prstGeom>
            <a:solidFill>
              <a:srgbClr val="009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6E7A3605-A8C2-4C0D-A355-C5CCE9EE4F2B}"/>
                </a:ext>
              </a:extLst>
            </p:cNvPr>
            <p:cNvSpPr txBox="1"/>
            <p:nvPr/>
          </p:nvSpPr>
          <p:spPr>
            <a:xfrm>
              <a:off x="128103" y="266700"/>
              <a:ext cx="15536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개선점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8803F3-5434-423D-BEF8-6C207ABB3AEE}"/>
              </a:ext>
            </a:extLst>
          </p:cNvPr>
          <p:cNvSpPr txBox="1"/>
          <p:nvPr/>
        </p:nvSpPr>
        <p:spPr>
          <a:xfrm>
            <a:off x="2553629" y="266700"/>
            <a:ext cx="9338334" cy="3001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전체 조회 출력 시 위치에 맞게 글자 정렬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95250">
              <a:lnSpc>
                <a:spcPct val="120000"/>
              </a:lnSpc>
            </a:pP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26670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음식을 구매한 고객의 연령대를 추가로 입력할 수 있는 기능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95250">
              <a:lnSpc>
                <a:spcPct val="120000"/>
              </a:lnSpc>
            </a:pP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26670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판매자 입장에서의 공급량과 구매자입장에서의 수요량을 저장한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데이터를 토대로 균형가격 도출하여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적정 가격 선정 기능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95250">
              <a:lnSpc>
                <a:spcPct val="120000"/>
              </a:lnSpc>
            </a:pP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26670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프로그램에서 일일이 입력하지 않아도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POS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에서 결제한 내역을 토대로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자동으로 저장 및 업데이트가 되는 기능</a:t>
            </a:r>
          </a:p>
        </p:txBody>
      </p:sp>
    </p:spTree>
    <p:extLst>
      <p:ext uri="{BB962C8B-B14F-4D97-AF65-F5344CB8AC3E}">
        <p14:creationId xmlns:p14="http://schemas.microsoft.com/office/powerpoint/2010/main" val="3072083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65961" y="2164615"/>
            <a:ext cx="3108599" cy="1856273"/>
            <a:chOff x="4665961" y="2164615"/>
            <a:chExt cx="3108599" cy="1856273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FCCABE62-D229-4726-967B-676B9E60191A}"/>
                </a:ext>
              </a:extLst>
            </p:cNvPr>
            <p:cNvSpPr/>
            <p:nvPr/>
          </p:nvSpPr>
          <p:spPr>
            <a:xfrm>
              <a:off x="4783710" y="2552699"/>
              <a:ext cx="2990850" cy="1468189"/>
            </a:xfrm>
            <a:prstGeom prst="rect">
              <a:avLst/>
            </a:prstGeom>
            <a:solidFill>
              <a:srgbClr val="FFC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DC4F99B9-522A-4C04-A385-AA7BA3A026E4}"/>
                </a:ext>
              </a:extLst>
            </p:cNvPr>
            <p:cNvSpPr txBox="1"/>
            <p:nvPr/>
          </p:nvSpPr>
          <p:spPr>
            <a:xfrm>
              <a:off x="4665961" y="2164615"/>
              <a:ext cx="2860078" cy="16312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000" dirty="0" err="1">
                  <a:solidFill>
                    <a:srgbClr val="009223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QnA</a:t>
              </a:r>
              <a:endParaRPr lang="en-US" altLang="ko-KR" sz="10000" dirty="0">
                <a:solidFill>
                  <a:srgbClr val="009223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38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70170" y="2275195"/>
            <a:ext cx="6051658" cy="1858655"/>
            <a:chOff x="3070170" y="2275195"/>
            <a:chExt cx="6051658" cy="1858655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FCCABE62-D229-4726-967B-676B9E60191A}"/>
                </a:ext>
              </a:extLst>
            </p:cNvPr>
            <p:cNvSpPr/>
            <p:nvPr/>
          </p:nvSpPr>
          <p:spPr>
            <a:xfrm>
              <a:off x="3070170" y="2713523"/>
              <a:ext cx="6051658" cy="1420327"/>
            </a:xfrm>
            <a:prstGeom prst="rect">
              <a:avLst/>
            </a:prstGeom>
            <a:solidFill>
              <a:srgbClr val="FFC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DC4F99B9-522A-4C04-A385-AA7BA3A026E4}"/>
                </a:ext>
              </a:extLst>
            </p:cNvPr>
            <p:cNvSpPr txBox="1"/>
            <p:nvPr/>
          </p:nvSpPr>
          <p:spPr>
            <a:xfrm>
              <a:off x="3070171" y="2275195"/>
              <a:ext cx="6051657" cy="16312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0" dirty="0">
                  <a:solidFill>
                    <a:srgbClr val="009223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감사합니다</a:t>
              </a:r>
              <a:endParaRPr lang="en-US" altLang="ko-KR" sz="10000" dirty="0">
                <a:solidFill>
                  <a:srgbClr val="009223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10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="" xmlns:a16="http://schemas.microsoft.com/office/drawing/2014/main" id="{0AC139E5-0BA7-4822-827A-40AAE27F5EE2}"/>
              </a:ext>
            </a:extLst>
          </p:cNvPr>
          <p:cNvSpPr/>
          <p:nvPr/>
        </p:nvSpPr>
        <p:spPr>
          <a:xfrm>
            <a:off x="476250" y="285750"/>
            <a:ext cx="1714500" cy="1714500"/>
          </a:xfrm>
          <a:prstGeom prst="ellipse">
            <a:avLst/>
          </a:prstGeom>
          <a:solidFill>
            <a:srgbClr val="009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목차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621171" y="1428750"/>
            <a:ext cx="8567529" cy="2974212"/>
            <a:chOff x="2621171" y="1428750"/>
            <a:chExt cx="8567529" cy="2974212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D42B6638-A3A6-4E1C-9AD5-038D4CB57AE5}"/>
                </a:ext>
              </a:extLst>
            </p:cNvPr>
            <p:cNvSpPr txBox="1"/>
            <p:nvPr/>
          </p:nvSpPr>
          <p:spPr>
            <a:xfrm>
              <a:off x="2621171" y="1428750"/>
              <a:ext cx="3863558" cy="2974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1.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조원 소개</a:t>
              </a:r>
              <a:endPara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2.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기획 의도</a:t>
              </a:r>
              <a:endPara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3.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목표 및 기대효과</a:t>
              </a:r>
              <a:endPara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4.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프로젝트 일정</a:t>
              </a:r>
              <a:endPara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06BDEF3A-B5BB-4F79-8AEF-2380D28F33A0}"/>
                </a:ext>
              </a:extLst>
            </p:cNvPr>
            <p:cNvSpPr txBox="1"/>
            <p:nvPr/>
          </p:nvSpPr>
          <p:spPr>
            <a:xfrm>
              <a:off x="7150100" y="1428750"/>
              <a:ext cx="4038600" cy="22306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rPr>
                <a:t>5.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rPr>
                <a:t>프로그램 소개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rPr>
                <a:t>6.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rPr>
                <a:t>개선점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rPr>
                <a:t>7. </a:t>
              </a:r>
              <a:r>
                <a:rPr kumimoji="0" lang="en-US" altLang="ko-KR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rPr>
                <a:t>QnA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29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="" xmlns:a16="http://schemas.microsoft.com/office/drawing/2014/main" id="{0AC139E5-0BA7-4822-827A-40AAE27F5EE2}"/>
              </a:ext>
            </a:extLst>
          </p:cNvPr>
          <p:cNvSpPr/>
          <p:nvPr/>
        </p:nvSpPr>
        <p:spPr>
          <a:xfrm>
            <a:off x="476250" y="285750"/>
            <a:ext cx="1714500" cy="1714500"/>
          </a:xfrm>
          <a:prstGeom prst="ellipse">
            <a:avLst/>
          </a:prstGeom>
          <a:solidFill>
            <a:srgbClr val="009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조원 소개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92371" y="2387767"/>
            <a:ext cx="10650929" cy="1957178"/>
            <a:chOff x="792371" y="2387767"/>
            <a:chExt cx="10650929" cy="1957178"/>
          </a:xfrm>
        </p:grpSpPr>
        <p:grpSp>
          <p:nvGrpSpPr>
            <p:cNvPr id="3" name="그룹 2"/>
            <p:cNvGrpSpPr/>
            <p:nvPr/>
          </p:nvGrpSpPr>
          <p:grpSpPr>
            <a:xfrm>
              <a:off x="792371" y="2387768"/>
              <a:ext cx="2852529" cy="1957177"/>
              <a:chOff x="792371" y="2387768"/>
              <a:chExt cx="2852529" cy="1957177"/>
            </a:xfrm>
          </p:grpSpPr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2C397C2C-70AC-49C5-B8C3-8F17B123E1E8}"/>
                  </a:ext>
                </a:extLst>
              </p:cNvPr>
              <p:cNvSpPr txBox="1"/>
              <p:nvPr/>
            </p:nvSpPr>
            <p:spPr>
              <a:xfrm>
                <a:off x="1549400" y="2387768"/>
                <a:ext cx="14302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송인노</a:t>
                </a:r>
                <a:endParaRPr lang="ko-KR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="" xmlns:a16="http://schemas.microsoft.com/office/drawing/2014/main" id="{47C82FF5-4A22-4C9B-8CDC-4A67298073ED}"/>
                  </a:ext>
                </a:extLst>
              </p:cNvPr>
              <p:cNvCxnSpPr/>
              <p:nvPr/>
            </p:nvCxnSpPr>
            <p:spPr>
              <a:xfrm>
                <a:off x="882650" y="3034098"/>
                <a:ext cx="2762250" cy="0"/>
              </a:xfrm>
              <a:prstGeom prst="line">
                <a:avLst/>
              </a:prstGeom>
              <a:ln w="19050">
                <a:solidFill>
                  <a:srgbClr val="FFC2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41C6A094-0197-4B1C-B623-F6224D53EDC2}"/>
                  </a:ext>
                </a:extLst>
              </p:cNvPr>
              <p:cNvSpPr txBox="1"/>
              <p:nvPr/>
            </p:nvSpPr>
            <p:spPr>
              <a:xfrm>
                <a:off x="792371" y="3144616"/>
                <a:ext cx="28456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전체 조회 및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매출 총액 조회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,</a:t>
                </a:r>
              </a:p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메뉴 수정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, 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추천 기능 등 구현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  <a:p>
                <a:pPr algn="ct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ppt 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제작 참여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714875" y="2387767"/>
              <a:ext cx="2762250" cy="1680179"/>
              <a:chOff x="4714875" y="2387767"/>
              <a:chExt cx="2762250" cy="1680179"/>
            </a:xfrm>
          </p:grpSpPr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AC31B9E0-F71D-4529-9BAB-D18901BB92A1}"/>
                  </a:ext>
                </a:extLst>
              </p:cNvPr>
              <p:cNvSpPr txBox="1"/>
              <p:nvPr/>
            </p:nvSpPr>
            <p:spPr>
              <a:xfrm>
                <a:off x="5380900" y="2387767"/>
                <a:ext cx="14302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조창록</a:t>
                </a:r>
                <a:endParaRPr lang="ko-KR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="" xmlns:a16="http://schemas.microsoft.com/office/drawing/2014/main" id="{1698B025-3D3C-4A4E-9688-A8DBF6B00BBF}"/>
                  </a:ext>
                </a:extLst>
              </p:cNvPr>
              <p:cNvCxnSpPr/>
              <p:nvPr/>
            </p:nvCxnSpPr>
            <p:spPr>
              <a:xfrm>
                <a:off x="4714875" y="3034098"/>
                <a:ext cx="2762250" cy="0"/>
              </a:xfrm>
              <a:prstGeom prst="line">
                <a:avLst/>
              </a:prstGeom>
              <a:ln w="19050">
                <a:solidFill>
                  <a:srgbClr val="FFC2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241C93B2-716F-426A-9178-CA1EC9AD7937}"/>
                  </a:ext>
                </a:extLst>
              </p:cNvPr>
              <p:cNvSpPr txBox="1"/>
              <p:nvPr/>
            </p:nvSpPr>
            <p:spPr>
              <a:xfrm>
                <a:off x="5078734" y="3144616"/>
                <a:ext cx="20345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신규 등록  및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메뉴 삭제 기능 구현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  <a:p>
                <a:pPr algn="ct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ppt 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제작 참여</a:t>
                </a: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8321933" y="2387767"/>
              <a:ext cx="3121367" cy="1957178"/>
              <a:chOff x="8321933" y="2387767"/>
              <a:chExt cx="3121367" cy="1957178"/>
            </a:xfrm>
          </p:grpSpPr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BA8E44E3-04D2-4F08-8C80-F4742B31C518}"/>
                  </a:ext>
                </a:extLst>
              </p:cNvPr>
              <p:cNvSpPr txBox="1"/>
              <p:nvPr/>
            </p:nvSpPr>
            <p:spPr>
              <a:xfrm>
                <a:off x="9212400" y="2387767"/>
                <a:ext cx="14302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홍선주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="" xmlns:a16="http://schemas.microsoft.com/office/drawing/2014/main" id="{DEC5EA72-8BB1-4527-A37B-0913F70ABA17}"/>
                  </a:ext>
                </a:extLst>
              </p:cNvPr>
              <p:cNvCxnSpPr/>
              <p:nvPr/>
            </p:nvCxnSpPr>
            <p:spPr>
              <a:xfrm>
                <a:off x="8528050" y="3034098"/>
                <a:ext cx="2762250" cy="0"/>
              </a:xfrm>
              <a:prstGeom prst="line">
                <a:avLst/>
              </a:prstGeom>
              <a:ln w="19050">
                <a:solidFill>
                  <a:srgbClr val="FFC2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98B5E935-FE44-4B47-8C1A-5ECACD0DA305}"/>
                  </a:ext>
                </a:extLst>
              </p:cNvPr>
              <p:cNvSpPr txBox="1"/>
              <p:nvPr/>
            </p:nvSpPr>
            <p:spPr>
              <a:xfrm>
                <a:off x="8321933" y="3144616"/>
                <a:ext cx="312136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메뉴 수정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,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 삭제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, 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판매개수 입력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,</a:t>
                </a:r>
              </a:p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프로그램 종료 및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전체적인 프로그램 기능 구현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  <a:p>
                <a:pPr algn="ct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ppt 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제작 참여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730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2553628" cy="6858000"/>
            <a:chOff x="1" y="0"/>
            <a:chExt cx="2553628" cy="6858000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0DC75B1F-2625-41B1-9705-C561D5E274D4}"/>
                </a:ext>
              </a:extLst>
            </p:cNvPr>
            <p:cNvSpPr/>
            <p:nvPr/>
          </p:nvSpPr>
          <p:spPr>
            <a:xfrm>
              <a:off x="1" y="0"/>
              <a:ext cx="2553628" cy="6858000"/>
            </a:xfrm>
            <a:prstGeom prst="rect">
              <a:avLst/>
            </a:prstGeom>
            <a:solidFill>
              <a:srgbClr val="009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99AB1FD7-A279-43F1-9B0B-AE997D7D0F31}"/>
                </a:ext>
              </a:extLst>
            </p:cNvPr>
            <p:cNvSpPr txBox="1"/>
            <p:nvPr/>
          </p:nvSpPr>
          <p:spPr>
            <a:xfrm>
              <a:off x="128103" y="266700"/>
              <a:ext cx="21066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기획 의도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FD04D7-0209-474F-882B-83B7F45303BB}"/>
              </a:ext>
            </a:extLst>
          </p:cNvPr>
          <p:cNvSpPr txBox="1"/>
          <p:nvPr/>
        </p:nvSpPr>
        <p:spPr>
          <a:xfrm>
            <a:off x="2972265" y="333375"/>
            <a:ext cx="6391493" cy="1612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음식점의 판매자가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음식점의 메뉴 관리를 편리하게 할 수 있는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프로그램이 필요하다는 것을 인식하여 기획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9BC9E86-2F60-43F0-9662-882E8BE26DF2}"/>
              </a:ext>
            </a:extLst>
          </p:cNvPr>
          <p:cNvSpPr txBox="1"/>
          <p:nvPr/>
        </p:nvSpPr>
        <p:spPr>
          <a:xfrm>
            <a:off x="4352149" y="3429000"/>
            <a:ext cx="3329758" cy="1304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dirty="0"/>
              <a:t>👨‍🍳 📋 ❓</a:t>
            </a:r>
          </a:p>
        </p:txBody>
      </p:sp>
    </p:spTree>
    <p:extLst>
      <p:ext uri="{BB962C8B-B14F-4D97-AF65-F5344CB8AC3E}">
        <p14:creationId xmlns:p14="http://schemas.microsoft.com/office/powerpoint/2010/main" val="406702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9BC9E86-2F60-43F0-9662-882E8BE26DF2}"/>
              </a:ext>
            </a:extLst>
          </p:cNvPr>
          <p:cNvSpPr txBox="1"/>
          <p:nvPr/>
        </p:nvSpPr>
        <p:spPr>
          <a:xfrm>
            <a:off x="3799699" y="3465256"/>
            <a:ext cx="4927952" cy="1304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👨‍🍳 📋 🖥 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AB70082-B47F-475D-BE4B-75BCFFC40CDF}"/>
              </a:ext>
            </a:extLst>
          </p:cNvPr>
          <p:cNvSpPr txBox="1"/>
          <p:nvPr/>
        </p:nvSpPr>
        <p:spPr>
          <a:xfrm>
            <a:off x="2972265" y="295275"/>
            <a:ext cx="8318035" cy="240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보다 직관적이며 컴퓨터를 잘 다루지 못하는 분들도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조금만 터득하면 쉽게 사용할 수 있도록 하는 것이 목표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이 프로그램의 사용을 통해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효율적인 메뉴 관리가 가능할 것으로 기대됨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" y="0"/>
            <a:ext cx="2553628" cy="6858000"/>
            <a:chOff x="1" y="0"/>
            <a:chExt cx="2553628" cy="6858000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0DC75B1F-2625-41B1-9705-C561D5E274D4}"/>
                </a:ext>
              </a:extLst>
            </p:cNvPr>
            <p:cNvSpPr/>
            <p:nvPr/>
          </p:nvSpPr>
          <p:spPr>
            <a:xfrm>
              <a:off x="1" y="0"/>
              <a:ext cx="2553628" cy="6858000"/>
            </a:xfrm>
            <a:prstGeom prst="rect">
              <a:avLst/>
            </a:prstGeom>
            <a:solidFill>
              <a:srgbClr val="009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6E7A3605-A8C2-4C0D-A355-C5CCE9EE4F2B}"/>
                </a:ext>
              </a:extLst>
            </p:cNvPr>
            <p:cNvSpPr txBox="1"/>
            <p:nvPr/>
          </p:nvSpPr>
          <p:spPr>
            <a:xfrm>
              <a:off x="128103" y="266700"/>
              <a:ext cx="20505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목표 및 </a:t>
              </a:r>
              <a:endParaRPr lang="en-US" altLang="ko-KR" sz="4000" dirty="0"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  <a:p>
              <a:r>
                <a:rPr lang="ko-KR" altLang="en-US" sz="40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기대효과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4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1865" y="236979"/>
            <a:ext cx="11750098" cy="4658129"/>
            <a:chOff x="141865" y="236979"/>
            <a:chExt cx="11750098" cy="4658129"/>
          </a:xfrm>
        </p:grpSpPr>
        <p:grpSp>
          <p:nvGrpSpPr>
            <p:cNvPr id="3" name="그룹 2"/>
            <p:cNvGrpSpPr/>
            <p:nvPr/>
          </p:nvGrpSpPr>
          <p:grpSpPr>
            <a:xfrm>
              <a:off x="250902" y="3176012"/>
              <a:ext cx="11641061" cy="1719096"/>
              <a:chOff x="250902" y="3176012"/>
              <a:chExt cx="11641061" cy="1719096"/>
            </a:xfrm>
          </p:grpSpPr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835C3FAB-251C-4F50-BAAE-7F72BCDD9342}"/>
                  </a:ext>
                </a:extLst>
              </p:cNvPr>
              <p:cNvSpPr txBox="1"/>
              <p:nvPr/>
            </p:nvSpPr>
            <p:spPr>
              <a:xfrm>
                <a:off x="793693" y="3261737"/>
                <a:ext cx="126348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10</a:t>
                </a:r>
                <a:r>
                  <a:rPr lang="ko-KR" alt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월 </a:t>
                </a:r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5</a:t>
                </a:r>
                <a:r>
                  <a:rPr lang="ko-KR" alt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일</a:t>
                </a:r>
                <a:endParaRPr lang="en-US" altLang="ko-KR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69C676F4-5140-49C0-8F49-AFA0B45417B7}"/>
                  </a:ext>
                </a:extLst>
              </p:cNvPr>
              <p:cNvSpPr txBox="1"/>
              <p:nvPr/>
            </p:nvSpPr>
            <p:spPr>
              <a:xfrm>
                <a:off x="4717824" y="3264774"/>
                <a:ext cx="126348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10</a:t>
                </a:r>
                <a:r>
                  <a:rPr lang="ko-KR" alt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월 </a:t>
                </a:r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6</a:t>
                </a:r>
                <a:r>
                  <a:rPr lang="ko-KR" alt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일</a:t>
                </a:r>
                <a:endParaRPr lang="en-US" altLang="ko-KR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3232482C-8CE7-4C63-A0DE-78F1713B0764}"/>
                  </a:ext>
                </a:extLst>
              </p:cNvPr>
              <p:cNvSpPr txBox="1"/>
              <p:nvPr/>
            </p:nvSpPr>
            <p:spPr>
              <a:xfrm>
                <a:off x="8509000" y="3251200"/>
                <a:ext cx="126348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10</a:t>
                </a:r>
                <a:r>
                  <a:rPr lang="ko-KR" alt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월 </a:t>
                </a:r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7</a:t>
                </a:r>
                <a:r>
                  <a:rPr lang="ko-KR" alt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일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99EFE552-10B1-4B10-B248-540403FC8C75}"/>
                  </a:ext>
                </a:extLst>
              </p:cNvPr>
              <p:cNvSpPr txBox="1"/>
              <p:nvPr/>
            </p:nvSpPr>
            <p:spPr>
              <a:xfrm>
                <a:off x="793693" y="3778348"/>
                <a:ext cx="2902007" cy="754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Rix고딕 B" panose="02020603020101020101" pitchFamily="18" charset="-127"/>
                    <a:ea typeface="Rix고딕 B" panose="02020603020101020101" pitchFamily="18" charset="-127"/>
                    <a:cs typeface="+mn-cs"/>
                  </a:rPr>
                  <a:t>세부 파트 프로그래밍</a:t>
                </a: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Rix고딕 B" panose="02020603020101020101" pitchFamily="18" charset="-127"/>
                    <a:ea typeface="Rix고딕 B" panose="02020603020101020101" pitchFamily="18" charset="-127"/>
                    <a:cs typeface="+mn-cs"/>
                  </a:rPr>
                  <a:t>부족한 부분 추가 및 보완</a:t>
                </a: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D092C87D-1083-4D31-BD27-34A034E422AD}"/>
                  </a:ext>
                </a:extLst>
              </p:cNvPr>
              <p:cNvSpPr txBox="1"/>
              <p:nvPr/>
            </p:nvSpPr>
            <p:spPr>
              <a:xfrm>
                <a:off x="4717825" y="3804873"/>
                <a:ext cx="2317976" cy="1090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Rix고딕 B" panose="02020603020101020101" pitchFamily="18" charset="-127"/>
                    <a:ea typeface="Rix고딕 B" panose="02020603020101020101" pitchFamily="18" charset="-127"/>
                    <a:cs typeface="+mn-cs"/>
                  </a:rPr>
                  <a:t>추가 기능 구현 및 </a:t>
                </a: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Rix고딕 B" panose="02020603020101020101" pitchFamily="18" charset="-127"/>
                    <a:ea typeface="Rix고딕 B" panose="02020603020101020101" pitchFamily="18" charset="-127"/>
                    <a:cs typeface="+mn-cs"/>
                  </a:rPr>
                  <a:t>프로그램 완성</a:t>
                </a: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Rix고딕 B" panose="02020603020101020101" pitchFamily="18" charset="-127"/>
                    <a:ea typeface="Rix고딕 B" panose="02020603020101020101" pitchFamily="18" charset="-127"/>
                    <a:cs typeface="+mn-cs"/>
                  </a:rPr>
                  <a:t>발표자료 작성 논의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E18F3D5D-AE37-4EF0-A910-66CE9741B121}"/>
                  </a:ext>
                </a:extLst>
              </p:cNvPr>
              <p:cNvSpPr txBox="1"/>
              <p:nvPr/>
            </p:nvSpPr>
            <p:spPr>
              <a:xfrm>
                <a:off x="8509000" y="3802728"/>
                <a:ext cx="2641600" cy="416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Rix고딕 B" panose="02020603020101020101" pitchFamily="18" charset="-127"/>
                    <a:ea typeface="Rix고딕 B" panose="02020603020101020101" pitchFamily="18" charset="-127"/>
                    <a:cs typeface="+mn-cs"/>
                  </a:rPr>
                  <a:t>PPT 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Rix고딕 B" panose="02020603020101020101" pitchFamily="18" charset="-127"/>
                    <a:ea typeface="Rix고딕 B" panose="02020603020101020101" pitchFamily="18" charset="-127"/>
                    <a:cs typeface="+mn-cs"/>
                  </a:rPr>
                  <a:t>작성 및 발표 준비</a:t>
                </a: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="" xmlns:a16="http://schemas.microsoft.com/office/drawing/2014/main" id="{39F26DF4-3FF1-4093-B369-D2B1076141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902" y="3176012"/>
                <a:ext cx="11641061" cy="0"/>
              </a:xfrm>
              <a:prstGeom prst="line">
                <a:avLst/>
              </a:prstGeom>
              <a:ln>
                <a:solidFill>
                  <a:srgbClr val="FFC2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그룹 1"/>
            <p:cNvGrpSpPr/>
            <p:nvPr/>
          </p:nvGrpSpPr>
          <p:grpSpPr>
            <a:xfrm>
              <a:off x="141865" y="236979"/>
              <a:ext cx="11750098" cy="1619054"/>
              <a:chOff x="141865" y="236979"/>
              <a:chExt cx="11750098" cy="1619054"/>
            </a:xfrm>
          </p:grpSpPr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72FD04D7-0209-474F-882B-83B7F45303BB}"/>
                  </a:ext>
                </a:extLst>
              </p:cNvPr>
              <p:cNvSpPr txBox="1"/>
              <p:nvPr/>
            </p:nvSpPr>
            <p:spPr>
              <a:xfrm>
                <a:off x="4717824" y="558849"/>
                <a:ext cx="126348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10</a:t>
                </a:r>
                <a:r>
                  <a:rPr lang="ko-KR" alt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월 </a:t>
                </a:r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1</a:t>
                </a:r>
                <a:r>
                  <a:rPr lang="ko-KR" alt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일</a:t>
                </a:r>
                <a:endParaRPr lang="en-US" altLang="ko-KR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A423E56A-E2CE-456A-8744-E1F97CB548DA}"/>
                  </a:ext>
                </a:extLst>
              </p:cNvPr>
              <p:cNvSpPr txBox="1"/>
              <p:nvPr/>
            </p:nvSpPr>
            <p:spPr>
              <a:xfrm>
                <a:off x="8509000" y="561423"/>
                <a:ext cx="198483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10</a:t>
                </a:r>
                <a:r>
                  <a:rPr lang="ko-KR" alt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월 </a:t>
                </a:r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2</a:t>
                </a:r>
                <a:r>
                  <a:rPr lang="ko-KR" alt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일 </a:t>
                </a:r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~ 4</a:t>
                </a:r>
                <a:r>
                  <a:rPr lang="ko-KR" alt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일</a:t>
                </a:r>
                <a:endParaRPr lang="en-US" altLang="ko-KR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DDD1DEEA-9127-4B65-9525-A4352EB165D5}"/>
                  </a:ext>
                </a:extLst>
              </p:cNvPr>
              <p:cNvSpPr txBox="1"/>
              <p:nvPr/>
            </p:nvSpPr>
            <p:spPr>
              <a:xfrm>
                <a:off x="141865" y="236979"/>
                <a:ext cx="30476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000" dirty="0">
                    <a:solidFill>
                      <a:srgbClr val="009223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프로젝트</a:t>
                </a:r>
                <a:r>
                  <a:rPr lang="en-US" altLang="ko-KR" sz="4000" dirty="0">
                    <a:solidFill>
                      <a:srgbClr val="009223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 </a:t>
                </a:r>
                <a:r>
                  <a:rPr lang="ko-KR" altLang="en-US" sz="4000" dirty="0">
                    <a:solidFill>
                      <a:srgbClr val="009223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일정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941420CE-B51A-4A83-BEFC-D0C69FBAC3FC}"/>
                  </a:ext>
                </a:extLst>
              </p:cNvPr>
              <p:cNvSpPr txBox="1"/>
              <p:nvPr/>
            </p:nvSpPr>
            <p:spPr>
              <a:xfrm>
                <a:off x="4717824" y="1101275"/>
                <a:ext cx="2533876" cy="416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Rix고딕 B" panose="02020603020101020101" pitchFamily="18" charset="-127"/>
                    <a:ea typeface="Rix고딕 B" panose="02020603020101020101" pitchFamily="18" charset="-127"/>
                    <a:cs typeface="+mn-cs"/>
                  </a:rPr>
                  <a:t>주제 선정 및 파트 분담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F5682908-C63F-4B6C-8226-92B513592A6A}"/>
                  </a:ext>
                </a:extLst>
              </p:cNvPr>
              <p:cNvSpPr txBox="1"/>
              <p:nvPr/>
            </p:nvSpPr>
            <p:spPr>
              <a:xfrm>
                <a:off x="8509001" y="1101275"/>
                <a:ext cx="2362200" cy="754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Rix고딕 B" panose="02020603020101020101" pitchFamily="18" charset="-127"/>
                    <a:ea typeface="Rix고딕 B" panose="02020603020101020101" pitchFamily="18" charset="-127"/>
                    <a:cs typeface="+mn-cs"/>
                  </a:rPr>
                  <a:t>분담 받은 파트별로</a:t>
                </a: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Rix고딕 B" panose="02020603020101020101" pitchFamily="18" charset="-127"/>
                    <a:ea typeface="Rix고딕 B" panose="02020603020101020101" pitchFamily="18" charset="-127"/>
                    <a:cs typeface="+mn-cs"/>
                  </a:rPr>
                  <a:t>프로그램 기능 구현</a:t>
                </a: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="" xmlns:a16="http://schemas.microsoft.com/office/drawing/2014/main" id="{F61CA605-CFD5-4650-B933-C000C7D4D4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6651" y="447541"/>
                <a:ext cx="8215312" cy="0"/>
              </a:xfrm>
              <a:prstGeom prst="line">
                <a:avLst/>
              </a:prstGeom>
              <a:ln>
                <a:solidFill>
                  <a:srgbClr val="FFC2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842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47650"/>
            <a:ext cx="12191999" cy="707886"/>
            <a:chOff x="0" y="247650"/>
            <a:chExt cx="12191999" cy="707886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0DC75B1F-2625-41B1-9705-C561D5E274D4}"/>
                </a:ext>
              </a:extLst>
            </p:cNvPr>
            <p:cNvSpPr/>
            <p:nvPr/>
          </p:nvSpPr>
          <p:spPr>
            <a:xfrm>
              <a:off x="0" y="277593"/>
              <a:ext cx="12191999" cy="648000"/>
            </a:xfrm>
            <a:prstGeom prst="rect">
              <a:avLst/>
            </a:prstGeom>
            <a:solidFill>
              <a:srgbClr val="009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99AB1FD7-A279-43F1-9B0B-AE997D7D0F31}"/>
                </a:ext>
              </a:extLst>
            </p:cNvPr>
            <p:cNvSpPr txBox="1"/>
            <p:nvPr/>
          </p:nvSpPr>
          <p:spPr>
            <a:xfrm>
              <a:off x="171450" y="247650"/>
              <a:ext cx="78105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프로그램 소개 </a:t>
              </a:r>
              <a:r>
                <a:rPr lang="en-US" altLang="ko-KR" sz="36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- </a:t>
              </a:r>
              <a:r>
                <a:rPr lang="ko-KR" altLang="en-US" sz="36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메뉴 선택 화면  </a:t>
              </a:r>
              <a:endParaRPr lang="ko-KR" altLang="en-US" sz="4000" dirty="0"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24DAF75-948F-431D-AEBC-E8C942E7EE17}"/>
              </a:ext>
            </a:extLst>
          </p:cNvPr>
          <p:cNvSpPr txBox="1"/>
          <p:nvPr/>
        </p:nvSpPr>
        <p:spPr>
          <a:xfrm>
            <a:off x="6305550" y="1125538"/>
            <a:ext cx="5439310" cy="9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메뉴관리 프로그램 메뉴 선택 화면 모습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프로그램에서 사용 가능한 메뉴들이 나열되어 있음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  <a:endParaRPr lang="ko-KR" altLang="en-US" sz="2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24AF54C-FA95-4D72-A03A-AE6E1C79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3" y="1125538"/>
            <a:ext cx="4339315" cy="35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3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47650"/>
            <a:ext cx="12191999" cy="707886"/>
            <a:chOff x="0" y="247650"/>
            <a:chExt cx="12191999" cy="707886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0DC75B1F-2625-41B1-9705-C561D5E274D4}"/>
                </a:ext>
              </a:extLst>
            </p:cNvPr>
            <p:cNvSpPr/>
            <p:nvPr/>
          </p:nvSpPr>
          <p:spPr>
            <a:xfrm>
              <a:off x="0" y="277593"/>
              <a:ext cx="12191999" cy="648000"/>
            </a:xfrm>
            <a:prstGeom prst="rect">
              <a:avLst/>
            </a:prstGeom>
            <a:solidFill>
              <a:srgbClr val="009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3BF5855A-806F-4A53-8FA2-F3D891B0F827}"/>
                </a:ext>
              </a:extLst>
            </p:cNvPr>
            <p:cNvSpPr txBox="1"/>
            <p:nvPr/>
          </p:nvSpPr>
          <p:spPr>
            <a:xfrm>
              <a:off x="171450" y="247650"/>
              <a:ext cx="78105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프로그램 소개 </a:t>
              </a:r>
              <a:r>
                <a:rPr lang="en-US" altLang="ko-KR" sz="36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- 1. </a:t>
              </a:r>
              <a:r>
                <a:rPr lang="ko-KR" altLang="en-US" sz="36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신규 등록</a:t>
              </a:r>
              <a:endParaRPr lang="ko-KR" altLang="en-US" sz="4000" dirty="0"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0420C81-BEC4-43B7-B932-E444008146AC}"/>
              </a:ext>
            </a:extLst>
          </p:cNvPr>
          <p:cNvSpPr txBox="1"/>
          <p:nvPr/>
        </p:nvSpPr>
        <p:spPr>
          <a:xfrm>
            <a:off x="6286500" y="1125538"/>
            <a:ext cx="5413661" cy="1431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1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번 신규 등록 실행 화면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메뉴 이름과 주 재료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추천 소스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판매가격을 적으면</a:t>
            </a:r>
            <a:endParaRPr lang="en-US" altLang="ko-KR" sz="2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메뉴가 등록이 됨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  <a:endParaRPr lang="ko-KR" altLang="en-US" sz="2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0D09D45-DA27-474A-BFF2-8671BA4A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3" y="1125539"/>
            <a:ext cx="5413513" cy="209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9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47650"/>
            <a:ext cx="12191999" cy="707886"/>
            <a:chOff x="0" y="247650"/>
            <a:chExt cx="12191999" cy="707886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0DC75B1F-2625-41B1-9705-C561D5E274D4}"/>
                </a:ext>
              </a:extLst>
            </p:cNvPr>
            <p:cNvSpPr/>
            <p:nvPr/>
          </p:nvSpPr>
          <p:spPr>
            <a:xfrm>
              <a:off x="0" y="277593"/>
              <a:ext cx="12191999" cy="648000"/>
            </a:xfrm>
            <a:prstGeom prst="rect">
              <a:avLst/>
            </a:prstGeom>
            <a:solidFill>
              <a:srgbClr val="009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B43DCCC9-050B-44C2-BD67-6E85F9B6FC57}"/>
                </a:ext>
              </a:extLst>
            </p:cNvPr>
            <p:cNvSpPr txBox="1"/>
            <p:nvPr/>
          </p:nvSpPr>
          <p:spPr>
            <a:xfrm>
              <a:off x="171450" y="247650"/>
              <a:ext cx="78105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프로그램 소개 </a:t>
              </a:r>
              <a:r>
                <a:rPr lang="en-US" altLang="ko-KR" sz="36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- 2. </a:t>
              </a:r>
              <a:r>
                <a:rPr lang="ko-KR" altLang="en-US" sz="36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전체 조회  </a:t>
              </a:r>
              <a:endParaRPr lang="ko-KR" altLang="en-US" sz="4000" dirty="0"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3BC81A5-3355-4493-80BE-7BF1C13B77A1}"/>
              </a:ext>
            </a:extLst>
          </p:cNvPr>
          <p:cNvSpPr txBox="1"/>
          <p:nvPr/>
        </p:nvSpPr>
        <p:spPr>
          <a:xfrm>
            <a:off x="6838950" y="1146176"/>
            <a:ext cx="3499676" cy="1431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2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번 전체 조회 실행 화면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메뉴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번호와 이름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재료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소스 등 </a:t>
            </a:r>
            <a:endParaRPr lang="en-US" altLang="ko-KR" sz="2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등록된 메뉴 전체 조회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CAD8619-292A-4642-9015-AAADC42A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3" y="1125538"/>
            <a:ext cx="5664043" cy="275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1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476</Words>
  <Application>Microsoft Office PowerPoint</Application>
  <PresentationFormat>사용자 지정</PresentationFormat>
  <Paragraphs>103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seon</dc:creator>
  <cp:lastModifiedBy>java_04</cp:lastModifiedBy>
  <cp:revision>63</cp:revision>
  <dcterms:created xsi:type="dcterms:W3CDTF">2021-10-06T12:27:52Z</dcterms:created>
  <dcterms:modified xsi:type="dcterms:W3CDTF">2021-10-07T06:30:46Z</dcterms:modified>
</cp:coreProperties>
</file>