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notesSlides/notesSlide1.xml" ContentType="application/vnd.openxmlformats-officedocument.presentationml.notesSlide+xml"/>
  <Override PartName="/ppt/ink/inkAction6.xml" ContentType="application/vnd.ms-office.inkAction+xml"/>
  <Override PartName="/ppt/notesSlides/notesSlide2.xml" ContentType="application/vnd.openxmlformats-officedocument.presentationml.notesSlide+xml"/>
  <Override PartName="/ppt/ink/inkAction7.xml" ContentType="application/vnd.ms-office.inkAction+xml"/>
  <Override PartName="/ppt/notesSlides/notesSlide3.xml" ContentType="application/vnd.openxmlformats-officedocument.presentationml.notesSlide+xml"/>
  <Override PartName="/ppt/ink/inkAction8.xml" ContentType="application/vnd.ms-office.inkAction+xml"/>
  <Override PartName="/ppt/notesSlides/notesSlide4.xml" ContentType="application/vnd.openxmlformats-officedocument.presentationml.notesSlide+xml"/>
  <Override PartName="/ppt/ink/inkAction9.xml" ContentType="application/vnd.ms-office.inkAction+xml"/>
  <Override PartName="/ppt/ink/inkAction10.xml" ContentType="application/vnd.ms-office.inkAction+xml"/>
  <Override PartName="/ppt/notesSlides/notesSlide5.xml" ContentType="application/vnd.openxmlformats-officedocument.presentationml.notesSlide+xml"/>
  <Override PartName="/ppt/ink/inkAction11.xml" ContentType="application/vnd.ms-office.inkAction+xml"/>
  <Override PartName="/ppt/notesSlides/notesSlide6.xml" ContentType="application/vnd.openxmlformats-officedocument.presentationml.notesSlide+xml"/>
  <Override PartName="/ppt/ink/inkAction12.xml" ContentType="application/vnd.ms-office.inkAct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Action13.xml" ContentType="application/vnd.ms-office.inkAction+xml"/>
  <Override PartName="/ppt/ink/inkAction14.xml" ContentType="application/vnd.ms-office.inkAction+xml"/>
  <Override PartName="/ppt/ink/inkAction15.xml" ContentType="application/vnd.ms-office.inkAction+xml"/>
  <Override PartName="/ppt/notesSlides/notesSlide11.xml" ContentType="application/vnd.openxmlformats-officedocument.presentationml.notesSlide+xml"/>
  <Override PartName="/ppt/ink/inkAction16.xml" ContentType="application/vnd.ms-office.inkAction+xml"/>
  <Override PartName="/ppt/notesSlides/notesSlide12.xml" ContentType="application/vnd.openxmlformats-officedocument.presentationml.notesSlide+xml"/>
  <Override PartName="/ppt/ink/inkAction17.xml" ContentType="application/vnd.ms-office.inkAction+xml"/>
  <Override PartName="/ppt/notesSlides/notesSlide13.xml" ContentType="application/vnd.openxmlformats-officedocument.presentationml.notesSlide+xml"/>
  <Override PartName="/ppt/ink/inkAction18.xml" ContentType="application/vnd.ms-office.inkAction+xml"/>
  <Override PartName="/ppt/ink/inkAction19.xml" ContentType="application/vnd.ms-office.inkAction+xml"/>
  <Override PartName="/ppt/ink/inkAction20.xml" ContentType="application/vnd.ms-office.inkAction+xml"/>
  <Override PartName="/ppt/notesSlides/notesSlide14.xml" ContentType="application/vnd.openxmlformats-officedocument.presentationml.notesSlide+xml"/>
  <Override PartName="/ppt/ink/inkAction21.xml" ContentType="application/vnd.ms-office.inkAction+xml"/>
  <Override PartName="/ppt/notesSlides/notesSlide15.xml" ContentType="application/vnd.openxmlformats-officedocument.presentationml.notesSlide+xml"/>
  <Override PartName="/ppt/ink/inkAction22.xml" ContentType="application/vnd.ms-office.inkAction+xml"/>
  <Override PartName="/ppt/notesSlides/notesSlide16.xml" ContentType="application/vnd.openxmlformats-officedocument.presentationml.notesSlide+xml"/>
  <Override PartName="/ppt/ink/inkAction23.xml" ContentType="application/vnd.ms-office.inkAction+xml"/>
  <Override PartName="/ppt/notesSlides/notesSlide17.xml" ContentType="application/vnd.openxmlformats-officedocument.presentationml.notesSlide+xml"/>
  <Override PartName="/ppt/ink/inkAction24.xml" ContentType="application/vnd.ms-office.inkAction+xml"/>
  <Override PartName="/ppt/ink/inkAction25.xml" ContentType="application/vnd.ms-office.inkAction+xml"/>
  <Override PartName="/ppt/ink/inkAction26.xml" ContentType="application/vnd.ms-office.inkAction+xml"/>
  <Override PartName="/ppt/ink/inkAction2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1" r:id="rId2"/>
    <p:sldId id="292" r:id="rId3"/>
    <p:sldId id="256" r:id="rId4"/>
    <p:sldId id="261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62" r:id="rId14"/>
    <p:sldId id="271" r:id="rId15"/>
    <p:sldId id="270" r:id="rId16"/>
    <p:sldId id="263" r:id="rId17"/>
    <p:sldId id="265" r:id="rId18"/>
    <p:sldId id="264" r:id="rId19"/>
    <p:sldId id="273" r:id="rId20"/>
    <p:sldId id="281" r:id="rId21"/>
    <p:sldId id="275" r:id="rId22"/>
    <p:sldId id="272" r:id="rId23"/>
    <p:sldId id="276" r:id="rId24"/>
    <p:sldId id="277" r:id="rId25"/>
    <p:sldId id="279" r:id="rId26"/>
    <p:sldId id="280" r:id="rId27"/>
    <p:sldId id="278" r:id="rId28"/>
    <p:sldId id="286" r:id="rId29"/>
    <p:sldId id="287" r:id="rId30"/>
    <p:sldId id="282" r:id="rId31"/>
    <p:sldId id="283" r:id="rId32"/>
    <p:sldId id="284" r:id="rId33"/>
    <p:sldId id="285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960" autoAdjust="0"/>
  </p:normalViewPr>
  <p:slideViewPr>
    <p:cSldViewPr snapToGrid="0">
      <p:cViewPr varScale="1">
        <p:scale>
          <a:sx n="50" d="100"/>
          <a:sy n="50" d="100"/>
        </p:scale>
        <p:origin x="12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942">
    <iact:property name="dataType"/>
    <iact:actionData xml:id="d0">
      <inkml:trace xmlns:inkml="http://www.w3.org/2003/InkML" xml:id="stk0" contextRef="#ctx0" brushRef="#br0">7682 3607 0,'-9'0'80,"0"0"-74,0 0-1,0 0 1,1 0-4,-19 0 11,18 0 2,-61-9 2,-18-35 2,79 44-19,-53-35 16,27-9 0,35 35-16,0-26 17,0 26-16,0-26 15,0 26-16</inkml:trace>
    </iact:actionData>
  </iact:action>
  <iact:action type="add" startTime="22655">
    <iact:property name="dataType"/>
    <iact:actionData xml:id="d1">
      <inkml:trace xmlns:inkml="http://www.w3.org/2003/InkML" xml:id="stk1" contextRef="#ctx0" brushRef="#br0">7955 3545 0,'0'9'2,"-9"9"11,9-9-12,-8 0 14,-1-9 0,-9 17 3,9-17-17,-35 18 17,35-18-17,-79 17 16,-9 1-1,79-18-15,-87 18 19,-19-18-4,45-27 3,70 27-19,-62-44 10,63 35-9,-37-17 2,37 8 2,-1 18-5,0-9 17,-26-35-1,26 0 1,0 35-16,9-44 15,0 45-15,9-54 15,-9 53-15,26-44 15,-17 53-15,35-53 15,-35 44-15,62-35 15,-63 44-15,98-26 17,-97 26-17,106-18 17,-98 18-17,80 0 14,-88 0-14,79 9 16,1 35-2,-28 0 1,10 27 2,-71-62-18,71 70 16,-36-8 10,-35-63-25,17 98 25,-34 27 0,8-125-26,-53 107 27,-52-36-1,-36-35 0,35-44 0,-17-26-1,123 17-24,-115-79 6,116 79-6,-19-17 14,18 17-15,-44-44 5,53 44-4,-8-8 1,-1 8 1,0 0 2,9-9-2,-9 9-2,9 1 1,0-1 2,0 0-1,0 0-3,0 0 10,0-35 2,0 35-12,18-26 3,-9 26-2,-1 0 2,1-17 6,0 17-9,17-26 2,-17 35-1,-9-9 0,9 0 3,0 0-3,9-8 0,-10 8 13,63-35-5,-9 17-6,-53 19 0,-1 8-2,19-9 1,-10 0 0,1 0 10,61 0-1,-61 9-10,35-8 3,-35 8-3,-1 0 1,-8 0-1,9 0 7,35 0-5,-27 0-1,-17 0 2,0 0-3,0 0 6,35 26 8,-35-26-14,61 53 1,-61-27 1,0-26-2,0 9 1,-1 0-2,1 0 2,-9 8 10,53 72-1,-53-81-10,27 63 1,-19-44 2,-8-19-3,0 19 7,9-18-7,-9 44 1,0-36 0,0-8-2,0 9 2,0-1 1,0-8-2,0 9 7,-9-9-8,-17 52 14,17-43-13,-53 70 1,62-70-2,-17-9 2,8 8 1,-9 1-1,9-9 8,-61 61 4,52-61-13,-88 53 4,89-53-4,-19-1 3,19 1-4,-1 0 6,-26 0-4,26-9 1,10 0-3,-1 0 3,0 0-2,-9 0 1,1 0 5,-36 0 8,44 0-15,-97-44 3,89 35 0,8 9-2,0-9 1,0 9-2,0 0 2,0-17 10,-70-45-2,61 44-9,-26-26 3,35 35-3,-8-17 1,-1 17-1,9-9 7,1 1-7,-28-54 1,19 45 1,17 17-3,-9 0 3,9 0-2,-9-26 7,9 26-7,-26-70 13,8-54-10,18 116-4,0 8 3,0-18-1,0 19-1,0-1 0,0 0 8,26-35 5,-26 35-13,62-35 3,-53 44-3,9-9 2,-1 0 5,18-8-5,-26 17-3,0 0 2,0 0 1,0 0-2,8-9 7,36 9-4,-44 0-4,0 0 4,9 0-3,8 0 6,-17 0-6,44 0 1,-27 9 0,-17-9-1,0 0 0,9 9 3,-1-1-4,1 1 8,79 26 8,-80-26-15,169 88 12,-151-70-12,88 79 2,-105-98-2,0 10 0,-1 0 4,1-1-5,-9 1 8,53 53 6,-62-54-13,35 54 3,-26-54-4,-9-8 2,0 0 0,0 9 0,0-1 10,0 27-1,0-17-11,-27-1 5,1 1-1,26-18-2,-18-1 7,-35 45 6,-35 0-11,88-44-4,-9-9 4,-8 9-4,8 0 8,-27 8-6,28-17 1,-1 0-3,0 0 2,0 9 1,-9-9 5,-17 9 7,18-9-14,-54 0 3,62 0-3,0 0 2,-8-9 4,-19 0-4,36 1-3,-8 8 2,-1-9 1,-9 9 1,9-9-3,1 0 7,-19-9 8,-17-34 1,35 52-16,-8-53 4,17 44-2,-9 9-2,9-9 6,0 0-7,0 0 0</inkml:trace>
    </iact:actionData>
  </iact:action>
  <iact:action type="add" startTime="36887">
    <iact:property name="dataType"/>
    <iact:actionData xml:id="d2">
      <inkml:trace xmlns:inkml="http://www.w3.org/2003/InkML" xml:id="stk2" contextRef="#ctx0" brushRef="#br0">7020 8749 0,'9'0'47,"0"0"-42,9 0 1,-10 0-5,1 0 0,0 0 0,0 0 0,0 0 0,8 0 0,-8 0 0,0 0 2,0 0-2,8 0 0,-8 0 0,0 0 0,0 0 0,8 0-1,777 9 38,-741-9-13,503 17 1,-547-17-26,211 18 26,-185-18 2</inkml:trace>
    </iact:actionData>
  </iact:action>
  <iact:action type="add" startTime="39191">
    <iact:property name="dataType"/>
    <iact:actionData xml:id="d3">
      <inkml:trace xmlns:inkml="http://www.w3.org/2003/InkML" xml:id="stk3" contextRef="#ctx0" brushRef="#br0">13229 10380 0,'9'0'83,"0"0"-78,0 0-1,-1 0-2,1 0 9,44 0-8,-35 0 7,61 0-5,-61 0-5,-9 0 5,-1 0-4,28 0 11,34 0 0,-17 0 3,-44 0-14,44 0 9,-44 0-9,8 0 1,-8 0 2,0 0 1,0 0 6,0 0 0,0 0-2,-9 9-6,8-9 16,-8 9-17,9-9 6,-9 9-5,9-9 3,-9 9-2,18 8 9,-10-17-9,-8 9-1,18 0 7,-9-9-9,-9 9 3,9-9-2,0 0 9,-1 0-9,-8 9-1,9-9 1,0 0 8,0 0-6,0 0 2,-1 0-1,1 0 1,0 0-3,9 0 6,-9 0-6,-1 0 8,10-9-10,-9 9 0,0 0 4,-1 0-1,-8-9-3,9 9 6,9 0-4,-9 0-1,17 0 9,-17 0-9,0 0 1,0 0 0,-1 0 0,19 0 10,-9 0-2,-10 0-8,1 0 8,0 9-9,0-9 5,-9 9-5,9 0 7,-1-9-6,1 0-1,-9 8 7,18 1-5,0-9 0,-18 9 12,35-9-7,-17 0-3,-10 0-6,1 0 2,0 0 6,0 0-4,0 0-3,-1 0 3,1 0 1,0 0 1,0 0-2,-9-9 8,26 0-10,-17 1-1,0 8 2,0-9 0,17 0 6,-17 9 4,26-18-10,-26 18-3,0 0 3,0-9 9,17 9-10,-17 0 1,0 0 5,0 0 12,0 0-18,-1 0 7,1 0 8,0 0-14,0 0 0,26 9 15,-26-9-14,0 0 2,0 0 4,-1 0-2,1 0 3,0 0 1,0 0-5,0 0 5,-1 0-1,1 0-8,0 0 9</inkml:trace>
    </iact:actionData>
  </iact:action>
  <iact:action type="add" startTime="43006">
    <iact:property name="dataType"/>
    <iact:actionData xml:id="d4">
      <inkml:trace xmlns:inkml="http://www.w3.org/2003/InkML" xml:id="stk4" contextRef="#ctx0" brushRef="#br0">9587 8546 0,'9'0'54,"-1"0"-47,1 0-6,35 0 10,-26 0 16,-9 0-27,299 44 24,-290-44-24,397 62 27,17 0-3,-212-45 3,-185-8-1</inkml:trace>
    </iact:actionData>
  </iact:action>
  <iact:action type="add" startTime="46804">
    <iact:property name="dataType"/>
    <iact:actionData xml:id="d5">
      <inkml:trace xmlns:inkml="http://www.w3.org/2003/InkML" xml:id="stk5" contextRef="#ctx0" brushRef="#br0">26882 7205 0,'-9'0'83,"9"-8"-81,-9 8-1,0 0 4,0 0-3,-229-9 32,229 9-7,-246 0-2,237 0-24,-88 0 25,36 0 0,8-9 1,53 9-27,-17 0 28,-27-9-2,44 9-25,-70-9 24,-54 1 2,124 8-26,-105-9 23,105 9-24,-53 0 11,45 0 2,8 0 7,-9 0-4,27 0 233,0 0-242,0 0-3,-9-9 2,8 9 7,28 0-8,-28 0-3,1 0 9,9-9 6,0 9-15,-1-9 12,-8 9-3,0 0-9,-9-9 4,9 9 3,0 0 4,-9-8-10,17-10 14,18 0-6,-35 10-10,9-1 13,0 9-14,9-27 4,-9 27 0,-9-9-3,17-8 12,1-1-2,-18 9-8,9 9 2,-9-8-4,8 8 12,-8-9-4,0 0 45,9 9-19,0 0-21,0 0-6,0 0-5,0 0 3,35-9 10,-36 9-15,1 0 6,18 0 0,-1-9-5,-17 9 1,0 0-2,0 0 9,35 0-7,-35 0-2,-1 0 0,1 0 1,0-9 0,0 9 13,61 0-6,-61 0-8,35 0 4,-35 0-5,9 0 2,-9 0 6,-1 0-8,36 0 3,-26 0-1,-9 0 0,0 0 1,17 0 5,27 0-5,-44 0-2,9 0 1,-1 0 8,54 9-5,-62-9-5,-1 0 1,10 0 2,-9 0 0,0 0 5,35 0 7,-35 0-14,35 9 2,-35-9-3,-1 0 2,10 0 9,0 0-7,-10 0 0,1 0 4,0 0-4,0 9 10,0-9-12,0 0 3,-1 0 5,-8 9 5,9-9-15,9 9 3,-9-9 9,-1 0-9,-8 8-2,9-8 0,0 0 13,0 0-11,0 0 1,0 0-3,-1 9 8,1-9-8,0 0 3,0 0 0,0 0 9,17 9-4,1-9-6,-19 0 0,1 0-2,0 0 8,35 9-6,-35-9-3,0 0 2,0 0 0,8 0 2,-8 0 4,35 9-3,-35-9-5,9 0 3,-10 0 5,1 0-7,18 8 2,-10-8-2,-8 0 3,0 0-3,9 0 8,8 9 6,-17-9-12,0 0 2,-9 9 4,0 0 51,0 0-46,0 0-7,-9-9-5,-9 17 10,9-8-11,1 0 3,-28 17 8,-25 10 4,61-28-1,-9-8-14,-53 36 19,53-28-20,-61 28 11,61-36-10,-18 17 1,19-17 1,8 9 7,-9-9-10,0 9 19,0-9-19,-17 0 14,17 0-1,0 0-13,0 0 15,0 0-14,-26 0 1,26 0 1,0 0-2,1 0 12,-54 0-2,53 0-10,-35 0 13,26-9-13,-35 9 1,45 0-2,-1-9 2,0 9 2,0 0 4,-26 0-4,26 0-4,0-8 2,0 8 8,-26 0-7,26 0-3,1 0 2,-1 0 2,0-9-2,-9 9 6,9 0-4,1 0-1,-10 0 8,9 0-9,0 0 1,1 0 2,-1 0 16,0 0-15,0 0 108,0 0-108,0 0-2,1 0-1,-1 0 11,-27 0-4,1 9-8,18-9 1,8 0-1,0 0 8,-26 0 4,26 0-13,-53 0 13,53 0-13,-61 0 13,61 0-13,-53 0 13,-8 0-12,52 0 4,9 0-5,0 0 6,-26 0-4,26 0-2,0 0 0,1 0 1,-1 0 1,-35-9 12,35 9-15,-9-9 12,1 9-9,8 0 11,0-9 2,0 9 0,9-9 52,0 0-45,0 1-15,0-10 21,0-26-13,0 35-14,27-44 13,-10 9 1,-8 18 2,-9 17-2,0 0 2,9 9 105,0 0-116,0 0-5,-9-9 1,8 9 12,54-17 3,-53 17-17,88-18 15,-97 9-15,123-9 14,-114 18-14,79-8 15,-70 8-15,61-9 15,-70 9-13,71 0 11,-10 0 3,-52 0-16,96 0 14,10 9 2,-115-9-17,114 0 18,-114 0-18,88 8 15,-88-8-14,35 0 14,-35 0-14,0 0 8,-1 0 9,-8 9 2,9-9 13,-9 9-32,0 0 12,9 0-11,-9 0 8,9-9-7,-9 8 5,9 1-5,-9 0-2,9-9 0,-9 9 1,0 0 0,0-1 1,8 19 6,1-18 5,18 70 2,8-17-14,-26-53 0,-9-1 0,9-8 2,-9 9 8,8 18-1,1-27-8,-9 9 35,0-1-10,-17 10-9,-1-9-10,9 0 4,0-1-10,0-8 7,9 9-8,-8-9 0,-1 0 15,9 9-1,-9-9 23,0 0-22,9 9-16,-9-9 7,1 9-1,-1-9 0,0 0-2,9 9-4,-18-9 11,1 0-2,8 0-8,9 8 0,-9-8 1,-17 0 13,8 0-6,-17 0-8,26 0 0,0 0-1,0 0 3,-9 0 7,-43 0 2,43 0-13,-52-8 3,52 8-1,9 0-2,0 0 4,0 0-3,-8 0 0,-27-9 9,35 9 3,-26 0-8,26 0-5,0 0 2,-9 0 10,18-9-9,-8 9 0,-1 0 12,0 0-4,0 0 60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092">
    <iact:property name="dataType"/>
    <iact:actionData xml:id="d0">
      <inkml:trace xmlns:inkml="http://www.w3.org/2003/InkML" xml:id="stk0" contextRef="#ctx0" brushRef="#br0">1552 15972 0,'9'0'71,"0"0"-69,0 0 0,0 0 0,123 0 32</inkml:trace>
    </iact:actionData>
  </iact:action>
  <iact:action type="add" startTime="21262">
    <iact:property name="dataType"/>
    <iact:actionData xml:id="d1">
      <inkml:trace xmlns:inkml="http://www.w3.org/2003/InkML" xml:id="stk1" contextRef="#ctx0" brushRef="#br0">7223 12444 0,'-18'0'173,"1"0"-172,-1-17 0,1 17 0,8 0 0,9-9 0,-9 9 0,-176-247 36,158 220-10,45-26-2,-9 53 0,44-105 2,26-10-3,-26 9 1,-9 36 1,0 25 1,9 19-2,35 26 1,62 0-1,9 44-5,-53 0-9,-62-8 4,-35-28-15,44 28 16,-53-28-15,53 54 8,-18-18-5,-26-26 1,-1-9-5,1 0 2,0-1 9,9 28 1,-9-10 4,-1-17-16,-8 17 2,0-17 0,0 0 1,0 0 7,-8 8-7,-1-8-1,9 0 0,-9-9 1,9 9 10,-9-9-12,-26 26 9,26-17-10,-26 9 2,26-9 1,0-9 8,0 8-11,-26 19 3,17-18-1,1-9 2,8 9 4,-26 8-5,26-17-2,0 0 1,0 0-2,-9 9 10,10-9-9,-54 9 1,44-9 0,1 0 0,-1 0 1,0 9-3,10-9 9,-81 8 5,-43-8-10,97 0 0,26 0-3,-18 0 6,-25 0-4,34 0-1,9 0 0,0 0-1,0 0 1,1 0 7,-28-17 5,28 17-14,-37-18 3,28 9 0,8 1-1,0-1 0,-8-18 10,8 18-1</inkml:trace>
    </iact:actionData>
  </iact:action>
  <iact:action type="add" startTime="23928">
    <iact:property name="dataType"/>
    <iact:actionData xml:id="d2">
      <inkml:trace xmlns:inkml="http://www.w3.org/2003/InkML" xml:id="stk2" contextRef="#ctx0" brushRef="#br0">13829 4339 0,'-9'0'39,"0"0"-34,0 0-3,1 0 2,-45-17 12,35 17-1,-53-18 2,54 9-16,-71-9 15,79 18-15,-88-35 15,88 35-16,-97-26 17,89 17-17,-54-18 16,62 27-15,-44-35 15,53 26-15,-26-17 15,17 8 1,9 9 0,0 1-16,0-10 15,18-17 0,8-1 2,-17 36-18,35-35 17,0 9-1,9 8 1,35 18-1,9 0 1,-9 0-1,-26 0 0,-44 0-15,26 0 15,-35 0-14,52 0 13,-8 0 2,-9 0-1,-8 0 1,-27 0-16,26 0 15,0-9 0,-26 9-15,17 0 15,-17 0-15,35 0 15,9 0 0,27 9 1,-10 9 0,-61-18-16,53 17 15,-53-17-15,70 9 15,-70 0-13,61 0 13,-26 0 1,0-1-2,-17 1 2,-1-9-1,1 9 2,-18-9-17,26 0 15,-26 0-15,35 9 15,-35-9-15,26 9 15,-9-9 1,-17 0-17,9 8 16,8-8 0,-26 9-15,27-9 15,-1 9 1,1 0 0,-18 0-16,8 0 14,-17 8 2,9-17-16,-9 27 14,9-1 4,-9 1-4,0-10 2,0-8 1,-9 9-1,-17 8 0,17-26-16,-27 27 15,28-19-15,-37 19 14,37-18-13,-54 17 13,-9-8 3,63-18-18,-63 17 15,9-17 2,53 0-17,-43 0 17,-19 0-1,0-8 0,63 8-16,-45-9 16,9-9 0,35 18-15,-18-9 15,-17 1 0,9-10-4,26 18-11,-17-9 10,-1 9-8,18-9 1,1 9 10,-19-9-1,1 1 4,-18 8-3,44-9-13,-36 9 12,27 0-13,-26-9 2,26 9 0,1 0 8,-19-9-6,18 9-2,0 0 3,1 0-1,-1 0 6,0 0-1,0 0 1,0 0 8,-8 0-12,8 0 0,0 0 0,0 0 0,0 0 0,1 0-1,-1 0 4,0 0 4</inkml:trace>
    </iact:actionData>
  </iact:action>
  <iact:action type="add" startTime="27699">
    <iact:property name="dataType"/>
    <iact:actionData xml:id="d3">
      <inkml:trace xmlns:inkml="http://www.w3.org/2003/InkML" xml:id="stk3" contextRef="#ctx0" brushRef="#br0">8899 4507 0,'-9'0'27,"0"0"-22,0 0 2,1 0-1,-1 0 12,9 9-18,-53-9 15,44 0-14,-88 0 15,79 0-15,-193-27 14,-72-8 2,257 26-16,-106-35 15,105 35 1,10-9-1,-1 10 0,0-10 1,10 9-1,-1-8 3,0-19-3,9 10 1,0-18 0,0 8 0,0 1 0,9 9-1,8 8 1,1 0-1,26 10 2,-35 8-18,61-9 15,1 9 4,0 0-5,-36 0 4,0 9-2,-26-9-16,9 17 17,17 27-1,0-8 1,-35-28-16,27 19 15,-10-1 2,-8 1-2,-9-18-15,0 17 16,0-17-16,0 17 15,-9 1 3,0-10-4,1-17 1,-19 9 0,-8 9 1,8-9-1</inkml:trace>
    </iact:actionData>
  </iact:action>
  <iact:action type="add" startTime="30823">
    <iact:property name="dataType"/>
    <iact:actionData xml:id="d4">
      <inkml:trace xmlns:inkml="http://www.w3.org/2003/InkML" xml:id="stk4" contextRef="#ctx0" brushRef="#br0">12585 12136 0,'-8'0'13,"8"8"49,0 1-34,-36 79-27,1 27 25,35-106-1,-9 61 0,9-61-25,0 9 17,0-9 31,9-9-47,0 0 4,0 0-4,-1 9 2,19-1 9,17 1 0,-35-9-10,0 0 1,-1 0 11,72 9-3,-71-9-11,44 0 3,-36 0-1,-8 9-1,17-9 3,-8 0 4,26 0-5,-35 0-2,0 0 1,0 0 7,-1 0-8,45 0 1,-44 0-2,0 0 2,9 0-1,-1 0 3,-8 0 8,62 0 0,-62 0-12,43 0 2,-34-9 1,-9 9-2,0-9 2,0 9-1,-1 0 9,36 0 0,-35 0-10,27 0 2,-19 0 0,-8 0 7,35 0-7,-35 0 0,0 0-3,0 0 3,-1 0-1,1 0 9,35 0 0,0 0-7,-35 0-3,0 0 0,0 0 1,0 0 0,-1 0 8,37-9 5,-37 9-14,54 0 1,-44 0 1,-1 0 7,36-8-8,-44 8 0,0 0-1,9 0 4,-1 0 3,36 0 7,-44 0-15,44 0 2,-44 0-1,0 0 1,-1 0 0,1 0-1,9 0 2,17 0 8,-26 0-11,0 0 11,35 0-8,-35 0-3,-1 0 3,1 0 8,53 0-8,-53 0-2,0 0 0,-1 0 2,1 0-2,0 0 0,9 0 7,26 0 6,26 0-11,-61 0-3,0 0 1,0 0 2,0 0-1,0 0-1,35 0 12,-27 0-2,36 0-8,-44 0 0,0 0-2,0 0 2,-1 0-2,1 0 5,0 0-6,9 0 3,-9 0-3,-1 0 1,10 0 1,-9 0 1,0 0 6,35 0-6,-35 0 0,-1 0-3,1 0 10,35 0 5,-35 0-15,53 0 3,-45 0-1,-8 0 0,0 0 1,9 0 5,17 0-5,-26 0-2,0 0 1,-1 0 8,45 8-6,-35-8-3,-9 0 1,0 0 0,0 0 8,35 0 3,-36 0-12,63 18 2,-45-18-2,-17 0 1,0 0-1,0 0 1,9 0 0,34 9 9,-43-9-10,0 0 10,35 0-8,-35 0-2,0 0 1,0 0 8,44 0-7,-45 0-2,1 0 0,0 0 2,0 0-1,0 0 6,26 0-6,-26 0 1,0 0-1,-1 0 8,19 0-7,-9 0-1,-10 0 1,1 0 3,0 0 2,0 0 6,0 0-10,-1 0 5,1 0-7,0 0 1,-9-9-1,9 9 11,17 0 2,1-9-13,-10 9-1,-8 0 4,0-9 1,0 9 3,0 0 2,0-8 4,-1 8-10,1-9 1,0 9 4,0-9-8,17 0 9,-17 9-9,-9-9-1,9 0 4,0 9-4,0 0 17,-9-8-13,0-1 26,0 0-18,0 0-11,0-9 10,0 10-4,0-19-6,0 18-1,0 1 1,0-1 1,-9 9-1,9-9 6,0-18-3,0 19-4,0-1 1,0-9 5,0 1-3,0 8-3,-9 0 3,9 0 6,0 0 4,-9 0-11,0 9 75,0 0-74,1 0 1,-1 0 4,-18 0-7,19 0 10,-63 0-7,62 0-4,-17 0 1,17 0-1,0 0 10,-97-8 1,89 8-12,-80-18 14,79 18-13,-114-9 2,88 9 1,26-9-3,-9 9 7,-61-8 9,71 8-17,-107-9 17,98 9-17,-80-9 11,88 9-11,-44 0 3,54 0-2,-1 0 1,-9 0 1,9 0 10,1 0-13,-45 0 12,44 0-12,-26-9 16,26 9-16,-44 0 15,9 0-12,35 0 0,0 0 8,-35 0 4,-9 0-12,44 0-3,0 0 2,1 0 1,-1 0 6,-26 0-7,26 0 0,0 0 1,0 0 0,0 0-2,0 0 0,-35 0 11,35 0-12,1 0 13,-63-9 1,62 9-13,-70-9 13,52 9-14,-43 0 3,52-8-3,9 8 2,-8 0 1,-10 0 6,-17 0-6,35 0-2,1 0 0,-1 0 1,0 0-2,0 0 2,0 0 0,-8 0 6,-27 0 6,35 0-13,-53 0 3,53 0-4,0 0 3,1 0-2,-1 0 6,-27 0-3,19 0-2,8 0 0,0 8 1,0-8 9,-61 0-1,61 9-11,-35-9 3,35 0-2,0 0 0,0 9-1,1-9 2,-1 0 0,0 0-2,0 0 3,-8 0 4,-19 0 7,27 0-13,-70 0 1,61 0 2,-8 0-1,17 0 4,-26 0-4,26 0-3,0 0 1,0 0 1,1 9 0,-1-9 8,-35 0 5,35 0-14,-44 9 2,35-9-1,9 0 0,1 0-1,8 9 1,-9-9 10,-35 0-1,35 0-11,-18 8 3,10-8 0,8 0 7,-17 0-8,17 0 1,0 0 0,0 0-1,-9 0 9,10 0-10,-1 0 2,0 0 0,0 0 8,-8 9 0,8-9-10,-9 0 2,9 0-3,0 0 4,1 0-2,-10 9 9,9-9-8,-8 0 0,8 0 3,-9 9-3,9-9-3,0 0 2,1 0 2,-1 0-2,0 0-1,-9 9 9,10-9 2,-10 0-9,9 0 32</inkml:trace>
    </iact:actionData>
  </iact:action>
  <iact:action type="add" startTime="36004">
    <iact:property name="dataType"/>
    <iact:actionData xml:id="d5">
      <inkml:trace xmlns:inkml="http://www.w3.org/2003/InkML" xml:id="stk5" contextRef="#ctx0" brushRef="#br0">19429 6368 0,'0'8'48,"0"1"-39,0 0-5,0 0 7,0 9-9,0 79 25,9-89-2,18 107 1,-27-106-26,35 70 27,9-8-1,-35-62-26,52 52 27,28 1-12,-81-53-13,63 44 8,0-27 2,-45-8-11,45 0 13,-63-10-13,107 19 12,-97-27-12,70 9 2,-79-9-3,0 0 2,8 0 1,1 0-2,-9 0 12,88 0 1,-89 0-13,72 0 10,-63 0-10,36 0 0,-44 0 0,0 0 1,9 0 10,-10 0-12,54 0 15,-53 0-14,62 0 14,-54 0-15,63 0 14,-1 0-12,-70 0 0,8 0 1,1 0 7,53 0-7,-36 0-1,-17 0 0,-1 0 0,-8-9 0,0 9 6,0 0-8,52 0 14,-52 0-14,79 0 3,-70 0-2,-9 0 2,0 0-3,8 0 10,-8 0-10,53 0 3,-36 0-1,-17 9-2,0-9 2,9 0 1,-10 0 4,54 8-4,-53-8-2,0 0 3,8 0-3,1 0 0,35 0 8,-44 0-9,0 0 1,-1 0 1,1 0-2,0 0 3,9 0-1,-9 0 8,43 0 3,28 0-8,-71 0-5,8 0 4,10 0 3,-1 0-3,-17 0-3,0 0 1,0 0 1,0 0 5,26 0-6,-26 0 2,-1 0 6,28 0-8,-27 0-1,-1 0 1,1 0 1,0 0-1,26 0 13,-26 0-14,0 0 6,0 0-7,8 0 3,-8 0-2,0 0 2,0 0-2,0 0 7,35 0-3,-18 0-3,-17 0 1,0 0 6,44 0-7,-44 0 1,-1 0-3,1 0 10,0 0-10,35 0 3,-35 0-3,0 0 2,0 0 0,-1 0 0,1 0 0,0 0 6,26 0 7,-26 0-15,53-8 3,-45 8 0,-8 0 6,0 0-8,18 0 1,-10 0 0,-8 0-1,0 0 3,0 0 5,17 0-4,-17-9-4,0 9 2,0 0-3,-1 0 6,1 0-3,9 0 0,0-9 1,-10 9-1,19 0 10,-27-9-12,9 9 6,8 0-4,-8 0-2,-9-9 1,9 9 8,9-8-8,-10 8 0,1 0 3,-9-9-4,18 9 8,-18-9-7,9 9 3,8-9 5,-8 9-8,0 0 0,-9-9 1,9 9 0,0-9 10,-1 1-5,1-1-6,0 9 2,0-18 8,0 9-9,-9 1 0,0-1 1,8 9 2,-8-9-3,0 0 1,9 9-3,-9-9 7,0-8-6,9 17 0,-9-9 0,0 0 3,9-17 15,-9 17-15,0 0 9,0-9-11,9 18-1,-9-9 0,0 1 8,0-1-6,0 0 8,0 0-8,0-8 2,0 8 8,0 0 96,-9 9-97,9-9-12,-9 9 6,-9-9 10,10 9-4,-19-9 1,-17 9 1,35-8-14,-44 8 10,45 0-11,-45-9 3,44 9-3,-9 0 3,1 0-1,8 0 7,-53-9 9,-70 9-6,114 0-12,-53 0 15,63 0-15,-81 0 3,81 0-2,-1 0 1,-9 0-1,9 0 1,1 0-1,-1 0 6,0 0-6,-44 0 16,44 0-16,-132 0 10,123 0-11,-70 0 3,79 0-3,1 0 2,-1 0-1,-9 0 2,9 0-3,-17 0 9,-45 0 6,-35 0-12,98 0-2,-10 0 0,9 0-1,0 0 2,1 0 1,-19 0 9,-70 0-1,79 0-11,-52 9 3,52-9-3,1 0 1,8 9 1,-9-9 1,1 0-3,8 0 1,0 0-1,0 0 12,-114 0-1,87 0-11,-43 8 2,70-8 0,-17 0 2,17 0-3,-26 0 7,-36 0-5,53 0-3,1 0 2,-1 0 0,0 0 1,10 0-3,-10 0 8,-44 0 7,45 0-15,-72 0 3,81 0-2,-10 0 0,9 0 0,0 0 2,1 0-3,-1 0 2,-9 0 6,-35 0 7,44 0-13,-79 0 0,79 0 1,0 0-2,1 0 7,-28 0-6,28 0 1,-1 0 0,0 0 0,-9 0 6,9 0 4,-8 0-10,8 0-1,0 0 1,0 0 2,1 0 3,-1 0-5,0 0 10,0 0-5,0 0 4,0 0 39,1 0-38,-1 0 5,0 0-16,0 0 0,0 0 14,-8 0-14,-1 0 8,-17 9 7,26-9-16,0 0 3,-17 9 7,17-9-9,0 0 1,-9 9 6,10-9-7,-1 0 4,0 0-2,0 0 2,0 0 9,-8 0-13,8 0 2,0 0 1,0 0 7,0 0-5,1 0 3,-1 0-2,0 0 5,0 0-12,-9-9 11,10 9-2,-1 0-3,0 0 0,0 0 6,0 0-8,1 0 2,-1 0-2,0 0 0,0 0 0,0 0-1,0 0-1,1 0 4,-1 0-5,-18 0 13,19 0-9,-1 0 6,0 0 4,0 0 169,0 0 55,0 0-161,1 0-64,-1 0-2,-9 0 3,18 9-1,-17-9 0,8 0-14,-9 0 15,9 0 0,0 0-15,1 0 17</inkml:trace>
    </iact:actionData>
  </iact:action>
  <iact:action type="add" startTime="39383">
    <iact:property name="dataType"/>
    <iact:actionData xml:id="d6">
      <inkml:trace xmlns:inkml="http://www.w3.org/2003/InkML" xml:id="stk6" contextRef="#ctx0" brushRef="#br0">19817 6456 0</inkml:trace>
    </iact:actionData>
  </iact:action>
  <iact:action type="add" startTime="50515">
    <iact:property name="dataType"/>
    <iact:actionData xml:id="d7">
      <inkml:trace xmlns:inkml="http://www.w3.org/2003/InkML" xml:id="stk7" contextRef="#ctx0" brushRef="#br0">19711 12435 0,'9'0'37,"0"0"-32,-9 9-2,9-9 25,79 18-2,80-18 3,35-53-3,-71 26-11,-123 27-14,35-8 1,-35 8-1,-1 0 9,28-9 17,96 9 0,80-18-2,61-17 2,-247 35-26,239-18 25,-18 1 0,-238 17-26,229 0 18,-203-9-16,230 0 4,-159 0-3,-89 9-3,1-9 2,0 9-2,-1 0 2,10 0 8,-10-8-9,116 8 2,-98-9-1,9 9 9,35 0-8,-52 0-1,-18 0-1,8 0 3,-8 0-3,0 0 9,17 0 2,-8 0-9,-9 0 27,0 0-8,-1 0-14,1 0-3,9 0 2,-9 0-4,0 0 8,17 9-9,9-1 9,-26-8-10,0 0 2,0 0 0,0 0 6,-1 0-9,28 0 15,17 9-12,-36-9-2,-8 0 1,0 0 1,0 0-1,17 0 8,-17 0 2,26 0-8,-26 0-2,0 0 9,9 0-9,-10 0-1,1 0 5,0 0 2,0 0-6,0 0 6,-1 0-2,1 0-1,-9-9-3</inkml:trace>
    </iact:actionData>
  </iact:action>
  <iact:action type="add" startTime="52091">
    <iact:property name="dataType"/>
    <iact:actionData xml:id="d8">
      <inkml:trace xmlns:inkml="http://www.w3.org/2003/InkML" xml:id="stk8" contextRef="#ctx0" brushRef="#br0">26370 5212 0,'9'0'74,"0"0"-71,0 0 2,-1 0-4,1 0 12,35 0-10,-26 0 8,-9 0-10,53 18 18,-45-18-18,142 35 14,-141-35-15,114 27 10,-123-27-9,88 8 3,-88 1-4,35-9 5,-18 0-5,1 0 11,96 18 1,-105-18-12,105 9 15,9 17-13,-114-26 1,-9 0-2,17 0 10,54 9 5,-63-9-15,72 18 16,-19-9-5,-61-9-12,35 8 3,-35 1 0,0-9-2,-1 0 12,45 0 2,-35 9-14,26-9 15,-35 0-16,26 0 9,-26 0-8,17 0 1,-17 0 1,0 9 0,0-9 5,17 0 7,-17 0-15,35 0 15,9 0-12,-35 0-2,-9 0 2,0 0 7,-1 0-10,28 0 3,-28 0 0,1 0-3,0 0 10,26 0-8,-26 0-1,0 0 1,0 0-1,0 0 2,-1 0 7,28 0-8,-27 0 1,-1 0 8,1 0-11,26 0 2,-26 0 0,0-9 0,0 9 1,0 0-1,17 0 9,-17 0-10,9 0 9,26 0-7,-35 0-2,-9-9 1,8 9 8,1 0-10,18 0 3,-19 0-2,1 0 0,0 0 1,0 0 1,9 0 8,-10 0-11,1 0 12,18 0-9,-27-9-2,8 9 0,1 0 1,0 0 3,0 0-1,0 0 2,17 0 8,-8 0-11,-9 0 0,-1 0 5,1 0-7,18 0 1,-18 0 0,-1 0-1,1 0 2,0 0 6,35-8-6,-35 8-2,0 0 1,0 0-1,-1 0 8,45 0-6,-35 0-1,-9 0 0,0 0 0,-1 0 11,37-9-2,-19 0-7,-17 9-2,0 0 8,8-9-7,-8 9-1,0 0 1,0 0 12,8-9-13,1 0 9,-9 9-10,0 0 2,-1 0 2,1-8 0,0 8-1,18-9 12,-19 9-12,1 0 1,0 0 2,-9-9-6,9 9 1,0 0 2,-1 0 5,1 0-7,0-9 1,18 9 9,-19 0-2,1 0 7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6185">
    <iact:property name="dataType"/>
    <iact:actionData xml:id="d0">
      <inkml:trace xmlns:inkml="http://www.w3.org/2003/InkML" xml:id="stk0" contextRef="#ctx0" brushRef="#br0">11703 17392 0</inkml:trace>
    </iact:actionData>
  </iact:action>
  <iact:action type="add" startTime="69181">
    <iact:property name="dataType"/>
    <iact:actionData xml:id="d1">
      <inkml:trace xmlns:inkml="http://www.w3.org/2003/InkML" xml:id="stk1" contextRef="#ctx0" brushRef="#br0">12726 16351 0,'9'0'60,"0"0"-53,-9-9-6,18 9 11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41">
    <iact:property name="dataType"/>
    <iact:actionData xml:id="d0">
      <inkml:trace xmlns:inkml="http://www.w3.org/2003/InkML" xml:id="stk0" contextRef="#ctx0" brushRef="#br0">14305 17930 0,'9'0'3,"-9"-9"-1,44 0 35,-35 0-10,0 9-2,52-17-25</inkml:trace>
    </iact:actionData>
  </iact:action>
  <iact:action type="add" startTime="1296">
    <iact:property name="dataType"/>
    <iact:actionData xml:id="d1">
      <inkml:trace xmlns:inkml="http://www.w3.org/2003/InkML" xml:id="stk1" contextRef="#ctx0" brushRef="#br0">12638 18150 0,'9'0'35,"0"0"-30,0 0-3,0 0-1,8 0 7,71-26 11,-79 17-17,353-70 10,-336 70-11,274-44 9,-221 35-9,177-35 1,-168 36 1,18-1 1,-79 9-4,43-8 7,168-19 12,-202 28-18,431-72 10,-423 71-10,159-17 12,-168 17-12,142-8 2,-168 17-3,8 0 4,10-9-2,-10 0 6,10 9 6,-36 0 39,0 0-51,0 9 0,0-9 10,-79 35-10,-62 18 13,106-44-2,35 0-11,-193 43 11,193-52-12,-176 36 13,167-27-14,-132 17 3,106-17 1,35-9-3,-17 9 1,8-9-1,0 0 5,-35 8 9,36-8-15,-36 18 0</inkml:trace>
    </iact:actionData>
  </iact:action>
  <iact:action type="add" startTime="7416">
    <iact:property name="dataType"/>
    <iact:actionData xml:id="d2">
      <inkml:trace xmlns:inkml="http://www.w3.org/2003/InkML" xml:id="stk2" contextRef="#ctx0" brushRef="#br0">7620 5071 0,'9'0'54,"0"0"-48,-1 0-3,10 0 8,-9 0 12,114 0 4,45 9-2,-36 0 1,62-9 1,-176 0-27,211 0 25,-211 0-24,158 0 26,-167 0-26,97 9 23,-53-9-8,-44 0-16,26 0 8,-26 0-8,8 0 2,-8 0 0,0 0-1,0 0 3,0 0-2,35 0 10,-35 0-2,17 0-7,-17 0-3,0 0 2,-1 0-1,1 0 2,0 0 0,26 0 11,-17 0-5,0 0-6,-9 0 10,26 0-11,-26 0 0,-1 0 0,1 0 2,9 0 6,8 0 3,-17 0-9,0 0 4</inkml:trace>
    </iact:actionData>
  </iact:action>
  <iact:action type="add" startTime="8856">
    <iact:property name="dataType"/>
    <iact:actionData xml:id="d3">
      <inkml:trace xmlns:inkml="http://www.w3.org/2003/InkML" xml:id="stk3" contextRef="#ctx0" brushRef="#br0">10028 4957 0,'0'8'38,"0"1"-33,-9 0-3,9 0 0,0 35 10,0-35 5,0 88-6,0-53-6,0-35-4,0 8 10,9 27 4,-9 9-12,0-44 0,9-9-1,-9 9-2,0 17 11,0-17-7,8 0 9,-8 0-11,9 0 14,0-9 31,0 0-43,0 0-1,-1 0 0,1 0 7,18 9 3,-10-9-13,-8 0 0,44 0 3,-18 0 0,-26 0-3,0 0 11,79 0 4,-70 0-14,88 0 13,-89 0-14,63-9 3,-54 9 0,-17 0 0,9 0 5,35 0 11,61 0-8,-79 0-8,-8 0-1,-18 0 1,0 0 7,26 0-7,-26 0 0,8 0 6,10 0-6,-10 0-1,-8 0 0,0 0 1,9 0 9,26 0-1,-35 0-11,26 0 3,-18-9-1,-8 9 1,0 0-1,0 0 1,9 0 5,17 0 6,-26 0-8,8 0 6,-8 0-11,0 0 5,0 0 2,8 0-7,-8 0 1,0 0 2,0 0 6,26 0-8,-26 0 0,0 0-1,0 0 4,-1 0-4,1 0 10,35 0-1,-35 0-9,26 0 2,-26 0 0,0 0-2,0 0 7,17 0-5,-17 9-1,0-9 1,0 0 8,0 0-9,-1 0 12,1 0 32,0 0-36,0 0-4,-9-9-5,9 9 13,8-18-12,27-35 20,-35 44-8,0 1-13,18-36 14,-19 35-14,19-44 14,-27 44-14,18-35 15,-10 35-15,10-26 14,0 8 3,-18 10-3,-9 17 35,0 0-41,-17 0 11,17 0-19,-124-18 11,125 18-11,-89-9 10,79 9-10,-88-17 3,53 17-1,27-9 8,-54 9 3,72 0-13,-98-18 1,79 9 2,10 9-2,-10 0 6,-35 0-6,45-8 1,-10 8 8,-52 0-8,61 0-3,1 0 1,8 0 2,-9 0 0,-8 0 4,-18-9-4,26 9-3,9 0 3,0 0-1,-8 0 7,8 0-9,-35 0 2,35 0-1,0 0 1,0 0-1,1 0 1,-1 0 8,-35 0 5,-18 0-13,44 0 2,9 0 7,1 0-11,-37 0 1,37 0 2,-1 0-1,-9 0 3,-26 0 9,35 0-13,0 0 9,-26 0 5,0 0-12,26 0 1,0 0 0,-17 0 9,17 0-5,-9 9-4,10-9-1,-10 0 18</inkml:trace>
    </iact:actionData>
  </iact:action>
  <iact:action type="add" startTime="16446">
    <iact:property name="dataType"/>
    <iact:actionData xml:id="d4">
      <inkml:trace xmlns:inkml="http://www.w3.org/2003/InkML" xml:id="stk4" contextRef="#ctx0" brushRef="#br0">14543 6509 0,'0'9'27,"0"-1"-9,0 45 7,0-44 0,18 79 2,-9-79-27,8 62 26,1-27 2,-9-9-2,8-8 1,1-19 0,-9 1-2,0 0-8,0-9-7,-1 0-2,1 0-4,0 0 2,0 0-2,0 0 0,-1 0 3,10 0-4,-9 0-1,0 0 0,35 0 10,-35 0-11,-1 9 3,1-9-2,0 0-1,18 0 9,-19 0 3,-8 9-12,62-1 1,-53-8 0,0 0 9,0 0-10,26 9 2,-26-9-1,0 0-2,-1 0 3,1 0-1,26 9 12,-26-9-14,0 0 9,18 0-7,-19 0 0,1 0 0,0 0 1,0 0-1,17 9 8,18-9 5,-35 0-14,0 0 3,0 0-3,0 0 7,17 0-5,-8 0 0,-9 0 0,-9 9-2,8-9 10,28 0 2,-1 0-10,-17 0-1,-10 0 0,1 0-1,35 0 15,-8 0-3,-28 0-11,1 0 9,18 9-8,-10-9-2,-8 0 4,0 0-3,26 8 7,-26-8 4,44 9-10,-44-9-2,0 0 1,-1 0 2,1 0 8,35 9-10,-35-9 7,26 9-7,-26-9 1,0 0-2,0 0 9,35 9-7,-26-9-1,-10 0 0,1 0 0,0 0 7,26 0-6,-17 0 0,-9 0 1,0 0 2,8 0-3,-8 8-1,0-8 0,0 0 2,0 0 4,8 0-6,-8 0 11,44 9-9,-44-9-2,26 9 9,-26-9-9,0 0 0,-1 0 0,1 0 14,27 9-6,-10-9-8,-17 0 0,0 0 1,0 0-1,-1 0 0,28 0 12,-28 0-6,10 0-4,0 0-1,-9 0 0,8 0 5,-8 0-6,0 9 4,0-9-4,-1 0 7,1 0-7,0 0 2,9 0 5,-9 0-7,-1 0 3,1 0-1,0 0 3,0 0-6,26 0 13,-26 0-12,0 0 3,0 0 3,17 0-6,-17 0-1,0 0 2,-1 0 2,1 0-4,18 0 12,-18 0-4,17 0-7,-17 0 0,0 0-1,-1 0 3,1 0 8,18 0 3,8 0 2,0 0-14,-17 0 10,-9 0-11,0 0 2,17 0 12,-17 0-8,9 0-6,-10 0-1,1 0 3,0 0-1,0 0 5,8 0-6,-8 0 2,18 0 7,-18 0-9,-1 0 1,1 0 13,18 0-5,-19 0-10,10-9 1,-9 9 0,0 0 2,0 0 0,-1 0 7,10 0-9,0 0 7,-10 0-4,1 0-3,0 0 9,0 0-10,0 0 3,0 0 2,-1 0 5,10-9-2,-9 9-1,0 0 5,-1 0 24,1 0-19,-9-9-10,9 9 3,-9-9 32,9 9-37,-9-8 11,9 8-11,-9-9-5,0 0 8,9-9 11,-9 10-8,0-19-1,0 9-8,0 10 11,0-10-12,8 9 11,-8-26 2,0 26-15,9-35 3,0 26-3,-9 10 4,0-1-1,9 0-3,0-26 14,-9 17-6,8-8-5,-8 17 0,0 0 0,0 0-1,0-9 15,0 10-12,0-1-3,0 0 12,-8 9 149,-1 0-161,0 0 1,0 0-1,0 0 0,1 0 9,-28 0-9,-8 0 10,35 0-9,1 0-1,-37 0 15,37 0-8,-1 0-8,-18 0 17,-17 0-8,35 0-9,-17 0 1,17 0-1,0 0 2,1 0 0,-1 0 5,0 0-8,-18 0 14,19 0-13,-45 0 14,44 0-15,-53 9 14,53-9-13,-44 0 1,45 0 2,-1 0-4,0 0 3,0 0 5,-26 0 6,26 0-13,-53 0 0,45 0 1,8-9 0,0 9-1,0 0 1,-8 0 0,8 0-2,0 0 12,-79 0 0,70 0-12,-44 0 2,54 0-2,-10 0 2,9 0-1,0 0 1,0 0-2,1 0 2,-1 0 10,-71 0 0,72 0-12,-54 0 2,44 0 2,9 0 7,-52 0-9,52 0-1,0 0 0,0 0 0,0 0 4,-8 0 6,-36 0 0,44 0-11,-26 0 3,17 0 0,9 0-3,0 0 2,1 0-1,-1 0 13,-44 0-4,18 0-6,26 0-3,0 0 1,0 0-1,0 0 1,1 0 5,-10 0-4,9 0-1,0 0 2,0 0-4,1 0 2,-10 0 6,9 0-5,0 0 2,-44 0 12,27 0-5,8 0-9,10 0 0,-45 0 15,44 0-4,-44 0 3,-9 0-1,-17 0 0,-1 0 3,63 0-19,-54 0 15,18 0 1,0 0-4,36 0-8,8 0-2,0 0 0,-17 0 16,8 0-6,9 0-3,0 0-6,0 0 0,1 0 12,-1 0-3,0 0 12,0 0-10,0 0-4,1 0-4,-1 0 0,0 0-4,0 0 4,0 0 1,0 0-2,1 0 2,-1 0 0,0 0-1,0 0 2,0 0 1,1 0 0,-1 0-1,0 0-1,0 0 0,0 0 4,0 0 1,1 0 0,-1 0 13,0 0 18,0 0-29,0 0-2,1 0-2,-1 0-6,0 0 4,0 0 2,0 0 3,0 0-1</inkml:trace>
    </iact:actionData>
  </iact:action>
  <iact:action type="add" startTime="40443">
    <iact:property name="dataType"/>
    <iact:actionData xml:id="d5">
      <inkml:trace xmlns:inkml="http://www.w3.org/2003/InkML" xml:id="stk5" contextRef="#ctx0" brushRef="#br0">5309 9772 0,'9'0'58,"0"0"-53,0 0 5,35 0 17,229 0 0,177 0-2,-185-9-24</inkml:trace>
    </iact:actionData>
  </iact:action>
  <iact:action type="add" startTime="45147">
    <iact:property name="dataType"/>
    <iact:actionData xml:id="d6">
      <inkml:trace xmlns:inkml="http://www.w3.org/2003/InkML" xml:id="stk6" contextRef="#ctx0" brushRef="#br0">9913 12400 0,'9'0'10,"0"0"20,0 0-22,26 0 17,27 0 2,-54 0 1,89 0-4,-17 9 4,17 9-1,-88-18-26,26 0 23,9 0-6,-35 8-18,0-8 5,26 0-3,-26 0 0,0 0 0,-1 0 1,1 0-1,0 0 6,17 9-5,-17-9 0,0 0 7,18 0-6,-19 0-4,1 0 1,0 0 3,0 0 0,17 0 9,-8 0-5,0 9-5,-1-9-1,-8 0 1,0 0 0,0 0 9,26 9-10,-26-9 6,17 9-5,-17-9 0,0 0 8,26 0-9,-26 0 0,-9 9-1,9-9 1,0 0 2,8 0 4,-8 0-6,0 0 2,8 0 6,-8 0-8,0 0 4,0 0-1,0 0 1,0 0 8,-1 0-13,1 0 3,0 0 2,0 0-1,0 0 4,-1 0-4,1 0 2,0 0-5,9 8 9,-9-8-9,-1 0 3,1 0-1,0 0 7,9 0-9,-1 0 9,-8 0-8,9 0 10,-9 0-12,-1 0 4,1 0 4,0 0-7,0 0 2,0 0 7,17 0-10,-17 0 3,0 0-1,0 0 1,-1 0 6,10 0 3,17 0 1,-8 0-12,-18 0 0,-1 0 2,1 0 7,0 0-4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4004">
    <iact:property name="dataType"/>
    <iact:actionData xml:id="d0">
      <inkml:trace xmlns:inkml="http://www.w3.org/2003/InkML" xml:id="stk0" contextRef="#ctx0" brushRef="#br0">18459 17736 0,'-9'0'57,"9"9"-42,-9-9 11,-26 9-24,26-9 23,-158 17 1,-186 36 0,-62 9 0,-131-9 2,-10 0-9,247-18-8,301-35-10,-81 0 14,81 0-15,-37 9 11</inkml:trace>
    </iact:actionData>
  </iact:action>
  <iact:action type="add" startTime="46772">
    <iact:property name="dataType"/>
    <iact:actionData xml:id="d1">
      <inkml:trace xmlns:inkml="http://www.w3.org/2003/InkML" xml:id="stk1" contextRef="#ctx0" brushRef="#br0">14173 8837 0,'-9'0'11,"9"9"-9,-9-9 7,-26 0 14,26 0 1,-123 9 4,-159-9-4,273 0-23,-405 0 24,396 0-24,-414-9 25,-35-62 0,150 1 0,149 8 0,27 18-1,-44 9-14,115 17 1,70 18-11,-44-18 14,-8-8-13,52 26 1,0 0 0,0-9 6,0 9-9,-26-9 2,35 0-2,-9 9 2,0 0-1,1 0 1,8-8 0,-18 8 13,-44-18 1,-8 0-4,34 10 2,1-10-11,26 18 0,0 0-1,-26-18 10,26 18-10,1-9 1,-1 9 0,0 0-1,-9-8 15,-26-10-13,27 9-2,-1 9 2,18-9 6,-35 1-7,17-1-1,9 9-1,0-9 3,1 9 7,-45-18 1,53 9-12,-53-8 3,35 8-1,0 9 0,10-9 0,-1 9 0,0-9 7,-26 1 8,26-1-16,-71-18 1,72 18 10,-45-17-10,44 26 0,0-9 2,0 9 4,-17-17 7,17 17-14,-17-18 0,17 18 1,0-9-1,0 9 3,9-9-3,-9 9 1,-17-26 12,8-1-4,9 27-9,9-8 2,-8-1 7,-10-27-7,9 28-1,9-1 2,0 0 5,-18-26-6,18 26-1,-8-9 10,-1-26-9,9 26-2,0 10 1,0-1 0,0 0 0,0-26 8,0 17 3,0-52-9,9 61-2,-9-9 1,0 9-3,0 0 7,8 9-7,-8-35 3,9 26-2,-9 1 1,0-1 0,0 0-1,9 0 12,9-61-2,-18 61-11,26-35 3,-17 26-3,-9 9 2,9 0 0,-9 1 0,9-10 1,8-17 6,-8 17 3,26-35-9,-26 44 0,-9 0 8,44-35-7,-35 27-3,0 17 0,-9-9 0,9 0 2,0 0 5,17-8 7,18-19-13,-35 27 0,0 9 0,8-8 0,-8 8 1,44-18 11,-35 18-5,-9 0-9,44 0 3,-27 0-1,-8 0 9,79 0-7,-80 0-4,-8 0 1,9 0 1,-1 0 2,10 0 3,-18 0-6,61 9 13,-61-9-13,141 17 1,-124-17-1,-8 0 0,8 0 1,-8 9-2,9 0 3,-10-9-2,-8 0 8,115 9 5,-72 0-13,116 0 2,-115-9-2,-18 8 3,-26-8-3,35 9 7,88 0-6,-105 0-2,-18-9 2,17 0-1,9 0 3,10 0 4,96 17 7,-133-17-15,160 0 4,-115 9-2,-44-9 0,17 9-1,-8-9 13,149 9-3,-17 9-9,-123-10 2,8-8 8,-26 0-12,114 27 2,-96-18-1,-10-9 1,1 8 1,9 1 5,34 18-5,-43-18 0,0-1 7,35 19-7,-36-18-1,-8 0-1,0-9 2,0 8-1,-9 1-2,8-9 8,28 27 9,-27-27-17,70 44 2,-70-35 9,0-9-10,61 35 1,-43-18 0,-19-17 0,10 9 2,0 0 4,35 18 6,26-1-11,-70-17-1,0 0-1,-1-9 1,1 0 0,0 8 8,44 10 4,0 0-10,-35-18-1,-10 9 7,1-9-10,26 17 3,-26-17-3,0 9 4,0-9-2,0 9 0,17 0 9,-17-1 0,26 10-7,-17-18-4,-18 9 2,18 0 1,-1 0-1,10-1 8,-19 1 2,37 9-8,-28-18-1,-17 9-2,27-9 8,17 26-6,-35-26-2,-1 0 0,1 9 1,9 0 1,-9 0 6,44 17 7,35 27 0,-79-44-16,79 53 2,-88-54-1,17 1 1,-8 0 1,0-9-3,0 9 10,44 35 5,0 9-13,-44-53 0,-9 9-2,8-1 3,1-8 0,-9 9 10,35 53-3,-26-62-9,0 44 1,0-26 0,-9-9 0,0-1 1,9 10-2,-9-9 7,0 44 7,0-36-15,0 63 3,0-63-2,-9 1 2,9-9-3,-9 8 9,0-8-8,-26 80 1,35-81-2,-9-8 2,9 18-2,0-9 3,-9 8-1,-26 28 9,26-28 1,-17 18-9,17-26-1,0 0 3,0-9-3,-17 18 13,17-18-6,9 9-8,-26-1 13,-10 1-12,28-9 2,-1 0 1,9 9-1,-9-9 5,0 0 0,0 0-6,0 0-1,9 9 2,-8-9-2,-1 0 9,-9 9 2,9-1-12,1-8 7,-10 9-2,9-9-4,0 9 0,0-9 1,1 0 7,-19 9-7,18-9 10,-8 9-10,17 0-2,-9-9 10</inkml:trace>
    </iact:actionData>
  </iact:action>
  <iact:action type="add" startTime="50144">
    <iact:property name="dataType"/>
    <iact:actionData xml:id="d2">
      <inkml:trace xmlns:inkml="http://www.w3.org/2003/InkML" xml:id="stk2" contextRef="#ctx0" brushRef="#br0">14155 11130 0,'-9'0'1,"1"0"21,-125 0-2,-43-18-18,149 18 14,-237-8 1,237 8-17,-308-27 17,265 27-17,-310-26 17,328 17-17,-345-18 17,317 10-17,-272-27 17,316 44-16,-255-53 16,256 44-16,-203-70 15,53-1 1,158 71-17,-70-52 17,88 52-17,-35-44 17,35 44-17,-26-44 17,26 44-16,-17-61 14,-1 26 2,10 0 0,17-27 0,35-8 9,-17 70-25,184-141 24,-193 141-24,406-211 26,167-36-2,106 18 1,185 44 0,-855 185-26,758-88 26,-53 88 0,-670 9-25,582 53 5,-600-44-5,124 8 14,-142-8-14,336 44 13,-300-44-14,203 53 4,-168-45 0,-61-17-3,17 9 7,-18 0-7,80 0 14,-71-9-14,106 26 13,-123-26-13,88 27 3,-97-18-4,8-1 4,-8-8-3,18 9 6,-1 0-5,-8 9 1,-10-18-2,1 9 1,35 26 16,-26-18-10,-9-17-8,8 27 4,-8-18-3,0 0 1,0-9-1,0 8 7,26 28-6,-26-28-1,0 1 1,0 0 0,-1 0 12,45 53-2,-44-54-12,26 37 3,-26-37-2,0 1 0,0 0 1,0 0 1,-1 0 11,63 79-4,-62-79-10,44 52 3,-36-52 0,-17 0-3,18 0 10,26 44-7,-35-44-2,0-9 0,8 17 1,-17-8 1,9-9-2,0 9 11,44 44-2,-53-44-9,26 17 1,-26-17-1,0 0 2,9-9-2,-9 9 1,0-1 2,0 10 9,0-9-6,0 8-4,0-8 0,0 0 7,-17 26-7,8-35-2,9 9 0,-9 0 2,9 0-1,-9 8 6,-17 19 7,8-27-15,-44 61 3,53-61-2,1 0 0,-10 0 1,0-1 1,10 1-2,-10 9 7,-53 26 8,54-35-15,-151 61 3,151-61-4,-19 0 3,-8 9 4,-71 17-4,107-26-2,-19-9 1,10 9-1,-19-1 2,-8 1-1,9 0 8,-159 26 2,141-26-12,-106 18 2,106-19 0,18-8-1,-9 9 2,0 0-1,17-9-2,19 0 10,-186 35 5,149-35-15,-149 18 16,186-18-15,-134 0 14,134 0-15,-54-9 3,53 9-3,0 0 3,0 0 4</inkml:trace>
    </iact:actionData>
  </iact:action>
  <iact:action type="add" startTime="52492">
    <iact:property name="dataType"/>
    <iact:actionData xml:id="d3">
      <inkml:trace xmlns:inkml="http://www.w3.org/2003/InkML" xml:id="stk3" contextRef="#ctx0" brushRef="#br0">12832 13247 0,'-9'0'2,"1"0"2,-1 0 0,0 0-2,-106-9 17,89 0-4,-186-44 3,-105-44-3,52-26 3,239 96-18,-257-184 16,266 193-16,-195-220 17,177 203-16,-89-186 14,80 71 2,44 133-16,18-89 15,70 9 1,-79 79-17,203-97 18,-168 98-17,406-98 16,-424 115-16,688-35 16,-617 35-16,838-18 15,-891 18-15,909-26 15,-839 17-16,680-26 17,-670 26-16,678-26 17,-758 35-18,785-9 15,-785 9-14,415 0 15,-424 0-16,283 9 16,-283-9-15,203 17 15,-229-17-16,185 9 17,-167 0-16,202 17 9,-194-17-10,89 9 3,-98-9-2,9-1 1,-8 1 16,-10-9-16,266 53 7,-266-44-8,116 17 2,-125-26-3,19 9 3,-1-9-2,18 9 16,221 17-1,-256-17-16,194 18 17,-168-18-17,80-1 16,-107 1-15,81 9 15,-81-18-15,81 18 14,-80-18-14,70 17 16,-70-17-17,105 27 17,-87-27-17,158 44 17,-159-35-17,204 43 16,-204-43-15,168 35 16,-176-35-17,158 35 16,-149-35-14,167 26 13,-177-35-15,169 44 17,-169-44-16,177 53 17,-185-53-18,106 36 15,-45 17 3,-52-36-18,35 63 16,-44-63-14,26 71 15,-26-88-17,17 89 18,-17-81-17,18 72 16,-27-71-16,17 52 13,-17-52-13,0 26 17,0-26-17,-44 27 13,44-28-13,-53 28 15,-9 17 1,62-45-17,-61 54 16,52-53-15,-79 70 16,79-70-17,-79 71 16,26-28 0,53-43-15,-61 44 15,61-44-16,-71 26 9,72-26-9,-37 9 15,37-9-15,-81 17 3,81-26-2,-10 9 1,-8-9 9,-80 17 8,88-8-19,-194 9 14,177-18-13,-132 18 10,122-10-11,-60 1 5,69-9-5,-8 9 3,27-9-2,-19 0 12,-140 18 3,149-18-16,-167 17 10,168-17-9,-98 9 14,-61 9-11,176-9-3,-17-9 1,-9 0 7,26 0-9,-70 8 3,61-8-3,9 0 2,-9 0-2,10 9 2,-19-9 1,-8 9 10,-71 0-3,88-9-9,-61 9 2,53-9 0,17 0-2,-9 0 7,9 0-7,-79 8 1,70-8-2,10 0 2,-10 0 0,0 0-1,1 0 1,-10 0 7,-123 0 6,133 0-15,-177 0 3,167 0-3,1 0 2,8 0-1,-17 0 0,0 0 3,8 0-4,1 0 12,-186-8-2,177 8-9,-124-9 2,141 0-3,-26 9 2,27 0-1,-28 0 8,-140-18-5,132 18-2,9-8 0,9 8 8,0-9-10,-115 0 2,132 9-1,-17 0 2,-27-9 8,-150-17 6,195 26-17,-221-36 1,211 28 2,1-1 0,17 9-2,-26 0 7,-62-9-4,79 0-3,-8 9 1,8-9-1,9 9 6,0 0-6,-61-9 1,61 9-2,-9 0 2,1 0 0,-1-8 2,-8 8 4,-63-18 7,72 18-15,-98-18 2,97 18 0,10-8-2,-1 8 1,-18 0 3,10 0-3,8 0 12,-88 0-2,88 0-11,-44 0 3,44 0-2,-8 8 1,8-8 9,-62 9-8,45 0 0,17-9-3,-9 9 3,10-9-2,-10 0 6,-70 17-3,61-17-3,-8 9 0,8-9 9,10 0-9,-98 9 2,106-9-3,-26 0 2,26 0-2,0 0 2,-35 0 1,27 0-3,8 0 8,-9 0-8,-79 0 15,80 0-15,-133 0 5,123 0-4,1 0 1,-9 0 5,-36-9-4,62 0-3,-9 9 2,1 0 0,-1 0 1,1-8-2,-1 8 11,-79-18-2,88 9-9,-70-8 2,52 17-2,10-9 0,-1 0 2,0 9-1,-17-9 7,-44-17 5,52 17-14,-79-18 3,98 27-3,-10-8 4,9 8-4,-26-9 10,17 9-9,-88-27 1,98 18-1,-10 9 1,0 0-1,-8-8 2,8 8-3,1-9 7,-98-9-4,80 9 1,17 9-4,-8-8 10,-1-1-9,-88-9 3,71 9-4,18 9 3,-27-9 0,44 1-2,-17 8 9,-98-18 1,115 18-10,-79-18 14,-18 10-12,98 8-2,-1 0 1,0 0 2,0 0-3,0 0 8,-26 0 6,-9 0-12,35 0-3,0 0 4,0 0-2,1 0 1,-19 0 10,18 0-12,0 0 6,-17 0 9,17 0-16,-53 0 2,54 0 0,-1 0 0,-9 0 3,-8 0 3,17 0-8,-26 0 15,-71 0 0,-9 0-13,106 0-2,1 0 2,-10 0 0,9 0-1,-9 0 2,10 0-3,-19 0 12,18 0-10,-114-9 8,88 9-9,-71-9 1,97 9-2,0 0 2,-17 0 0,-1 0 1,-8 0 5,-62-9-5,88 9-3,-9 0 3,-17-9 7,18 9-10,-81 0 4,63 0-3,26 0 2,-8 0-1,-1 0-1,9 0 7,-52 0 6,52 0-13,-88 0 4,79 0-5,0 0 11,-43 0-8,34 0-1,18 0 2,-17 0 4,-9 0-5,17 0 0,9 0 7,-35 0-7,27 0 1,8 0-2,0 0 0,-18 0 12,19 0-13,-10 0 10,18 9 1,-9-9-12,-8 0 4,8 9-2,0-9 1,0 0 6,-9 9-4,10-9-2,8 9-2,-9-1 9,0 1-6,9 0 5,-9-9-6,9 9 1,0 0 10,0-1-10,-9-8 3,9 9-4,0 0 19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834">
    <iact:property name="dataType"/>
    <iact:actionData xml:id="d0">
      <inkml:trace xmlns:inkml="http://www.w3.org/2003/InkML" xml:id="stk0" contextRef="#ctx0" brushRef="#br0">13776 4048 0,'9'0'2,"0"0"14,-1 0-4,1 0 5,0-9-16,26 0 26,-26 9-2,53-8 2,53-1-2,-36 9 3,0 0-4,-26 0 2,0-9 1,9 9-3,-9 0 3,-9 0-1,-9 0-2,9 0-14,-26 0 2,-9 0-10,0 0 12,-1 0-3,1 0-1,0 0 0,0 0-2,0 0-4,-1 0 5,1 0-6,0 0 6,0 0-7,0 0 5,0 0-4,-1 0 5,1 0-4,0 0 6,0 0-9,0 0 3,-1 0-1,1 0 2,0-9 5,9 9 1,-9 0-7,-1 0 6,1 0-7,0 0 0,0 0 5,0 0 2,-1 0 4,1 0-11,0 0 6,0 0 1,0 0-2,0 0 0,-1 0 3,1 0-3,0 0 7</inkml:trace>
    </iact:actionData>
  </iact:action>
  <iact:action type="add" startTime="14840">
    <iact:property name="dataType"/>
    <iact:actionData xml:id="d1">
      <inkml:trace xmlns:inkml="http://www.w3.org/2003/InkML" xml:id="stk1" contextRef="#ctx0" brushRef="#br0">19950 4048 0,'8'0'48,"1"0"-43,0 0-1,-9 9-2,18-9 7,-1 0-6,19 0 9,17 0 4,-9 0-1,-36 0-2,37 0-9,-37 0 0,1 0-1,0 0-3,9 0 8,-10 0 13,-8-9-20,45 9 14,-37 0-14,28 0 15,8 0 0,-18 0 1,-17 0 0,0 0-17,0 0 17,-1 0-16,10 0 14,-9 0 1,0 0 6,0 0 95,-1 0-90,-8-9-10,9 9-1,0 0 2,9 0-1,8 0-1,-8 0 0,-1 0 1,1 0 2,-9 0-4,9 0 3,-10 0-17,10 0 13,0 0 3</inkml:trace>
    </iact:actionData>
  </iact:action>
  <iact:action type="add" startTime="21462">
    <iact:property name="dataType"/>
    <iact:actionData xml:id="d2">
      <inkml:trace xmlns:inkml="http://www.w3.org/2003/InkML" xml:id="stk2" contextRef="#ctx0" brushRef="#br0">20849 8017 0,'9'0'3,"0"0"0,0 0 0,-1 0 0,19-9 7,-18 9 19,176-9-5,-26-8 4,-36 8-3,-43 0 2,-19 0 0,-8 9-2,-44 0-25,53 0 27,-53 0-26,52-9 23,-52 9-24,53 0 27,-18 0-2</inkml:trace>
    </iact:actionData>
  </iact:action>
  <iact:action type="add" startTime="21998">
    <iact:property name="dataType"/>
    <iact:actionData xml:id="d3">
      <inkml:trace xmlns:inkml="http://www.w3.org/2003/InkML" xml:id="stk3" contextRef="#ctx0" brushRef="#br0">21837 7946 0</inkml:trace>
    </iact:actionData>
  </iact:action>
  <iact:action type="add" startTime="23598">
    <iact:property name="dataType"/>
    <iact:actionData xml:id="d4">
      <inkml:trace xmlns:inkml="http://www.w3.org/2003/InkML" xml:id="stk4" contextRef="#ctx0" brushRef="#br0">18856 9569 0,'9'0'121,"0"0"-106,-1 0-2,10 0-11,9 0 15,-19 0-1,36 9 1,1-9 0,-1 9 0,-36-9-16,54 0 14,-18 0 1,9 0 2,-44 0-18,53 0 15,-9 0 2,-44 0-16,43 0 15,1-9 0,-44 9-15,26 0 14,10-9 2,7 9-1,10-9 1,-53 9-16,44 0 15,-44 0-15,44-9 14,-45 9-14,37 0 15,-37 0-14,36 0 13,-35 0-15,18 0 16,-18 0-15,17 0 16,-17 0-16,17 0 14,18 0 3,-8 0-3,-27 0-14,35 0 15,9 9 0,-1 0 1,-7-9-1,-1 0 1,-36 0-17,28 9 15,-1-9 2,-26 0-16,17 0 14,1 0 3,8 9-1,-9-9 0,-17 0-15,18 0 12,-10 0 2,10 9 1,-18-9 1,8 0-4,1 8 3,0-8-1,-10 0-15,10 0 15,17 0 0,-35 9-15,27-9 15,8 0 0,0 0 2,1 0-1,-1 0 0,0 0 0,0 0 0,-26 0-16,27 0 14,-10 0 2,-17 0-17,26 0 17,0 0 0,-26 0-16,35 0 15,0 0 0,0 0 0,-35 0-16,35 9 18,-35-9-18,44 0 15,-26 9 1,-10-9 0,-8 0-15,0 0 15,9 0 3,8 0-2,0 9 1,-17-9-18,27 0 15,-10 0 1,0 0 2,10 0-3,-1 0 3,-9 0-2,-17 0-15,18 0 16,-10 0-2,1 0 2,-9 0-3,0 0-2</inkml:trace>
    </iact:actionData>
  </iact:action>
  <iact:action type="add" startTime="29958">
    <iact:property name="dataType"/>
    <iact:actionData xml:id="d5">
      <inkml:trace xmlns:inkml="http://www.w3.org/2003/InkML" xml:id="stk5" contextRef="#ctx0" brushRef="#br0">20805 11174 0,'9'0'63,"0"0"-54,0 0-3,-1 0-1,1 0 22,71 18 2,69-9-28,-140-9 23,97 9 3,-35-9-1,-27-9 0,-18 0 2,1 9-10,-10-9-7,-8 9 3,0 0 2,0 0-16,8-9 17,10 9-8,-18 0-9,0 0 2,-1 0 1,1 0-1,26 0 14,1 0 0,-27 0-7,17 0-7,-17 0 0,8 0 3,10 0 5,17 0 6,-35 0-15,0 0 1,-1 0-1,37 0 17,-28 0-10,10 9-5,-10-9-1,-8 0-1,0 0 2,0 0 10,35 0-1,-35 0-12,8 0 3,-8 0 0,0 0-2,17 0 11,-17 0-11,0 0 3,0 0 10,9 0-11,-18-9 6,8 9-9,1 0 1,0 0 1,0 0 0,0 0 5,-1 0-1,1-9 2,0 9 2,0 0-2,0 0 1,0 0-1,-1 0-1,1 0-3,0 0 1,-9-8 2,18 8-5,-10 0 0,1 0 0,0 0 1,0 0 0,0 0 8,8 0 0,19 0-8,-28 0-1,1 0 1,0 0 6,0 0-8,0 0 5,0 0-3,-1 0 3,1 0 10</inkml:trace>
    </iact:actionData>
  </iact:action>
  <iact:action type="add" startTime="31426">
    <iact:property name="dataType"/>
    <iact:actionData xml:id="d6">
      <inkml:trace xmlns:inkml="http://www.w3.org/2003/InkML" xml:id="stk6" contextRef="#ctx0" brushRef="#br0">20514 11553 0,'9'0'118,"0"0"-113,-9 9-4,8-9 0,1 0 12,27 0-10,-19 0 6,27 0-5,-26 0-1,-9 0-2,0 0 11,-1 0-11,63 0 9,-62 0-9,35 0 13,-35 0-13,52 0 13,-52 0-13,53 0 13,-18 0-11,-26 0 0,-9 0 1,-1 0 2,1 0-5,9 0 13,26 0 1,-9 0 1,-26 0-16,26 0 14,-26 0-14,26 0 2,-26 0 1,0 0-1,0 0 7,17 0-7,-17 0 0,0 0-1,0 0 1,0 0 2,-1 0-2,1 0 8,18 0 1,-18 0-11,17 0 2,-17 0 2,0 0-3,-1 0 8,19 9-7,-18-9 0,0 0 2,-1 0-1,1 0 9,9 0-2,-9 9-8,-1-9 0,1 0 4,0 0 8,0 0 11,0 0-4,0 0-6,-1 0-7,1 0-2,0 0 0,0 0 6,8 0-9,-8 0 3,0 0-4,9 0 14,17 0-12,-26 0-3,8 0 7,-8 0 4,35 0 4,-35 0-16,44 0 1,-44 0 2,0 0-1,0 0 0,-1 0 6,1 0-7,18 0 1,-18 0 1,-1 0 7,1 0-9,26 0 1,-26 0-1,0 0 1,0 0 1,0 0 0,8 0 13,45-9 0,-53 9-15,35 0 15,-35 0-16,26 0 17,9-9-1,-17 0 1,-27 1-16,8 8 14,1-9 2,9 9-1,-18-9-15,18 9 15,-1-9 0,18 0-3,-35 1-12,27 8 8,-9-9-6,-10 9-1,1 0 4,0 0 1,0 0-3,0 0 7,8-9-9,-8 9 1,0 0 2,0 0-3,0 0 7,-1 0-5,1 0-2,9 0 8,-18-9-8,9 9-1,-1 0 17,10 0-7,9 0-8,-19 0 4,1 0-5,0 0 4,0 0 0,0 0-2,0 0-1,8 0 5,10 0 3,-19 0-8,-8 9 2,9-9-3,0 0 9,9 0-9,-9 0 10</inkml:trace>
    </iact:actionData>
  </iact:action>
  <iact:action type="add" startTime="36789">
    <iact:property name="dataType"/>
    <iact:actionData xml:id="d7">
      <inkml:trace xmlns:inkml="http://www.w3.org/2003/InkML" xml:id="stk7" contextRef="#ctx0" brushRef="#br0">17771 11227 0,'9'0'86,"0"0"-80,0 0-3,-1 0 0,19 0 7,-27 9 14,9-9-23,97 9 26,-98-9-26,134 0 25,-125 0-26,133 9 26,-141-9-24,114 8 24,-61 1-1,-9 0 2,35 9-2,-35-18 1,-18 0 1,-8 9-3,-10-9 5,-8 0-3,0 0 44,0 0-65,0 0 2,0 0-3,-1 0 1,10 0 8,-9 0-10,0 0 13,0 0-1,-1 0-14,10 0 10,-9 0-8,0 0 1,-1 0 7,19 0 3,-9 0 1,-10 0 13,1 0 67</inkml:trace>
    </iact:actionData>
  </iact:action>
  <iact:action type="add" startTime="38265">
    <iact:property name="dataType"/>
    <iact:actionData xml:id="d8">
      <inkml:trace xmlns:inkml="http://www.w3.org/2003/InkML" xml:id="stk8" contextRef="#ctx0" brushRef="#br0">19579 13247 0,'9'0'133,"-9"9"-132,9-9 1,0 8 1,-1-8 2,1 9 0,0 0-4,0-9 1,0 0 2,-9 9 7,9-9-10,26 18 12,-26-18-12,44 17 0,-45-17 1,1 0 0,0 9 8,35-9-7,-35 9 1,0-9-4,0 0 10,35 0-8,-36 9 0,10-9 0,-9 0-1,0 0 1,8 0 0,-8 0 9,62 0 0,-54 0-10,36 0 1,-44 0 0,9 0 8,-9 0-9,26 0 1,-9 0 0,-17 0 1,0 0-1,0 0 2,17 0 8,-17 0-5,0 0-4,0 0-3,0-9 5,-1 9 0,1 0 7,0-9-1,0 9-9,0 0 11,-1 0-4,1 0-4,-9-9 4,9 9-5,0 0 3,0 0-1,-9-9-4,9 9 1,8 0 10,-8-8-3,0 8-7,8 0 0,-8-9 7,0 9-9,0 0 3,0 0 1,-9-9 0,17 9 12,1 0-15,-9 0 0,-9-9-1,9 9 2,-1 0-1,1 0 11,0 0-11,18-9 8,-19 9-6,1 0 3,0 0-1,0 0 0,0 0 3,-9-9-2,17 9 0,-8 0 2,0 0-2,0 0 3,0 0-9,8 0 11,-8 0-9,0 0 0,0 0 6,0 0-7,-1 0 4,1 0 8,0 0 53</inkml:trace>
    </iact:actionData>
  </iact:action>
  <iact:action type="add" startTime="43448">
    <iact:property name="dataType"/>
    <iact:actionData xml:id="d9">
      <inkml:trace xmlns:inkml="http://www.w3.org/2003/InkML" xml:id="stk9" contextRef="#ctx0" brushRef="#br0">20770 15108 0,'9'0'103,"-1"0"-100,1 0 0,27 0 9,61 0 16,-89 0-5,89 0 6,27-9-5,-115 9-24,61 0 27,1 0 1,-45 0-4,-8 0 3,17 0-2,9 0 2,18 0-3,-9 0 5,0 0-20,-44 0-7,17 0 8,9-9-7,-26 9-1,0 0 0,0 0 12,44 0 2,-9 0-5,-9-9 3,-26 9-13,17 0 1,-17 0 1,0 0 1,9 0 6,-9 0 6,17 0-4,0 0 3,10 0-12,-19 0 2,-8 0-3,18 0 11,-10 0-3,-8 0-6,0 0 1,0 0-2,0 0 3,17 0 9,-17 0-12,0 0 1,-1 9 1,1-9 1,0 0 8,9 0-11,-9 0 6,-1 0-7,1 0 2,0 0 2,0 0 1,0 0 0,-9 9-3,17-9 4,-8 0-3,0 0-1,0 0 2,0 0-3,-1 0 2,10 0 7,-9 9-9,0-9 1,-1 0 5,1 0-2,0 0 7,0 0 7,0 0-13,0 0 0,-1 0 0,1 0-1,0 0-2,0 0 3,0 0-1,-1 0 2,1 0 1,0 0-4,0 0 2,0 0-1,0 0 2,-1 0-1,1 0-3,0 0 0,0 0 3,0 0 1,-1 0-3,1 0 4,0 0-6,0 0 4,0 0-5,0 0 0,-1 0 4,1 0 7,9 0-12,-9 0 5,0 0-1,-1 0 10</inkml:trace>
    </iact:actionData>
  </iact:action>
  <iact:action type="add" startTime="45959">
    <iact:property name="dataType"/>
    <iact:actionData xml:id="d10">
      <inkml:trace xmlns:inkml="http://www.w3.org/2003/InkML" xml:id="stk10" contextRef="#ctx0" brushRef="#br0">21078 15390 0,'9'0'166,"0"0"-163,0 0-1,0 0-1,0 0 1,-1 0 1,89 0 18,-79 0-5,88 0 4,-97 0-19,105 0 14,-34 0 1,-63 0-15,63 9 14,-71-9-14,43 0 15,-43 0-15,35 9 14,0-9 2,-8 0 0,-10 0 0,10 0-1,-1 0 1,-26 0-16,26 0 14,-26 0-14,35 0 16,0 8-1,-35-8-15,44 0 15,-45 0-15,45 0 15,-44 0-14,53 0 14,-9 0-1,-9 0 3,-35 0-18,44 0 15,8 0 2,-52 0-16,44 0 16,-44 0-17,35 0 15,-35 0-14,35 0 15,0 0 1,-35 0-17,26 0 16,-17 0 1,-9 0-1</inkml:trace>
    </iact:actionData>
  </iact:action>
  <iact:action type="add" startTime="46904">
    <iact:property name="dataType"/>
    <iact:actionData xml:id="d11">
      <inkml:trace xmlns:inkml="http://www.w3.org/2003/InkML" xml:id="stk11" contextRef="#ctx0" brushRef="#br0">22454 15549 0,'0'0'2</inkml:trace>
    </iact:actionData>
  </iact:action>
  <iact:action type="add" startTime="56326">
    <iact:property name="dataType"/>
    <iact:actionData xml:id="d12">
      <inkml:trace xmlns:inkml="http://www.w3.org/2003/InkML" xml:id="stk12" contextRef="#ctx0" brushRef="#br0">20646 15408 0,'9'0'173,"0"0"-168,0 0-4,0 0 1,-1 0 37,186-9-38,-44 9 24,-141 0 1,132 0 0,-53 0 0,-79 0-25,53 0 26,-9 0-2,-44 0-25,44 0 14,-36-9-5,-8 9-8,9 0 2,-9 0-1,-1 0 4,1 0-2,-9-9 2,9 9-5,0 0 2,0 0 8,0-9-8,8 9 1,1 0 7,-9 0-9,-1 0 3,1 0 3,0 0-5,0 0-1,17-9 11,-17 9-10,0 0 3,0 0 6,17 0-1,1 0-9,-18 0 2,-1 0 6,1 0-7,0 0-2,0 0 1,0 0 3,-9-8 2,17 8-5,-8 0 1,18 0 8,-19 0-8,1 0 3,0 0-5,0 0 11,17 0-1,1 0-10,-18 0 1,-1-9 1,19 9 9,-18 0-11,0 0 2,-1 0 1,1 0 0,0 0 1,0 0-4,0 0 13,17 0-11,-17 0-2,0 0 4,0 0-3,-1 0 1,10 0 7,-9 0 0,17 0-6,-17 0 0,9 0 3,-1 0-4,1 0-1,-9 0 3,0 0-4,17 0 8,-17 0-7,0 0 0,0 0 8,26 0-6,-26 0-4,-1 0 1,1 0 2,0 0-2,0 0 1,35 0 11,-35 0-4,0 0-9,17 0 4,-8 0-1,-9 0-2,-1 0 8,19 0-5,-18 0-2,-1 0 1,19 0 8,-18 0-8,0 0 0,8 0 6,-8 0-6,0 0 5,0 0-2,0 0 4,-1 0-3,1 0 0,0 0 0,0 0 3,0 0 14</inkml:trace>
    </iact:actionData>
  </iact:action>
  <iact:action type="add" startTime="59379">
    <iact:property name="dataType"/>
    <iact:actionData xml:id="d13">
      <inkml:trace xmlns:inkml="http://www.w3.org/2003/InkML" xml:id="stk13" contextRef="#ctx0" brushRef="#br0">18300 15081 0,'9'0'34,"0"0"-28,0 0 1,0 0-5,17 0 14,-17 0-1,53 0 4,-54 0-19,72 0 15,-71 0-15,61 0 17,-61 0-17,70 9 24,-70-9-24,88 9 26,-79-9-25,88 0 22,-36 0 5,-17 0-4,-26 0 3,8 0-2,9 0 2,-35 0-27,53 0 12,-36-9 1,-17 9-13,8-9 16,-8 9-1</inkml:trace>
    </iact:actionData>
  </iact:action>
  <iact:action type="add" startTime="62113">
    <iact:property name="dataType"/>
    <iact:actionData xml:id="d14">
      <inkml:trace xmlns:inkml="http://www.w3.org/2003/InkML" xml:id="stk14" contextRef="#ctx0" brushRef="#br0">14984 12347 0,'9'0'82,"0"0"-78,0 0-1,8 0 2,-8 0 11,79-17 0,1 8 2,-81 9-17,107-9 14,-27-9 2,0 18 0,-79 0-17,53 0 16,-53 0-15,53 0 15,-54 0-16,54 0 17,-53 0-17,53 0 16,-54 0-15,72 0 15,8 0 1,-53 9-1</inkml:trace>
    </iact:actionData>
  </iact:action>
  <iact:action type="add" startTime="62661">
    <iact:property name="dataType"/>
    <iact:actionData xml:id="d15">
      <inkml:trace xmlns:inkml="http://www.w3.org/2003/InkML" xml:id="stk15" contextRef="#ctx0" brushRef="#br0">16007 12303 0</inkml:trace>
    </iact:actionData>
  </iact:action>
  <iact:action type="add" startTime="64764">
    <iact:property name="dataType"/>
    <iact:actionData xml:id="d16">
      <inkml:trace xmlns:inkml="http://www.w3.org/2003/InkML" xml:id="stk16" contextRef="#ctx0" brushRef="#br0">11668 14111 0,'0'9'8,"-9"-9"1,9 18-1,-35 8 9,26-17 10,-88 53-1,-9-18-1,98-44-25,-125 17 27,-17-25-3,27-37 3,114 37-27,-62-28 25,19 1 2,-1-18-3,-18 0 4,9 0-4,36 27 3,-1 8-3,19 1-14,8 8 3,-9 9-10,9-9 6,0 0 5,0 0-6,0 0-3,0 1 7,0-1-10,0 0 2,0 0-1,17-8 10,-8 8-2,-9 0-10,9 9 1,-9-9 3,9 9-4,0-9 9,0 9 3,17-17-9,-8 8-1,-10 9 6,28-9-6,-19 0-1,-8 9-1,9-9 4,-18 1 2,44 8 8,-44-9-14,79 0 2,-70 9-3,9-9 2,-9 9 1,8 0-2,-8 0 0,44 0 11,-35 0 0,-10 0-11,45 0 0,-44 0 2,0 0 7,44 0-7,-44 0-2,0 0 0,-1 9 1,1-9 0,9 9 8,17 0 4,-26-9-13,61 17 0,-61-17 1,9 9 0,-9-9 1,8 9-1,27 8 11,-35-8 0,44 18 5,9 8-3,-53-26-15,26 17 3,-26-17-1,0-9 14,26 35-6,-26-17-7,0-18-2,-9 9 3,17 8 7,-8 1 4,0-9-14,-9 0 5,0 0 1,0-1 1,0 1-2,0 0 1,-9-9-6,9 9 3,-9-9-1,9 9 7,-26 8 3,-1 10-11,18-18 1,1-9-2,8 8 9,-9-8-9,-18 18 2,19-9-2,-1-9 2,9 9 0,-9-9 5,0 0-8,-9 17 14,-26 1-10,36-9-4,-1-9 1,0 0 3,9 9-3,-9-9 0,-9 8 12,10-8-3</inkml:trace>
    </iact:actionData>
  </iact:action>
  <iact:action type="add" startTime="66225">
    <iact:property name="dataType"/>
    <iact:actionData xml:id="d17">
      <inkml:trace xmlns:inkml="http://www.w3.org/2003/InkML" xml:id="stk17" contextRef="#ctx0" brushRef="#br0">13229 14129 0,'-9'0'40,"1"0"-38,-1 0 1,0 0-1,0 0 12,-26-9-2,26 0-11,-17 0 5,17 0 8,-27-17-3,10-9-7,26 26-4,0 0 2,-9 9 1,9-9-3,0 0 8,-9-17-3,9 17-5,0 0 2,0-26 9,0 26-11,0 0 2,0 1 2,0-1 6,9 0-8,0 0 2,-9 0 5,26-8-7,-17 8 0,0 0 1,0 9-1,0-9-1,44-17 13,-36 17-5,36-9-6,-44 18-2,9-8 2,-10 8-3,1 0 9,62-27-6,-62 27-3,-1 0 2,1-9-1,9 9 2,-9 0 6,52-17-6,-52 17-2,0 0 2,0-9-2,9 9 2,-1-9 3,27 0-3,-35 9-1,0 0 0,9 0 1,-10 0 8,36-9 1,-35 9-12,18 0 2,-18 0 1,8 0 10,1 0-11,-9 0 4,0 0 3,-1 9 5,1-9-13,26 27 1,-26-19 1,0-8-1,0 9 0,0-9 8,17 9 4,-17 0-14,26 9 4,-26-18 1,0 8-5,0-8 8,8 18-5,-8-18 1,9 9 0,-9 8 5,-1-17 6,10 27-1,-9-27-14,0 18 3,-9-10 3,9-8-6,-9 9 1,0 0 9,0 0-8,0 0 0,0 8 9,0-8-9,0 0-1,0 0 4,0 0 5,-18 8-8,9-17 10,-35 35-9,44-26-1,-9-9-2,0 9 2,1 0 0,-1-9 1,0 9 5,-26 26 6,26-26-13,-53 26 2,62-26-2,-18 0 2,1 0 6,-10 8-6,10-8-1,8-9 2,9 9-3,-18-9 6,-8 17-3,17-17-4,0 0 3,0 9-2,-8 0 7,-27 0-4,26 0-1,0-9-1,1 0 10,-54 9 0,62-9-12,-35 0 4,35 0-3,-8 0 0,8 0 10,-26 0-8,26 0-3,0 0 1,0 0 3,0 0-1,-17-9 6,17 9-6,0-9 0,0 9 4,-17-18-5,17 18 0,0 0 1,1-9 0,-1 9-1,-18-17 8,18 17 2,-26-9-8,26 9 0,1 0 4,-1 0-5,0 0 3</inkml:trace>
    </iact:actionData>
  </iact:action>
  <iact:action type="add" startTime="67857">
    <iact:property name="dataType"/>
    <iact:actionData xml:id="d18">
      <inkml:trace xmlns:inkml="http://www.w3.org/2003/InkML" xml:id="stk18" contextRef="#ctx0" brushRef="#br0">16069 14261 0,'0'0'2,"0"9"-1,-9-9 1,0 0 21,1 9-7,-10-9 0,-17 0 2,26 0-3,-44 0 1,44 0-16,-44 0 16,-26-9 2,17 9-1,18-9-1,9 0 1,26 9-16,-18 0 15,19 0-15,-28-9 16,1 1-1,-9-10 0,0 9 0,17-9 2,19 18-18,-19-8 15,9-10 2,10 18-16,-10-9 14,-8-8 2,-1-1-1,1 0 1,17 9-16,-18-26 14,10 0 2,8 26-16,9-26 15,0-9 0,9 0 3,35 8-4,-44 28-14,53-19 11,-44 27-12,35-18 11,-27 18-11,27-17 3,-35 17-3,9 0 3,-9-9-3,-1 9 10,10 0-9,53-18 13,-62 18-13,105-17 17,10-1-3,-116 18-14,81 0 12,-81 0-12,72 0 9,-71 0-9,44 9 1,-45-9-2,-8 9 3,18-9-3,-9 0 10,44 26-6,-44-26-3,8 0 0,-8 9 1,0 0 1,0-9 6,52 35 4,1 0-10,-62-26-2,9 0 0,9 0 1,-10 0 0,10-1 2,-9 1 7,26 44-1,-26-53-9,9 35 1,-1-17 2,-17-9 7,18 44-9,-18-44-2,0-1 2,0 1 0,0 0 1,0 0 9,0 35-1,-27-9-6,10-26-4,17 0 1,-9-9 1,0 9 10,-44 26-1,44-35-11,-43 27 15,-72 8-2,45-26-10,61-9-3,0 0 1,1 8 1,-45-8 6,44 9-7,10-9-1,-1 0 2,0 0-1,0 0 10,-44 0-1,44 0-11,-8 0 4,8 0-3,0 0 2,0 0 7,0 0-7</inkml:trace>
    </iact:actionData>
  </iact:action>
  <iact:action type="add" startTime="72352">
    <iact:property name="dataType"/>
    <iact:actionData xml:id="d19">
      <inkml:trace xmlns:inkml="http://www.w3.org/2003/InkML" xml:id="stk19" contextRef="#ctx0" brushRef="#br0">14737 7400 0,'9'-9'43,"0"9"-39,0 0-3,79-9 24,-70 9 1,96-27 0,-17 19-1,-61 8 3,8 0-4,26 0 5,-61 0-29,97 0 10,-62 0 1,-35 0-10,26 0 0,-26 0 1,0 0 0,-1 0 10,37 0 2,-37 0-13,37 0 17,-37 0-18,45 8 11,-44-8-10,26 9 13,9-9-11,-35 0-3,0 0 3,0 0 0,9 0 6,-10 0 6,28 9-13,-28-9 1,1 0 2,0 0-3,9 0 9,8 0 1,-17 0-10,0 0 0,0 0 1,-1 0-1,19 0 8,17 0 11,-26 9-5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400">
    <iact:property name="dataType"/>
    <iact:actionData xml:id="d0">
      <inkml:trace xmlns:inkml="http://www.w3.org/2003/InkML" xml:id="stk0" contextRef="#ctx0" brushRef="#br0">21043 8484 0,'-9'0'0</inkml:trace>
    </iact:actionData>
  </iact:action>
  <iact:action type="add" startTime="8921">
    <iact:property name="dataType"/>
    <iact:actionData xml:id="d1">
      <inkml:trace xmlns:inkml="http://www.w3.org/2003/InkML" xml:id="stk1" contextRef="#ctx0" brushRef="#br0">7594 7038 0,'0'9'4,"8"-9"31,1 0-34,0 0 1,17 9 8,-17-9-1,53 0 6,44 0-1,-89 0-14,98 0 3,-97 0-1,17 0 1,-26 0-2,9 0 8,70 0 5,9 0-11,-80 0-1,-8 0-1,0 0 2,0 0 8,35 0 3,-9 0-12,-26 0 0,0 0 5,0 0 4,8 0-9,1 0 10,-9 0 1,0 0-12,-1 0 6,1 0 12,0 0 6,0 0 0</inkml:trace>
    </iact:actionData>
  </iact:action>
  <iact:action type="add" startTime="14544">
    <iact:property name="dataType"/>
    <iact:actionData xml:id="d2">
      <inkml:trace xmlns:inkml="http://www.w3.org/2003/InkML" xml:id="stk2" contextRef="#ctx0" brushRef="#br0">7717 11571 0,'9'0'64,"0"0"-63,-1 0 1,63 0 10,-62 0 14,194-9 0,-186 9-26,239-26 27,-62-1-2,-185 27-24,150-8 24,-150 8-25,70-9 28,-35 9-1,-35 0-27,17 0 26,-8 0 2,0 0-18,-10 0 5,1 0 0,9 0-3,-1 0-9,-8 0 3</inkml:trace>
    </iact:actionData>
  </iact:action>
  <iact:action type="add" startTime="20716">
    <iact:property name="dataType"/>
    <iact:actionData xml:id="d3">
      <inkml:trace xmlns:inkml="http://www.w3.org/2003/InkML" xml:id="stk3" contextRef="#ctx0" brushRef="#br0">19068 5900 0,'0'0'1,"-9"0"-1,0 0 2,9 9 0,-9-9 0,-17 18 11,17-18 12,-35 26 0,-44-8 3,79-18-28,-159 0 28,1-9-3,-10-26 1,1-18-1,167 44-25,-70-70 27,70 70-26,-18-168 22,27 169-22,0-160 26,36 44-3,-27 116-24,88-142 27,97-18-1,17 54-19,-193 105-6,26 0 13,88-26-10,-123 26-3,0 9 0,9 0 13,-10 0-13,89-18 9,-79 18-9,61 0 1,-70 0-2,9 0 2,-9 0 0,-1 0 8,81 0-7,-63 0-3,-8 0 3,-1 0 7,80 0-8,-70 9 0,-18-9 0,8 0 2,10 0 8,79 26 0,-89-26-12,45 18 4,-44-18-4,-10 9 2,1-9 0,9 0 1,0 9 9,61 17-1,-44-17-7,-35 0-3,9-9 0,0 9 9,17 8-8,-26-8 1,9-9-2,-9 9 2,9-9-1,-9 9 6,18 26-4,-10-26-2,-8 0-1,0-1 7,0 1-8,27 35 3,-18-35-2,-9 9 1,0-9 1,8-1-1,-8 1-2,0 0 7,18 53 10,-18-53-17,18 114 3,-18-114-3,0 0 2,0 26 7,0 44-7,0-61-1,0 9 2,0-10 0,0 10-1,0-19-1,0 1 6,-9 53 7,-9 35-12,18-88 0,-17 8 0,17-8 1,0 0-1,-9 9 10,-18 35-2,10-45-10,-1 19 2,9-18 2,0-9-3,1 9 9,-28 17-7,36-17-2,-8 0 0,-1-9 0,0 0 1,0 8 0,0-8 8,-35 18 4,35-9-14,-70 9 3,70-10-1,0-8-2,1 0 3,8 9-3,-9-9 2,0 9 9,0-9-7,0 0 5,0 0-9,-70 18 2,61-18 1,-8 8 8,-62 1-7,79 0-4,0-9 2,-17 0 0,8 0 7,18 9-8,-62-9 2,53 0-3,1 9 4,-1-9-4,-9 0 9,9 0-8,-44 0 0,45 0 2,-1 0-1,0 0 0,-9 9 13,-26-9-15</inkml:trace>
    </iact:actionData>
  </iact:action>
  <iact:action type="add" startTime="21735">
    <iact:property name="dataType"/>
    <iact:actionData xml:id="d4">
      <inkml:trace xmlns:inkml="http://www.w3.org/2003/InkML" xml:id="stk4" contextRef="#ctx0" brushRef="#br0">18891 6103 0</inkml:trace>
    </iact:actionData>
  </iact:action>
  <iact:action type="add" startTime="24852">
    <iact:property name="dataType"/>
    <iact:actionData xml:id="d5">
      <inkml:trace xmlns:inkml="http://www.w3.org/2003/InkML" xml:id="stk5" contextRef="#ctx0" brushRef="#br0">11456 8017 0,'-8'0'6,"8"9"1,-9-9 7,0 0-9,0 9 12,-8-1 11,8 1-3,0-9 1,0 9-2,0 0 6,0-9 0,1 0-9,-1 9-6,0-9-1,9 8 81,-9-8-89,0 0 62,1 0-30,8 9-30,-9-9 56</inkml:trace>
    </iact:actionData>
  </iact:action>
  <iact:action type="add" startTime="33367">
    <iact:property name="dataType"/>
    <iact:actionData xml:id="d6">
      <inkml:trace xmlns:inkml="http://www.w3.org/2003/InkML" xml:id="stk6" contextRef="#ctx0" brushRef="#br0">10054 7938 0,'9'0'45,"0"0"-40,88-9 17,-88 9 5,176-9 0,71 0-2,-239 9-25,213 0 26,-213 0-25,124 0 24,-26 0 2,-106 0-27,105 0 24,-105 0-24,88-9 27,36 0-1,-10 9 0,-105 0-25,88 0 21,-54 0-12,-34 0 2,-9 0-8,0 0-1,0 0 8,-1 0-9,1 0 1,0 0 9,0 0-10,17 0 14,-17 0-14,0 0 10,0 0-5,0 0-2</inkml:trace>
    </iact:actionData>
  </iact:action>
  <iact:action type="add" startTime="34011">
    <iact:property name="dataType"/>
    <iact:actionData xml:id="d7">
      <inkml:trace xmlns:inkml="http://www.w3.org/2003/InkML" xml:id="stk7" contextRef="#ctx0" brushRef="#br0">11942 7893 0</inkml:trace>
    </iact:actionData>
  </iact:action>
  <iact:action type="add" startTime="36369">
    <iact:property name="dataType"/>
    <iact:actionData xml:id="d8">
      <inkml:trace xmlns:inkml="http://www.w3.org/2003/InkML" xml:id="stk8" contextRef="#ctx0" brushRef="#br0">7673 12047 0,'9'0'67,"0"0"-63,-1 0-1,1 0-2,26 0 10,-26 0 17,159-26-5,-1 8 3,-149 9-25,194-8 25,-9 8 1,17 0 1,-211 9-28,141-17 24,-141 17-23,79-18 26,0 9-2,-9 0 1,-26 0-2,9 9-16,-44-8 10,-9 8-17,35 0 10,-36 0-11,10 0 2,-9 0 0,0 0 1,17 0 10,-17 0-2,9 0-9,-10 0 0,1 0 1,0 0 13,0 0-14,0 0 9</inkml:trace>
    </iact:actionData>
  </iact:action>
  <iact:action type="add" startTime="41713">
    <iact:property name="dataType"/>
    <iact:actionData xml:id="d9">
      <inkml:trace xmlns:inkml="http://www.w3.org/2003/InkML" xml:id="stk9" contextRef="#ctx0" brushRef="#br0">19526 7532 0,'9'0'140,"0"0"-134,0 0-3,0 0 0,96 0 35,-96 0-11,79 0-1,-79 0-26,79 0 27,-79 0-27,97 0 25,18 0 2,-116 0-27,133 0 26,-123 0-25,132 9 24,0-1 3,-9-8-2,9 9-13,-141-9-13,70 0 10,-70 0-9,70 0 3,-70 0-3,18 0 2,-19 0-3,10 0 11,70 0 1,-79 0-12,53 0 2,-53 0-2,-1 0 2,1 0 0,0 0 1,9 0 10,26 0-3,-18 0-7,-17 9 0,0-9 13,0 0-2,0 0-4,-1 0-3,1 0-4,0 0 2,0 0-2,9 0 9,-10 0-4,10 0-5,0 0 0,-10 0 2,1 0 4,0 0-7,0 0 13,0 0-1</inkml:trace>
    </iact:actionData>
  </iact:action>
  <iact:action type="add" startTime="43422">
    <iact:property name="dataType"/>
    <iact:actionData xml:id="d10">
      <inkml:trace xmlns:inkml="http://www.w3.org/2003/InkML" xml:id="stk10" contextRef="#ctx0" brushRef="#br0">19597 7602 0,'9'0'82,"-1"0"-69,1 0 6,0-8-17,0 8 1,0 0 12,17 0-12,18 0 11,-26 0-1,35 0-2,-44-9-11,35 9 2,-35 0-1,-1 0 1,10 0 1,-9 0-1,8 0 5,36 0 8,-44 0-14,88-9 2,-79 9-1,-9 0-2,0 0 2,8 0 9,-8 0-10,62 0 13,52-9 1,-105 9-14,96 0 2,-78 0 0,-19 0-2,10 0 1,-10 0 5,72-9-4,-81 9-2,10 0 0,8 0 10,-17 0-10,97 0 1,-97 0 1,0 0-3,17 0 2,-17 0 0,17 0 7,45 0 5,-45 0-13,54 0 2,-71 0-3,-1 0 1,1 0 1,0 0 0,0 0 1,9 0 5,17 0 6,-26 0-14,35 0 3,-27 0 1,-8 0 6,18 0-7,-19 0-1,1 0 0,0 0 2,0 0 6,0 0-10,8 0 15,-8 0-13,0 0 3,0 0 8,0 0-11,0 0 9,-1 0-10,1 0 3,0 0 6,0 0-7,0 0 3,-1 0 2,1 0 1,0 0 3,0 0 5</inkml:trace>
    </iact:actionData>
  </iact:action>
  <iact:action type="add" startTime="46056">
    <iact:property name="dataType"/>
    <iact:actionData xml:id="d11">
      <inkml:trace xmlns:inkml="http://www.w3.org/2003/InkML" xml:id="stk11" contextRef="#ctx0" brushRef="#br0">9860 8370 0,'9'0'95,"0"0"-91,0 0-2,-1 0 1,1 0 0,265 26 31,-248-26-9,-8 0-25,370 18 27,0-18-13,-371 0-13,133-9 0,-123 9 1,-18 0-1,17 0 0,-17 0 10,114-9 14,80 9 2,-79 0-3,-71 0-13,-44 0 0,-1 0-10,10 0 2,-9 0 1,0 0 6,8 9-7,-8-9-2,0 0 3,0 0 9,0 0-2,-1 0-6</inkml:trace>
    </iact:actionData>
  </iact:action>
  <iact:action type="add" startTime="46665">
    <iact:property name="dataType"/>
    <iact:actionData xml:id="d12">
      <inkml:trace xmlns:inkml="http://www.w3.org/2003/InkML" xml:id="stk12" contextRef="#ctx0" brushRef="#br0">11853 8405 0</inkml:trace>
    </iact:actionData>
  </iact:action>
  <iact:action type="add" startTime="59172">
    <iact:property name="dataType"/>
    <iact:actionData xml:id="d13">
      <inkml:trace xmlns:inkml="http://www.w3.org/2003/InkML" xml:id="stk13" contextRef="#ctx0" brushRef="#br0">7726 12524 0,'9'-9'72,"-1"9"-69,1 0-2,0 0 1,0 0-1,-9-9 0,9 9 0,61-9 12,-52 0 10,-9 1-23,158-28 27,1 1-2,-159 35-25,52 0 27,1 0 0,-53 0-26,70 0 23,10 0 2,-1 0 0,35 0 1,45 0-2,-151 0-25,107 0 26,-115 0-26,132 18 26,0-10-18,-97-8 7,18 9-12,-53-9-1,-1 0 12,1 0-13,44 0 10,-44 0-11,26 9 2,-26-9 0,0 0 1,0 0 7,26 0-8,-26 0 1,0 0 8,35 9-8,-35-9-1,-1 0 1,1 0-1,26 0 12,-26 0-13,18 0 9,-18 0-5,-1 0-5,1 0 8,9 0-5,-1 0 0,-8 0 1,0 0-3,18 0 11,-19 0-10,1 0 1,0 0 4,9 0-5,-9 0-1,-1 0 3,1 0-1,0 0-2,26 0 13,-26 0-5,9 0-6,-9 0 0,-1 0-3,10 0 11,-9 0-8,0 0 0,-1 0 4,1 0 2,0 0-5</inkml:trace>
    </iact:actionData>
  </iact:action>
  <iact:action type="add" startTime="63681">
    <iact:property name="dataType"/>
    <iact:actionData xml:id="d14">
      <inkml:trace xmlns:inkml="http://www.w3.org/2003/InkML" xml:id="stk14" contextRef="#ctx0" brushRef="#br0">4383 12100 0,'9'0'67,"0"0"-64,0 0 0,0 0 0,-1 0-1,45 0 9,115 0 16,-142 0-4,168 0 5,18 0-12,-194 0-16,79 0 2,-89 0-1,1 0-1,53 0 13,-44 0 12,123-9 2,35 1-1,-167 8-26,141-9 26,-9-9-7,-132 18-18,53 0 6,-45 0-4,-8 0-1,0 0 7,0 0 3,-1 0 6,1 0 5,-9-9-11,9 9-11,0 0 7,0 0 0,0 0-2,-1 0 2,1 0 1,0 0-6,0 0 0,0 0 7,8 0-9,-8 0 3,0 0 0,0 0-1,0 0 4,-1 0-6,28 0 14,-27 0-13,-1 0 0,1 0 3,0 0 6,9 0-10,-1 0 12,-8 0-8,0 0 5,0 0-7,0 0 12,-1 0-12,1 0 5,0 0 3,0 0-4,0 0 3,-1 0 5,10 0-13,-9 0 8,0 0-9,0 0 6,-1 0-2,1 0 5,0 0 4</inkml:trace>
    </iact:actionData>
  </iact:action>
  <iact:action type="add" startTime="64954">
    <iact:property name="dataType"/>
    <iact:actionData xml:id="d15">
      <inkml:trace xmlns:inkml="http://www.w3.org/2003/InkML" xml:id="stk15" contextRef="#ctx0" brushRef="#br0">6438 12047 0</inkml:trace>
    </iact:actionData>
  </iact:action>
  <iact:action type="add" startTime="66499">
    <iact:property name="dataType"/>
    <iact:actionData xml:id="d16">
      <inkml:trace xmlns:inkml="http://www.w3.org/2003/InkML" xml:id="stk16" contextRef="#ctx0" brushRef="#br0">10724 11536 0,'0'-9'67,"9"9"-65,0 0 1,0 0 1,0 0-4,17-9 6,-17 9 11,132-17-1,-114 17-15,158-9 15,-150 9-15,194-9 15,45 9 1,-239 0-16,194 0 16,-202 0-17,202 0 16,-202 0-15,158 0 14,-88 0 4,-88 0-18,8 0 14,124 0 1,-114 0-15,132 0 15,-142 0-15,18-9 15,18 9 3,-26-9-5,61-8 3,-70 17-16,52-9 16,-61 0-17,26 0 16,-26 9-15,9 0 15,-9 0 3</inkml:trace>
    </iact:actionData>
  </iact:action>
  <iact:action type="add" startTime="68421">
    <iact:property name="dataType"/>
    <iact:actionData xml:id="d17">
      <inkml:trace xmlns:inkml="http://www.w3.org/2003/InkML" xml:id="stk17" contextRef="#ctx0" brushRef="#br0">16554 7258 0,'9'0'1,"0"0"17,0 0 9,-1 0-23,1 0 20,0 0 0,35 0 3,106 0-2,26 9 2,-167-9-27,150 9 22,-36-9-7,-114 0-14,62 0 16,-62 0-16,61 0 14,-8 0 3,-53 0-17,53 0 12,-54 0-13,36 0 2,-35 0 2,9 0 12,52 0 2,-52 0-18,61 0 15,-70 0-14,71 9 15,17-9 1,-89 0-17,54 0 17,-44 0-15,44 9 13,-9-9 3,-1 0-2,-25 0 0,-18 0-15,0 0 15,-1 0 4,1 0 56,0 0-51,0 0-9,0 0-8,-1 0 7</inkml:trace>
    </iact:actionData>
  </iact:action>
  <iact:action type="add" startTime="76607">
    <iact:property name="dataType"/>
    <iact:actionData xml:id="d18">
      <inkml:trace xmlns:inkml="http://www.w3.org/2003/InkML" xml:id="stk18" contextRef="#ctx0" brushRef="#br0">22207 8969 0,'9'0'102,"0"0"-98,0 0-1,0 0 9,35 0-11,-27 0 23,142 9 3,-150-9-27,185 18 26,-176-18-26,149 17 28,-149-17-28,96 0 23,-25 0 4,-81 0-26,90 9 24,7 9 0,45 8 2,-53-17-1,-17-9 3,-1 0-5,-8 0-12,-45 0-2,-8 0-7,-10 0 1,1 0 9,0 0-10,0 0 10,0 0-9,0 0 1,-1 0 6,1 0 38,0 0 16,0 0-52,0 0-6,8 0 5,-17-9-10,9 9 1,9-8 8,-9 8-10,-1 0 5,-8-9-4,9 9 6,9-9-6,8-9 12,-17 18-13,0-9 2,0 9 0,-9-8-2,9 8 12,35-27-2,-35 18-10,35-17 1,-36 17 0,1 9 11,35-26 2,-26 8-13,-9 9 0,-9 0 9,9 9-7,-18 0 128,0 0-130,9-8 1,-9 8-2,0 0 11,-35-9-10,35 9 8,-52-9-8,43 0 2,9 9 10,-88-9 1,88 9-14,-96 0 10,87-9-10,-61 9 12,-63-17-9,134 17-4,-10 0 4,9 0-4,-17-9 3,17 9-3,-9 0 6,-43-9 10,52 9-16,-88-9 14,97 1-13,-97 8 15,79 0-16,-52-9 16,61 9-15,-71 0 14,-8 0 1,79 0-15,-61 0 14,61 0-15,-44 0 2,44 0 2,-8 0 4,-1 0-5,0 0 0,9 0-1,1 0 1,-1 0 9,-18 0-1,19 0-11,-19 0 2,18 0 2,-17 0 8,17 0-10,0 0-1,0 0 2,9 9 0,-8-9 4,-10 0-3,9 0-1,0 0 5,-8 8-5,8-8-1,0 0 2,0 0 1,0 0 2,-8 9 8,8-9-1,-9 9-1,9-9-6,1 0 7,8 9-12,-18-9 5,9 0 7,0 0 0,9 9-8,-9-9-5,1 0 9,-1 0-2,9 8-3,-9-8 7,0 0 56,0 0-62,9 9 0,-8-9 5,-1 0 3,9 9-14,-9-9 25,0 9 28,0-9-41,9 9-7,-9-9-3,1 0 18,-10 17-18,9-17 0,9 9-1,-9-9 4,9 9 5,-17 0 2,17 0-11,-9 8 0,0-17 1,9 9 0,0 0 1,0 0 3,-9 0 3,9-1 3,0 1-10,-9 0 10,9 0-11,0 0 6,0-1 0,0 1 4,0 0 3,-8-9 13,8 9-2</inkml:trace>
    </iact:actionData>
  </iact:action>
  <iact:action type="add" startTime="80685">
    <iact:property name="dataType"/>
    <iact:actionData xml:id="d19">
      <inkml:trace xmlns:inkml="http://www.w3.org/2003/InkML" xml:id="stk19" contextRef="#ctx0" brushRef="#br0">21987 11254 0,'9'0'103,"0"0"-99,-1 0-2,1 0-1,35 0 10,-35 0 15,123 8-1,-123-8-25,168 18 27,-169-18-26,231 18 25,-54 8-1,-176-26-25,96 0 27,-96 0-27,79 9 26,-79-9-26,79 9 27,36-9-3,-115 0-24,70 0 27,-17 0-18,-45 0 7,19 0 0,8 0-1,-35 0-14,52 9 13,10-9-11,-53 0 1,-10 0-3,1 0 1,9 0 8,26 0 2,-35 0-11,35 0 15,9 0-3,-44 0-13,26 0 15,-9 0-11,-8 0-1,-9 0 0,0 0 6,-1 0 6,1 0-13,0 0 12</inkml:trace>
    </iact:actionData>
  </iact:action>
  <iact:action type="add" startTime="86624">
    <iact:property name="dataType"/>
    <iact:actionData xml:id="d20">
      <inkml:trace xmlns:inkml="http://www.w3.org/2003/InkML" xml:id="stk20" contextRef="#ctx0" brushRef="#br0">22393 14473 0,'8'0'33,"1"0"-20,53 17 12,203 54-23,-248-62 23,-8-9-24,397 61 27,158 1-5,-546-53-22,396 17 25,-396-17-25,352 27 23,-361-36-23,176 26 25,-176-26-26,79 18 29,-61-18-20,-18 0 3,8 0 2,10 0 6,-18 0-19,52 0 8,-52 0-8,26-9 1,-26 9-1,0 0 1,0 0 0,8 0 7,36-9-4,-35 9-2,0 0 6,17 0-8,-26-9 1,0 9-1,-1 0 1,10 0 9,26 0-8,-26-9 0,-9 9 6,-1 0-8,45 0 1,-44-8 0,0 8-1,9 0 0,-10 0 2,1 0-2,0 0 0,35-9 12,-35 9-12,0 0 7,17-9-4,-17 9-4,0 0 3,0 0 7,17 0-7,-17 0-3,0-9 2,0 9 2,-1 0 4,19 0-4,-18 0-2,0 0 8,17 0-7,-17 0-3,0 0 2,0 0 0,-1 0 2,1 0-3,18 0 13,-19 0-13,1 0 6,9 0-5,-9 0 2,8 0 9,-8 0-11,0 0 3,9 0 11,-1 0 2,-8 0-6,-9-9 2,9 9-12</inkml:trace>
    </iact:actionData>
  </iact:action>
  <iact:action type="add" startTime="87445">
    <iact:property name="dataType"/>
    <iact:actionData xml:id="d21">
      <inkml:trace xmlns:inkml="http://www.w3.org/2003/InkML" xml:id="stk21" contextRef="#ctx0" brushRef="#br0">25841 14781 0</inkml:trace>
    </iact:actionData>
  </iact:action>
  <iact:action type="add" startTime="90042">
    <iact:property name="dataType"/>
    <iact:actionData xml:id="d22">
      <inkml:trace xmlns:inkml="http://www.w3.org/2003/InkML" xml:id="stk22" contextRef="#ctx0" brushRef="#br0">15337 15425 0,'0'0'1,"9"0"8,0 0 13,-1 0 43,10 0-63,17 0 24,-26 0-2,88 0 3,80 0 0,-160 0-27,221 0 24,27 0 1,-256 0-25,202 0 11,-114 0 4,-88 0-14,132 0 12,-123 0-13,70 0 2,-79 0-1,9 0 0,-1 0 10,54 0 3,-53 0-13,52 9 2,-61-9-1,0 0-1,0 0 2,8 0 12,-8 0-4,0 0 29,0 0-33,-1 0 0,1 0 0,0-9-5,0 9 9,26-9-7,-26 9-4,0 0 4,0 0 8,35-17 0,0 8 6,18 0-7,-36 0-7,-8 9-2,26 0 13,-35 0-3,52 0 3,-43 0-14,53 0 1,-63 0-2,1 0 3,0 0-1,9 0 7,-10 0-9,37 9 15,34-9-12,-70 0-1,-9 9 0,9-9-1,-1 0 1,1 0 6,26 0 9,45 9-3,-10 0-11,-52-1-1,-9-8 0,0 0-1,-1 0 1,10 0 6,26 9-3,-26-9-2,-9 0-2,8 0 5,19 0-3,-28 0-1,1 0 1,0 0-1,0 0 1,0 9 10,0-9 57</inkml:trace>
    </iact:actionData>
  </iact:action>
  <iact:action type="add" startTime="95932">
    <iact:property name="dataType"/>
    <iact:actionData xml:id="d23">
      <inkml:trace xmlns:inkml="http://www.w3.org/2003/InkML" xml:id="stk23" contextRef="#ctx0" brushRef="#br0">6421 15602 0,'8'0'38,"1"0"-35,0 0-1,0 0 1,0 0-1,26 0 10,-26 0 14,105-18 0,-105 18-26,141-9 25,-18 9 2,-123 0-26,141 0 23,-141 0-23,97-9 24,-97 9-24,70 0 23,0 0 4,-26 0-4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480">
    <iact:property name="dataType"/>
    <iact:actionData xml:id="d0">
      <inkml:trace xmlns:inkml="http://www.w3.org/2003/InkML" xml:id="stk0" contextRef="#ctx0" brushRef="#br0">21387 7752 0,'9'0'85,"0"0"-84,-9-9 1,9 9-1,44 0 12,-45 0 12,160 0 1,123 0 1,-265 0-26,265 9 26,-282-9-26,159 9 22,-106-9 4</inkml:trace>
    </iact:actionData>
  </iact:action>
  <iact:action type="add" startTime="45361">
    <iact:property name="dataType"/>
    <iact:actionData xml:id="d1">
      <inkml:trace xmlns:inkml="http://www.w3.org/2003/InkML" xml:id="stk1" contextRef="#ctx0" brushRef="#br0">18089 9481 0,'9'0'25,"-1"0"-24,63 0 21,-62 0 1,70 0 3,18 0 1,-88 0-27,61 0 25,-61 0-24,18 0 25,-1 0 2,-17 0-4,35 0 3,18-9-2,-53 9-25,70 0 11,-44 0 0,-26 0-11,9 0 3,-9 0-3,-1 0 4,10-9 11,-9 9-6,0 0 9,0 0 6,-1 0-8,1 0-7,0 0 6,0 0-4,0 0 4,-1 0-14</inkml:trace>
    </iact:actionData>
  </iact:action>
  <iact:action type="add" startTime="45896">
    <iact:property name="dataType"/>
    <iact:actionData xml:id="d2">
      <inkml:trace xmlns:inkml="http://www.w3.org/2003/InkML" xml:id="stk2" contextRef="#ctx0" brushRef="#br0">19006 9463 0</inkml:trace>
    </iact:actionData>
  </iact:action>
  <iact:action type="add" startTime="46990">
    <iact:property name="dataType"/>
    <iact:actionData xml:id="d3">
      <inkml:trace xmlns:inkml="http://www.w3.org/2003/InkML" xml:id="stk3" contextRef="#ctx0" brushRef="#br0">21537 8281 0,'9'0'6,"0"0"0,0 9-1,-1-9 0,19 9 9,-1 0 2,-17-9 1,26 9-2,9 8-4,-35-17-11,44 18 3,-35-18 0,8 9 0,-8-9-2,-9 0 9,0 0-8,8 0 0,-8 9 1,0-9-2,35 8 10,115 19 0,-142-18-11,124 8 3,-114-17-2,8 0 2,-26 0-2,44 9 8,-44-9-9,114 9 3,-88 0-1,-8-9 0,-9 0-1,8 9 9,106-1 5,-123-8-15,123 9 3,-114-9-1,9 9 0,-19-9 1,1 0-3,0 0 13,62 0-1,-63 0-12,28 0 3,-19 0-1,-8 0 7,18 0-7,-19 0 0,1 0 0,0 0 2,0 0-3,0 0 9,0 0-10,35 0 16,26 0-1,-61 0-14,62-9 15,8 9-2,-70 0-13,52 0 1,-52 0 0,0 0 0,0 0 1,17 0 8,-17 0-8,0 0-1,0-9 6,8 9-5,-8 0-1,0 0 2,0 0-2,0 0 1,8 0 9,-17-8-12,18 8 9,8-9-6,-8 9-1,-9 0 2,0 0-3,-9-9 1,26 0 8,-17 9-9,0 0 9,17-17-5,-8 17-2,17-9 8,-35 0-10,9 9 0,0 0 3,0 0-2,35-18 17,-35 9-5,35-8 3,0-1-1,0-8 1,-9 8 0,9 0 0,0-8-2,9 0 2,-53 17-16,53-9 16,0-8 0,-18 8-1,-17 9-2,-9 9-14,0 0 10,0-9-6,-1 9 9,1 0-10,0 0 10,0 0 4,-9-8-2,9 8 73,-18 0 1,0 0-85,0 0-2,9-9-1,-9 9 2,-44-18 9,45 18-1,-45-18-6,44 18-4,-9-8 1,9 8 10,-61-27 0,61 27-12,-44-9 15,44 1-15,-61-1 14,-1 0-11,54 9 0,8 0 1,-9 0 3,9 0-6,-35-9 14,35 9-14,-97 0 14,-17-9 0,105 9-15,-105 0 3,96 0 1,-17 0 9,-53 0-1,89 0-12,-63 0 3,62 0-3,0 0 1,1 0 2,-10 0 7,-53 0-6,54 0-1,-1 0 6,-35 0-7,44-9-1,0 9 0,1 0 1,-1 0 0,-9 0 12,-52 0-3,52 0-10,-44-8 2,45 8-2,8 0 0,0 0 1,0 0-1,0 0 0,1-9 8,-72 9 7,-8-18 1,79 18-16,-114-9 1,114 9-2,0 0 2,0-8-1,-8 8 2,-1 0 11,-123-9-6,132 0-7,-62 9 1,54 0-2,8 0 1,-9 0 1,10 0 0,-1 0-2,0 0 2,-26 0 0,26 0 10,-97 0-2,71 0-9,-27 0 1,53 0 1,-17 0 7,-54 0-6,71 0-4,1 0 2,-1 0 0,0 0 1,0 0-3,0 0 8,1 0-7,-37 0 14,-25 0-13,61 0-1,0 0 0,0 0 2,1 0-2,-1 0 1,-26 0 14,26 0-15,0 0 4,0 0-2,0 0-3,0 0 2,1 0 1,-1 0 6,-18 9-5,10-9-3,8 0 3,0 0-1,-26 0 9,8 9 1,19-9-13,-1 0 2,0 0 1,9 8-1,-9-8 11,-44 0 0,9 9-10,35-9-2,0 0 2,1 0 9,-19 0-1,18 0-11,0 0 4,9 9 2,-8-9 61,8 9-64,0 0 3,0-1-3,0 1 3,0 18 9,0-18-13,0-1 1,0 1 9,17 18-1,-17-19-9,18 10 17,-18-9-19,26 26 9,-26-26-6,9 9 11,0-18-12,-9 8 0,9-8 4,-9 9 6,9 0 1,-1-9 2,-8 9-14,9-9 5,-9 9 3,9-9-7,0 0 13,0 9-13,0-1-1,-1-8 1,1 0 3,-9 9-4,9-9 9,18 9 2,-19-9-12,19 9 2,-18 0 2,-1-9 7,37 8-9,-28-8 0,-8 0 0,0 9 1,0-9 9,44 0-1,-45 0-10,45 9 2,-44-9-2,0 0 1,0 0 0,0 0 2,8 0 6,10 0 2,-19 0-12,10 0 3,0 0 3</inkml:trace>
    </iact:actionData>
  </iact:action>
  <iact:action type="add" startTime="51817">
    <iact:property name="dataType"/>
    <iact:actionData xml:id="d4">
      <inkml:trace xmlns:inkml="http://www.w3.org/2003/InkML" xml:id="stk4" contextRef="#ctx0" brushRef="#br0">23460 10451 0,'9'0'5,"-1"0"2,-8-9-6,9 9 5,44-9 21,-44 9-2,132 0 1,203 0 0,-300 0-26,415 18 26,-433-18-25,486 18 24,-486-18-24,353 9 25,-370-9-26,238 0 25,-238 0-24,150 0 24,-150 0-24,105 0 10,-105 0-11,26 0 11,-26 0-11,35 0 4,-9 0-2,-17 0 9,53 0 4,-63 0-15,89 0 14,-79 0-13,62 0 17,-72 0-18,72 0 11,-71 0-11,8 0 4,-8 0-4,-9 8 2,26-8 11,-17 0-12,0 0 4,0 0 0,0 0 5,0 0-8,17 0 13,-17 0-5,0 0-10,8 0 1,-8 0 2,0 0 1,0 9-2,17-9 12,-17 0-5,9 0-6,-10 0-2,1 0 3,0 0-1,18 0 10,-10 0-3,1 0-7,-9 0-2,-1 0 2,19 0 7,-18 0-9,0 0 6,-1 0-6,1 0 6,9 0-3,-9 0-4,0 0 2,-1 0 8,28 0-7,-28 0-1,1 0 0,0 0 0,0 0 8,26 0 4,0 0-10,-26 0-2,0 0 1,0 0 4,9 0-4,-10 0-2,1 0 1,0 0 1,0 0-1,-9 9 6,17-9-4,1 0-1,-9 9 5,0-9-4,0 0-2,-1 0 1,1 0 11,9 9-3,-9-9-10,-1 0 2,1 0 0</inkml:trace>
    </iact:actionData>
  </iact:action>
  <iact:action type="add" startTime="59033">
    <iact:property name="dataType"/>
    <iact:actionData xml:id="d5">
      <inkml:trace xmlns:inkml="http://www.w3.org/2003/InkML" xml:id="stk5" contextRef="#ctx0" brushRef="#br0">18133 9842 0,'9'0'61,"-1"-8"-59,1 8 0,0 0 11,79 0 14,-79 0-27,247-9 26,-221 9-25,362-9 25,-379 9-26,299 0 26,-299 0-26,96 0 27,-69 0 0,-1 0-2,35 9-14,-44-9 1,-26 0-12,9 0 2,-1 0 3,-8 0-1,0 0 2,0 0 4,0 0 633,-1 0-632,1 0-9,0 0 7,0 0-4,9 0 8,-1 0 2,-8 0-6,9 0-6,-10 0 0,1 0 1,9 0 6,-9 0 2,17 0-9,-17 0-3,0 0 2,0 0 2,-1 0 10,10 0-4,0 0-8,-9 0 0,-1 0 1,1 0 5</inkml:trace>
    </iact:actionData>
  </iact:action>
  <iact:action type="add" startTime="62307">
    <iact:property name="dataType"/>
    <iact:actionData xml:id="d6">
      <inkml:trace xmlns:inkml="http://www.w3.org/2003/InkML" xml:id="stk6" contextRef="#ctx0" brushRef="#br0">23680 10874 0,'0'-8'60,"9"8"-57,0 0 0,0 0 0,-1 0-1,28 0 8,-27 0 14,202 0 3,160 17-3,-1-8 3,45 9-1,-36-18-2,-362 0-23,257 0 25,17 0 1,-265 0-27,221 0 26,-229 0-26,176 0 25,-26 0 2,-10 0-2,-140 0-24,123 8 12,-132-8-11,70 0 7,-70 0-9,35 0 14,-35 0-14,62 9 3,-54-9-1,-8 0-2,0 0 1,0 0 2,-1 0-1,19 0 9,43 9 1,-52-9-12,44 0 3,-36 0 0,-17 9 7,0-9-10,44 0 4,-36 0-4,1 0 1,-9 0 2,9 0 7,-10 9-10,63-9 15,-62 0-15,97 0 2,-98 0-2,1 0 2,0 0-1,9 0 1,-9 0 0,-1 0 8,63 0 4,-62 0-13,61 0 1,-52 0 1,-9 0 8,0 0-11,35 0 2,-36 0 0,1 0 0,0 0 1,0 0-2,0 0 0,-9-9 6,17 9-3,-8 0-2,0 0 11</inkml:trace>
    </iact:actionData>
  </iact:action>
  <iact:action type="add" startTime="63165">
    <iact:property name="dataType"/>
    <iact:actionData xml:id="d7">
      <inkml:trace xmlns:inkml="http://www.w3.org/2003/InkML" xml:id="stk7" contextRef="#ctx0" brushRef="#br0">28231 10945 0</inkml:trace>
    </iact:actionData>
  </iact:action>
  <iact:action type="add" startTime="66333">
    <iact:property name="dataType"/>
    <iact:actionData xml:id="d8">
      <inkml:trace xmlns:inkml="http://www.w3.org/2003/InkML" xml:id="stk8" contextRef="#ctx0" brushRef="#br0">18124 10204 0,'9'0'79,"0"0"-76,-1 0 0,19 0 7,-18 0 17,158 0-3,10-9 3,-169 9-27,195-9 25,-194 9-24,159-8 24,-27-1 0,-27 9 1,1 0 0,-106 0-26,79 0 25,9 0 2,18 0-2,-106 0-25,105 0 14,-34 0-4,-72 0-9,37-9 0,-37 9 1,1 0 0,0 0 0,0 0 1,0 0 5,35-9-5,-35 9 0,-1 0-2,1 0 7,26 0-5,-26 0-2,0 0 1,0 0 1,9 0-2,26 0 15,-35 0-15,-1 0 6,19 0-5,-18 0-1,-1-9 3,45 9 7,-44 0-9,0 0 0,0 0 1,8 0 6,19 0-7,-27 0-1,-1 0 1,10 0 9,35 0-8,-35 0-3,-10 0 3,1 0-3,9 0 3,-9 0-1,-1 0 10,81-8-1,-36 8-7,-36 0-4,-8 0 2,0 0-1,0 0 7,0 0-8,26 0 3,-26 0-3,8 0 1,-8 0 1,0 0 0,0 0 8,0 0-9,43 0 2,-34 0 0,0 0 6,26 8-5,-27-8-4,-8 0 1,0 0 2,9 0 0,-9 0 9,-1 0-12,45 0 11,-35 0-11,17 0 2,-26 0 1,0 0 8,26 0-9,-26 0 0,0 0-1,0 0 3,-1 0 4,10 0-5,-9 0-2,0 0 0,-1 0 2,1 0 6,9 0-6,-9 0-3,0 0 4,-1 0-1,1 0 0,0 0 4,0 0 7,26 0 0,9 0-11,-35 0-1,0 0 0,0 0 2,0 0 4,17 0-5,-17 0 0,0 0 6,17 0-5,-17 0-2,0 0 0,0 0 2,17 0 6,9 0 4,-17 0-9,0 0 1,-10 0 1,1 0 6,26 0-10,-26 0-1,0 0 10,0 0-9,0 0-1,0 0 0,-1 0 2,1 0 8,0 0 1,0 0-11,0 0 9,-1 0 3,1 0-1,0 0-8,0 0 5,0 0-2,0 0-2,-1 0 6,1 0-10,0 0 1,0 0-1,0 0 9,-1 0-9,1 0 5,0 0-1,0 0 5,0 0-4,0 0 3,-1 0 6,1 0-1,0 0 4,-9 9-12,9-9 7,0 0 5,0 0-3,-1 0 8,-8 9-24,9-9 6,0 0 11,0 0-8,0 0-2,-9 9-2,8-9 9,19 0-12,-18 0 2,0 0 1,-1 0 3,1 0-6,-9 9 1,9-9 0,9 0 7,-10 0-3,1 0 1,0 8-5,0-8 5,0 0-1,0 0 2,-1 0-3,-8 9-2,9-9 4</inkml:trace>
    </iact:actionData>
  </iact:action>
  <iact:action type="add" startTime="68786">
    <iact:property name="dataType"/>
    <iact:actionData xml:id="d9">
      <inkml:trace xmlns:inkml="http://www.w3.org/2003/InkML" xml:id="stk9" contextRef="#ctx0" brushRef="#br0">20443 9975 0,'-8'0'114,"8"-9"-111,0 0-1,-9 9-1,9-9 1,-9 1 0,-26-54 19,35 53-6,-27-44 1,27 44-15,-26-53 9,-1 18-6,27 36-4,0-1 2,0 0 2,-8-18 12,-19-43 2,27 61-18,-18-70 16,10 17-1,-1-9 1,9 63-15,-9-36 15,9 35-16,-9-27 16,9 1 0,0 9 1,0 17-16,0-18 14,0 1 2,0 8-1,0 9 1,0 1 2,0-1-2,0-9 1,0 9-5,0-17 5,0-9-1,0-1 0,0 28-17,0-28 16,9 10 0,-9 17-15,9-17 15,-9 8 0,0 9-15,9-9 15,-1 10 0,-8-10 1</inkml:trace>
    </iact:actionData>
  </iact:action>
  <iact:action type="add" startTime="69744">
    <iact:property name="dataType"/>
    <iact:actionData xml:id="d10">
      <inkml:trace xmlns:inkml="http://www.w3.org/2003/InkML" xml:id="stk10" contextRef="#ctx0" brushRef="#br0">20294 8555 0,'-9'0'35,"0"0"-29,0 0-1,-17 17 10,17-17 1,-26 27 0,26-27-15,-53 44 15,53-35-15,-70 26 15,17 9 0,53-44-15,-44 36 15,18-10 3,26-26-9</inkml:trace>
    </iact:actionData>
  </iact:action>
  <iact:action type="add" startTime="70157">
    <iact:property name="dataType"/>
    <iact:actionData xml:id="d11">
      <inkml:trace xmlns:inkml="http://www.w3.org/2003/InkML" xml:id="stk11" contextRef="#ctx0" brushRef="#br0">20170 8467 0,'9'0'7,"-9"8"-4,9-8 9,26 71 1,18 0-11,-53-63 13,70 81 3,-70-72-17,80 71 10,-71-79-11,17 18 2,-17-27-1,-9 9 1,9-1 9,26 19 9,-26-18-9</inkml:trace>
    </iact:actionData>
  </iact:action>
  <iact:action type="add" startTime="72518">
    <iact:property name="dataType"/>
    <iact:actionData xml:id="d12">
      <inkml:trace xmlns:inkml="http://www.w3.org/2003/InkML" xml:id="stk12" contextRef="#ctx0" brushRef="#br0">19676 10204 0,'-9'0'45,"1"0"-43,-1 0 2,0 0 14,-44 18-16,35-18 13,18 9-15,-61-1 17,52 1-16,-71 9 15,28-9 0,43-9-15,-35 17 16,-1-17-1,10 9 3,-18 0-3,-8-9 2,-10 0 11,-52 9-5,-1-9 2,9 0 0,1 0 0,105 0-25,-88 9 25,-18-9 0,106 0-26,-96 0 25,96 0-24,-79 0 6,61 0 8,-35-9-12,54 9 0,-1 0 7,9-9-9,-44 0 17,-36-9-7,71 10-11,-35-1 2,36 0 0,-1 9 1,0-9 7,-9 9-10,-8-9 3,17 9-3,9-8 1,-9 8 1,0 0-1,1-9 2,-1 9 9,-9-9 0,9 0-9,0 0 0,1 9 7,-10-9-8,9 1 1,0 8 3,9-9-4,-17 0 11,17 0-6,-9 0-4,0 1-1,0-1 5,0 0 1,1-9-7,-19-26 15,27 35-13,0 1-1,-9 8 7,9-9-9,0-9 4,-8 0 0,8 10-2,0-10 7,0 9 5,-9-26-11,9 26-3,0 0 2,0 0 1,0 1-2,0-45 11,0 44 0,0 0-11,0-79 1,0 61 2,0 10 6,0 8-9,0-79 1,0 79-2,0 0 2,0-17 0,0-1 1,0 1 6,9-54 6,-1-52-13,-8 114 0,0 1 0,9 17-2,-9-9 3,0 0-3,0-8 1,0-1 11,18-70-1,-9 70-11,-1-44 2,1 45 1,-9-19 8,27-34-8,-18 52-2,-1 9 0,-8 1 2,18-19-1,-18 9 6,35-34-5,-26 25 0,0 27-2,0-18 8,35-43-4,-27 43-3,-8-8 0,0 17 11,44-53-2,-53 44-10,53-35 2,-44 45-2,0-10 2,-1 18-3,1-9 8,18-44-5,-19 44-3,1 9 1,0-8 1,-9-1 1,9 0-2,0-9 0,0 18 8,-9-8-9,35-28 14,27-34-11,-54 61-1,1 0-1,9-9 3,-18 10-2,9 8 9,35-44 0,-35 35-11,17-18 2,-17 18 2,0 1 7,26-19-7,-26 18-2,0 9 1,-1-8 5,10-10 7,17 0-13,-35 9-2,9 9 2,0 0 0,-9-8 0,9 8-1,-9-9 12,44-26-2,-35 35-10,17-27 1,-17 27-1,0-9 6,0 0-7,-1 9 6,28-17-4,-27 8 0,-1 9 0,-8-9-2,9 9 3,9-9-1,17-8 7,-17 8-7,-18 0-1,9 9 1,8-9 7,18-8-5,-17 17-3,-9-9 0,9 0 3,-10 9-2,-8-9 5,27 0 7,-9 0-13,26-17 4,-36 26-4,10-9 2,-9 0 3,17 1-2,-17-1-2,0 9 2,0-9-2,17-9 13,-17 18-8,0-9-5,0 9 1,-9-8 3,9 8-5,-1 0 14</inkml:trace>
    </iact:actionData>
  </iact:action>
  <iact:action type="add" startTime="74103">
    <iact:property name="dataType"/>
    <iact:actionData xml:id="d13">
      <inkml:trace xmlns:inkml="http://www.w3.org/2003/InkML" xml:id="stk13" contextRef="#ctx0" brushRef="#br0">18803 7382 0,'0'9'48,"9"-9"-44,-9 9-3,9-9 3,0 17-3,-1-17 2,10 18 5,-9-18-6,-9 9-2,9-9 3,8 8 8,27 19-8,-35-18-2,0-9 0,0 9 2,0-9-1,-1 0-2,1 8 8,27 1 6,-1 0-9,-26 0-3,-9 0 72,-9-9-69,9 8-1,-9-8-3,-9 18 9,10-18 1,-1 9-11,-27 26 3,28-17 1,-1-18-4,0 17 13,-44 54 2,44-53-15,-44 52 11,53-61-11,-53 53 3,45-45-1,8-8-1,-9 0 0,-9 9 9,-17 35-8,35-45-1,-9 1 2,9 0-3,-9 0 13,-26 44 2,26-53-14,0 26 10,9-17-7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7213">
    <iact:property name="dataType"/>
    <iact:actionData xml:id="d0">
      <inkml:trace xmlns:inkml="http://www.w3.org/2003/InkML" xml:id="stk0" contextRef="#ctx0" brushRef="#br0">0 18247 0,'9'0'37,"0"-8"-35,26-10 7,-26 9 17,273-114 1,203-27 1,-467 141-28,379-106 26,-362 115-26,88-44 29,-114 44-2</inkml:trace>
    </iact:actionData>
  </iact:action>
  <iact:action type="add" startTime="31917">
    <iact:property name="dataType"/>
    <iact:actionData xml:id="d1">
      <inkml:trace xmlns:inkml="http://www.w3.org/2003/InkML" xml:id="stk1" contextRef="#ctx0" brushRef="#br0">4621 6465 0,'9'0'63,"0"0"-61,0 0 0,0 0-1,79 0 13,-71 0 12,275 0-1,43-18 3,-309 18-28,283-9 26,-27 9 0,-106 0-8,-96 0-10,-63 0-7,1 0 1,0 0 2,-9 0 5,-1 0-8,19 0 1,-18 0 1,-1 0 1,1 0 5,0 0 6,0 0-11,0 0-2,8 0 9,-8 0-8,0 0 3,0 0 3,8 0 6,36 0-14,-44 0 2,0 0 0,0 0-1,0 0 0,26 0 10,-17 0-1,-10 0 4</inkml:trace>
    </iact:actionData>
  </iact:action>
  <iact:action type="add" startTime="36864">
    <iact:property name="dataType"/>
    <iact:actionData xml:id="d2">
      <inkml:trace xmlns:inkml="http://www.w3.org/2003/InkML" xml:id="stk2" contextRef="#ctx0" brushRef="#br0">7223 11271 0,'9'0'4,"0"0"9,8 9 14,98 0-26,-106-9 24,141 0 1,97 0 1,53-9-1,-18 0 1,-273 9-27,229-9 25,-229 9-25,211-8 28,9-1-3,-52 9 0,-168 0-24,149 0 14,-149 0-14,79 0 6,-79 0-6,35 0 17,36 0-5,-72 0-12,19 0 11,-1 0-8,-17 0-2,0 0 6,0 0 6,0 0-8,-1 0 13,19 0-9,-18 0-9,8 0 0,-8 0 3,0 0 0,17 0 6,27 0 9,-44 0-10,18 0-5,-18 0-3,-1-9 0,1 9 2,0 0 6,17 0-5,-17 0-4,0 0 2,0-9 7,26 9-6,-26 0-2,0 0 1,0 0 3,-1-9 4,37 9 10,34-8-3,-70 8-14,70 0 13,0-9 1,-8 0-11,-62 9-5,0 0 2,8 0 7,19 0 7,34 0-2,-17-9-11,-44 9-2,0 0 3,0 0-2,-1 0 6,19 0-6,-18 0 1,-1 0-2,1 0 7,18 0-5,-18 0-1,-1 0-1,1 0 4,0 0 2,9-9-5,-10 9 0,1 0 10,0 0-12,18 0 2,-19 0 0,1 0 2,0 0-2,0 0 1,17 0 8,-17 0-2,9 0-5,-9 0-4,-1 0 3,1 0 6,9 0-6,-9 0-2,-1 0 2,1 0 1,0 0-2,18 0 10,-1 0-2,-17 0-8,0 0 2,-1 0 1,1 0-2,0 0 5,0 0 4</inkml:trace>
    </iact:actionData>
  </iact:action>
  <iact:action type="add" startTime="37885">
    <iact:property name="dataType"/>
    <iact:actionData xml:id="d3">
      <inkml:trace xmlns:inkml="http://www.w3.org/2003/InkML" xml:id="stk3" contextRef="#ctx0" brushRef="#br0">11139 11174 0</inkml:trace>
    </iact:actionData>
  </iact:action>
  <iact:action type="add" startTime="39988">
    <iact:property name="dataType"/>
    <iact:actionData xml:id="d4">
      <inkml:trace xmlns:inkml="http://www.w3.org/2003/InkML" xml:id="stk4" contextRef="#ctx0" brushRef="#br0">5353 12603 0,'9'0'30,"0"0"-27,0 0 9,26 0-10,-26 0 13,88 0 1,71 0 3,87 0-3,-69 0 2,-169 0-18,115 0 16,-123 0-16,71-9 17,-36 0-1,-35 9-15,-1 0 16,1 0-17,0 0 16,0 0 1,17 0 0,18 0 0,45 0-1,-81-8-16,98 8 16,-97 0-15,106 0 15,-106 0-16,79 0 16,-71 0-15,36 0 15,-35 0 1</inkml:trace>
    </iact:actionData>
  </iact:action>
  <iact:action type="add" startTime="41787">
    <iact:property name="dataType"/>
    <iact:actionData xml:id="d5">
      <inkml:trace xmlns:inkml="http://www.w3.org/2003/InkML" xml:id="stk5" contextRef="#ctx0" brushRef="#br0">5450 9208 0,'9'0'39,"0"8"-34,0-8-2,114 9 20,-105-9 2,220 0 1,-229 9-25,300-9 23,-301 0-24,204 0 27,-44 0-11,-89 0 0,-8 0 1,8 0 0,-8 0-1,-19 0 0,-43 0-15,44 0 16,-44 0-17,62-9 18,-63 9-17,72-9 14,-10 1 2,10-1 1,-1 0 0,-17 9-3,-9 0 1,0 0 1,8 0-1,-17 0 1,-35 0-17,27 0 16,-28 0-16,28 0 17,-28 0-1,1 0 21,0 0-7,9 0-27,-1 0 10,-8 0 1,0 0 0,0 0-1,0 0-9,-1 0 3,10 0 3,-9 0 1,35 0 4,0 0-12,-35 0 0,0 0 11,0 0-14,17 0 15,-17 0-14,0 0 12</inkml:trace>
    </iact:actionData>
  </iact:action>
  <iact:action type="add" startTime="45280">
    <iact:property name="dataType"/>
    <iact:actionData xml:id="d6">
      <inkml:trace xmlns:inkml="http://www.w3.org/2003/InkML" xml:id="stk6" contextRef="#ctx0" brushRef="#br0">4710 6835 0,'8'0'2,"1"0"11,0 0-6,0 0 6,0 0 0,8 0 12,19 0 0,43 0 3,-70 0-4,132 0 5,71-18-5,-27 10 3,18 8 0,35-9-2,-18-9 1,36 1-15,-141 8 2,-89 9-12,71-9 13,-62 9-14,80 0 5,-97 0-4,26-9 1,-27 9 10,10 0-11,79-9 15,-89 9-15,133-9 8,-70 9-6,-45 0 0,-26 0-3,8-8 3,1 8-3,0 0 7,-10 0-6,54-9 14,-44 9-15,97-9 4,-98 9-4,1 0 2,-9 0-2,-1 0 4,10-9 3,35 9-4,-35 0-1,8 0 1,-17 0 6,-9-9-8,53 9 0,-44 0 1,-1 0-1,1 0 2,0 0 0,9 0 9,26 0 3,-35 0-15,26 0 11,-17 0-10,8 0 2,-17 0-1,0 0 0,17 0 11,-8 0-9,-9 0-1,-1 0 5,10 0-6,-9 0 1,0 0 1,0 0 0,-1 0 1,28 0 12,-28 0-15,1 0 3,0 0 0,0 0-2,0 0-2,0 0 5,-1 0 2,10 0-6,-9 0 2,0 0 6,17 0-8,-17 0 0,0 0 0,0 0 1,-1 0-1,45 0 12,-44 0-6,0 0-7,17 0 1,-8 0 2,-9 0-4,0 0 9,35 9-5,-27 0-2,-8-9 1,0 0-1,0 0 5,35 0-4,-35 0 0,8 9 8,27-9-8,-35 0-2,0 0 1,0 0 1,17 9 8,-17-9 1,18 0-8,-18 0-2,-1 0 9,10 0-9,-9 0-1,8 0 8,-8 8-3,0-8 3,0 0 2,0 0 59,0 0-57,-1 0-8,1 0 13,0 0-15,0 0 13</inkml:trace>
    </iact:actionData>
  </iact:action>
  <iact:action type="add" startTime="46400">
    <iact:property name="dataType"/>
    <iact:actionData xml:id="d7">
      <inkml:trace xmlns:inkml="http://www.w3.org/2003/InkML" xml:id="stk7" contextRef="#ctx0" brushRef="#br0">8802 6720 0</inkml:trace>
    </iact:actionData>
  </iact:action>
  <iact:action type="add" startTime="47870">
    <iact:property name="dataType"/>
    <iact:actionData xml:id="d8">
      <inkml:trace xmlns:inkml="http://www.w3.org/2003/InkML" xml:id="stk8" contextRef="#ctx0" brushRef="#br0">4948 7258 0,'9'0'20,"-9"-8"-17,8 8 7,1 0 5,0 0-14,26 0 18,-17 0-19,61-9 17,-61 9-17,88 0 17,-89 0-17,107-9 17,-98 9-16,133 0 17,-150 0-18,167 0 16,-167 0-15,167-9 16,27 9-1,-176 0-15,193 0 16,10 9-1,-222-9-15,186 9 16,-167-9-17,185 0 16,-1 9 1,-17-1 0,-176-8-17,132 0 18,-133 0-18,133 9 17,-8-9-2,-19 0 3,-8 0-1,-107 0-17,72 0 16,8 0 2,-9 0-2,10 0 0,-81 0-15,72 0 15,-1 0 2,-26 0-2,-9 0 1,-17 0-1,-19 0-15,10 0 16,9 0 0,-1 0-5,-17 0-11,8 0 2,-17-9-3,9 9 3,0 0 4,0 0 6,0 0 1,0 0 3,-1 0 20</inkml:trace>
    </iact:actionData>
  </iact:action>
  <iact:action type="add" startTime="48657">
    <iact:property name="dataType"/>
    <iact:actionData xml:id="d9">
      <inkml:trace xmlns:inkml="http://www.w3.org/2003/InkML" xml:id="stk9" contextRef="#ctx0" brushRef="#br0">8978 7258 0</inkml:trace>
    </iact:actionData>
  </iact:action>
  <iact:action type="add" startTime="49509">
    <iact:property name="dataType"/>
    <iact:actionData xml:id="d10">
      <inkml:trace xmlns:inkml="http://www.w3.org/2003/InkML" xml:id="stk10" contextRef="#ctx0" brushRef="#br0">5089 7761 0,'9'0'79,"-1"0"-74,1 0-3,0 0 2,70-9 16,-61 9-4,88 0 1,35-9 0,-132 9-17,114-8 17,-105 8-16,97-9 15,-98 9-15,107-9 17,-98 9-17,106-9 16,-114 9-16,106-17 14,-116 17-14,107-9 14,17 0 3,-123 0-18,115 9 16,-10-18 2,-105 18-17,115 0 15,-10 0 1,-96 0-16,88-8 16,-89 8-16,80 0 16,-79 0-17,70-9 16,-79 9-15,79 0 18,-70 0-19,70 0 15,-79 0-15,61 0 16,-61 0-16,53 0 17,-53 0-17,44 0 17,8-9-5,-52 9-11,35 0 9,-35 0-10,26 0 4,-26 0-2,35-9 11,-35 9 6,44 0-7,-35 0 0,-9 0-9</inkml:trace>
    </iact:actionData>
  </iact:action>
  <iact:action type="add" startTime="50253">
    <iact:property name="dataType"/>
    <iact:actionData xml:id="d11">
      <inkml:trace xmlns:inkml="http://www.w3.org/2003/InkML" xml:id="stk11" contextRef="#ctx0" brushRef="#br0">8035 7611 0</inkml:trace>
    </iact:actionData>
  </iact:action>
  <iact:action type="add" startTime="58693">
    <iact:property name="dataType"/>
    <iact:actionData xml:id="d12">
      <inkml:trace xmlns:inkml="http://www.w3.org/2003/InkML" xml:id="stk12" contextRef="#ctx0" brushRef="#br0">22789 8687 0,'9'0'76,"0"0"-72,0 0 2,9 0 4,-10 0 13,72 0 4,96 9 1,-167-9-28,229 18 26,18-1 2,-239-17-27,195 9 28,-203-9-29,97 9 26</inkml:trace>
    </iact:actionData>
  </iact:action>
  <iact:action type="add" startTime="59190">
    <iact:property name="dataType"/>
    <iact:actionData xml:id="d13">
      <inkml:trace xmlns:inkml="http://www.w3.org/2003/InkML" xml:id="stk13" contextRef="#ctx0" brushRef="#br0">23945 8749 0</inkml:trace>
    </iact:actionData>
  </iact:action>
  <iact:action type="add" startTime="61413">
    <iact:property name="dataType"/>
    <iact:actionData xml:id="d14">
      <inkml:trace xmlns:inkml="http://www.w3.org/2003/InkML" xml:id="stk14" contextRef="#ctx0" brushRef="#br0">24033 9878 0,'9'0'4,"0"0"48,-1 0-41,1 0-3,0 0 1,0 0 6,35 0-13,-35 0 13,61 0 2,-43 0-17,52 0 17,-61 0-16,105 0 15,-114 0-16,159 0 17,-133 0-17,194 0 11,-193 0-11,122 0 3,-114 0-3,-35 0 2,27 0 5,87 0 19,-105 0-25,396 0 23,-405 0-23,264 0 25,-79-9 0,-185 9-26,150 0 26,-150 0-25,176 9 24,-17-9 0,-80 0 2,-62 0-19,-17 0 25,0 9-20,0-9 2</inkml:trace>
    </iact:actionData>
  </iact:action>
  <iact:action type="add" startTime="62036">
    <iact:property name="dataType"/>
    <iact:actionData xml:id="d15">
      <inkml:trace xmlns:inkml="http://www.w3.org/2003/InkML" xml:id="stk15" contextRef="#ctx0" brushRef="#br0">26882 9887 0</inkml:trace>
    </iact:actionData>
  </iact:action>
  <iact:action type="add" startTime="64763">
    <iact:property name="dataType"/>
    <iact:actionData xml:id="d16">
      <inkml:trace xmlns:inkml="http://www.w3.org/2003/InkML" xml:id="stk16" contextRef="#ctx0" brushRef="#br0">25127 13256 0,'0'-9'26,"17"9"-9,71-9 9,248-17-24,-319 17 22,1 9-23,502-18 24,-502 18-25,485-18 26,-477 18-25,512-17 25,-520 17-25,431 0 24,-431 0-24,388-18 25,17 18-1,-61 0 1,-336 0-25,248 0 6,-266 0-6,54 0 14,26 0-10,-61 0-2,-18 0 9,26 0 4,-9 0 0,-17 0-6</inkml:trace>
    </iact:actionData>
  </iact:action>
  <iact:action type="add" startTime="65274">
    <iact:property name="dataType"/>
    <iact:actionData xml:id="d17">
      <inkml:trace xmlns:inkml="http://www.w3.org/2003/InkML" xml:id="stk17" contextRef="#ctx0" brushRef="#br0">29677 13212 0</inkml:trace>
    </iact:actionData>
  </iact:action>
  <iact:action type="add" startTime="65968">
    <iact:property name="dataType"/>
    <iact:actionData xml:id="d18">
      <inkml:trace xmlns:inkml="http://www.w3.org/2003/InkML" xml:id="stk18" contextRef="#ctx0" brushRef="#br0">25382 15055 0,'0'0'1,"18"0"0,-9 0 1,8-9 12,-8 9-3,0 0-7,18 0 20,-10-9-15,-8 9 1,44-9 5,44 1-12,-79 8-3,8-9 3,-8 9-1,35-9 12,141 0-4,-150 9-10,141-9 3,-123 9-1,-18 0 1,-9 0-3,9 0 10,-26 0-9,220 0 12,-176 0-12,246 0 1,-272 0-1,-19 0 0,19 0-1,-19 0 3,71 0-1,-35 0 0,-35 0-2,17 0 13,-17 0-12,299 0 8,-52-9-5,-230 9-3,27 0 0,0 0 9,185-8-7,-186 8 0,-34 0-2,35 0 1,-18-9 7,150 0-5,-159 9-3,0 0 0,0 0 9,-17 0-10,132-9 3,-123 9-3,-1 0 2,-8 0-2,-10 0 2,19 0 1,-1 0-3,1 0 11,-10 0-10,142-9 11,-150 9-11,150 0 1,-115 0 0,-18 0 7,-8-9-8,97 1 1,-89 8 0,-8 0 0,-1 0 2,27 0 4,36-9-5,-71 9-2,-1 0 1,28-9 7,-27 9-8,70 0 1,-61-9-1,-1 9 1,-8 0-1,9 0 2,-10 0-3,72-9 12,-54 9-1,63 0-8,-72 0 0,-8 0 8,17 0-10,27 0 1,-44 0-1,0-8 0,0 8 2,0 0-3,-1 0 2,1 0 6,27 0-5,-28 0 0,1 0-2,0 0 8,26 0-6,-26 0-1,0 0-1,0 0 3,0 0-1,-1 0 4,19 0 9,52 8-1,-52-8-14,52 9 14,-8 0-13,-54-9 2,1 0 0,0 0 4,-18 9-7,35-9 13,18 9-12,-44-9 3,-1 0 2,-8 8-2</inkml:trace>
    </iact:actionData>
  </iact:action>
  <iact:action type="add" startTime="66673">
    <iact:property name="dataType"/>
    <iact:actionData xml:id="d19">
      <inkml:trace xmlns:inkml="http://www.w3.org/2003/InkML" xml:id="stk19" contextRef="#ctx0" brushRef="#br0">30859 15028 0,'0'0'1</inkml:trace>
    </iact:actionData>
  </iact:action>
  <iact:action type="add" startTime="67503">
    <iact:property name="dataType"/>
    <iact:actionData xml:id="d20">
      <inkml:trace xmlns:inkml="http://www.w3.org/2003/InkML" xml:id="stk20" contextRef="#ctx0" brushRef="#br0">26793 15425 0,'-8'0'55,"-1"0"-52,0 0-2,-9 0 5,10 0 10,-116 9-5,36 0-6,44 0-3,26-9-2,-141 8 17,124-8-1,-141 9 1,158-9-17,-158 0 17,149 0-17,-96 0 17,26 0 0,88 0-17,-53 0 17,18-9-1,18 9 1,17 0-16,-9 0 14,9 0-13,-8 0 15,-1 0 1,9 0 1,0 0 0,1 0 11,-1 0-24,-26 0 9,26 0 0,-53-8 2,53 8-15,-79-9 12,79 9-12,-70 0 14,61 0-16,-70-9 17,70 0-17,-70 9 16,79 0-15,-52 0 14,52 0-14,-27 0 16,28 0-1,-1 0-3</inkml:trace>
    </iact:actionData>
  </iact:action>
  <iact:action type="add" startTime="70351">
    <iact:property name="dataType"/>
    <iact:actionData xml:id="d21">
      <inkml:trace xmlns:inkml="http://www.w3.org/2003/InkML" xml:id="stk21" contextRef="#ctx0" brushRef="#br0">19368 10716 0,'8'0'55,"1"0"-49,0 0-4,0 0 17,44 0-16,-36 0 13,89-9 1,-88 9-16,132-9 15,-133 9-16,151-18 17,-142 18-17,89-8 16,-88 8-15,25-9 16,-43 9-17,35 0 16,-17-9 1</inkml:trace>
    </iact:actionData>
  </iact:action>
  <iact:action type="add" startTime="71067">
    <iact:property name="dataType"/>
    <iact:actionData xml:id="d22">
      <inkml:trace xmlns:inkml="http://www.w3.org/2003/InkML" xml:id="stk22" contextRef="#ctx0" brushRef="#br0">19103 11210 0,'9'0'28,"0"0"-12,17 0-13,-8 0 21,140 0 3,107-18-1,-247 9-25,326-17 24,-309 26-24,326-18 26,-334 18-26,343-18 23,-352 18-24,264 0 11,-255 0-10,70 0 10,-80 0-11,71 0 3,-61 0 0,-18 0-3,8 0 10,63 0 6,-71 0-16,88 0 2,-80 0 1,1 0-1,-9 0 1,8 0 5,27 0 8,36 0-1,-18 0-12,-54 0-2,1 0 2,0 0 8,26 0-8,-26 0-2,0 0 3,0 0-3,0 0 6,17 0-5,-17 0 0,0 0 0,8 0 1,-8 0 9,35 0-1,-35 0-10,35 0 3,-35 0-4,0 0 1,0 0 1,-1 0 0,10 0 13,53 0-6,-54 0-8,27 0 1,-35 0 1,0 0-2,0 0 10,44 0-9,-44 0-1,-1 0 2,1 0-1,0 0 7,17 0-6,-17 0-1,0 0-1,26 0 11,-26 0-10,0 0 0,0 0 1,0 0 1,17 0 8,-17 0-3,0 0-6,0 0 3,-1 0 12</inkml:trace>
    </iact:actionData>
  </iact:action>
  <iact:action type="add" startTime="71812">
    <iact:property name="dataType"/>
    <iact:actionData xml:id="d23">
      <inkml:trace xmlns:inkml="http://www.w3.org/2003/InkML" xml:id="stk23" contextRef="#ctx0" brushRef="#br0">22631 11165 0,'9'0'11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205">
    <iact:property name="dataType"/>
    <iact:actionData xml:id="d0">
      <inkml:trace xmlns:inkml="http://www.w3.org/2003/InkML" xml:id="stk0" contextRef="#ctx0" brushRef="#br0">4868 14905 0,'9'0'36,"0"0"-31,0 0 2,61 0 18,-61 0 0,123 0 2,89 9 0,-212-9-27,238 26 26,-230-26-26,151 9 25,-159-9-24,26 0-1</inkml:trace>
    </iact:actionData>
  </iact:action>
  <iact:action type="add" startTime="24696">
    <iact:property name="dataType"/>
    <iact:actionData xml:id="d1">
      <inkml:trace xmlns:inkml="http://www.w3.org/2003/InkML" xml:id="stk1" contextRef="#ctx0" brushRef="#br0">6544 10257 0,'9'0'57,"0"0"-51,-1 0-5,1 0 1,-9-9 10,36 9-9,25 0 10,-52 0 6,0 0-17,114 0 8,-105 0-9,53 0 3,-63 0-3,19 9 2,-9-9-3,-1 0 15,124 18-4,-132-18-11,53 8 2,-45-8 1,-8 0-2,9 0 9,61 9-7,-52 0 0,-18-9-3,-1 0 2,10 9 1,0-9 5,43 9 7,-52-9-15,79 9 3,-70-9-1,-9 0-1,0 0 1,8 0 1,-8 0 5,44 0 7,-44 0-15,79 0 3,-79 0-3,0 0 3,0 0-3,8 0 10,63 0-7,-54 0-1,1 0 0,-1 0 1,0 0 5,71-9 7,-79 9-15,132-18 2,-141 9-1,8 9 0,-8 0 0,0 0 0,0 0-1,0 0 2,17 0 0,-17-9-1,0 9 11,114-17-1,-96 17-10,52-9 2,-61 9 2,-9 0-4,26 0 6,-9 0 8,18 0-12,-35 0 0,0 0 3</inkml:trace>
    </iact:actionData>
  </iact:action>
  <iact:action type="add" startTime="30063">
    <iact:property name="dataType"/>
    <iact:actionData xml:id="d2">
      <inkml:trace xmlns:inkml="http://www.w3.org/2003/InkML" xml:id="stk2" contextRef="#ctx0" brushRef="#br0">9225 12656 0,'9'0'37,"0"0"-1,0 0-27,141 9 19,-133-9-4,-8 0-23,300 26 26,-274-26-27,344 35 25,-176-26 1,-177-9-26</inkml:trace>
    </iact:actionData>
  </iact:action>
  <iact:action type="add" startTime="33475">
    <iact:property name="dataType"/>
    <iact:actionData xml:id="d3">
      <inkml:trace xmlns:inkml="http://www.w3.org/2003/InkML" xml:id="stk3" contextRef="#ctx0" brushRef="#br0">25074 10178 0,'-9'0'0,"0"0"23,0 0-2,0 0 6,-35 0 0,18 0-27</inkml:trace>
    </iact:actionData>
  </iact:action>
  <iact:action type="add" startTime="33627">
    <iact:property name="dataType"/>
    <iact:actionData xml:id="d4">
      <inkml:trace xmlns:inkml="http://www.w3.org/2003/InkML" xml:id="stk4" contextRef="#ctx0" brushRef="#br0">24959 10186 0,'0'0'54,"53"0"-30,-44 0 2,0 0-25,123 0 24,-123 0-25,88 0 26,-88 0-26,26 9 26,-26-9 0,44 0-13,-9 0 1,26 0-2,-61 0-12,44 0 4,-44 0-4,8 0 2,1 0 1,-9 0 8,53 0 0,-54 0-10,54 0 1,-53 0-1,0 0 1,0 0 0,-1 0 1,1 0-2,0 0 7,35 9 6,-35-9-14,53 0 5,-45 0-4,-8 0 2,0 0-2,0 0 6,0 0-7,17 0 2,-17 0-1,9 0 0,-10 0 3,1 0-2,0 0-2,26 0 10,-17 0-8,-9 0 0,0 0 8,43 0-9,-43 0 1,0 0 0,0 0 0,0 0 1,8 0 5,27 0 7,27 0-10,-62 0-5,8 0 3,1 0 4,9 9-3,-10-9-2,-8 0 0,9 0 2,-1 0 7,36 9 0,-44-9-10,44 9 2,-27-9-1,-17 0 1,0 0-1,9 0 7,35 8 6,17-8-12,-61 0 9,9 0-11,26 0 1,-27 0 0,-8 0 1,0 0-1,0 0 6,26 0-5,-26 0 0,0 0-2,0 0 8,17 0-5,-17 0-4,0 0 1,0 0 3,-1 9-2,28-9 9,-28 0 0,37 0-6,-37 0-5,1 0 2,18 0 9,-19 0-10,-8 9 1,9-9 0,0 0 2,18 0 11,-19 0-4,1 0-10,0 0 6,0 0 7,0 0-6,-1 0 3,1 0-3,0 0-1,0 0-3,0 0 3,0 0-2,-9 9-3,8-9 6,1 0-6,0 0 5,0 0 6,0 0 5</inkml:trace>
    </iact:actionData>
  </iact:action>
  <iact:action type="add" startTime="36164">
    <iact:property name="dataType"/>
    <iact:actionData xml:id="d5">
      <inkml:trace xmlns:inkml="http://www.w3.org/2003/InkML" xml:id="stk5" contextRef="#ctx0" brushRef="#br0">24597 13238 0,'9'0'46,"0"0"-43,0 0 0,-9-9-1,9 9 0,52-17 19,-52 17-3,79-18-2,18 9 1,-97 9-16,79 0 15,-52-9 1,69 9 0,-87 0-16,123-9 15,-123 1-15,105-1 16,-105 9-17,105-9 16,-34 9 2,-72 0-17,54 0 14,-62 0-14,52 0 16,19 0-1,34 9-4,-96-9-12,53 9 3,-54-9 1,18 8 7,-26-8-11,71 9 4,-54-9-3,1 0 0,-19 0 2,1 0-3,9 0 17,123 18 0,-132-18-16,114 9 15,-105 0-15,97-1 16,-107-8-16,107 27 16,-106-27-16,79 9 14,-79-9-14,44 8 16,-44-8-17,17 0 16,-8 0 1,-9 0-16,17 9 15,-17-9-15,44 9 16,17-9-1,-61 9-15,53-9 15,8 0 1,-61 0-16,26 9 15,-26-9-15,18 0 16,8 9-1,-9-9 0,-8 0 1,-9 0 0,-9 8 75</inkml:trace>
    </iact:actionData>
  </iact:action>
  <iact:action type="add" startTime="39152">
    <iact:property name="dataType"/>
    <iact:actionData xml:id="d6">
      <inkml:trace xmlns:inkml="http://www.w3.org/2003/InkML" xml:id="stk6" contextRef="#ctx0" brushRef="#br0">6782 13167 0,'9'0'62,"0"0"-59,0 0 0,-1 0-2,37 0 10,-37 9 15,213 0 1,96 18-2,-26-1 2,-273-17-27,167 17 26,-176-26-26,97 9 28,-18 9-1,18-18-2,0 0 1,17 0-15,-114 0-10,44 0 13,-44 0-13,70 0 11,-61 0-12,44 0 1,-54 0 1,1 0 0,0 9 9,0-9-10,44 0 12,-44 0-12,43 0 1,-34 0 0,-9 0 0,-9 8 1,18-8 0,17 0 12,-26 0-7,17 0-5,-17 0-2,0 0 3,0 0-2,-1 0 8,19 0 5,-18 0-15,26 0 16,0 0-2,-17 0-11,-1 0 119,-8 0-97,0 0-18,0 0-1,0 0 8,35-8-12,0-1 13,-35 9-2,26-9-2,-8 9-7,-19-9-1,1 9 7,0 0 22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251">
    <iact:property name="dataType"/>
    <iact:actionData xml:id="d0">
      <inkml:trace xmlns:inkml="http://www.w3.org/2003/InkML" xml:id="stk0" contextRef="#ctx0" brushRef="#br0">900 12797 0</inkml:trace>
    </iact:actionData>
  </iact:action>
  <iact:action type="add" startTime="10622">
    <iact:property name="dataType"/>
    <iact:actionData xml:id="d1">
      <inkml:trace xmlns:inkml="http://www.w3.org/2003/InkML" xml:id="stk1" contextRef="#ctx0" brushRef="#br0">0 9613 0,'0'-9'146,"0"1"-136,0-1 16,0 18-6,0 52 0,0-52 5,0 0-24,0 79 26,0-79-26,0 0 22,53-9-22</inkml:trace>
    </iact:actionData>
  </iact:action>
  <iact:action type="add" startTime="11325">
    <iact:property name="dataType"/>
    <iact:actionData xml:id="d2">
      <inkml:trace xmlns:inkml="http://www.w3.org/2003/InkML" xml:id="stk2" contextRef="#ctx0" brushRef="#br0">3431 10186 0,'0'-8'6,"-9"8"-4,0 0 0,-35-9 10,18 0-1,-36-9-8,44 18-1,-8-8 13,-71-19-4,79 27-10,-123-35 14,-177-27 0,257 53-15,-363-61 3,389 61-3,-35 9 3,-1-9-2,-17 0 9,-318-17 9,318 17-19,-688-18 15,679 27-15,-450-8 11,556 8 45,0 0-53,-1 0-2,1 0 12,141-9 0,71 0-10,-142 9 12,362 0-2,-415 0-12,283 0 2,-282 0-3,17 0 3,-18 0-3,27 0 3,0 0 5,88 0 11,-114 0-18,123 0 12,-142 0-12,36 0 9,-35 0-9</inkml:trace>
    </iact:actionData>
  </iact:action>
  <iact:action type="add" startTime="12525">
    <iact:property name="dataType"/>
    <iact:actionData xml:id="d3">
      <inkml:trace xmlns:inkml="http://www.w3.org/2003/InkML" xml:id="stk3" contextRef="#ctx0" brushRef="#br0">4507 4824 0,'-9'0'21,"0"0"-16,0 0 1,-8-9-3,8 9-2,-9 0 12,1-8-12,-80-19 1,79 27 9,0 0-10,-140-44 15,149 35-15,-221-61 11,116-1-8,87 53-1,18 10-3,1-1 2,-1 0 8,-26-35 3,26 35-12,-18-44 14,10-17 1,17-10 0,8 63-15,10-72 1,-18 72 1,9 8-2,-9-9 10,18-70 0,-10 62-10,1-71 2,-9 61-1,9 28 2,-9-28 4,0 27-8,18-43 3,-10 25 0,1 18-3,-9 0 10,36-52-6,-19 43-2,-8 9 0,0 0 8,35-17-8,-35 26 1,0-9 0,-1 9 5,1-9-4,0 9-3,0 0 7,-9-8-6,17 8 12,10 0 2,17 0 2,-35 0-4,0 0-13,70 17 14,-70-8-14,106 26 16,-107-35-17,142 44 15,0 18 2,-141-62-16,106 62 15,-18 8 3,-89-61-19,72 62 15,-71-62-13,35 35 14,-18 0-3,-26-35-13,9 26 11,-9-9-7,0-17-1,-9 0-3,9 0 8,-17 8 7,-27 36-12,35-35-2,0-9 3,0 0 5,-17 26-6,17-26-2,0 8 2,0-17 6,-17 36-6,17-28-1,0 1-1,9 0 2,-18 0-1,10-9 5,-19 26 8,27-17-15,-44 18 4,26-10-3,10-17 2,8 9-1,-9-9-1,0 0 11,-26 18-1,-1-1-9,28-17-1,-1 0 3,-9 0 0,18 9 2,-26-9-4,17 0 0,0 0 0,0 0 1,0 0-1,1 0 7,-1 0-8,0 0 6,0 0-1,0 0-4,0 0-1,1-9 3,-1 9 0,9-8-3,-27-1 7,1-18 6,17 18-9,0 1 5,0 8-6,9-9 4,-8 9 10</inkml:trace>
    </iact:actionData>
  </iact:action>
  <iact:action type="add" startTime="14120">
    <iact:property name="dataType"/>
    <iact:actionData xml:id="d4">
      <inkml:trace xmlns:inkml="http://www.w3.org/2003/InkML" xml:id="stk4" contextRef="#ctx0" brushRef="#br0">4983 4339 0,'0'9'9,"0"0"-3,0 0-1,0-1 7,9 19-9,-9-18 0,9 0-2,8 35 14,-8-44-2,-9 8-12,18 28 13,-18-27-14,17 17 12,-8-17-9,-9 0 10,9-9 19,-9-9-27,9 9-5,-9-9 3,9 9 6,8-35-7,-8 35 0</inkml:trace>
    </iact:actionData>
  </iact:action>
  <iact:action type="add" startTime="14338">
    <iact:property name="dataType"/>
    <iact:actionData xml:id="d5">
      <inkml:trace xmlns:inkml="http://www.w3.org/2003/InkML" xml:id="stk5" contextRef="#ctx0" brushRef="#br0">5159 4427 0,'0'9'33,"0"0"-32,0 0 4,0 0-1,0-1 6,0 10-7,0 17 14,0-26-4,0 0-1,0 0-11,9-9 32,0 0-28,-9-9-3,18 9 8,-1-35 2,-8 35-11,18-36 12,-10 1-13</inkml:trace>
    </iact:actionData>
  </iact:action>
  <iact:action type="add" startTime="14856">
    <iact:property name="dataType"/>
    <iact:actionData xml:id="d6">
      <inkml:trace xmlns:inkml="http://www.w3.org/2003/InkML" xml:id="stk6" contextRef="#ctx0" brushRef="#br0">5353 4366 0,'0'8'15,"-8"-8"-14,-10 45 15,0 16 2,18-52-2,0 44 2,0-35-1,0-27 5,27-35-7,-1-9 1,-26 44-1,27-44 1,-1 9 0,-26 35-16,9-8 16,-9 25 2,-9 54-2,9-53 1,0 0-17,0 52 15,-9 1 1,9-35 1,9-27 3,18-27-6,-19 27 2,28-53 0,-10 27 1,-17 26 3,9 26-4,-18-17-1,17 18 2,1-1-2,-9-17 3,-9 8-3,9-17 2,17 0 1,9-35-2,-17 0-7</inkml:trace>
    </iact:actionData>
  </iact:action>
  <iact:action type="add" startTime="15530">
    <iact:property name="dataType"/>
    <iact:actionData xml:id="d7">
      <inkml:trace xmlns:inkml="http://www.w3.org/2003/InkML" xml:id="stk7" contextRef="#ctx0" brushRef="#br0">5786 4313 0,'-9'0'61,"0"0"-49,0 0 0,0 0-9,-8 9 6,8-9-6,9 8-1,-18 1 10,9 0 4,1 35-1,8-35-14,0 35 9,8-35-9,1 26 1,0-35-1,-9 9 0,9-9 1,-9 9 9,26 17 4,1 1 3,-1-1-3,-26-17 6,-9-9-11,9 9-7,-8-9-2,-1 0 9,0 0-8,9 9 3,-9-9-2,0 0 17,0 0-9,1 0-9,-1 0 9,0 0-8,-17 0 6</inkml:trace>
    </iact:actionData>
  </iact:action>
  <iact:action type="add" startTime="18981">
    <iact:property name="dataType"/>
    <iact:actionData xml:id="d8">
      <inkml:trace xmlns:inkml="http://www.w3.org/2003/InkML" xml:id="stk8" contextRef="#ctx0" brushRef="#br0">6324 7153 0,'8'0'15,"1"0"-12,53 0 24,-53 0-3,105 0 4,-96 0-28,185-18 25,0 9 2,-45-9-2,-61-8 2,-8 0-2,-81 26-25,72-9 25,52 9-14,-61 0 1,-18 0-9,-27 0 0,-17 0-1,0 0-1,0 0 7,35 0 10,-36 0-17,54 0 13,-27 0 1,-8 0-4,-18 0-8,8 0 4,-8 0 13,0 0 68</inkml:trace>
    </iact:actionData>
  </iact:action>
  <iact:action type="add" startTime="23294">
    <iact:property name="dataType"/>
    <iact:actionData xml:id="d9">
      <inkml:trace xmlns:inkml="http://www.w3.org/2003/InkML" xml:id="stk9" contextRef="#ctx0" brushRef="#br0">10566 6835 0,'-9'0'11,"0"0"1,9 9 10,-35-9 5,-53 0 0,-18-27-3,-44-25 5,0-10-4,79-18 3,-26-52-1,97 123-27,-61-105 24,34 34 3,27 1-3,35 17 4,45 0-4,26 18-9,-9 9-7,-44 17-5,-27 18-2,-8-8 1,-10 8-1,1 0 1,9 0 1,-9 0-3,8-9 7,54 0-4,-45 0 0,-8 9-2,0 0 1,17-9 6,36 9-6,-45 0-1,-17 0 1,0 0-2,-1 0 1,1 0 0,18-9 1,-18 9 11,132 0-2,-9 0-8,-123 0-2,17 0 1,1 0 9,96 0-9,-96 9 0,-19-9-2,10 0 2,-9 9-2,0-9 3,17 0-3,-8 0 13,-9 0-12,141 35 10,-124-26-10,115 26 1,-123-26-2,-9-9 2,-1 0-2,10 0 1,-9 9 3,17 0-4,1 0 9,-1 0 7,89 35 0,35 17-1,-133-43-15,45 26 3,-44-35 0,-9 0-1,-1-9 7,10 26-7,-9-17 0,-9 0 1,9-9-1,-9 9-1,9 26 10,-9-26 2,8 26 2,-8-26-15,-8 35 2,8-35 0,-9-9 0,9 9-2,0-1 4,-9 1-3,0 0 6,-9 26 7,-52 27-11,61-53 0,0 0-3,0 0 1,1-9 1,8 8-2,-18 1 3,9 0-3,-8 0 12,-125 79-2,1-35-8,132-53 0,-35 9 1,9 8 7,-124 10-7,115-18-1,27-9-2,-1 0 1,0 0 2,1 0-3,-10 9 1,1-9 7,-89 0-6,80 0 1,8 0-1,10 0-2,8 0 9,-9 0-8,-79 0 1,80 0 0,-10 0-1,18-9 1,-17 9 1,17 0 7,0 0-10,-44-18 14,45 18-13,-28-18 12,27 18-8</inkml:trace>
    </iact:actionData>
  </iact:action>
  <iact:action type="add" startTime="24808">
    <iact:property name="dataType"/>
    <iact:actionData xml:id="d10">
      <inkml:trace xmlns:inkml="http://www.w3.org/2003/InkML" xml:id="stk10" contextRef="#ctx0" brushRef="#br0">12850 4886 0,'9'0'102,"-9"-9"-98,9 9-3,-1 0 1,-8-9-1,9 9 2,0-8 8,62-19 0,-63 18-10,89-17 3,-26 8-2,-62 9-1,17 9 11,168-53-1,-158 45-10,105-19 13,44-17 1,-176 44-14,123-18 13,-61 1-11,-63 17-3,1 0 3,0 0-2,0 0 0,0 0 8,17-9 6,9 9 0,1 0 1,-28-9-15,37 9 12,-19-9-10,-17 9 0,0 0 10,8 0 47</inkml:trace>
    </iact:actionData>
  </iact:action>
  <iact:action type="add" startTime="25527">
    <iact:property name="dataType"/>
    <iact:actionData xml:id="d11">
      <inkml:trace xmlns:inkml="http://www.w3.org/2003/InkML" xml:id="stk11" contextRef="#ctx0" brushRef="#br0">14076 4233 0,'0'9'48,"0"0"-46,0 0-1,26 17 11,-26-17 4,9-9-16,44 53 16,-44-44-13,70 53 11,9-1 3,-17-17 0,-62-35-17,17 18 16,-17-19 0,-9 1 1,0 0-6,0 9-9,-9-9 1,-8-1 3,17 1-6,-36 26 17,19-17-2,-45 26 0,62-35-14,-62 44 14,53-53-13,-52 44 14,52-44-16,-35 27 15,17-10 2,18-8-1,1-9 1</inkml:trace>
    </iact:actionData>
  </iact:action>
  <iact:action type="add" startTime="28976">
    <iact:property name="dataType"/>
    <iact:actionData xml:id="d12">
      <inkml:trace xmlns:inkml="http://www.w3.org/2003/InkML" xml:id="stk12" contextRef="#ctx0" brushRef="#br0">17824 5133 0,'0'9'74,"0"0"-66,0-1-3,0 1 23,27 44-26,-27-44 22,61 79 2,-8 9 0,-44-97-25,44 88 26,9-17-3,8-18 4,71-18-5,-8 0-12,-125-35-10,72 18 10,-71-18-11,70 9 3,-70 0-2,17-9 2,-17 0-2,9 0 9,61 8-9,-70-8 1,0 9-2,0-9 1,8 0 2,1 0-1,-9 9 10,0-9-11,79 18 9,-71-18-10,45 9 3,-44-9-2,-9 0 1,-1 0 0,10 0 0,53 0 15,-54 0-16,-8 8 5,0-8-6,8 0 3,-8 0 0,0 0 7,26 0-7,-17 0-1,-9 0 0,0 0 2,-1 0 3,10 0-4,-9 0 1,0 0 6,8 0-6,1 0-2,-9 0 2,0 0 0,8 9 6,-8-9 2,18 0 1,26 0-10,-45 0-2,1 0 1,0 0 1,9 0 7,35 0 4,-45 0-13,63 0 1,-53 0-1,-10 0 1,1 0-1,9 0 2,-9 0 6,61 0 5,-61 0-13,70 0 2,-70 0-3,0 0 2,0 0-1,0-9 9,44 1-6,-45 8-4,1 0 1,0 0 3,9-9-2,-1-9 7,-8 18-6,0-9-1,0 9 7,26-17-7,-26 8 0,0 0 0,0 9 1,-1-9 0,1 9 5,18-26 7,8-18 0,-26 44-15,35-53 3,-35 44-1,-9 0-1,8 9 1,1-18 11,18-34-2,-18 25-8,-1 18-1,-8 0-1,0 1 2,0-1 0,9-9 6,-9-17 4,0 26 4,9-26-16,-9 26 1,0 0 1,0 0 0,9-8 8,-9 8-9,0 0 10,0-9-10,0 10 0,0-1 3,-9 9 7,-9-18-10,-8-8 8,17 26-8,0-9 1,0 9 7,-35-18-7,27 9-1,8 9-1,0-8 2,0 8-3,0 0 2,-8 0 6,-36-9 6,-44-9-11,79 18-1,-8 0-1,17 0 1,9-9-2,-9 9 3,0 0-3,-8 0 2,8-9-2,0 9 12,-106-8-3,10-1-6,60 9 0,1-9 0,0 0 5,-35 0-4,44 9-4,8-8 1,10 8 2,8 0-3,-27 0 2,28 0-1,-28-9 7,-87 0 7,79 9-15,-115-18 3,150 18-3,-17 0 2,17 0-1,-18 0 1,1 0 0,17 0 8,-97 0 4,97 0-13,-96 0 3,78-9-3,10 9 2,8 0-3,-9 0 9,9 0-7,-52 0 11,-10 0-11,62 0-2,0 0 2,1 0 2,-1 0-4,-9 0 8,-26 0-5,35 0-2,0 0 0,1 0 2,-1 0-2,0 0 1,0 0 9,-44 0 1,18 0-10,26 0 1,0 0 8,-26 9-8,17-9-1,10 0 0,-1 9 1,-18-9 8,10 9-7,8-9-1,-27 9 5,28-9-6,8 9-2,-9-9 2,0 0 1,0 0-1,0 8 10,-52 10 5,52-18-17,-62 18 10,36-10-8,26-8 0,0 9 1,1-9 1,-1 9 6,0-9-9,-9 9 13,9-9-8,9 9 14,-8-9-18</inkml:trace>
    </iact:actionData>
  </iact:action>
  <iact:action type="add" startTime="31762">
    <iact:property name="dataType"/>
    <iact:actionData xml:id="d13">
      <inkml:trace xmlns:inkml="http://www.w3.org/2003/InkML" xml:id="stk13" contextRef="#ctx0" brushRef="#br0">10407 8484 0,'-9'0'146,"0"0"-135,0 0-9,1 0-1,-292-114 18,212 52-3,-221-106 1,282 160-17,-114-28 16,53 1 2,79 26-18,-52-44 18,25-26-1,19 17-1,17 53-16,-9-44 17,9 45-16,0-45 15,0 44-16,-9-18 17,0 10-1,9 8 1,-9-26 1,9-27-1,0 53-17,0-53 16,18 9 2,9-8-2,17 17 1,-44 35-17,70-44 18,-61 53-17,106-53 15,-107 53-16,116-35 16,-98 26-15,133 0 15,-150 9-15,167 0 15,-167 0-16,159 0 17,-159 0-17,149 18 16,-131-18-15,132 17 15,-142-8-15,142 18 15,-141-27-16,131 35 16,-131-35-15,123 44 14,-114-35-12,123 44 11,-142-53-13,116 44 16,-106-44-17,70 44 17,-27 0 0,-52-35-16,18 26 15,-18-26-15,17 53 15,-17-9 1,-9-45-17,0 45 16,0-44-16,-9 35 16,0-35-15,-61 62 15,61-54-16,-97 63 17,88-63-17,-114 89 18,123-88-18,-123 70 16,114-79-14,-79 52 14,88-52-16,-43 18 16,16-18 0,27-9 2</inkml:trace>
    </iact:actionData>
  </iact:action>
  <iact:action type="add" startTime="34245">
    <iact:property name="dataType"/>
    <iact:actionData xml:id="d14">
      <inkml:trace xmlns:inkml="http://www.w3.org/2003/InkML" xml:id="stk14" contextRef="#ctx0" brushRef="#br0">11589 9772 0,'9'0'69,"-1"0"-67,1 0 1,0 0-1,9 0 2,88 0 13,-80 0-2,133-9 3,17-9-1,-158 18-17,193-17 16,-193 17-16,158-9 16,-149 9-15,79 0 16,-97 0-17,79 0 16,-71 0-16,72 0 17,-81 0-16,89 0 14,-88 0-14,62 0 16,-54 0-17,63 0 16,-71 0-16,61 0 18,-61 0-18,53 0 16,-1 0 1,-16 0-1,7 0 2,-43 0-18,53-9 16,-53 9-16,44 0 17,-44 0-17,52 0 16,10 0 2,-62 0-18,79 0 16,-79 9-16,61 0 17,-61-9-17,35 9 18,-35-9-17,0 0 13</inkml:trace>
    </iact:actionData>
  </iact:action>
  <iact:action type="add" startTime="37047">
    <iact:property name="dataType"/>
    <iact:actionData xml:id="d15">
      <inkml:trace xmlns:inkml="http://www.w3.org/2003/InkML" xml:id="stk15" contextRef="#ctx0" brushRef="#br0">12153 12656 0,'9'0'106,"0"0"-102,0 0-2,8 0 8,-8 0 17,0 0-26,97-9 21,26 9 6,-123 0-28,106 0 25,-98 0-25,63 0 27,8-9-3,-27 9 3,-52 0-26,79-17 22,-26 8 4,-53 9-27,26-9 27,-17-9-3,-18 10 6,9 8 125,0 0-147,-1 0-4,-8-9-3,18 0 7,-9 9 3,35 0-8,-35 0 0,0-9 11,52 0 1,-52 9-14,62-9 11,-18 1-7,-45 8-2,1 0-2,0 0 10,9-9 1,-9 9-12,8 0 14,-8 0-14,9-9 3,-1 9 1,-8 0 10,0-9-3,0 9-10,0 0 1,-1 0 16,1 0 13,0 0 0,-9 9 147,-9 0-174,9 0-1,-9-9-1,9 8 9,-26 28-9,-27 17 18,44-36-11,-17 10-6,17-18-2,0-1 1,0 1 1,0 0 6,-26 26 8,-27 9-13,54-44 1,-1 9-4,0 0 11,0-9-12,-26 18 15,26-18-15,-44 8 15,44-8-13,-70 0 8,70 0-9,-70 0 2,52 0 0,18 0-2,1 0 11,-1 0-10,-106 0 11,27 0-2,79 0-10,-70-8 13,70 8-13,-88-27 2,88 27-3,-8-9 3,-10 1 7,-44-10 5,54 18-14,-89-35 12,97 26-12,-70-26 1,61 26 0,9 0 2,-17 0 10,-36-17-3,53 17-11,-26-9 4,26 9-4,0 9 4,1-8-2,8-1 1,-9 9 2,0-9 10,-9-18-10,10 27-4,8-8 1,-9-10 8,9 9-2,-9 9-7,9-9 10,0 1-9,0-10 9,0 9-9,0 0 2,0 0-2,0-17 13,9 17-7,0-17-5,-1 26-3,-8-9 3,9 9-3,-9-9 11,9 9-11,17-35 2,-8 26 1,-9 0 1,17-9-1,-17 10 7,53-28 1,-44 36-10,52-35 1,-52 26 0,-1 9-1,1-9 2,-9 9-3,0 0 2,8-8 7,45-19 5,-44 27-14,70-26 3,-62 26-2,-17-9 2,18 9 6,-19 0-8,63-18 1,-62 18-2,0 0 2,-1 0-2,1 0 2,9 0-1,-9 0 1,17 0 6,36 0-5,-44 0-2,-1 0 1,-8 0-1,0 0 8,0 0-8,61 0 0,-52 0 0,-9 0 0,8 0 1,-8 0 1,18 0-2,-19 0 11,54 9-1,-44-9-10,17 9 3,-35 0-3,18-9 0,-9 0 9,26 17-8,-26-17 0,-1 0 1,1 0-1,-9 9-1,9-9 10,26 9 0,-26-9-10,9 9 1,-9-9 0,-9 9 0,8-9 0,1 0 2,18 17 8,-27-8-3,9-9-9,8 18 2,1-18 2,-9 17 7,35 27-9,-35-44 0,-1 9 0,-8 0 0,9 0 8,26 26-8,-35-17 1,9-18 8,18 53-9,-27-44-2,9-1 2,-9 1 0,0 0 0,8-9-1,-8 9 1,9 9 5,0 26 10,-9 35-13,0-61-3,0-10 2,0 10 3,0 9-3,0-19-1,-9 1-1,9 0 2,0 0 7,0 0-10,-17 17 4,8-17-1,0-9-2,9 9 6,-9-9-7,0 17 2,0-8 1,1-9-2,-1 0 3,0 9-2,-17 0 12,17 0-13,0-9 5,-9 8-4,9-8 2,1 0 6,-28 9-7,19-9 1,17 9-3,-9-9 1,0 0-1,-17 9 10,17-9-8,0 0-2,0 0 1,9 9-2,-9-9 7,-17 0-4,17 9-1,0-9 1,0 0-2,1 0 0,-28 8 13,28-8-6,-10 0-4,9 0-1,0 0-2,-17 0 9,17 0-8,0 0 1,0 0 0,1 0 1,-1 0 5,-18 0 2,18 0-11,-17 0 4,8 0-3,9 0 2,1 0-1,-36-8 14,35 8-16,0 0 8,0-9-8,-17 0 2,17 9-1,0-9 2,-9 9 7,-17-18-6,26 18-4,0-8 2,1 8 1,8-9 6,-18 9-9</inkml:trace>
    </iact:actionData>
  </iact:action>
  <iact:action type="add" startTime="42898">
    <iact:property name="dataType"/>
    <iact:actionData xml:id="d16">
      <inkml:trace xmlns:inkml="http://www.w3.org/2003/InkML" xml:id="stk16" contextRef="#ctx0" brushRef="#br0">7117 8352 0,'0'9'37,"0"0"-30,-9-9-2,9 8-1,0 45 25,0-44-7,18 18 5,26-10-3,62-8 4,35-27-4,-26-26-6,-106 44-17,17-35 9,-8 17 2,-9 1-9,-9 8 0,0-9 10,0 10-10,0-1 6,-9 9-8,0 0 7,-9-18 3,-17 0-9,17 18 0,10 0 0,-1-8 0,0 8 0,-18-9 11,19 9-4,-10 0-6,9 0 0,-17 9 10,17-9-9,9 8 0,-18-8 8,1 18 0,8-18-11,-18 27 0,18-27 1,9 8-1,-8-8 1,8 9 0,-9-9 11,-9 18-2,9-18-11,1 9 3,-1-1 1,0 1 6,9 0-5,0 0 0,-9-9 2,9 9-2,0 0 2,-9-9-2,9 8 0,-9-8 6,9 9-10,0 0 15</inkml:trace>
    </iact:actionData>
  </iact:action>
  <iact:action type="add" startTime="43683">
    <iact:property name="dataType"/>
    <iact:actionData xml:id="d17">
      <inkml:trace xmlns:inkml="http://www.w3.org/2003/InkML" xml:id="stk17" contextRef="#ctx0" brushRef="#br0">7752 8070 0,'0'9'37,"0"-1"-32,0 1 0,0 0 0,0 0 3,0 9 5,0 34-10,0-43 0,0 9 8,-9 52 8,1 36-17,8-88 11,-9 44-3,9-54-10,-9 28 3,9-27 0,0-1 8,-18 19 3,1-10 2,-1-17-16</inkml:trace>
    </iact:actionData>
  </iact:action>
  <iact:action type="add" startTime="43993">
    <iact:property name="dataType"/>
    <iact:actionData xml:id="d18">
      <inkml:trace xmlns:inkml="http://www.w3.org/2003/InkML" xml:id="stk18" contextRef="#ctx0" brushRef="#br0">7285 8590 0,'0'0'0,"0"9"2,0 0 2,0 0 0,0-1 1,0 1 2,0 0 5,0 26-8,0-26-2,0 26 13,0-26-6,0 9 6,0-9-14,0 26 13,-9 27 1,9-18-12,0-35 0,0 17 14,0-17-5</inkml:trace>
    </iact:actionData>
  </iact:action>
  <iact:action type="add" startTime="44286">
    <iact:property name="dataType"/>
    <iact:actionData xml:id="d19">
      <inkml:trace xmlns:inkml="http://www.w3.org/2003/InkML" xml:id="stk19" contextRef="#ctx0" brushRef="#br0">7576 8670 0,'0'8'1,"0"1"1,0 0 2,0 0-2,0 0 1,0 17 7,0-17 0,0 53-6,0-54-3,0 1 1,0 0 11,-18 53 2,1 0 0,17-54-13,-18 10 7,18-9-8,-9-9 4</inkml:trace>
    </iact:actionData>
  </iact:action>
  <iact:action type="add" startTime="44535">
    <iact:property name="dataType"/>
    <iact:actionData xml:id="d20">
      <inkml:trace xmlns:inkml="http://www.w3.org/2003/InkML" xml:id="stk20" contextRef="#ctx0" brushRef="#br0">7382 8784 0,'9'0'10,"-9"9"-5,9-9-4,-1 0 4,-8 9 7,9-9-11,9 9 3,-9-9-4,-1 0 2,-8 8 8,27-8 8,-9 9-2,-10-9-6</inkml:trace>
    </iact:actionData>
  </iact:action>
  <iact:action type="add" startTime="44746">
    <iact:property name="dataType"/>
    <iact:actionData xml:id="d21">
      <inkml:trace xmlns:inkml="http://www.w3.org/2003/InkML" xml:id="stk21" contextRef="#ctx0" brushRef="#br0">7276 9013 0,'0'9'41,"18"-9"-40,-10 0 9,1 9-8,35-9 9,-35 0 2,71 0-11,-72 0 0,19 0 1,-18 0 10,0 0-12,88-9 14,-89 9-14,89-9 15,-97 1-15,44-1-1</inkml:trace>
    </iact:actionData>
  </iact:action>
  <iact:action type="add" startTime="45152">
    <iact:property name="dataType"/>
    <iact:actionData xml:id="d22">
      <inkml:trace xmlns:inkml="http://www.w3.org/2003/InkML" xml:id="stk22" contextRef="#ctx0" brushRef="#br0">8105 8317 0,'9'0'4,"0"0"3,-9 9-2,9-9-4,8 8 13,-8-8 3,35 18-3,0-9 3,0 8 0,-8 1-1,-10 0 3,-26-9-19,18 43 17,-10 19 0,-8-62-16,9 53 15,-9-54-16,-17 28 17,8-27-17</inkml:trace>
    </iact:actionData>
  </iact:action>
  <iact:action type="add" startTime="45454">
    <iact:property name="dataType"/>
    <iact:actionData xml:id="d23">
      <inkml:trace xmlns:inkml="http://www.w3.org/2003/InkML" xml:id="stk23" contextRef="#ctx0" brushRef="#br0">8202 8731 0,'-9'9'2,"18"-18"-1,-27 27 2,18-9 1,-8-9 0,8 9-3,-18 35 18,9-18-8,0-17-10,9 0 2,0 0 16,-35 52-8,26-43-10</inkml:trace>
    </iact:actionData>
  </iact:action>
  <iact:action type="add" startTime="45670">
    <iact:property name="dataType"/>
    <iact:actionData xml:id="d24">
      <inkml:trace xmlns:inkml="http://www.w3.org/2003/InkML" xml:id="stk24" contextRef="#ctx0" brushRef="#br0">7982 9022 0,'0'0'1,"8"0"-1,1 0 4,0 0 0,44 0 14,-35 0-2,79 0-1,-89 0-14,98 9 15,-97-9-16,106 9 17,-106-9-17,70 9 16,-70-9-15,17 0 16,-17 9-1</inkml:trace>
    </iact:actionData>
  </iact:action>
  <iact:action type="add" startTime="46495">
    <iact:property name="dataType"/>
    <iact:actionData xml:id="d25">
      <inkml:trace xmlns:inkml="http://www.w3.org/2003/InkML" xml:id="stk25" contextRef="#ctx0" brushRef="#br0">8167 11227 0,'9'0'10,"-1"0"13,1 0-20,18 0 9,-18 0 3,70 0 2,36 0-1,-107 0-16,125 0 16,-116 0-16,107-17 17,-89 17-17,62-9 16,-88 9-15,88 0 15,-88 0-16,79 0 16,-9 0 1,1 0-1,-71 0-15,88 0 15,8 0-4,-43 0 0,-44 0-12,26 0 4,-35 0-4,-1 0 2,10 0 0,-9 0 5,26 0-4,-26 0-1,0 0 0,0 0 1,-1 0 1,10 0 8,-9 0 1</inkml:trace>
    </iact:actionData>
  </iact:action>
  <iact:action type="add" startTime="47105">
    <iact:property name="dataType"/>
    <iact:actionData xml:id="d26">
      <inkml:trace xmlns:inkml="http://www.w3.org/2003/InkML" xml:id="stk26" contextRef="#ctx0" brushRef="#br0">9772 11271 0</inkml:trace>
    </iact:actionData>
  </iact:action>
  <iact:action type="add" startTime="49889">
    <iact:property name="dataType"/>
    <iact:actionData xml:id="d27">
      <inkml:trace xmlns:inkml="http://www.w3.org/2003/InkML" xml:id="stk27" contextRef="#ctx0" brushRef="#br0">8158 14041 0,'9'0'38,"0"0"-31,-9 8-3,8-8 3,-8 9 17,9-9-24,35 62 27,71 70-3,-106-123-23,97 106 25,17 8-1,-8-35 2,35 27-2,-27-44-5,-26-45-9,-88-26-10,44 0 9,-44 0-8,53 0 1,-45 0 0,1 0 7,26-18 6,26-35 0,-8 1-14,-53 52-1,-9-9 1,9-9 9,26-35 4,9-26-13,-44 70-1,9 0 0,0-8 1,-9 8 2,9 0 3,8-35-4,-17 35-2,9 0 1,0 0 9,9-44-9,-10 36 0,-8 8 0,9 0 1,-9 0-2,9-26 9,-9 26 3,0-26-9,0 17-2,0 9 13,0-35-4,0 18-7,-9 17-1,9 0 1,0 0 2,-9 9-6,1-8 2,8-1-1,-9 9 1,9-9 0,-9 0 1,0 9-1,9-9 9,-35-17 0,0-1-8,26 27-2,0-8 2,0-1 7,-35-9-7,35 18-3,0 0 1,1-9 1,-1 9 1,-9-8 6,-26-10 5,35 18-14,-70-18 3,61 18-1,9 0-2,1 0 1,-1 0 1,0 0 0,-9-9 10,-61 1-1,61 8-11,-35-9 2,44 9 0,1 0-1,-10 0 1,9 0 8,-44-18-7,44 18-3,1 0 2,-1 0-2,0 0 3,-9 0-1,-35-9 10,45 9 0,-54 0-10,53 0 0,0 0 0,0 0 0,1 0-1,-36 0 17,17 0-12,1 9-3,17-9 0,0 0 8,-35 27-8,17-19-1,19 1 1,-1 0-1,0-9 6,-35 18 6,35-9-13,-70 26 1,70-35-2,0 0 2,9 9-2,-9-9 1,0 0 2,1 8-2,-1-8 12,9 9-12,-44 18 9,35-18-10,-9-1 2,9 10 2,1-18-3,-1 9 2,-9 8 7,9-8-9,9 0 1,-9-9 2,9 9-4,0 0 2,-8 8 7,-1-8 5,0 26-12,9-26-1,-9 0 0,9 0 3,0 9-2,0 26 12,0-35-6,0 26-5,0-26-3,0-1 2,0 1-1,9-9 9,0 44-8,0-35 0,-9 0-1,8-9 2,1 9-1,-9 0 6,18 8-3,-9-8-2,-9 0 5,17 0-5,-8 0-1,0-9 2,-9 8-3,9-8 11,17 18 0,-26-9-12,36 8 2,-28-17 1,1 9 7,18 0-7,-19-9-3,-8 9 2,9-9-1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6333">
    <iact:property name="dataType"/>
    <iact:actionData xml:id="d0">
      <inkml:trace xmlns:inkml="http://www.w3.org/2003/InkML" xml:id="stk0" contextRef="#ctx0" brushRef="#br0">19800 2284 0,'-9'0'3,"0"0"4,9 9-5,-9-9 10,0 0 12,-70 9 1,70-9-24,-114 0 25,8 0-1,106 0-25,-105 9 28,-10-9-3,45 0 3,-1-27-1,-8-8-1,79 35-25,-70-27 5,79 19-5,-26 8 17,-54-27-3,71 27-15,-44-26 15,45 26-15,-37-9 12,37 9-12,-19-9 1,18 9 2,9-9-2,-8 9 9,-10-9-7,9 9 13,-9-8 0,18-1-16,-8 0 12,-1 0 2,9 0-11,0 1-3,-9 8 2,9-9 2,0-9 10,0 9-13,0-8 8,0-10-5,9 27-2,-9-9 1,0 1 8,17-28 0,-8 27-11,9-17 3,-18 17-2,9 0 2,-9 1 0,9 8-3,-9-9 2,8 9 9,19-44 0,-10 17-8,-8 18-2,0 1 2,26-19 9,-26 18-12,0 0 2,0 9 3,-9-8-5,9 8 1,8-18 10,10 9-8,-18 9-1,-1-9 7,19 1 7,-18 8-16,52-18 3,-52 18-2,0 0 1,0-9 1,0 9-2,0 0 6,17 0 8,-8 0-15,43 0 4,-52 0-3,9 0 0,-9 0 3,17 0 8,36 0-1,-53 0-11,35 0 2,-27 0-1,-8 0 1,0 0 2,17 0-2,19 0 8,-37 0 2,37 0-9,-37 0-2,1 0 2,9 9 6,8-9-7,-17 0 0,0 0 2,0 0-1,26 9 17,-26-9-18,17 9 11,-17-9-5,9 0-6,8 8 12,-17-8-11,0 0-1,8 9 8,-8-9-8,0 9 2,0-9-1,9 9 6,-10-9-4,1 0 4,0 9-6,0-9-1,0 0-1,-9 8 1,8-8 1,19 9 9,-18-9 0,17 9-9,-17-9 0,17 0 9,-26 9-10,9-9 0,0 0 2,0 0 3,0 0-5,0 0 0,-1 0 11,19 0-10,-18 0 2,-9 9-3,8-9 9,19 0 1,-18 0-12,8 0 2,-8 0 1,18 0 8,-19 0-6,1 0-1,-9 9-3,18-9 8,-9 0-5,0 0 1,-1 0 2,1 0-3,0 0 2,0 0-1,0 0-1,0 0 0,8 8 6,-8-8-7,0 0 0,8 0 8,-8 0-8,0 0 3,-9 9-5,18-9 22,-9 0-20,26 0 10,-18 0-11,-8 0 0,0 0 3,0 0 6,17 9 3,-17-9-7,0 0-1,0 0 0,-9 9-3,9-9 10,-1 0-12,-8 9 2,9-9 11,0 0 2,9 8-15,-18 1 13,17-9 0,-8 9-12,0-9 0,-9 9 5,9-9 1,0 0 1,-9 9-8,8-9 9,1 9 3,-9-1 1,9-8-12,-9 9 0,9-9 4,-9 9-4,0 0 10,9-9-7,-9 9-5,0-1 8,9-8-6,-9 9 3,8-9 5,-8 18-8,9 0 13,-9-10-13,0 1 3,0 0 4,0 0-6,0 0 6,0-1-4,0 1-1,0 0 2,0 0-1,0 0 2,0 0-1,0-1 3,0 1 3,0 0-10,0 0 11,-9 0-11,1-9 3,8 8-1,0 1 3,-9-9 8,-9 18-14,9-9 3,9 0 0,-9-9-2,9 8-1,-17 1 13,8 0-7,0 0-4,0 0 0,1-1 9,-1-8-11,9 9 2,-9-9 0,0 0 2,9 9 1,-9-9-4,0 0 1,-8 9 16,-1 0-15,1-9-2,17 9 3,-18-9 11,-26 17-3,0-8-10,35-9-2,0 9 2,0-9 0,0 0 9,-43 9-1,43-9-10,-18 9 1,18-9-1,1 8 2,-1-8-1,0 0 0,-26 0 14,26 9-15,0-9 5,-17 0-4,8 0 1,9 0 9,-26 0-10,17 9 0,9-9 1,1 0 0,-19 0 6,18 0-7,0 0 1,1 0 7,-19 0-8,18 0-1,1 0 1,-1 0 2,-27 0 12,28 0-8,-10 0-4,0 0 0,10 0 4,-19 0-5,18 0-2,0-9 1,1 9 10,-10 0-10,0 0 1,1-9 9,8 9-10,0 0 0,0 0 6,0 0 1,9-8-7</inkml:trace>
    </iact:actionData>
  </iact:action>
  <iact:action type="add" startTime="59083">
    <iact:property name="dataType"/>
    <iact:actionData xml:id="d1">
      <inkml:trace xmlns:inkml="http://www.w3.org/2003/InkML" xml:id="stk1" contextRef="#ctx0" brushRef="#br0">22834 2275 0,'-9'0'6,"0"0"32,0 0-29,0 0-4,0 0 9,-43 0-11,-45-17 12,79 17 1,-141-27-1,141 27-14,-131-26 15,113 17-15,-193-44 15,203 44-15,-266-70 15,257 70-15,-168-53 16,186 54-17,-63-37 16,72 37-15,-37-28 15,45 28-15,-17-19 15,17 1 2,0 8-2,0-8 1,0 8-1,9-9 0,8 10 2,-8 8-18,26-17 16,27-10 1,-9-8-1,-44 44-15,44-35 16,-44 35-16,70-35 9,-70 35-9,52-18 15,-34 18-16,96-27 4,-78 19-1,-28-1-3,-8 9 2,0 0-1,17 0 17,177-35-3,-62 26 2,-132 0-16,97 9 15,-89 0-15,72 18 15,-72-18-15,89 35 15,9 9 0,-89-35-15,71 26 15,-88-26-15,70 17 15,-70-17-15,53 18 15,0-1 1,-53-17-17,35 26 18,-9 0-3,-9-17 3,-17 0-1,9-1 0,-18-8-17,26 18 17,-8 26-7,-9-27 3,0-8 2,-9 8-11,0-8-1,0-1 10,0-8-12,0 0 1,-9-9-1,9 9 11,-9 26-2,-9-8-7,18-19-2,-8-8 1,8 18 2,-18 0 9,18-10-13,0 1 4,-9-9-2,9 9 4,-9 0-5,0-9 2,9 9 0,-8-9-1,-19 17 14,18-17-15,-17 9 6,26 0-5,-9-9 0,0 0 0,0 9 0,1-9 0,-1 0 9,-18 17 9,18-8-20,-52 9 13,17 0 0,35-18-13,-35 0 2,35 0 1,0 0-2,0 0 8,-44 0-6,45 0-1,-10 0 0,-9 0 1,19 0-1,-1 0 9,-53 0 0,53 0-11,-44 0 3,45 0-3,-1 0 2,0 0 8,-35 0-7,35 0-1,0 0 0,0 0 0,0 0 0,1 0 6,-10 0-4,0 0-1,10 0-2,-10 0 8,9 0-7,0 0 3,9-9 0,-9 9-3,1 0 28</inkml:trace>
    </iact:actionData>
  </iact:action>
  <iact:action type="add" startTime="61206">
    <iact:property name="dataType"/>
    <iact:actionData xml:id="d2">
      <inkml:trace xmlns:inkml="http://www.w3.org/2003/InkML" xml:id="stk2" contextRef="#ctx0" brushRef="#br0">26926 2417 0,'9'0'4,"-1"0"34,1 0-21,0 0-10,0 0-2,9 0 0,-10 0-3,1 0 2,0 0 10,62 0-1,-63 0-12,54 0 13,35 0-11,-79 0 0,-1 0 10,72 0-1,-72 0-11,54 0 17,52 0-7,-114 0-10,44 0 1,-44 0-2,0 0 3,-1 0 0,1 0 9,18 0 4,-18 0-2,-1 0-14,1 0 18,0 0 2,0 0-8,0 0 2,-1 0 3,1 0 12,0 0-23,0 0 2,0 0-3,0 0-1,-1 0 8,28 0-9,-28 8 0,1-8-1,0 0-1,0 0 10,26 0 5,-26 0-15,35 0 1,-35 0 17</inkml:trace>
    </iact:actionData>
  </iact:action>
  <iact:action type="add" startTime="63136">
    <iact:property name="dataType"/>
    <iact:actionData xml:id="d3">
      <inkml:trace xmlns:inkml="http://www.w3.org/2003/InkML" xml:id="stk3" contextRef="#ctx0" brushRef="#br0">19288 6412 0,'9'0'0,"0"0"11,0 0-5,-1 0 19,28 0-24,25 0 27,-52 0-2,79 17-1,-79-17-25,79 0 27,18 0-2,-26 0 3,-10-8-4,-8 8 3,26-9-2,-17 9-3,-18 0-14,-36 0 8,10 0-13,-18 0-2,-1 0 1,10 0 17,-9 0-8,0 0 0,-1 0-8,1 0-3,0 0 14,0-9-13,0 9 19,0 0-7,-1 0 0,1 0-7,0 0 9,9 0-13,-1 0 11,-8 0-2,9 0-7,-9-9-1,-1 9 9,1 0-7,0 0 22</inkml:trace>
    </iact:actionData>
  </iact:action>
  <iact:action type="add" startTime="75196">
    <iact:property name="dataType"/>
    <iact:actionData xml:id="d4">
      <inkml:trace xmlns:inkml="http://www.w3.org/2003/InkML" xml:id="stk4" contextRef="#ctx0" brushRef="#br0">19315 8617 0,'8'0'36,"1"0"-33,0 0 3,53 0 20,26 8 1,-70-8-3,105 18 1,-26-18 4,-9 0-5,-35-9 3,9 9 0,17-9-15,-61 9-2,0 0 8,8-8-5,-8 8-11,-9 0 0,-1 0 10,10 0-9,-9 0 0,-9-9 7,17 9-7,-8 0-2,0 0 0,0 0 16,17 0-14,-8 0 7,-9 0-6,0 0 1,-1 0-1,1 0 4,0 0-6,18 0 13,-19 0-1,28 0 1,-1-9-11,-26 9-2,0 0 11,17 0 1,9 0-13,-17 0 6,-9 0 3,8 0 4,27 0-12,-35 0 0,0 0 0,0 0 2,0 0-3,8 0 8,-8 0 4,18 0-10,-10 0 0,10 0 9,-18 0-10,-1 0 1,1 0 1,9 0 5,-9 0-5,0 0-2,8 0 7,-8 0-7,0 0 3,0 0-2,-1 0 8,10 0-9,-9 0 8,9 0 6,-10 0-16,19-9 3,-18 9-2,-1 0 5,1 0-2,0 0 4,9 0 5,-9 0-6,-1 0-2,1 0 2,0 0-2,0 0 7,8 0 2,-8 0-12,0 0 11,0 0-7,0 0 4,-9 9 15</inkml:trace>
    </iact:actionData>
  </iact:action>
  <iact:action type="add" startTime="79649">
    <iact:property name="dataType"/>
    <iact:actionData xml:id="d5">
      <inkml:trace xmlns:inkml="http://www.w3.org/2003/InkML" xml:id="stk5" contextRef="#ctx0" brushRef="#br0">22357 10998 0,'0'-9'58,"9"9"-57,0 0 13,26-9 10,97-8 3,10-1-25,-134 9 21,1 9-23,97 0 27,-97 0-27,70 0 26,1 0-1,8-9 3,-79 9-28,105-17 25,-105 17-25,79 0 27,-79 0-27,62 0 27,-62 0-26,52 0 22,-8 0 4,-9-9 0,-35 9-26,44 0 10,-27 0-1,1-9-7,-18 9-2,0 0 3,-1 0 2,19 0 7,-10 0-3,-8 0-7,0 0 3,0 0-2,0 0 5,0 0 3,-1 0-11,10 0 14,-9 0-10,0 0 1,-1 0-3,10 0 5,9 0 3,-19 0-7,1 0 1,0 0 0,0 0 1,0 0 3</inkml:trace>
    </iact:actionData>
  </iact:action>
  <iact:action type="add" startTime="82623">
    <iact:property name="dataType"/>
    <iact:actionData xml:id="d6">
      <inkml:trace xmlns:inkml="http://www.w3.org/2003/InkML" xml:id="stk6" contextRef="#ctx0" brushRef="#br0">21696 12559 0,'0'9'33,"-9"-9"-27,0 0 3,0 0-5,-35 9 17,35-9 6,-88 17-4,0 1 5,89-18-28,-89 17 28,88-17-28,-97 9 25,0-9 2,-9 9-3,107-9-23,-63 0 10,62 0-11,-17 0 11,-1 0-7,19 0-1,-1 0-3,0 0 3,-18 0 7,19 0-9,-1 0 1,0 0 1,0 0-2,-26 0 15,26 0-15,0 0 5,-8 0-4,8 0 0,0 0 2,-17 0 7,17 9-8,-9-9 4,9 0 2,0 0 4,-17 0-11,17 0 1,0 0 3,0 0 5,1 0-7,-1 0 3,-9 0-3,9 0 0,-8 0 7,8 0-9,0 0 4,0 0-1,0 0 13,-17 0-16,17 0 1,0 0 2,1 0 2,-1 0 0,0 0 3,0 0-8,0 0 0,0 0 2,-8 0 6,8 0-7,0 0 10,0-9-11,1 9 1,-1 0 2,0 0 4,0 0-1,9-9 0,-9 9-4,0 0 4,1 0 10,-1 0-16,0 0 1,9-9 3,-9 9-5,0 0 6,1 0 8,-1 0-14,0 0 0,0 0 6,0 0 1,9-8-7,-9 8 6,1 0 1,-1 0 12</inkml:trace>
    </iact:actionData>
  </iact:action>
  <iact:action type="add" startTime="85466">
    <iact:property name="dataType"/>
    <iact:actionData xml:id="d7">
      <inkml:trace xmlns:inkml="http://www.w3.org/2003/InkML" xml:id="stk7" contextRef="#ctx0" brushRef="#br0">23010 11836 0,'-9'0'54,"9"9"-39,-9-9-14,0 17 15,9-8-1,-8 17 2,-1-17-16,0 18 14,0-1 2,9-17-16,0 17 14,-9-8 2,9 9 2,0-1-4,0 0 11,18 10 1,-18-27-26,35 35 25,-26-44-26,53 35 26,8-9 0,-61-26-25,62 9 23,17 0 3,-79-9-26,79 0 23,-26 0-13,-36 0 0,-8-9-7,-9 9-1,-1 0 12,19 0 0,17-17-2,-9 17 1,-26-9-11,44 0 6,-18 0-3,-35 0-6,9 9 4,0 0-4,0-9 7,17 9 11,-26-8-17,44-10 10,-35 18-11,9-9 15,-9 0-15,17 1 4,-26-1-3,9 9 1,0-9 7,0 9-7,-1-9 2,-8 0-2,9 9 2,0-17 10,0 8-3,-9 0-9,0 0 4,0 0 6,0 1-1,0-1-7,0-9 18,-9 18-21,9-9 3,-9 9 14,-8-17-15,8 17 0,0-9 0,-9 0 6,18 0-7,-9 9-1,1 0 5,-1 0-5,-9-9 7,-26-8 6,35 17-12,0 0-1,1 0 1,-1-9 1,0 9-2,-53-18 16,45 9-10,-10 1-4,9-1-1,10 9 9,-28-18-9,19 9 1,8 9-2,0 0 3,-17-8 7,17 8 2,-26-9-10,26 9 0,0 0-1,0 0 9,0 0-8,-26 0 13,26 0-13,0 0 11,-17 0-1,-1 0 5,19 0-18,-36 0 2,35 0-1,0 0 2,0 0-1,-26 0 12,0 0-2,26 0-10,0 0 0,0 0 7,-9 0-7,10 0 0,-1 0 2,0 0 7,-9 0 3,-17 0-13,26 0 6,0 0-5,1 0 8,-1 0-8,-9 0 10,-8 0-9,17 9-1,-18-9 11,19 0-10,-1 0 2,0 8 4,0-8-7,0 0 10,-8 9-10,8-9 3,0 0 2,9 9-3,-9-9 1,0 0 2,1 0 2,8 9-5,-9-9-2,0 0 6,0 0-4,9 9-2,-9-9 10,9 8-10,-9-8 5,9 9 6,-8-9-11,8 9 21,-9-9-22,9 9 4,0 0 14,0 0-4,0-1 7</inkml:trace>
    </iact:actionData>
  </iact:action>
  <iact:action type="add" startTime="89404">
    <iact:property name="dataType"/>
    <iact:actionData xml:id="d8">
      <inkml:trace xmlns:inkml="http://www.w3.org/2003/InkML" xml:id="stk8" contextRef="#ctx0" brushRef="#br0">22595 13397 0,'9'0'123,"0"0"-106,0 0-14,44-18 25,-44 9-6,61 0 4,18-8 2,-8 17-3,-19 0 1,19 0-1,-71 0-24,61 0 26,18 0-3,1 9 3,-10-9 1,0 0-3,-35 0 2,-8 0-3,-27 0-24,26 0 9,-18 0 8,19 0-6,-19 0-6,-8 0-2,0 0-1,9 0 12,-10 0 0,10 0-1,0 0-2,-9 0-8,-1 0 1,10 0 19,-9 0-21,0 0 16,-1 0-1,1 0-6,0 0 4,0 0-12,0 0 23,0 0 252,-1 0-248,1 0 4,0 0 0,0 0 13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71">
    <iact:property name="dataType"/>
    <iact:actionData xml:id="d0">
      <inkml:trace xmlns:inkml="http://www.w3.org/2003/InkML" xml:id="stk0" contextRef="#ctx0" brushRef="#br0">9454 11068 0,'9'0'90,"0"0"-86,-9-8-3,9 8 0,44-9 11,-44 9 11,17-18-22</inkml:trace>
    </iact:actionData>
  </iact:action>
  <iact:action type="add" startTime="4018">
    <iact:property name="dataType"/>
    <iact:actionData xml:id="d1">
      <inkml:trace xmlns:inkml="http://www.w3.org/2003/InkML" xml:id="stk1" contextRef="#ctx0" brushRef="#br0">15452 4101 0,'-9'0'8,"9"9"-1,-9-9-5,-17 18 30,-27-1-9,44-17 3,-88 18-1,88-18-25,-97 17 25,-17-17 2,105 0-27,-123-17 24,53-10 3,44 1-3,35 26-23,-26-27 13,26 27-14,-18-17 10,18 17-10,1-9 2,-1 9 2,9-9-2,-9 9 7,0 0 1,9-9-5,-9 9 28,1 0-16,-1-9-3,9 1-12,-9 8 4,9-9 0,-9 9 4,9-9-8,0 0 16,-9 9-15,9-9-1,0 1 14,0-1-7,0 0-3,0 0 5,0 0-9,0 0 3,9 9 9,0-17 1,-9 8-14,18-9 9,-10 10-9,10-1 1,-18 0-2,9 9 3,-9-9-1,9 9 1,17-18 7,-26 10-8,9 8-1,0 0 0,-9-9 8,26-9-6,-17 9-2,0 9 0,0-8 2,-1 8-1,1-9 1,27-9 9,-28 18-4,28-9-4,-28 0-3,1 9 1,0 0-2,0 0 3,53-8 13,-54 8-8,1 0-6,44 0 0,-44 0 1,0 0-2,0 0 7,52 0-4,-43 0-3,-9 0 1,0 0 0,0 0 0,8 0 6,27 0 7,27 0-14,-54 0 2,-8 0-1,0 0 0,0 0-1,35 0 15,-35 0-7,17 8-6,-17-8 0,0 0 8,26 9-8,-26 0-1,0 0 2,0-9 8,8 18-10,10 8 9,-27-17-9,9-9-1,-9 9 0,8-9 2,-8 8 11,18 19-10,-18-18 4,9 8-5,-9-8-3,9 0 4,-9 0 6,0 8 4,0-8-13,0 27 1,0-28 0,0 1 0,0 0 1,0 0 5,0 8-5,0-8-1,0 0 1,0 0-2,-9 9 12,9-10 0,-18 10-11,18-9 0,-17 0 17,8 0-16,9-1-1,-9 1 8,-9 0 1,9-9-6,9 9-2,-8-9 0,8 9 8,-18-1 0,0 1-9,18 0 1,-8-9 0,-10 9 7,9 0-2,0-9-6,9 9 8,-9-9-8,1 0 7,8 8-8,-18-8 1,18 9-1,-9-9 3,0 0 11,1 9-12,-1 0 7,0-9-8,0 0 9,0 0 12</inkml:trace>
    </iact:actionData>
  </iact:action>
  <iact:action type="add" startTime="10343">
    <iact:property name="dataType"/>
    <iact:actionData xml:id="d2">
      <inkml:trace xmlns:inkml="http://www.w3.org/2003/InkML" xml:id="stk2" contextRef="#ctx0" brushRef="#br0">12726 7126 0,'9'0'34,"0"0"-31,0 0 3,0 0 21,79 0-3,18-26 4,53 8-5,-54 0 5,-8 1-4,-26 8 2,-1 0 2,-34 0-3,-27 9 2</inkml:trace>
    </iact:actionData>
  </iact:action>
  <iact:action type="add" startTime="11342">
    <iact:property name="dataType"/>
    <iact:actionData xml:id="d3">
      <inkml:trace xmlns:inkml="http://www.w3.org/2003/InkML" xml:id="stk3" contextRef="#ctx0" brushRef="#br0">14526 7197 0,'8'0'20,"1"0"-14,0 0 1,0 0 11,17 8-16,1-8 9,-18 0 2,26 0-10,-26 0-1,0 0 1,-1 0 5,10 0 7,-9 0-14,35 0 14,9 0 1,-9 0-14,-26 0 4,-10 0-5,1 0 6,18 0 8,17 0-12,-35 0-2,-1 0 0,1 0 3,0 0 7,26 0 1,1 9-8,-28-9-1,1 0-2,0 0 8,26 0-7,-26 0 0,0 0 2,9 0-2,8 0 8,-17 0-7,0 0-2,0 0 1,-1 0 5,10 0-4,0 0-2,-10 0 2,1 0 1,0 0 9,18 0-2,-19 0-9,1 0 12,0 0 11,0 0-11,0 0-9,-1 0 3,1 0-3,0 0 6,18 0-8,-19 0 7,19 0-8,-18 0 2,-1 0-1,1 0-1,18-9 7,-18 9-7,-1 0 2,19-8 5</inkml:trace>
    </iact:actionData>
  </iact:action>
  <iact:action type="add" startTime="12448">
    <iact:property name="dataType"/>
    <iact:actionData xml:id="d4">
      <inkml:trace xmlns:inkml="http://www.w3.org/2003/InkML" xml:id="stk4" contextRef="#ctx0" brushRef="#br0">16801 7144 0,'9'0'37,"0"0"-31,0 0-2,-1 0 7,10 0-9,-9 0 13,44 9 1,26-9 1,-70 0-16,53 0 15,-9 0 2,-9 0-2,-18 0 0,-8 0 1,-9 0-17,8 0 16,-8 0 1</inkml:trace>
    </iact:actionData>
  </iact:action>
  <iact:action type="add" startTime="13137">
    <iact:property name="dataType"/>
    <iact:actionData xml:id="d5">
      <inkml:trace xmlns:inkml="http://www.w3.org/2003/InkML" xml:id="stk5" contextRef="#ctx0" brushRef="#br0">17339 7302 0</inkml:trace>
    </iact:actionData>
  </iact:action>
  <iact:action type="add" startTime="20153">
    <iact:property name="dataType"/>
    <iact:actionData xml:id="d6">
      <inkml:trace xmlns:inkml="http://www.w3.org/2003/InkML" xml:id="stk6" contextRef="#ctx0" brushRef="#br0">12585 8475 0,'9'0'86,"0"0"-85,0 0 4,-9 9-5,9-9 2,-1 0 11,19 0-11,-18 0 23,97 0 1,17 0-1,1-17 3,17 8-5,-62 9 6,-35 0-2,-35 0 52</inkml:trace>
    </iact:actionData>
  </iact:action>
  <iact:action type="add" startTime="21101">
    <iact:property name="dataType"/>
    <iact:actionData xml:id="d7">
      <inkml:trace xmlns:inkml="http://www.w3.org/2003/InkML" xml:id="stk7" contextRef="#ctx0" brushRef="#br0">14623 8352 0,'8'0'14,"1"0"3,0 0-5,0 0-7,0 0 5,0 0-7,61 9 11,-61-9-4,0 0-10,61 9 2,-52-1-1,0-8 3,26 9 5,53 0-5,-80-9-4,10 9 12,-10-9-11,125 26 16,-134-26-16,186 18 10,-185-9-10,88 0 15,-9-9-1,-52 0 0,-19 0-13,-8 0 7,0 0 24,0 0-25,0 0 5,-1 0-3,1 0-4,0 0-2,0 0 2,9 0 5,-10 0-7,1 0 9,9 0-13</inkml:trace>
    </iact:actionData>
  </iact:action>
  <iact:action type="add" startTime="21872">
    <iact:property name="dataType"/>
    <iact:actionData xml:id="d8">
      <inkml:trace xmlns:inkml="http://www.w3.org/2003/InkML" xml:id="stk8" contextRef="#ctx0" brushRef="#br0">16572 8396 0,'0'0'1,"0"9"0,-9-9 0,-9 0 12,36 0 29,-9 0-41,0 0 1,-1 0 10,63 0 1,-62 0-12,88-9 1,-80 0 1,1 9-3,-9 0 10,106-9 8,-80 1-17,221-10 10,-212 18-11,97 0 15,18 0-12,-142 0 1,-8 0-4,0 0 2,0 0 6,17 0-3</inkml:trace>
    </iact:actionData>
  </iact:action>
  <iact:action type="add" startTime="23127">
    <iact:property name="dataType"/>
    <iact:actionData xml:id="d9">
      <inkml:trace xmlns:inkml="http://www.w3.org/2003/InkML" xml:id="stk9" contextRef="#ctx0" brushRef="#br0">12497 9234 0,'0'9'3,"0"0"21,9-9-22,0 0 13,8 8 3,-8-8-8,18 9-8,-18-9 1,-1 0 16,125 0-2,78 9 0,-202-9-16,185 0 14,-176 0-14,158 0 16,-167 0-16,97 0 15,-89 0 1</inkml:trace>
    </iact:actionData>
  </iact:action>
  <iact:action type="add" startTime="23796">
    <iact:property name="dataType"/>
    <iact:actionData xml:id="d10">
      <inkml:trace xmlns:inkml="http://www.w3.org/2003/InkML" xml:id="stk10" contextRef="#ctx0" brushRef="#br0">14508 9146 0,'9'0'35,"0"0"-31,8 0 5,45 0 9,-53 0-3,88 0 2,-80 0-17,116 0 16,26 17 1,-151-17-16,160 9 15,8 9 0,-167-18-15,150 18 14,-44-18 4,-107 0-19,45 0 0</inkml:trace>
    </iact:actionData>
  </iact:action>
  <iact:action type="add" startTime="24408">
    <iact:property name="dataType"/>
    <iact:actionData xml:id="d11">
      <inkml:trace xmlns:inkml="http://www.w3.org/2003/InkML" xml:id="stk11" contextRef="#ctx0" brushRef="#br0">16836 9234 0,'9'0'48,"0"0"-45,0 0 1,0 0-2,-1 0 2,1 0 11,62 0 3,43 18-2,-87-18-15,123 17 15,-133-17-16,125 9 17,-125-9-17,98 18 18,-97-18-18,61 0 16,-53 9-1</inkml:trace>
    </iact:actionData>
  </iact:action>
  <iact:action type="add" startTime="25681">
    <iact:property name="dataType"/>
    <iact:actionData xml:id="d12">
      <inkml:trace xmlns:inkml="http://www.w3.org/2003/InkML" xml:id="stk12" contextRef="#ctx0" brushRef="#br0">14861 12206 0,'-9'0'6,"0"0"7,0 0 12,-35 0 1,-44-18-25,-35-26 27,114 44-3,-97-44 4,27 9-1,17-9-3,53 35-24,-17-9 26,17-17-3,44-18-12,-26 44-11,35-35 8,-35 44-8,35-35 2,-35 26-1,8 0-1,-8 1 1,0-1 1,0 9-3,-9-9 10,9 9-9,43-35 13,-43 26-13,71-26 16,25-1-2,-87 27-15,88-17 2,-88 17 1,-10 9-2,10 0 14,141-26-4,-133 26-10,98-18 1,-115 18-1,26 0 1,0 0 2,-26 0-3,35-9 7,79 9 8,-96-9-15,193 9 15,-202 0-15,176 9 1,-185-9-1,9 9 2,-10-9-2,19 0 9,61 18 7,44-1-14,-114-17 1,-9 9-4,0-9 12,-1 0-12,37 9 15,-28 9-12,-8-18 0,-9 17 12,9-8-1,-9 0-14,0 17 4,0-17-3,0 0 2,0 0 6,-18 17 9,-17 27-6,35-44-12,-27 18 14,10-19-13,-36 54 3,35-53-2,9-9-1,1 9 7,-1 0-8,-35 17 3,35-17-3,9 0 4,-18-1-4,9 1 3,-8 0-1,8 0 10,-62 26-1,54-26-11,-27 9 4,26-18-3,0 8 9,10-8-9,-54 27 2,44-27-2,9 0 0,1 9 1,-10-9 8,9 0-10,-44 0 3,27 0-1,-1 9 9,-70-9-8,88 0-2,-8 0 0,8 0 1,-9 0 0,1 0 7,8 0-8,-71-9 12,72 9-12,-107-18 1,97 18-1,10 0 2,-1 0-3,-9 0 11,9 0-11,-61-18 3,61 18-3,-9-8 1,9 8 2,-8 0-2,8 0 0,-44-18 9,44 18-7,0 0-2,1 0 0,-1 0 8,0 0-9,-9-9 2,9 9-1,1 0 1,8-9 3,-9 9-5,0 0 4,0 0 4,9-8 4,-26 8-9,17 0 5</inkml:trace>
    </iact:actionData>
  </iact:action>
  <iact:action type="add" startTime="29825">
    <iact:property name="dataType"/>
    <iact:actionData xml:id="d13">
      <inkml:trace xmlns:inkml="http://www.w3.org/2003/InkML" xml:id="stk13" contextRef="#ctx0" brushRef="#br0">13829 12700 0,'9'0'4,"-9"9"-2,26 0 10,-26-1 13,44 10 1,44 0-1,36-18 3,-106 0-28,140 0 24,-149 0-24,132 0 27,-132 0-26,150 0 22,-9 0 4,-141 0-26,132 0 23,-133 0-24,81 0 27,-80 0-27,79 0 24,-27 0 2,1 0-17,-44 0 7,26 0-12,-35 0-3,0 0 0,-1 0 12,28 0 5,34 0-8,-61 0-9,17 0 1,-17 0 0,0 0 12,26 0-1,-26 0-12,27 0 18,16 0-8,-25 9-7,-18-9-1,0 0 10,17 8 3,-17-8-16,26 0 12,-26 0-12,9 0 2,-10 0-1,1 0 3,0 0-1,0 0 4,0 9 9,-1-9-16,10 0 17,0 0-5</inkml:trace>
    </iact:actionData>
  </iact:action>
  <iact:action type="add" startTime="30600">
    <iact:property name="dataType"/>
    <iact:actionData xml:id="d14">
      <inkml:trace xmlns:inkml="http://www.w3.org/2003/InkML" xml:id="stk14" contextRef="#ctx0" brushRef="#br0">15840 12788 0</inkml:trace>
    </iact:actionData>
  </iact:action>
  <iact:action type="add" startTime="43060">
    <iact:property name="dataType"/>
    <iact:actionData xml:id="d15">
      <inkml:trace xmlns:inkml="http://www.w3.org/2003/InkML" xml:id="stk15" contextRef="#ctx0" brushRef="#br0">13291 15214 0,'0'-9'8,"9"9"4,0 0 38,-1 0-49,1 0 22,26 9 5,62 17-2,-88-26-26,115 9 27,8 8 2,-26-17-3,-36 9 3,-8-9-4,-53 0-24,35 0 24,0 0-10,-17 0-6,-10 0-6,-8 0-2,0 0 3,0 0-4,0 0 3,-1 0 7,10 0-8,-9 0 0,0 0 1,-1 9 6,28-9-6,-27 0-2,-1 0 2,1 0 6,0 0-9,18 0 3,-19 0-3,1 0 2,0 0-1,0 0 2,0 0 6,26 0-6,-26 0-3,0 0 3,-1 0 8,1 0-11,26 0 14,-17 0-14,17 0 4,-26 0-3,0 0 1,0 0 2,0 0 6,-1 0-6,1 0 109,0 0 317,0 0-423,0 0-1,0 0 2,-1 0 10,19 0-6,-18 0-10,8 0 3,-8 0 2,0 0 5,0 0-1,0 0 1,-1 0 2,1 0 0,0 0 4,0 0-3,0 0-4,-1 0 2,1 0-1,0 0 0,0 0 2,0 0-6,0 0 0,-1 0 5,1 0-4,0 0 6,0 0 12</inkml:trace>
    </iact:actionData>
  </iact:action>
  <iact:action type="add" startTime="45545">
    <iact:property name="dataType"/>
    <iact:actionData xml:id="d16">
      <inkml:trace xmlns:inkml="http://www.w3.org/2003/InkML" xml:id="stk16" contextRef="#ctx0" brushRef="#br0">12744 15760 0,'-9'0'1,"18"0"81,0 0-79,0 9 0,0-9 0,52 27 14,-61-19-2,71 19 2,17-9-1,-70-10-15,79 1 15,-18 0 1,-61-9-17,43 0 17,-52 0-16,62 0 14,-62 0-14,44 0 15,-36 0-16,27 0 17,-44-9-16,36 9 14,-10 0 1,-17 0 1</inkml:trace>
    </iact:actionData>
  </iact:action>
  <iact:action type="add" startTime="46011">
    <iact:property name="dataType"/>
    <iact:actionData xml:id="d17">
      <inkml:trace xmlns:inkml="http://www.w3.org/2003/InkML" xml:id="stk17" contextRef="#ctx0" brushRef="#br0">13688 15875 0,'0'0'1,"17"9"13</inkml:trace>
    </iact:actionData>
  </iact:action>
  <iact:action type="add" startTime="49581">
    <iact:property name="dataType"/>
    <iact:actionData xml:id="d18">
      <inkml:trace xmlns:inkml="http://www.w3.org/2003/InkML" xml:id="stk18" contextRef="#ctx0" brushRef="#br0">15081 15187 0,'9'0'67,"0"0"-65,0 0 2,0 0-1,26 0 8,-26 0 14,114 0 1,9-9 1,-17 0-1,-106 9-26,97-8 27,17-10-3,-114 18-23,114-9 26,-114 9-26,176-26 24,-176 26-24,168-18 23,-168 18-24,114-18 27,-114 18-27,79-17 25,-44 17 2,0-9-5,-17 9-10,-10 0 0,-8 0 3,9 0-13,-9 0 14,-1 0 131</inkml:trace>
    </iact:actionData>
  </iact:action>
  <iact:action type="add" startTime="50355">
    <iact:property name="dataType"/>
    <iact:actionData xml:id="d19">
      <inkml:trace xmlns:inkml="http://www.w3.org/2003/InkML" xml:id="stk19" contextRef="#ctx0" brushRef="#br0">17321 15090 0</inkml:trace>
    </iact:actionData>
  </iact:action>
  <iact:action type="add" startTime="51820">
    <iact:property name="dataType"/>
    <iact:actionData xml:id="d20">
      <inkml:trace xmlns:inkml="http://www.w3.org/2003/InkML" xml:id="stk20" contextRef="#ctx0" brushRef="#br0">16439 15690 0,'9'0'45,"-9"9"-43,9-9-1,0 0 1,0 0 3,0 0-1,-1 8 14,63-8-17,-27 0 15,-35 0-1,35 0 1,-35 0-15,17 0 15,-17 0-15,17 0 15,-17 0-15,18 9 15,-1-9 0,1 9 1,-1-9 0,-17 0-17,17 0 16,1 0 0,-18 9-15,26-9 16,0 0-2,-26 0-14,44 9 16,-44-9-15,53 0 12,-18 0 3,0 9 0,-18-9-1,-17 0-15,9 0 16,-1 0-1,19 0 1,-10 0 0,0 0-1,-8 0 0,0 0 1,-9 0 73,-1 0-48,1 0-17,0 0-8,0 0-5,0 0-1,-1 0-2,1 0-7,0 0 3,0 0-4,17 0 17,1 0-2,-1 0 2,1 0-2,-1 0 2,-8-9-2,-9 9-1,8 0 1,1 0 1,-9 0-17,0 0 16,8 0 1,-8 0 2</inkml:trace>
    </iact:actionData>
  </iact:action>
  <iact:action type="add" startTime="53636">
    <iact:property name="dataType"/>
    <iact:actionData xml:id="d21">
      <inkml:trace xmlns:inkml="http://www.w3.org/2003/InkML" xml:id="stk21" contextRef="#ctx0" brushRef="#br0">17383 16140 0,'9'0'21,"-9"8"-11,0 1 49</inkml:trace>
    </iact:actionData>
  </iact:action>
  <iact:action type="add" startTime="53819">
    <iact:property name="dataType"/>
    <iact:actionData xml:id="d22">
      <inkml:trace xmlns:inkml="http://www.w3.org/2003/InkML" xml:id="stk22" contextRef="#ctx0" brushRef="#br0">17392 16166 0</inkml:trace>
    </iact:actionData>
  </iact:action>
  <iact:action type="add" startTime="54412">
    <iact:property name="dataType"/>
    <iact:actionData xml:id="d23">
      <inkml:trace xmlns:inkml="http://www.w3.org/2003/InkML" xml:id="stk23" contextRef="#ctx0" brushRef="#br0">16695 16192 0,'9'0'85,"0"0"-72,0 0 1,-1 0-5,1 0 4,0 0 1,26 0 2,1 0 3,-27 0-19,52 0 16,-52 0-16,88 0 17,-88 0-16,123-8 14,-123 8-14,79 0 15,-79 0-14,79-9 14,-26 9 0,-9-9 0,-27 9 0,-8-9 0</inkml:trace>
    </iact:actionData>
  </iact:action>
  <iact:action type="add" startTime="54852">
    <iact:property name="dataType"/>
    <iact:actionData xml:id="d24">
      <inkml:trace xmlns:inkml="http://www.w3.org/2003/InkML" xml:id="stk24" contextRef="#ctx0" brushRef="#br0">17507 16148 0,'8'0'3</inkml:trace>
    </iact:actionData>
  </iact:action>
  <iact:action type="add" startTime="55645">
    <iact:property name="dataType"/>
    <iact:actionData xml:id="d25">
      <inkml:trace xmlns:inkml="http://www.w3.org/2003/InkML" xml:id="stk25" contextRef="#ctx0" brushRef="#br0">16051 17251 0,'9'0'15,"-9"-9"-5,9 9-8,26 0 16,-26 0-9,26-9-5,-26 9-4,0 0 3,0 0 1,17 0 13,54 0-1,-63 0-16,89 0 18,-88 0-17,149-9 14,-8-8 2,9-1-1,-159 18-16,149-26 17,-140 26-17,141-9 16,-142 0-15,133 0 15,-132 9-15,97 0 14,-107 0-14,89 0 15,-88 0-15,62 0 15,-62 0-14,52 9 14,-52-9-15,53 9 14,-9-9 2,8 9-1,-52-9-15,44 8 15,-44-8-16,26 9 17,18-9-1,-17 9 0,-19 0 1,-8-9 1,0 0-18,0 0 17,17 9-1,1-9 1,-19 0 0,1 0 0</inkml:trace>
    </iact:actionData>
  </iact:action>
  <iact:action type="add" startTime="56304">
    <iact:property name="dataType"/>
    <iact:actionData xml:id="d26">
      <inkml:trace xmlns:inkml="http://www.w3.org/2003/InkML" xml:id="stk26" contextRef="#ctx0" brushRef="#br0">18309 17207 0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137">
    <iact:property name="dataType"/>
    <iact:actionData xml:id="d0">
      <inkml:trace xmlns:inkml="http://www.w3.org/2003/InkML" xml:id="stk0" contextRef="#ctx0" brushRef="#br0">1826 16572 0,'8'0'107,"1"0"-103,0 0-1,0 0-1,0 0 0,396-18 36,-360 18-15,395-35 4,-422 35-27,326-27 27,-317 19-27,43-19 25</inkml:trace>
    </iact:actionData>
  </iact:action>
  <iact:action type="add" startTime="12362">
    <iact:property name="dataType"/>
    <iact:actionData xml:id="d1">
      <inkml:trace xmlns:inkml="http://www.w3.org/2003/InkML" xml:id="stk1" contextRef="#ctx0" brushRef="#br0">8916 7073 0,'-8'0'86,"-1"0"-79,9-9-4,-9 9-2,-35-35 14,35 26 0,-61-35 2,61 35-16,-53-35 15,18 9 1,35 35-15,-9-26 12,10 8 3,8-9 1,0 10-3,17-10 2,10 1-1,-18 17-15,26-17 15,-26 26-15,35-27 15,17-8 0,-43 35-15,88-44 15,-97 35-15,114-26 14,1 8 2,-107 18-16,89-8 15,-97 8-15,79 9 17,-79 0-18,70 0 15,-35 0 1,-8 18 1,-27-18-16,8 17 15,-17-8-15,9 17 14,9 10 2,-10-1-1,-8 18 1,-17 0-1,-10 9 1,-8-9-1,0-9 1,26-44-16,-35 44 15,-9-18 1,53-17-17,-62 17 16,-26-8 2,70-18-17,-79 9 14,89-9-14,-89 9 15,-9-9 1,97 0-16,-88-9 15,35 0 0,18 0 1,35 0-1</inkml:trace>
    </iact:actionData>
  </iact:action>
  <iact:action type="add" startTime="15223">
    <iact:property name="dataType"/>
    <iact:actionData xml:id="d2">
      <inkml:trace xmlns:inkml="http://www.w3.org/2003/InkML" xml:id="stk2" contextRef="#ctx0" brushRef="#br0">9102 9781 0,'0'0'1,"-9"0"3,0 0 8,9 9 14,-18-9 1,-35 0-2,45 0-25,-81-9 27,-43 0-1,-27-9 1,-17-8 0,-71-36-2,238 62-25,-176-62 28,35-17-3,115 35-14,26 35 0,9 0-7,0 0 1,0 1 4,0-1 5,9-18-13,-9 19 3,9 8-1,-9-9 10,26-35-10,-17 44 6,26-36-6,-35 28-2,9 8 0,-9-9 1,9 0 0,0 9 0,-9-9-2,44-17 14,-35 17-6,17-9-5,-8 9 0,-9 9 8,-1-8-11,28-1 2,-28 9-1,1 0 0,0-9 1,0 9 1,0 0 5,52-9-5,-52 9 0,0 0-3,0 0 2,17-9 7,-17 9-9,44 0 3,-18-9 0,-8 9-2,-18-8 3,26 8 4,35 0 7,-52 0-14,141 0 3,-150 0-4,26 0 3,-17 0-3,8 8 7,62 1-5,-52 0-1,-28-9 0,10 0 0,8 9 2,-8 0-2,17-9 0,1 9 10,122 17 1,-131-17-12,123 26 3,-115-35-2,-8 9 0,-1 0 1,-17-9 0,17 0 0,18 9 10,89 26-1,-98-35-10,53 26 0,-70-26 3,8 0 6,-8 9-10,35 0 3,-44-9-3,-1 0 2,10 0 0,-9 9 0,0-9 7,8 0-6,1 0 1,-18 9 0,9-9 4,-9 8 24,9-8-31,-9 9 8,8-9-2,-8 9-5,0 0 6,9 0 0,-9-1-3,9 10 7,-9-9 1,0 9-11,0-10-1,0 1 13,0 9-4,0-1-7,0-8 0,-9-9-1,9 9 0,-9 9 13,9-9-11,-8-1-2,-1 10 8,0-18-4,9 9-5,-9 0 4,-8 8 8,8-8-5,-18 9-5,18-18 0,1 9-3,-1-9 10,-27 17-6,28-8-4,-1-9 1,0 9 2,0 0 6,-35-1-6,44 1-2,-9-9 1,0 0 9,1 9-11,-45 0 2,53 0-1,-9-9 0,0 0 0,0 0 1,0 9 1,1-1-2,-1-8 6,-26 9 8,17-9-14,-53 18 3,63-18-4,-10 0 3,0 9 5,-26-1-5,27-8-3,8 0 2,0 0 0,-9 9 1,1-9 9,-54 9-1,62-9-11,-17 9 2,17-9 0,0 0 0,0 0 1,1 0-1,-10 0 14,9 0-15,0 0 6,0 0-5,1 0 2,-1 0 6,-9 0-7,9 0 0,0 0 1,-8 0 7,-1 0-8,9 0 1,-8 0 4,8 0-7,0 0 1,0 0 3,9 9-4,-17-9 8,8 0 4,-18 0-9,19 0-2,-10 0 8,9 0-1,0 0-1,0 0 7,1 0 2,-1 0 11,0 0-20,0 0 1,0 0-5,1 0 4,-1 0 2,0 0-7,0 0 7,0 0 2,0 0 2,1 0 10</inkml:trace>
    </iact:actionData>
  </iact:action>
  <iact:action type="add" startTime="18526">
    <iact:property name="dataType"/>
    <iact:actionData xml:id="d3">
      <inkml:trace xmlns:inkml="http://www.w3.org/2003/InkML" xml:id="stk3" contextRef="#ctx0" brushRef="#br0">7488 12153 0,'0'9'23,"-9"-9"-18,-26 9 10,26-9 11,-97 17 0,-44 1 0,-9-27 1,150 9-26,-123-17 24,123 17-25,-70-27 23,-18-17-6,18 0-1,70 35-15,-71-35 16,54 26-1,8 10 1,9-1-1,9 0-15,-8-17 15,-1 17-16,0-27 16,9 28-15,0-36 16,0 35-17,0-35 16,18 0 1,-18 35-16,35-35 15,18-18 1,17 9 0,-61 44-17,79-26 17,-70 26-17,114-26 17,27-1 0,-141 36-17,114-17 16,-114 8-15,105 0 17,-105 9-17,114 0 13,-44 18 3,-8 17-1,-72-35-15,54 35 16,-53-26-17,53 35 16,-53-35-15,61 35 15,1 0 1,-18 9 0,-18-9-1,-9-8 1,-26-28-17,9 28 17,-9-27-17,0 35 19,0-36-19,-44 45 15,-9 0 2,44-53-16,-70 53 14,70-53-14,-106 35 16,98-26-17,-107 18 8,98-18-8,-36-1 18,45-8-18,-125 18 4,125-18-3,-19 0 1,28 0-1,-1 0 4,-35 0 14,35 0-18,-88 0 13,53 0-3,35 0-6,0 0-3,0 0 8,1 0 19,-1 0-11,9-9 115,9 9-124,-1 0-5,1-9-2,0 9 5,0 0 3</inkml:trace>
    </iact:actionData>
  </iact:action>
  <iact:action type="add" startTime="21079">
    <iact:property name="dataType"/>
    <iact:actionData xml:id="d4">
      <inkml:trace xmlns:inkml="http://www.w3.org/2003/InkML" xml:id="stk4" contextRef="#ctx0" brushRef="#br0">10486 12233 0,'0'0'1,"-8"0"0,-1 0 2,9 8-2,-9-8 0,0 0 1,0 0 1,0 0 9,-44 0-10,45 0 8,-45 0-6,35-8-3,-8 8 18,17 0-18,-168-62 15,169 53-15,-125-62 15,45-8 0,79 61-15,-52-96 15,52 26 0,9 79-15,0-62 16,0 62-16,35-52 15,-26 52-16,44-26 19,-44 26-19,79-27 15,35 1 3,-96 26-18,167-17 15,-185 26-15,202-18 17,-193 18-17,220-9 16,-203 9-16,159 0 16,-176 0-15,194 9 14,-204-9-13,160 44 13,-159-44-14,114 44 14,-114-35-14,70 44 15,-70-53-15,71 53 15,-80-44-15,53 53 15,-18-18 1,-17-9 0,-18-26-15,8 35 12,-16 9 3,-37 0 0,45-44-17,-61 35 17,43-27-17,-105 27 16,114-35-15,-159 35 15,-26-8 1,177-36-17,-151 26 16,0 1 1,45-10 0,114-17-17,-79 18 16,79-18-15,-44 9 15,27-1 0,8-8 2,0 0-3,10 0 4,8-8-2,-9 8 52</inkml:trace>
    </iact:actionData>
  </iact:action>
  <iact:action type="add" startTime="22089">
    <iact:property name="dataType"/>
    <iact:actionData xml:id="d5">
      <inkml:trace xmlns:inkml="http://www.w3.org/2003/InkML" xml:id="stk5" contextRef="#ctx0" brushRef="#br0">10786 12444 0</inkml:trace>
    </iact:actionData>
  </iact:action>
  <iact:action type="add" startTime="24794">
    <iact:property name="dataType"/>
    <iact:actionData xml:id="d6">
      <inkml:trace xmlns:inkml="http://www.w3.org/2003/InkML" xml:id="stk6" contextRef="#ctx0" brushRef="#br0">3907 11889 0,'9'0'8,"-9"8"6,9-8 9,8 9-22,36 9 24,-44-9 1,106 0 0,-106-1-26,96-8 27,19 9-2,-71-9 1,0 9 0,52 0 0,-96-9-26,88 9 26,27 8-1,-1-17 1,-114 0-25,106 0 17,-106 0-18,43 0 8,-34 0 7,-9 0-15,9 0 3,-10 0 0,1 0 8,18 0 9,-19 0-8,10 18 0,0 0 2,-9-18-14,17 8 4,-17 1 1,0-9-3,-1 0 6,1 0-7,-9 9 1,9-9 0,53 0 21,-53 0-19,0 0-2,-1 0 1,1 0 13,0 0-15,35 0 9,-35 0-10,35 0 4,-26 0-2,-10 0 1,1 0-2,0 0 5,18-9-4,-19 9 0,1 0 0,0 0 0,-9-9 0,9 9 0,0 0 9,44-8-1,-18 8-7,-26 0 0,17-9 10,-17 9-12,0 0 4,-9-9 5,17 9-7,-8 0 0,0 0 7,0 0 1,0 0 7,-1 0-4,1 0-8,0 0 4,0 0 4</inkml:trace>
    </iact:actionData>
  </iact:action>
  <iact:action type="add" startTime="27203">
    <iact:property name="dataType"/>
    <iact:actionData xml:id="d7">
      <inkml:trace xmlns:inkml="http://www.w3.org/2003/InkML" xml:id="stk7" contextRef="#ctx0" brushRef="#br0">13106 12180 0,'0'-9'15,"0"0"7,0 0-9,9-8 6,8 8-2,-8 9-1,35-9 2,18 9-1,61 9 0,-114-9-16,115 17 15,17 10 0,-124-27-15,107 17 15,-115-17-15,105 9 15,-105-9-16,79 0 17,-79 0-17,44 0 17,-53-9-15,26 1 13,-17 8 3,0-9-1,9-9 0,-9 9-2,17-8 2,-26 8-17,44-18 17,0 1-1,-44 17-15</inkml:trace>
    </iact:actionData>
  </iact:action>
  <iact:action type="add" startTime="31271">
    <iact:property name="dataType"/>
    <iact:actionData xml:id="d8">
      <inkml:trace xmlns:inkml="http://www.w3.org/2003/InkML" xml:id="stk8" contextRef="#ctx0" brushRef="#br0">16563 13582 0,'9'0'61,"0"0"-57,-1 0-3,54-9 12,-53 9-12,150-18 28,-142 18-7,142 0 5,9 9 0,-54 9-1,-8 8 2,9-8-2,-106-18-26,79 18 26,9 8-18,-62-8 10,-26-18-18,70 17 12,-70-17-12,53 9 3,-45-9-2,-8 0 2,9 0-1,0 0 7,26 0 5,-36 0-13,72 0 13,-71 0-13,61-17 13,-61 17-14,53-9 3,-45 9 1,-8 0-4,9 0 3,0 0 4,26-9 9,-27 9-16,89 0 14,-88 0-13,88 0 13,26 0-9,-123 0-5,8 0 2,1 0 0,8 0 5,27 0-3,-35 0-3,-9 0 0,0 0 1,8 0 0,1 0 0,-9 0 6,0 0-7,61 0 12,-61 0-13,88 0 2,-79 0 0,8 0 1,-17 0 7,17 0-10,36 0 2,-53 0-1,8 0 1,-8 0-1,9 0 2,-9 0-3,0 0 9,-1 0-7,63 0 11,-53 0-13,61 0 3,-61 0-3,-10 0 2,1 0 0,0 0-2,0 0 2,0 0 0,8 0 10,63 0-2,-71 0-9,43 0 3,-43 0-3,0 0 1,0 0 7,0 0-9,26 9 3,-17-9-3,-10 0 2,1 0 1,0 0-1,0 0-1,17 0 14,-17 0-14,0 0 5,9 0-3,-10 0 0,1 0 2,0 0 2,0 0-1,9 0 6,-10 0 3,1 0-14,0 0 8</inkml:trace>
    </iact:actionData>
  </iact:action>
  <iact:action type="add" startTime="32840">
    <iact:property name="dataType"/>
    <iact:actionData xml:id="d9">
      <inkml:trace xmlns:inkml="http://www.w3.org/2003/InkML" xml:id="stk9" contextRef="#ctx0" brushRef="#br0">16404 11015 0,'9'0'66,"0"0"-62,0 0-1,-9 9-2,8-9 2,37 18 9,-37-18-1,1 0-10,62 18 2,-54-18 1,1 0-4,0 8 13,96 1 2,-105-9-14,141 9 10,-132-9-11,61 0 3,-35 0 1,-9 0 5,45 0 7,52 0 4,-114 0-20,132-18 10,-62 10 4,-70 8-13,87-9 1,-87 0 1,-9 9-2,8 0 1,10 0 12,88-9-1,-107 9-12,81 0 10,-72 0-11,45 0 15,-44 9-15,70 26 2,-71-35 0,-8 0-1,0 9 2,0-9-3,9 18 14,-10-18-14,81 35 15,-72-26-14,71 26 8,-26-17-6,-53-9 1,9-9-3,-10 0 1,10 8 5,26 1-4,-35 0-2,9-9 1,-10 0 0,10 0 0,-18 9 9,71-9 4,-54 0-15,71 9 2,-61-9 1,-9 0 8,-10 0-10,72 0 12,-63 0-13,98-9 4,-97 0-3,17 9 1,-17 0-2,-10 0 2,19-9 6,79-8-6,-89 8 0,1 9 0,8 0-1,-8 0 1,0 0 0,-1-9-1,1 9 9,132-18 2,-124 9-12,107 1 4,-98-1-4,0 9 3,18-9 6,-35 9-9,132 0 3,-124 0-3,-8 0 2,26 0-1,0 0 2,-9 0 7,-8 0-10,167 26 14,-141-26-13,220 53 2,-246-53-3,17 18 1,-18-18 0,-8 0 0,17 9 2,9 0-2,0-9 12,177 26-2,-204-17-10,124 0 2,-132-9-3,18 0 3,26 0 7,-45 9-10,63-9 3,-45 0-2,-17 0 1,18 0 0,-10 0 10,54 0 0,-62 0-12,26 0 4,-26 0-3,0 0 2,-1 0 0,1 0 1,0 0 6,0 0-1,0-9-4,0 9 0</inkml:trace>
    </iact:actionData>
  </iact:action>
  <iact:action type="add" startTime="35640">
    <iact:property name="dataType"/>
    <iact:actionData xml:id="d10">
      <inkml:trace xmlns:inkml="http://www.w3.org/2003/InkML" xml:id="stk10" contextRef="#ctx0" brushRef="#br0">14931 14640 0,'9'0'225,"0"0"-208,0 0-13,17-9 23,18 1-2,9-19 1,-44 27-1,44-9 1,-18 1 0,-26 8-26,35-9 26,0 9 1,-35 0-27,35 0 25,-35 0-24,35 0 25,-35 0-26,44 0 27,-44 0-27,52 9 10,-52-9-9,9 8 10,-9-8-11,17 0 3,-17 0 0,0 0 7,17 9-5,-17-9-4,0 0 9,26 9 5,-26-9-15,26 0 3,-17 0 1,-9 0-1,17 0 7,-17 0 4,-9 9-13,35-9 13,9 0-11,-35 0-2,0 0 2,0 0 0,0 0 6,8 9-4,-8-9-1,0 0 3,0 0-5,0 0 4,8 0 8,-8 0-4,0 0-7,8 0-1,-8 0 4,9 0 6,-9 0 1,26 0 4,-26 0-17,35 0 17,-35 0-16,52 0 16,19 0-6,-71 0-11,26 0 4,-9 0-2,-17 0 1,9 0 6,8 0-5,-8 0-2,-9 0 7,17 0-6,-17 0-3,0 0 2,0 0 1,0 0 0,-1 0 4,19 0-5,-18 0 2,-1 0-3,1 0 8,18 0-6,-18 0-3,-1 0 2,1 0-1,0 0 2,0 0-2,0 0 2,17 0 5,-17 0 4,44 0-10,-44 0 3,-1 0 5,19 0-8,-18 0 0,0 0 4,-1 8 1,1-8-4,0 0-1,9 0 11,-9 0-11,-1 0 4,1 0-2,0 0 5,0 0-4,8 0 4,-8 0-6,0 0 0,18 9 6,-19-9-7,1 0 2,0 0-2,0 0 6,8 0-5,-8 0-2,0 0 1,0 0 8,9 0-8,-10 0 1,1 0 3,0 0 6,26 0-2,-26 0-9,0 0 1,0 0-1,0 0 3,8 0 6,-8 0-8,0 0 5,0 0 2,-1 0-5,1 0 3,0 0 1,0 0 4,0 0-1,0 0-1,-1 0-4,1 0 2,0 0-6,0 0 4,0 0-5,-1 0 7,1 0-6,0 0 11,9 0-12,-9 0 2,-1 0 2,1 0 6,0 0 1,0 0-8,0 0 0,-1 0 7,1 0 7</inkml:trace>
    </iact:actionData>
  </iact:action>
  <iact:action type="add" startTime="40140">
    <iact:property name="dataType"/>
    <iact:actionData xml:id="d11">
      <inkml:trace xmlns:inkml="http://www.w3.org/2003/InkML" xml:id="stk11" contextRef="#ctx0" brushRef="#br0">15055 8043 0,'9'0'74,"-9"9"-74,8-9 2,1 0 0,0 0 1,0 0-1,17 9 9,-17 0 16,123 17-2,54 1 2,-160-27-26,124 9 25,-141-9-26,88 8 26,-18 1 1,9 9 0,-79-18-26,71 9 24,8 8 1,-88-8-26,97 9 25,35-9 1,0-1 0,-26-8 0,-9 0 0,-17 0-16,-45 0 3,-26 0-12,26 0 12,9 0 3,18-8-2,-9 8 1,-9 0-12,-26 0 0,-10 0-1,19-9 10,-18 9-11,-1 0 11,45 0 2,-44 0-13,62-18 13,26 9-10,-71 0-1,-17 9-2,0 0 2,8 0 3,28-8 14,43-1-10,-79 9-9,17 0 2,-17 0-1,0 0 1,-9-9 9,26 9 0,-17 0-12,9 0 2,-18-9 1,8 9 0,1 0 11,0 0-12,0 0 9,0 0-6,-9-9 6,9 9 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8:30:32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16">
    <iact:property name="dataType"/>
    <iact:actionData xml:id="d0">
      <inkml:trace xmlns:inkml="http://www.w3.org/2003/InkML" xml:id="stk0" contextRef="#ctx0" brushRef="#br0">6747 8079 0,'9'0'77,"8"0"-74,-8 0-1,44 0 8,-44 0 4,114 0-3,-96 0-10,70 0 2,-53 0 1,18 0 5,-54 0-8,63 0 1,-53 0 0,-1 0 2,-8-9-3,9 9 0,-9 0 12,61 0 2,-35 0-2,-26 0 3,0 0-11,0 0 29,0 0-22,0 0-1,-1 0 3,1 0-5,0 0 5,0 0-4,0 0 0,-9 9-2,8-9-7,1 0 5,0 0-2,0 0 0,0 0 4,0 0-6,-1 0 4,1 0 6,18 0-10,-1 0 9,-17 0-7,0 0-1,0 0 0,17 0 10,-8 0-2,-10 0-8,1 0 1,0 0 4,9 0-5,-9 0-1,-1 0 3,1 0 5,0 0-2,0 0 41,0 0 64,-9-9-109,0 0 1,8 9-4,-8-9 9,0 0 0,9 9-5,-9-8-2,0-1 8,0 0-5,0 0 1,9 9-4,-9-9 1,0 0 10,0 1-1,0-19-11,0 10 14,0 8-3,0-9-10,0 9 5,0 0 9,0 1-4,-9 8-11,9-9 6,-9 9-3,9-9 4,-8 9-2,8-9 1,-9 9-1,9-9 3,-9 9-5,0 0 4,9-9-6,-9 9-1,1 0 18,-19-17-2,-17 8-14,35 0 1,0 9-4,-8-9 8,8 9 5,-18-8-9,19-1-4,-1 0 4,0 9 6,-17-9 0,-10 0 5,-17-8-12,36 8 3,-1 0 1,-8 0 7,17 9-15,-26-9 3,26 1 2,0 8-4,0 0 7,-9-9 8,-26 0-1,18 9-12,17 0 3,0 0-5,0-9 11,-17 9-1,17 0-10,-26 0 13,-9 0-9,26 0-1,0 0 4,-8 0-5,17 0-1,0 0 2,1 0-4,-10 0 2,-26 9 14,26-9-8,1 0 8,-28 9-1,10-9-11,26 0-1,-8 0 1,8 9 5,-9-9 7,18 8-8,-9-8 1,1 0 1,-1 0 9,9 9-17,-9-9 9,0 0-2,0 0 11,1 9-10,-1-9-8,0 9 5,0-9 4,9 9-6,-9-9 7,9 8 4,-9-8-2,9 9 8,0 0-17,0 0 8,0 0-3,0 0-3,0-1 4,0 1-5,9-9-3,-9 9 13,0 0-6,9-9-1,-9 17 9,9-17-5,-9 9 4,9 0-1,0 9 1,-1-9-1,1-9 2,0 8-8,0 1-7,-9 0 1,17 0 14,-8-9-3,9 18-3,-9-18-11,8 8 10,-8-8-10,9 9 3,-9-9-3,-1 9 2,10-9 12,-9 9-14,0-9 6,0 0-4,-1 9 0,1-9 1,9 8 6,-9-8-5,-1 0 3,1 9-6,0-9 1,0 0 1,0 0-1,8 9 9,1-9-1,-9 0-6,0 0 1,-1 0 6,1 0-1,0 0-7,0 0 1,0 0 2,0 0 1,-1 0 4</inkml:trace>
    </iact:actionData>
  </iact:action>
  <iact:action type="add" startTime="10006">
    <iact:property name="dataType"/>
    <iact:actionData xml:id="d1">
      <inkml:trace xmlns:inkml="http://www.w3.org/2003/InkML" xml:id="stk1" contextRef="#ctx0" brushRef="#br0">6182 10469 0,'9'0'7,"0"0"0,0 0 0,0 0 0,0 0 13,17 0-18,9 0 15,-26 0-1,70 0-1,-70 0-14,79 0 15,18 9 1,-88-9-16,114 0 14,-123 0-13,123 8 14,-8-8 0,-115 0-15,96 9 15,-87-9-15,88 9 14,-97-9-14,88 9 17,-88-9-17,88 9 13,8-9 3,-96 0-16,88 0 15,-79 0-15,61-9 15,-70 9-15,62 0 15,-63 0-15,45 0 14,-8 0 2,7 0 0,-16 0-1,8 0 1,-35 0-16,35 9 15,9-9 1,-45 0-16,37 0 9,-37 0-10,10 0 4,0 0 0,-10 0 7,19 0-5,-18 0-6,0 0 2,17 0 18,-17 0-20,0 0 16,-1 0 1</inkml:trace>
    </iact:actionData>
  </iact:action>
  <iact:action type="add" startTime="10733">
    <iact:property name="dataType"/>
    <iact:actionData xml:id="d2">
      <inkml:trace xmlns:inkml="http://www.w3.org/2003/InkML" xml:id="stk2" contextRef="#ctx0" brushRef="#br0">8378 10583 0</inkml:trace>
    </iact:actionData>
  </iact:action>
  <iact:action type="add" startTime="12557">
    <iact:property name="dataType"/>
    <iact:actionData xml:id="d3">
      <inkml:trace xmlns:inkml="http://www.w3.org/2003/InkML" xml:id="stk3" contextRef="#ctx0" brushRef="#br0">5909 13379 0,'-9'0'27,"0"0"-17,1 0-2,-19 9 9,18-9-2,-35 0 2,-26 0 1,61 0-17,-115 0 14,-61-35 1,159 26-15,-168-35 15,167 44-14,-193-62 13,202 62-14,-176-53 16,159 44-16,-168-61 14,185 70-12,-140-62 12,140 53-14,-79-35 15,97 35-14,-44-26 13,17-9 3,19 35-17,8-62 16,17-17-3,-17 79-13,44-52 2,-35 52-2,9-9 3,-1-8 12,116-80 1,-125 106-16,125-88 14,-10 26 3,-114 62-16,114-44 13,-8 26 1,-106 18-15,123 0 17,-123 0-17,150 0 13,-150 0-12,132 27 14,0 8 1,-123-26-16,96 26 15,-96-35-15,70 35 15,-70-26-15,43 27 16,-52-36-17,44 52 16,-18 28 1,-35-71-16,18 61 14,-18-61-13,18 62 15,-18-63-17,0 63 15,0-18 2,0-44-16,0 52 15,0-52-15,-27 44 15,18-44-15,-44 35 14,45-35-13,-81 35 14,81-35-14,-160 53 12,159-54-13,-114 36 16,105-35-16,-114 35 14,123-44-14,-97 44 15,97-44-15,-61 18 15,61-18-15,0 9 14,-17 0 2,8-9-16,0 9 15</inkml:trace>
    </iact:actionData>
  </iact:action>
  <iact:action type="add" startTime="14117">
    <iact:property name="dataType"/>
    <iact:actionData xml:id="d4">
      <inkml:trace xmlns:inkml="http://www.w3.org/2003/InkML" xml:id="stk4" contextRef="#ctx0" brushRef="#br0">2002 13088 0,'9'0'61,"0"0"-50,26 0-8,-17 0 5,-10 0-8,36-9 3,-35 9-3,9 0 2,0 0 1,-1 0 0,18 0 10,98-9-4,-124 9-8,88 0 2,-53 0 1,-27 0-3,27 0 7,53-8-4,-70 8-3,-1 0 1,10 0 1,-1 0 9,-17 0-11,96 0 9,-96 0-9,52 0 2,-52 0-2,-9 0 0,0 0 3,8 0-2,-8 0 10,18-9-2,-19 9-7</inkml:trace>
    </iact:actionData>
  </iact:action>
  <iact:action type="add" startTime="15994">
    <iact:property name="dataType"/>
    <iact:actionData xml:id="d5">
      <inkml:trace xmlns:inkml="http://www.w3.org/2003/InkML" xml:id="stk5" contextRef="#ctx0" brushRef="#br0">9225 13529 0,'-9'0'2,"18"0"8,-18 9-9,-8-9 15,-27 9 1,-1-9-1,-16-9 2,52 9-16,-70-35 7,17-1-5,44 36-2,1-17 0,8 17-2,-9-18 17,-158-97 0,140 98-16,-158-89 15,177 97-15,-168-97 15,26 18 1,150 88-16,-53-62 15,53 62-15,-8-61 14,34-28 2,54 10 0,-71 70-16,115-61 14,-98 70-13,160-53 15,149 53-1,18 26 7,-318-17-22,407 79 13,-195-17 2,-71-18 1,-158-53-16,79 44 15,-79-44-15,9 26 14,-1 18 2,-17-35-16,9 44 15,-9-44-15,0 61 15,0-61-15,-17 53 15,17-53-15,-45 44 16,37-44-17,-63 35 16,-17 0 1,79-44-16,-106 17 17,89-8-18,-89 0 15,18 0 2,88-9-16,-61 0 15,61 0-15,-44-9 14,44 9-14</inkml:trace>
    </iact:actionData>
  </iact:action>
  <iact:action type="add" startTime="16976">
    <iact:property name="dataType"/>
    <iact:actionData xml:id="d6">
      <inkml:trace xmlns:inkml="http://www.w3.org/2003/InkML" xml:id="stk6" contextRef="#ctx0" brushRef="#br0">10742 13070 0,'9'0'30,"-9"-8"-14,18 8-14,8-18 13,27 9 0,-44 9-12,8-9 1,10 9 7,43-8 1,-61 8-11,88 0 1,-88 0-1,0 0 1,0 0-1,17 0 1,-8 0 6,-1 0-7,45 0 2,-53 0-2,35 0 2,-17 0 5,52 0-4,-70 0-3,17 0 0,9 0 3,-26 0-2,18 0 8,70 0 2,-36 0-9,-43 0-2,-9 0 0,0 0 12,0 0-9,8 0 7,36 0-7,-35 0 0,-9 0-3,8 0 7,19 0-5,-28 0-2,1 0 0,0 0 3,53 0 11,-53 0-14,-1 0 7,28-9-5,-28 9 0,1 0-2,0 0 2,0 0-3,0-9 2,0 9 9,43-9 0,-43 9-9,44-9 1,-44 9-2,9 0 2,-1 0 5,27 0-6,-26 0 0,0 0 2,-1 0 10,71-9-4,-26 9-7,-53 0-1,0 0 1,0 0-2,8-8 1,-8 8 10,35 0 0,-26-9-8,-9 0-3,0 9 24</inkml:trace>
    </iact:actionData>
  </iact:action>
  <iact:action type="add" startTime="17506">
    <iact:property name="dataType"/>
    <iact:actionData xml:id="d7">
      <inkml:trace xmlns:inkml="http://www.w3.org/2003/InkML" xml:id="stk7" contextRef="#ctx0" brushRef="#br0">12709 12973 0</inkml:trace>
    </iact:actionData>
  </iact:action>
  <iact:action type="add" startTime="22713">
    <iact:property name="dataType"/>
    <iact:actionData xml:id="d8">
      <inkml:trace xmlns:inkml="http://www.w3.org/2003/InkML" xml:id="stk8" contextRef="#ctx0" brushRef="#br0">15311 14340 0,'8'0'155,"1"0"-149,0 0-1,9 0 2,-10 0-5,1 0 2,0 0 5,9 0-6,-9 0 1,-1 0 5,10 9-6,-9-9-2,0 0 2,-1 0 2,1 0 3,0 0-5,0 0 1,9 0 5,-10 0 0,1 0-7,0 0 10,0 0-3,9 0-4,-10 0 0,1 0 1,0 0-4,0 0 4,0 0-2,-1 0 5,1 0-7,0 0 2,0 0 3,0 0-5,0 0 1,-1 0 1,1 0-2,18 0 8,-19 0 7,63 0-5,-62 0-12,35 0 2,-35 0 1,0 0-1,8 0 1,1 0 6,26 0 6,26-9 0,1 9-13,-53 0 1,-1 0 2,1 0 3,17 0 6,18 0-10,-44 0-3,0 0 0,0 0 3,8 0 5,10 0-4,-18 0-4,-1 0 2,10 0 4,0 0-4,-10 0-1,19 0 3,17 0 10,-26 0-7,-1 0-3,-8 0-4,0 0 2,0 0-2,0 0 5,-1 0-5,10 0 2,-9 0-2,0 0 1,-1 0 1,1 0 6,35 0-4,-35 0-5,0 0 4,9 0 3,-1 0-4,-8 0-2,0 0 1,0 0 2,0 0 8,-1 0 0,10-8-8,-9 8 0,8 0 2,1-9-3,-9 9-2,0 0 1,0 0 2,-1 0 5,1 0-9,18-9 2,-18 9 2,-1 0 5,19-9-6,-18 9-1,-1 0 1,1 0 1,0 0-3,0 0 14,0 0-13,61-9 14,1 9-1,8 0 2,-70 0-16,79 0 14,-79 0-14,79 9 15,-79-9-13,79 9 11,-79-9-13,53 0 14,0 0 2,-27 0-1,-18 0 1,-8 0 56,-9 18-68,9-10 4,-9 1 5,0 53 4,0 17-2,0 1 2,0-71-17,-9 43 14,0-16 1,1-36-14,8 26 13,0-17 0,-9-9-4,0 0 68,0 0-74,0 0 0,1 0-2,-1 0-2,0 0 8,-26 0 6,-45 0-3,71 0-11,-44 0 1,45 0-1,-1 0 1,-18 0 2,19 0-3,-10 0 5,-61-9 9,70 9-14,-150-9 1,133 9-1,8 0 0,-17 0 3,26 0-4,-44-8 2,26 8 7,-114 0 5,124 0-13,-204-9 3,195 9-3,-45 0 2,62 0-2,-52 0 5,-36 0-2,61 0-3,10 0 1,8 0-1,-8 0 1,-10 0 6,-52 0-3,62 0-4,-1 0 2,-8 0 4,26 0-6,-44 0 3,45 0-4,-19 0 3,9 0 0,10 0 8,-54 0 1,18 0-8,35 0 7,-26-9-6,17 9-2,9 0 0,0 0 5,-8 0 6,-27 0-10,35 0-3,0 0 2,0 0-1,0 0-1,1 0 2,-28 0 10,27 0-5,-8 0-5,8 0-1,0 0 2,0 0 3,1-9-4,-1 9 3,0 0 14,0 0-11,0 0 19,9-9 41,-9 9-39,9-9-19,0 1-1,-8-1-6,8 0 6,0-17-5,-9 26-2,9-18-1,0 9 11,-9-9-11,9 10 9,0-1-8,0 0 87,0 0-34,-9 9-53,9-9 2,-9-8 6,9 8 1,0-18-9,-8 19 0,8-1 1,0 0 5,-9-17-4,9 8-1,-9 9 3,9-9-4,0 10-1,0-1 2,0 0 11,0 0-3,9 9 220,0 0-223,-1 0-2,1 0 7,0 0-13,9 0 1,-10 0 5,1 0-3,9 0 7,0 0 0,-10 0-3,1 0-3,0 0 2,0 0 5</inkml:trace>
    </iact:actionData>
  </iact:action>
  <iact:action type="add" startTime="25877">
    <iact:property name="dataType"/>
    <iact:actionData xml:id="d9">
      <inkml:trace xmlns:inkml="http://www.w3.org/2003/InkML" xml:id="stk9" contextRef="#ctx0" brushRef="#br0">15416 11986 0,'0'8'24,"0"1"-19,0 35 12,0-35-2,0 0-13,9 62 15,-9-63-16,9 72 17,0-63-17,0 54 15,-9-62-15,17 52 10,-8-34-8,-9-18 1,0 0 12,9-1 0,-9 1 1</inkml:trace>
    </iact:actionData>
  </iact:action>
  <iact:action type="add" startTime="26318">
    <iact:property name="dataType"/>
    <iact:actionData xml:id="d10">
      <inkml:trace xmlns:inkml="http://www.w3.org/2003/InkML" xml:id="stk10" contextRef="#ctx0" brushRef="#br0">15505 12083 0,'8'0'98,"1"0"-96,0-9 0,0 9 0,0 0 1,0 0-2,-1 0 7,45 0-3,-44 0-4,26 0 2,-26 0-2,9 0 5,52 0-2,-43 0-3,-1 0 0,-8 0 2,0 0-2,8 0 0,0 0 8,124 0 5,-106 0-13,195 26 4,-169-26-4,27 9 2,-35 0 4,-36-9-7,107 0 3,-116 0-2,36 0 0,0 9 3,9-9 4,88 9-5,-141-9-1,44 0 1,-36 0-2,36 0 7,35 0-5,-70 0-2,0 0 1,8-9 2,0 9 4,-17 0-7,35-9 13,0 0-8,-35 0-5,0 9 85,-9-9-76,9 9-9,0 0 6,-9-8-1,9 8-3,-9-9 0,8 9 7,1-18-6,9 18 1,-18-9-4,9 9 10,17-17 2,1 8-9,-19 0-2,1 9 1,0 0 5,-9-9 3,9 9 3,0 0 42,0 0-48,-1 0-4,1 0 0,0 0 2,0 9-1,0-9 3,17 9-4,-8-9-1,-9 9 1,8-9 7,45 9-8,-44-1 5,26-8-5,-36 0-3,1 0 2,0 0 1,0 0 1,0 0-3,0 0 6,17 0 9,18 0-1,-35 0-12,0 0-2,0 0 21,-1 0-8,-8 9-10,0 9 9,0-9-2,0 17-7,0-17 1,0 9 1,0-1-4,0-8 1,0 0 0,0 8 11,-17 54-3,17-62-10,-18 44 1,9-27 1,9-17 1,-9 9-2,1-1 6,-10 27 6,-8 27-9,26-62-4,-9 8 2,0 1 9,9-9-11,-9 26 10,0-8-8,0-19 3,9 1 8,-8-9-3,-1 0 39,0 0-45,0 0-2,-26 0 6,26 0-7,-9 0 0,10 0 1,-10 0-1,9 0 10,-8 0-11,-54 0 9,53 0-8,-70 0 1,53 0 1,0-9 5,17 9-8,-70 0 1,52 0 1,-8 0 0,0 0 5,27 0-7,-80 0 13,-89-8-10,169 8-4,-1 0 3,-17 0-1,17 0 11,-114-9-2,114 9-11,-61-9 4,70 9-3,-26 0 3,8 0 4,19 0-8,-54 0 2,53 0 1,-17 0 0,-1-9 0,1 9 7,-54 0 2,63 0-11,-63-9 2,71 9-3,-8 0 2,-1 0 1,-8 0-1,17 0 11,-88-8-3,88 8-10,-53 0 4,53 0-2,-17 0 0,8 0 6,-26 0-4,27 0-3,8 0 1,-9 0 2,1 0 9,-54 0 1,62 0-13,-61 8 13,-1-8 3,62 0-16,-61 9 14,8 0-12,53-9 0,-9 0 0,10 0-2,-1 0 9,-26 0 6,26 0-15,-44 9 10,26-9-9,19 0 2,-1 0 0,0 0 10,0 0-6,0 0 1</inkml:trace>
    </iact:actionData>
  </iact:action>
  <iact:action type="add" startTime="29309">
    <iact:property name="dataType"/>
    <iact:actionData xml:id="d11">
      <inkml:trace xmlns:inkml="http://www.w3.org/2003/InkML" xml:id="stk11" contextRef="#ctx0" brushRef="#br0">13829 10460 0,'9'0'0,"-9"9"8,9-9-5,-1 0 11,1 0-10,0 9 4,0-9-3,-9 8-3,9-8 10,26 9 2,35 0 2,-61-9-14,97 9 7,-18 0-4,-79-9-4,44 0 2,-26 0 5,-19 0-7,63 0 13,-53 0-13,114 0 17,-106 0-16,159 0 7,-176 0-9,88 0 3,-53 0 2,-35 0-4,26 0 7,-26 0-7,71 0 1,-71 0-1,8 0 0,1 0 3,17 0-2,-17 0 9,-9 0-10,70 0 10,0 0-7,-52 0 7,26 0-7,-45 0-4,1 0 2,0 0-1,0 0 2,9 0 6,26 0 6,26 0-13,-61 0 1,0 0-1,9 0 1,8 0 10,-17 0-12,0 0 8,26 0-5,-26 0 0,0 0 5,8 0-6,-8 0 1,0 0 0,8 0 9,-8 0-4,9 0-5,0 0-2,-10 0 1,1 0 0,26 0 10,-26 0-5,0 0-6,18 0 2,-19 0 0,1 0 4,18 0-5,-19 0-1,1 0 3,0 0 3,9 0 6,17 0-11,-26 0-1,0 0 1,-1 0 1,1 0 3,9 0 9,17 0-1,0 0-11,-26 0 1,0 0 4,0 0 3</inkml:trace>
    </iact:actionData>
  </iact:action>
  <iact:action type="add" startTime="31739">
    <iact:property name="dataType"/>
    <iact:actionData xml:id="d12">
      <inkml:trace xmlns:inkml="http://www.w3.org/2003/InkML" xml:id="stk12" contextRef="#ctx0" brushRef="#br0">11483 8899 0,'9'0'45,"0"0"-43,35 0 13,-27 0 0,1 0-14,79 0 15,-79 0-15,132 0 15,-142 0-15,133 0 14,-132 0-14,132-9 15,-132 9-15,97 0 15,-97-9-15,79 9 15,-79 0-15,70-9 15,27-8 0,-97 17-15,79 0 15,-70 0-15,70-9 15,0 0 1,-79 9-16,79-9 15,-70 9-15,79 0 16,-88-9-16,79 9 14,-18 0 3,-61 0-15,88-8 11,-26 8 3,-62 0-16,8 0 35,1 0-23,-9 0 3,17 0 1,-8 0-1,-9 0-1</inkml:trace>
    </iact:actionData>
  </iact:action>
  <iact:action type="add" startTime="33303">
    <iact:property name="dataType"/>
    <iact:actionData xml:id="d13">
      <inkml:trace xmlns:inkml="http://www.w3.org/2003/InkML" xml:id="stk13" contextRef="#ctx0" brushRef="#br0">15910 8864 0,'9'0'52,"0"0"-48,0 0-4,0 0 8,17 0 7,-8 0-14,52 0 10,-52 0-11,35 0 3,-27 0 1,1 0 9,-19 0-11,98 0 11,-88 0-12,88 0 14,53 0-4,-151 0-10,89 0 2,-53 0 2,-35 0-4,18 0 10,-18 0-10,88 0 12,-80 0-12,89 0 14,-97 0-14,88 0 9,-79 0-9,43 0 2,-34 0 0,8 0 9,-26 0-12,79 0 2,-70 0 1,-10 0-2,10-9 1,0 9 11,114 0 5,27-9-2,-150 9-15,123 0 11,-44 0 3,-70 0-14,35 0 18,-18 0-9,-26 0-9,0 0 3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8:31:43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065">
    <iact:property name="dataType"/>
    <iact:actionData xml:id="d0">
      <inkml:trace xmlns:inkml="http://www.w3.org/2003/InkML" xml:id="stk0" contextRef="#ctx0" brushRef="#br0">10707 10063 0,'-9'0'17,"0"0"21,0 0-29,1 0 8,-63 0 1,62 0-17,-97 9 9,18-9-7,53 0 0,0 0-1,26 0 18,-282 17-4,123-17 1,133 0 1,26 0-17,-97 0 15,97 0-15,-123-8 14,53-1 2,70 9-16,-35-18 15,17 18 1,10-9 1,8 9-3,0 0 20,0 0-19,-8 0 1,8 0-3,-18 0 3,1 0-1,-9 0 2,17 0-2,0 0 1,1 0 0,-10 0-1,-17 0 1,35 0-16,-35 9 14,9-9 1,8 0 2,10 0-3,-10 0 2,1 0 0,-18 0-1,9 0 0,26 0-14,-18 0 13,18 0 1,9 9-14,-8-9 58</inkml:trace>
    </iact:actionData>
  </iact:action>
  <iact:action type="add" startTime="14016">
    <iact:property name="dataType"/>
    <iact:actionData xml:id="d1">
      <inkml:trace xmlns:inkml="http://www.w3.org/2003/InkML" xml:id="stk1" contextRef="#ctx0" brushRef="#br0">6447 12629 0,'9'0'61,"0"0"-56,-1 0 14,45 9-16,-44-9 13,88 9-1,44-9 2,9 18-1,-132-18-15,123 0 17,-115 0-18,116 0 15,-134 0-14,81 0 15,8 0 1,-18 0 0,-8 0-1,-63 0-15,54 0 15,-53 0-15,79 0 16,18 0 0,-88 0-16,61 0 15,-61 0-14,79 0 13,-89 0-14,72 0 14,-10 0 2,-61 0-16,35 0 15,0 0 1,-35 0-16,35 0 14,9 0 2,0-9 0,-44 9-16,26 0 15,-26 0-16,26 0 16,-26 0-15,26-9 15,18 9 1,27 0 0,-63 0-15,72 0 14,-81 0-15,81 0 15,-81 0-15,63-9 15,-62 9-15,26 0 16,-9 0-1,-17 0-3</inkml:trace>
    </iact:actionData>
  </iact:action>
  <iact:action type="add" startTime="15795">
    <iact:property name="dataType"/>
    <iact:actionData xml:id="d2">
      <inkml:trace xmlns:inkml="http://www.w3.org/2003/InkML" xml:id="stk2" contextRef="#ctx0" brushRef="#br0">6332 13608 0,'-8'0'37,"8"9"-30,-18-9-4,9 0 4,-26 9 4,26 0-11,-44-9 3,44 9-2,0-9 1,1 0 0,-19 0 11,-96 0 2,105 0-14,-114 8 14,105-8-14,-131 0 9,113-8-10,-52-19 3,53 27 1,27-9-3,-36 1 8,44-1-9,-88-18 2,70 27 3,-17-26-2,36 26-2,-10-9 6,-35-17-4,35 8 2,10 18-4,-10-9 6,18 0-6,-35-17 2,26 8 0,0 1 1,0 8 8,0-35-1,1 44-10,8-53 13,0 44-13,-9-62 2,9 63-2,0-1 1,0-9 0,0 0 0,0 10-2,0-1 7,0-44-4,0 35 1,0 9-3,0-17 7,0 17-7,0-44 1,0 36 1,9 8 1,-9 0-4,8-9 2,-8 9 6,18-35 6,-18 36-14,18-45 4,-10 44-3,-8-9 2,9 9 6,-9 1-8,9-28 1,0 27 1,0-8 0,-9 8 4,9-17-3,-1 26-3,-8-9 2,0 0-1,9 0 5,9-17-3,-9 8-2,-9 9 2,8 0 8,28-26 2,-27 26-11,35-26 8,-36 26-10,37-17 3,-28 17 0,1 0 9,52-26-3,-61 26-9,27 0 2,-19 0-1,-8 9 2,0 0-3,0-9 0,-1 9 11,45-8-1,-44 8-10,35-9 2,-35 9-2,9 0 3,-1 0 4,27 0-6,-26 0 1,0 0 1,-9 0-3,-1 0 5,28 0-2,-10 9 0,-8-1 6,35 10 4,-45-18-13,54 27 1,-53-19 2,0 1-1,0-9-2,-1 9 6,28 9-2,-27-18-4,-1 9 8,10 8-6,-9-8 0,0-9 1,-9 9-3,9-9 7,-9 9-8,26 17 3,-17-17 0,0 0 6,-9 0-8,26 26 1,-17-26 1,0 8 1,0-17-3,-9 9 1,8-9-1,1 9 8,-9 0-6,44 35 5,-44-35-7,27 26 14,-1 27-11,-17-45-1,-9-8 1,0 0-3,0 0 14,0 0-14,9 70 15,-9-70-15,-9 70 15,9-70-16,-18 70 17,10-61-17,-10 53 16,9-63-16,-17 54 17,17-53-17,-26 53 17,-27 17-1,9-26 1,53-44-15,-35 26 13,26-35-15,-9 18 17,-8-1-1,-1 1-4,10-9-1,8 0-7,0-9 1,0 0 2,9 8-3,-9-8-1,9 9 7,-9-9-5</inkml:trace>
    </iact:actionData>
  </iact:action>
  <iact:action type="add" startTime="21251">
    <iact:property name="dataType"/>
    <iact:actionData xml:id="d3">
      <inkml:trace xmlns:inkml="http://www.w3.org/2003/InkML" xml:id="stk3" contextRef="#ctx0" brushRef="#br0">10910 12665 0,'8'0'8,"1"0"43,9 0-35,26-9 9,35 9 3,-70 0-4,124 0 4,-125 0-28,222 18 26,-222-18-26,204 17 22,-194-17-21,105 9 7,-87-9 6,-28 0-13,36 0 2,-35 0 13,0 0-13,26 0 8,1 0 1,8 0 2,-35 0-13,61 0 2,-61 0 2,0 0-4,26 0 11,36 0 2,-63 0-13,72 0 13,-71 0-13,79-9 9,-79 9-9,17 0 2,-8 0 1,-1 0-2,-8 0 5,0 0-6,26 0 1,-26 0 0,0 0 1,9 0 0,8 0 11,36 0-3,-18 0 5,-35 0-15,52 0 13,-52 0-13,44-9 3,-44 9-3,9 0 2,-1 0 4,18-8-4,-26 8-1,0 0 1,0 0 0,0 0 6,17-9 5,-17 9-13,35 0 3,-26 0 0,-9 0 3,8-9-4,-8 9-1,0 0 4,0-9-4,8 9 10,-8 0-2,18 0 5,-1 0-12,-17 0 0,0 0 1,0 0 4,8 0-3,-8 0-3,0 0 1,0 0 8,17 9 0,-17-9-10,35 9 1,-35-9 1,0 0 7,-1 0-9,37 9 1,-37-9 1,1 0-1,0 0 1,0 0 10,0 0-12,35 0 9,-9 0-7,-26 0 1,0 0 5,-1 0-8</inkml:trace>
    </iact:actionData>
  </iact:action>
  <iact:action type="add" startTime="22665">
    <iact:property name="dataType"/>
    <iact:actionData xml:id="d4">
      <inkml:trace xmlns:inkml="http://www.w3.org/2003/InkML" xml:id="stk4" contextRef="#ctx0" brushRef="#br0">14182 12815 0,'8'0'50,"1"0"-43,0 0 1,18 0-5,-10 0 8,36 0 3,-44 0-14,106 0 5,-107 0-4,37 0 2,7 0 4,10 0-4,-27 0-1,-8 0 1,17 0 0,-35 0-2,17 0 9,80 0 1,-88 0-10,70 0 1,-79 0 1,0 0-3,8 0 3,1 0 0,-9 0-3,0 0 12,70 0-2,-70 0-9,35 0 2,-27 0 0,-8 0 7,0 0-10,9 0 3,-9 0-2,-1 0 0,1 0 4,0 0 3,9 8 6,17-8-10,-26 0-1,0 0-2,-1 0 0,1 9 1,35-9 14,-35 0-15,9 0 5,-9 0-5,26 0 2,-26 0-1,-1 0 2,1 0-3,18 0 5,26 0-3,-44 0 0,-1 0-2,1 0 2,0 0-2,17 0 11,45 0-2,-62 0-9,35 0 1,-35 0 1,0 0 0,-1 0-1,1 0 11,0 0-3</inkml:trace>
    </iact:actionData>
  </iact:action>
  <iact:action type="add" startTime="23729">
    <iact:property name="dataType"/>
    <iact:actionData xml:id="d5">
      <inkml:trace xmlns:inkml="http://www.w3.org/2003/InkML" xml:id="stk5" contextRef="#ctx0" brushRef="#br0">15249 12268 0,'-9'0'82,"0"0"-78,0 0-1,-8 0 8,-36-9 0,-35 0-7,79 9-2,-26 0 1,17-9-2,-9 1 6,-52 8-4,61-9 0,10 9-3,-10 0 5,0 0-4,-35 0 1,36 0 7,-80-9 2,70 9-10,-79-9 1,80 9 1,17 0-2,-26 0 3,-9 0-2,26-9 10,-114 0-2,123 9-10,-97-8 5,89 8-4,-28-9 8,-60-18-5,52 19-1,44 8-2,-18-9 2,10 9-3,-1-9 13,-123-35-4,123 44-9,-61-35 3,70 26-3,-17 0 3,-1 0 0,-8 0-1,26 0 11,0 9-12,-105-52 8,34 16-5,54 19 0,8 8-2,1 0 4,8 0-5,-35-17 2,26 8 0,0 9 1,1-8 7,-36-27 1,44 35-11,-35-44 1,35 53-1,9-9 1,-9 0-1,1 0 1,-1 9-1,0-17 1,0 8 6,-26-35 7,-27-18 1,62 53-15,-44-44 14,35 44-14,-26-61 2,26 52 1,0 1 4,0-10-5,9 18-2,0-8 2,-8 8-1,8 0-1,0 0 0,-9-8 10,9-54 0,0 53-10,0-43 1,0 34 3,0 18-4,9-26 6,-9 26-6,8-44 3,-8 45-4,9-19 2,0-8 2,-9 26-3,0-9 11,9 10-11,26-116 7,-26 124-7,35-79 2,-44 70-3,9-9 2,0 9-1,8-8 2,-8 8-3,0-9 2,9 1 9,-10 8-9,98-88 7,-79 79-8,79-61 4,-36 35 0,-52 35-5,43-26 6,45-18-3,-62 35 1,36-17 1,-63 26-5,19 0 10,149-53 1,-150 45-10,133-18 2,-98 17 0,1 9 1,-54 9-4,28-9 2,-1 9 9,-27-9-10,213-17 8,-204 26-8,150-26 1,-114 26 3,35-9 4,-88 0-8,123 9 1,-79-9 0,-26 9-1,8 0 2,18-9 9,-44 9-11,185 0 10,-168 0-11,124 0 4,-141 0-4,26 9 2,9-9 2,-26 0-4,0 9 1,17 0 8,80 17 6,-89-17-14,133 44 4,-133-44-4,36 17 8,-53-26-9,123 53 4,-79-26-1,0-1 1,-35-26-4,8 18 12,-17-18-11,114 70 7,-105-61-7,-9 0 3,-9 0-1,9-1 0,-1-8 9,54 62-2,-62-53-8,44 53 1,-35-53-2,0 8 3,-9-8-3,17 9 5,-17-9-5,27 43 1,-18-34 1,-9-9-2,0 9 2,17 8 11,10 89-5,-18-45-6,-9-61-2,0 9 0,0-1 2,0 10 0,0-18 10,0-1-12,0 98 8,0-97-9,-18 79 5,18-79-4,-9 44 2,0-18 4,1-26-6,-1 44 2,9-44-2,-9 17 2,0 1 1,0-10-4,9 1 11,-44 70 0,44-79-11,-35 44 3,35-44-2,-9 8 1,0-17-1,0 18 1,1-9-1,-1-9 1,9 9-2,-9-1 7,-35 37 8,35-37-14,-61 72 3,61-71-3,-9 8 2,9-17-2,-8 27 5,8-18-5,-26 26 2,8-18 0,1 10 1,17-18-3,-9 0 12,-114 88-4,132-89-8,-106 45 2,80-35 0,-36 8 2,53-17-5,-35 9 8,26-9-7,-96 35 15,96-44-15,-238 79 13,247-79-12,-202 53 10,193-53-11,-123 35 2,97-26 3,-9 9 6,44-18-11,-70 9 9,70-9-9,-26 8 1,17-8 3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8:31:43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859">
    <iact:property name="dataType"/>
    <iact:actionData xml:id="d0">
      <inkml:trace xmlns:inkml="http://www.w3.org/2003/InkML" xml:id="stk0" contextRef="#ctx0" brushRef="#br0">16245 7832 0,'9'0'104,"9"0"-97,-9 0 7,0 0-13,105 0 15,-105 0-15,123 0 17,9-9-3,-132 9-14,79 0 16,-79 0-16,79 0 15,-35 0 1,-26 0-1,-18 0-14,17 0 14,1 0 0,8 0 1,0 0 0,-26 0-16,17 0 15,-17 0-15,18 0 17,8 0-4,-9 0 4,-17 0-17,26 0 15,10 0 0,-1 0 2,-36 0-17,45 0 8,-26 0-5,-18 0 0,-1 0 9,45 0-10,-44 0 1,0 0-3,0 0 14,53 0 3,-54 0-17,28 0 16,-19 0 0</inkml:trace>
    </iact:actionData>
  </iact:action>
  <iact:action type="add" startTime="8239">
    <iact:property name="dataType"/>
    <iact:actionData xml:id="d1">
      <inkml:trace xmlns:inkml="http://www.w3.org/2003/InkML" xml:id="stk1" contextRef="#ctx0" brushRef="#br0">18045 7779 0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8:31:43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982">
    <iact:property name="dataType"/>
    <iact:actionData xml:id="d0">
      <inkml:trace xmlns:inkml="http://www.w3.org/2003/InkML" xml:id="stk0" contextRef="#ctx0" brushRef="#br0">10654 4692 0,'-9'0'40,"0"0"-37,0 0 0,-70-18 14,70 9-3,0 9-13,-79-35 16,79 35-17,-79-35 17,9-9-2,35 0 2,17 8 0,18 28-16,1-19 15,8 10 0,0-10-2,17 9-2,-8 18-11,9-17 2,-18 8-2,9 9 2,-1-9 7,10 0 6,-9 1-15,26-10 12,0 9-1,-26 9-11,18-9 2,-10 9 1,-8-9 6,18 9 8,17-8-6,-35 8-11,17 0 17,36 0-9,-53 0-8,8 0 2,1 8 1,-9-8 5,8 0 6,19 9-10,-28 0-2,1-9 0,9 9 7,-9-9-8,-1 9 2,1-9 0,0 9 2,0-9 1,-9 8-4,9 1 8,0-9-2,-1 18-5,-8-9 0,9-9 4,-9 17-5,0-8 0,9-9 0,-9 9-1,0 0 7,0 0-7,0-1 11,0 1-10,0 0-1,0 0 2,0 0 8,0-1-9,0 1 6,0 0-4,-9 0-4,0 0 3,1 0 3,-1-9 1,0 8 4,-18 1-9,1 9 7,17-18-7,0 9 2,1-9 9,-10 17-4,9-17-9,0 0 2,9 9 1,-9-9 4,1 0-1,8 9-6,-9-9 10,0 0-3,9 9-5,-9-9 2,0 9 5,1-9-2,-1 0 2,0 8-3,0-8 1,0 0-1,9 9-4,-9-9 2,1 0 5,-10 0-7,9 0 4,9 9-1,-9-9-4,1 0 3,-1 0 6,0 0 1</inkml:trace>
    </iact:actionData>
  </iact:action>
  <iact:action type="add" startTime="16449">
    <iact:property name="dataType"/>
    <iact:actionData xml:id="d1">
      <inkml:trace xmlns:inkml="http://www.w3.org/2003/InkML" xml:id="stk1" contextRef="#ctx0" brushRef="#br0">4851 5115 0,'-71'-35'4,"142"70"-4,-151-70 13,71 26-11,-70-26 13,70 35-14,-52-27 15,52 19-15,-35-1 15,26 9-15,-26 0 14,0 0 2,35 0-16,-35 0 15,17-9-15</inkml:trace>
    </iact:actionData>
  </iact:action>
  <iact:action type="add" startTime="17145">
    <iact:property name="dataType"/>
    <iact:actionData xml:id="d2">
      <inkml:trace xmlns:inkml="http://www.w3.org/2003/InkML" xml:id="stk2" contextRef="#ctx0" brushRef="#br0">4463 4930 0,'0'-9'59,"-9"9"-53,-26 0 5,26 0-9,0 0 0,0 0 1,0 0-2,-8 0 1,8 0 5,-35 0-4,17 0 1,18 0-2,-8 0 6,-54 0-4,62 0-3,1 0 0,-19 0 2,10 0 9,-54 0-1,53 0-10,-35 0 1,27 0 2,8 0 6,-26 0-7,35 0-1,1 0 2,-1 0-3,0-9 0,-26 1 14,26 8-8,-9-9-4,9 0-1,1 9 2,8-9-3,-18-8 13,9 17-5,0-18-5,0 0 0,1 9 5,-1-17-4,9 17-2,0 0 0,-9 0 4,9-26 8,0-9-12,0 35-2,0 0 0,0 1 2,0-1-1,9 0 11,8-35-3,10 9-7,-18 26 2,-9 0-3,9 9 5,17-26-4,-17 17-1,0 0 3,-1 0-2,1 9-2,27-18 10,-28 10-2,1 8-9,26-9 3,-17 0-1,-9 9 1,9-9 0,-10 9 8,54 0 0,-53 0-11,44 0 2,-35 0 3,17 0 5,27 9-7,-36 0-1,0-9 2,-17 0-4,18 9 2,-10-9 10,1 8-11,105 19 8,-114-18-8,97 17 2,-53-8-1,-18-9 1,-26-1-1,18-8 11,-19 9-13,89 27 9,-88-36-8,44 26 4,-53-17-4,18 0 3,-1-1 4,-8 1-7,9 0 13,-18 0-14,26 17 4,-17-17 2,-9 9 1,0-9-4,0-1-3,9-8 2,-9 9 1,0 0 0,0 9 5,0 8 6,0 27-11,0-35 2,-9-9 3,9-1-7,-17 19 2,17-9 0,-9-18-1,9 8 0,-9 1-1,9 0 7,-9 0-7,-17 17 12,17-17-12,-35 26 2,26-26-2,9 0 1,-8 0 1,8 0-1,-9-9-1,9 8 7,-52 10 8,-28 0 4,81-18-19,-63 0 9,62 0-5,0 0-1,9-9 3,-8-9-3,8 9-2,0 1 2,0-1-4,0 0 3,-9 9 7</inkml:trace>
    </iact:actionData>
  </iact:action>
  <iact:action type="add" startTime="19526">
    <iact:property name="dataType"/>
    <iact:actionData xml:id="d3">
      <inkml:trace xmlns:inkml="http://www.w3.org/2003/InkML" xml:id="stk3" contextRef="#ctx0" brushRef="#br0">20937 4533 0,'-8'0'49,"-1"0"-45,0 0 11,0 0-13,-53 0 6,54 0-7,-45 0 4,35 0-4,0 0 2,1 0 4,8 0-7,-35 0 3,35-9-2,-9 9 1,10 0 1,-10 0 0,9-8 8,-62-1 0,54 9-11,-45-18 3,44 18 1,10 0-2,-28-9 6,-17-8-5,36 8 0,-10 0 1,10 9 4,-19-18 7,28 18-14,-45-26 1,44 17 1,0 9 1,0-9 8,-8-8-1,8 17-10,-9-27 1,9 27 5,9-9-7,0 1 6,-8-1-2,-1 0-2,9 0 2,0 0 8,-18-17 0,18 17-12,-9-17 3,9 8 1,0 9-1,0-17 13,0 17-14,0 0 3,0-9-1,0 10 0,0-1 5,9-9-5,-9 9-4,9 0 4,-9 1-1,0-1 7,18-18 1,-10 27-10,10-17 2,-9 8 0,0 0-1,-1 9 1,1-9 8,27 0 1,-36 1-11,44-1 3,-27 9 0,1 0 3,8 0-5,-17 0-1,0 0 1,0 0 2,8 0 5,36 0-6,-35 0 0,0 0 7,35 9-6,-27-9-2,-8 0 1,-10 0 9,54 8 0,-53-8-11,35 9 3,-35-9-3,0 0 3,0 0-4,-1 9 6,10-9-3,-9 0-2,0 9 0,0-9 4,-1 0 7,45 17-1,-44-8-11,18 0 3,-19 0-1,1-9 1,0 9 0,0 0 11,26 17-5,-8-8-6,-10-9 3,-17-1-5,18 1 6,-1 9-4,-8-9 1,0-9-3,0 8 2,-9 1-3,9-9 10,17 27 2,-17-18-11,9 17 4,-18-17-4,8 0 1,-8-1 0,9 10 13,-9-9-8,9 0-3,-9 0 0,0-1 5,0 10-7,0-9 2,0 0 1,-9-1-1,0 1 5,9 0 0,-17 9-5,17-9-2,-9-9 1,9 8-2,-9-8 1,9 9 9,-17 9 1,-1-1-8,9-17 1,0 9 3,0-9-2,9 9-2,-8-9 1,8 9 9,-18-9-1,18 9-3,-9-9-5,0 0 3,1 0 0,8 9-6,-9-9 6,0 0 2,0 0-1,0 8-2,0-8 3,1 0-2,-1 0 3,0 0-2</inkml:trace>
    </iact:actionData>
  </iact:action>
  <iact:action type="add" startTime="24992">
    <iact:property name="dataType"/>
    <iact:actionData xml:id="d4">
      <inkml:trace xmlns:inkml="http://www.w3.org/2003/InkML" xml:id="stk4" contextRef="#ctx0" brushRef="#br0">6703 9984 0,'9'0'26,"-1"0"-21,1-9-1,0 9-1,0 0 16,114-9-2,-105 9-16,114-18 15,18 10 1,-132 8-16,105-9 14,-26 0 2,-26 0 0,-18 9-1,-44 0-14,26 0 13,-26-9-12,17 9 11,1 0 4,-10 0-1,-8 0-2,0 0 2,0 0 22,0 0-2,-1 0-26,1-9 5,0 1 0,0 8 52,8 0-53,-8 0 1,27 0-1,-28 0-14,28 0 15,-10 0 0,-17 0 1,0 0-1</inkml:trace>
    </iact:actionData>
  </iact:action>
  <iact:action type="add" startTime="26869">
    <iact:property name="dataType"/>
    <iact:actionData xml:id="d5">
      <inkml:trace xmlns:inkml="http://www.w3.org/2003/InkML" xml:id="stk5" contextRef="#ctx0" brushRef="#br0">16043 9640 0,'8'0'26,"1"0"-14,0 8-1,9 1-8,-10-9 12,28 9-12,-27 0 13,-1-9-15,28 0 11,-28 0-12,19 0 15,8 0-11,-26 0-2,0 0 1,0 0-2,0 0 9,43 0 6,-43 9-15,79-9 12,-88 9-12,97-1 9,-79-8-9,26 0 3,-35 0-3,9 0 2,-1 0 6,27 0 10,9 0-5,-26 0 1,-1 0-4,1 0-7,-18 0 2,-9 9-5,8-9 6,10 0-4,-9 0-3,0 0 2,-1 0 2,1 0 5,9 0-6,-9 0 1,0 0 10,26 0-4,-26 0-9,8 0 1,-8 0 1,0 0 2,0 0 6,17 0 2,9 0-9,-26 0-3,0 0 2,0 0 0,0 0 8,17 0 0,1 0 4,-19 0-15,19 9 2,-18-9 2,0 0 0,8 0 6,-8 0-7,0 0 1,-9 9-3,9-9 5,8 0-2,-8 0-2,0 0 2,0 9 10,17-9-4,-8 8-7,-9-8 2,-1 0 6,1 0 5,0 0 2,0 0-16,0 0 8,0 0 7,-1 0-11,1 0-1,0 0 7,0 0-9,8 0 6,-8 0-3,0 0 4,9-8-8,-9 8 3,-1 0-1,1 0 4,0 0-5,0 0 2,9 0 3,-10 0-5,1 0 1,0 0 9,17 0-9,-8 0 4,0 8-4,-9-8 0,-1 0 4,1 0-7,0 0 2,9 0 1,-10 0-1,10 0 10,-9 0-3,0 0 3,-9 9-4,9-9-3,-1 0 12</inkml:trace>
    </iact:actionData>
  </iact:action>
  <iact:action type="add" startTime="43402">
    <iact:property name="dataType"/>
    <iact:actionData xml:id="d6">
      <inkml:trace xmlns:inkml="http://www.w3.org/2003/InkML" xml:id="stk6" contextRef="#ctx0" brushRef="#br0">25215 7796 0,'0'9'69,"9"-9"-65,61 27 19,-61-27 3,132 26-2,-132-26-23,106 9 26,-107-9-25,125 18 21,-54-10 3,9-8 1,-88 9-25,71-9 21,-27 0 5,-26 0-18,-10 0 7,1 0-2,0 9-5,0-9-7,0 0 4,-1 0 7,1 0 0,0 0-6,0 0-1,0 0 4,0 0-5,-1 0 4,1 0 0,0 0-9,0 0 5,0 0 2,-1 0 2,1 0-7,0 0 5,0 0-5,0 0 7,0 0 0,-1 0-5,1 0 1,0 0 2,0 0 9,0 0-14,-1 0 7,1 0-8,0 0 3,0 0 11,-9-9 158,0 0-166,0 1-5,0-10 8,0-9 5,0 19-13,0-1 1,0 0 3,-9 0-4,9-8 1,-9 17 0,9-9-3,-9-9 11,9 9-2,-8-8-6,8 8 2,-9 0 18,9 0 52,0 0-61,-9 1-7,0-1-4,9 0 3,-9 9 4,1-18 0,-10 1-8,9 8 1,9 0 4,-18-9-5,10 18 1,8-8-1,-9 8 0,9-9 7,-18 0 0,18 0-9,-17 0 1,8 9 2,9-9 1,-9 9 6,-9-8-7,9 8 4,1-9-5,-1 9 1,9-9 5,-9 9-8,0-9 2,0 9 0,1 0 2,-1-9 3,0 9-4,0 0 6,9-8-4,-9 8-3,0 0 3,1 0 4,-1 0 1,0 0-8,0 0 1,0 0 4,1 0-4,-1 0 9,0 0-11,0 0 0,0 0 4,0 0 1,1 0-5,-1 0 3,0 0-1,0 0 4,0 0 5,-17 0-7,17 0-5,0 0 2,-8 0 5,8 0-5,0 0 1,0 0-2,0 0 8,-17 0 5,17 0-15,-35 0 2,35 0 2,0 0-2,-8 0 10,-19-9-1,28 9-11,-28 0 4,19 0 1,8 0 2,-9-9-4,9 9-1,1 0 2,-10 0 7,9 0-4,0 0 4,0 0-6,9-9 0,-8 9 0,-1 0 6,0 0-1,0 0 2,0 0 0,1 0-1,-1 0 8,0 0-16,0 0 8,0 0-1,0 0-6,1 0 3,-1 0 3,0 0-5,0 0 7,0 0-2,-8 0-7,8 0 0,0 0 0,0 0 12,-17 0-12,8 0 9,1 0 3,8 0 0,9 9 92,0 0-93,0 17-11,0 1 5,0-19-4,0 1 0,0 0 5,0 9-5,0-9-3,0-1 3,0 1-1,0 9 5,9 8 7,-9-17-1,8 18-11,-8-19 0,0 1 1,0 0 8,9 9-1,-9-10-8,0 1-1,0 0 17,0 0 9,0 0-13,0 0 1,0-1-12,0 1 8,9-9-8,-9 9 8</inkml:trace>
    </iact:actionData>
  </iact:action>
  <iact:action type="add" startTime="53480">
    <iact:property name="dataType"/>
    <iact:actionData xml:id="d7">
      <inkml:trace xmlns:inkml="http://www.w3.org/2003/InkML" xml:id="stk7" contextRef="#ctx0" brushRef="#br0">13829 15857 0,'9'0'22,"0"0"7,-1 0-18,1 0-9,9 0 8,-9 0 3,-1 0-12,54 0 9,-44 0-9,35 0 1,-27 0 2,-17-8-3,17 8 9,36-9 8,-53 9-17,106-27 13,-106 27-13,70-17 9,-70 17-10,44 0 2,-45-9 2,10 9 7,-9 0-10,53 0 15,-54 0-16,63 0 3,-62 0 0,0 0 1,-1-9 6,19 9 1,-9 0-8,-18-9 0,8 9 0,1 0 2,0 0 9,-9-9-13,9 9 4,0 0 0,-1 0 0,1 0 2,-9-8-4,9 8-1,0 0 4,0 0 2,0-9 0,-9 0 1,8 9-7,1 0 4,-9-9 5,18 9-8,-9-9 9,-1 0-9,1 9 1,0-8 3,0 8-4,-9-9-1,9 9 11,0-9-9,-1 9 2,-8-9 8,9 9-6,-9-9 46,0 1-48,0-1 1,0 0-6,0 0 2,0 0-1,0-8 2,0-19 10,0 19 0,0 8-13,0-44 9,0 44-10,-9-17 3,9 8-1,0 9 2,0 0 5,-8-17-5,8 17 0,0 0 3,0 0-6,-9-8 2,9 8 0,0 0 2,-9-17 9,0 8 2,0 18-8,9-9-4,0 0-1,-9 9-2,9-8 8,-8 8 7,-10-9-11,9 9-1,9-9-2,-9 9-1,1 0 10,-45-9-1,35 9-9,-44 0 1,36 0 2,-1 0 6,19 0-9,-72 0 1,63 0 1,8 0-2,-18 0 2,18 0-2,-17 0 7,-45 0 7,54 0-15,-89 0 3,97 0-2,-17 0 1,8 0 1,0 0-1,1 0 10,8 0-11,-62 0 8,63 9-8,-37-9 3,37 0-3,-10 0 3,0 9 3,1-9-4,8 0-2,0 0 1,0 9 2,-8-9 5,8 0-5,0 0 2,0 8 1,0-8-3,1 0 5,8 9-2,-9-9-2,0 0 38,9 9-20,-9-9-5,0 0-13,0 9 9,-8 0 4,8-9-4,-9 9 2,10-1 0,8 1 0,-9-9 1,9 9 63,0 0-77,9-9 13,17 35 1,-26-26-15,26 17 14,-17 10 1,0-28-16,-9 37 16,9 16-1,-9-8 0,0-44-14,0 26 13,0-8 0,0-18-5,0-1 58,0 1 54,0 0-106,9-9-15,-9 18 12,0-1-2,0-8-7,9 0 1,-9 0 2,0 0 3,0-1-5,0 1 7,0 0 9,8-9-11,-8 9 33,0 0 72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8:31:43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5197">
    <iact:property name="dataType"/>
    <iact:actionData xml:id="d0">
      <inkml:trace xmlns:inkml="http://www.w3.org/2003/InkML" xml:id="stk0" contextRef="#ctx0" brushRef="#br0">14340 9199 0,'-8'0'1,"-1"0"10,0-9-8,0 9 11,0 0 3,-8 0 0,8 0-15,-53 0 13,-35-9 3,79 9-17,-211-9 14,212 9-14,-310-9 15,274 9-15,-458 0 15,484 0-15,-555 9 15,494-9-15,-573 0 15,572 0-15,-643 0 14,44 0 4,618 0-18,-415 9 15,150-9 2,105-18-2,98-17 1,123 26-16,-105-52 14,-19-19 3,124 71-16,-123-79 12,115 79-13,-169-96 16,160 96-16,-133-88 14,133 88-14,-115-88 16,132 97-16,-115-115 16,115 106-16,-105-141 15,105 133-15,-70-124 18,70 114-18,-71-114 15,19 0-5,17 44-7,35 53 0,0 0 14,-26-238 0,35 273-17,-27-344 9,27 335-8,-17-202 11,-1-115-9,18 326-3,0-70 11,0 61-11,0-238 15,0 203-15,9-388 11,26 88-8,-17 212 0,-18 97-2,0-26 5,0 26-6,26-186 13,-26 169-13,44-336 2,-26 317 0,-18 45-1,26-71 0,-17 44 8,-9 45-9,62-248 10,-53 221-10,44-212 2,-45 248-2,1-45 1,0 17-1,9-8 2,-18 35-2,17-79 11,45-167 2,-53 246-13,26-168 15,-35 168-15,44-140 14,-35 131-13,18-79 13,-27 88-14,44-88 15,9-26 0,-45 114-15,37-79 14,-37 79-14,28-71 14,-36 72-14,35-63 14,-35 62-14,44-88 14,-35 88-14,70-141 13,-79 133-13,97-177 2,-88 185-1,17-70 3,-8 61-4,17-70 9,45-133 1,-63 186-11,54-150 3,-36 114 2,-35 54-4,27-45 7,-19 53-7,54-132 2,-35 79-1,-1 18 2,-17 35-4,9-17 2,-10-1 9,1 19-10,71-116 9,-63 106-9,19-35 3,-28 36-3,1-1 2,0 9-2,0 1 5,8-10-3,-8 9 0,-9 0-2,9 9 2,-9-9 10,18 1-3,-18-1 13,9 9-20,-1 0 5,28-9 4,-28 9 2,1 0-12,79 0 8,-79 0-9,62 0 17,-53 0-17,123 0 9,-115 0-9,53 0 13,-70 0-13,71 0 3,-63 0-3,10 0 2,-10 0 4,19 0-4,-28 0-2,10 0 1,-9 0 1,9 0 10,52 0-2,-52 0-10,61 0 1,-61 9 1,8-9 0,-17 0-2,18 9 0,8-1 11,132 19-1,-140-27-10,79 18 3,-98-18-3,45 8 3,-35-8-3,8 9 5,-8-9-5,53 9 1,-27 0 1,-27-9 1,1 0-3,0 0 6,-9 0-5,70 17 14,44-8-14,-114-9-1,9 0 2,-9 0-2,8 0 1,-8 9 9,79 0 1,-88 0-11,80 0 14,-72-9-14,125 26 13,8 9-8,-97-35-2,-9 9 3,-26-9-6,53 18 1,-45-18 0,-8 0-1,9 9 1,0-9 2,-10 0-4,10 0 12,-9 0-10,70 8 7,-70-8-8,53 0 14,-53 0-14,96 9 2,-96 0 0,18-9 1,-18 0 9,-1 0-12,72 0 7,-80 9-7,44-9 2,-35 0-2,8 0 1,-8 0-1,0 0 1,0 0-1,8 0 11,72 9-1,-1 0-7,-35-9 2,-18 8 0,27-8-1,-45 0-5,10 9 3,-18-9-2,17 0 2,-8 0-3,17 0 10,133 0 2,-133 0-11,132 9 0,-96-9 2,-45 0 0,-8 0-2,26 0 0,-9 9 0,1-9 11,219 0-2,-219 0-9,122 0 2,-149 0-2,44 0 2,-35 0-2,61 0 8,-70 0-8,132 0 1,-106 0 2,1 0 6,-27 0-10,88-9 14,-80 9-13,71 0 1,-79 0 1,0 0-1,0 0 1,0 0 5,17 0 7,-17 0-12,0 0 63,-9 9-64,0 0 34,9-9-28,-9 8-1,0 1 4,17 9-7,-8-9-2,-9 0 1,9-9-1,-9 8-1,18 1 8,26 35 16,-36-35-15,1 0-9,0 0 8,0 0-8,0-1 1,0 1 2,-1 0 9,-8 9-8,9-10-2,-9 1 9,9 9-8,-9-9 4,9-9-8,0 26 3,-1-17 2,-8 0-4,0 0 5,9 17-3,-9-17 0,9-9-3,-9 9 4,9 8 5,0 27 6,-9-35-15,9 53 3,-1-53-2,-8 0 1,0 8 1,0-8-2,9 9 0,-9-9 12,18 96-3,-9-25-5,-9-36-1,0-35-3,0 17 6,8 36-4,-8-27 0,9 0 1,0-8 6,-9-18-8,0 61 8,0-52-8,0 44 0,0-54-1,0 10 1,0-9 1,0 9-2,0-1 11,9 80-1,-9-88-11,0 70 3,9-34 2,-9-28-4,0 1 6,0-1-6,0 63 1,0-71 1,0-1-3,0 10 3,0 35 6,0 18 6,0-45-14,0 97 2,0-105-3,0 0 2,0 8 1,0 1-1,0-18-1,0 8 10,0 124 0,0-132-10,0 88 2,0-70-2,0 8 2,0-26-2,0 26 7,0-26-8,0 70 3,0-52 0,0-10-1,0 27 0,0-26 9,0 0-10,0 105 14,0-79-14,0 106 12,17 0-9,-8-115 1,-9-26-4,9 35 11,0 80-2,-9-107-9,0 80 2,0-61 0,0-28-2,0 19 1,0 17 8,9 53 5,-1 53 1,-8-132-15,0 123 2,0-115 0,0-17-2,0 9 8,0-10-9,0 45 15,0-44-15,-17 79 4,8-61-1,9-18 0,-9-1-2,9 1 11,0 0-11,-9 53 8,1-53-8,-1 35 1,9-27 1,0-8-2,0 0 1,-9 9 3,9-1 12,0-8-16,-18 79 14,18-79-14,-9 79 14,9-79-14,-8 79 15,8-79-15,-18 79 16,18-79-16,0 115 14,-9 17 2,9 9 0,0-18 1,0-114-17,18 132 15,-9-9 1,-9-27 1,0-96-17,0 141 14,8-18 2,-8-115-16,9 80 16,-9-97-16,0 106 16,0-107-15,0 89 14,0-8 0,0-72-15,-9 63 15,9-72-15,-8 89 14,8-88-12,-9 79 12,9-79-14,0 53 14,-9 0 2,0-1-3,9-52-13,0 53 8,-9-18-4,9-35-4,0 9 3,0 8 6,-8 36 8,8 17-8,0-70-9,-9 26 2,9-26-2,-9 0 2,9 0-2,0 8 13,-9 36-4,9-44-9,0 35 17,-9-35-17,9 53 9,0-53-9,0 35 1,0-35 3,0 8 8,0-8-11,0 35 11,-9-35-12,9 44 14,0-36-14,-8 54 9,-1-27-5,9-26-1,0-9-3,0-1 10,0 1-9,0 44 7,0-44-8,0 26 2,-9-17 1,9-9-1,0-1-2,0 1 9,0 27 1,0-1-8,0-18 0,0-8 0,0 0 10,0 35-1,0-35-10,0 26 1,0-17 1,0-9 3,0 8-4,0 1 0,0-9 1,0 0 7,0 17 1,0-8-8,0-9-2,0-1 2,0 19 11,0-18-7,0 8-4,0-8 0,0 0 5,0 9-6,0-10-1,0 1 2,-9-9 5,9 27 6,0-1-12,0-17 0,0 0 1,0 0 0,0-1 8,0 1-4,-9 0-3,9 0-4,0 0 2,0 0 4,0 8-3,0-8 1,0 0-1,0 0 3,0-1 6,-8 1-8,8 9-5,0-9 5,0 0 2,-9-1 0,9 1 8,0 0-13,0 0 8,-9 8 5,9 1-12,0-9-2,-9-9 1,9 9 2,0 0 6,0-1-6,-9-8-1,9 9 6</inkml:trace>
    </iact:actionData>
  </iact:action>
  <iact:action type="add" startTime="17920">
    <iact:property name="dataType"/>
    <iact:actionData xml:id="d1">
      <inkml:trace xmlns:inkml="http://www.w3.org/2003/InkML" xml:id="stk1" contextRef="#ctx0" brushRef="#br0">16536 1244 0,'0'0'0,"-8"0"2,-1 8 4,0-8 3,0 0 16,-61 36 2,70-28-27,-62 45 26,62-44-26,-53 71 26,-26 17 1,-27 17-1,0 19 1,0-10-2,106-114-25,-106 132 26,-8 53-16,78-97 2,28-71-12,-10 54 4,9-36 1,9-35-4,-9 17 9,0 71 7,9-70-16,0 87 11,0-105-9,0 115 6,0-107-9,27 63 3,-27-45 1,9-17-3,-9 8 8,9-17-8,8 79 13,-8-79-13,44 141 17,-53-141-16,62 193 7,-54-184-8,19 70 2,-18-52 1,8-1 5,-17-26-8,18 52 18,-18-52-18,35 132 8,-26-105-8,9 34 2,-9-43 0,-1 8 1,1-9 3,0-17-6,9 35 2,-10-17-2,1-1 1,0-17 1,0 17 10,-9-17-11,62 88 8,-18-26-5,-44-62-4,9-1 2,-1 1-2,1 9 5,0-9-5,17 26 1,-17-26-2,0 0 2,-9-1-1,9 1 2,17 18 6,36 34 5,-53-52-13,106 79 2,-98-79-2,10 18 0,-10-18 3,1 8-3,-9-8 0,26 18 11,80 43 0,-98-52-11,89 43 3,-88-52-3,26 18 13,124 52-4,-151-61-9,115 35 2,-96-36 1,-19-8-2,45 9 6,-44-1-8,105 27 4,-114-35-3,44 9 1,-35-18 0,52 18 0,-35-1 6,107 19 9,-116-28-16,177 36 12,-177-44-12,98 27 14,-115-27-15,114 9 5,-79 0-1,-35-9-3,17 0 5,-17 8-5,62 1 2,-62-9-3,-1 0 2,19 0-1,-18 0 2,8 0-1,-8 0-2,0 0 8,62 9 7,-54-9-13,71 0 1,-61 0 1,-1 9 3,27-9-4,-35 0 1,8 9-1,-17-9-2,9 0 6,52 8 8,-61 1-14,115 0 1,-107-9 0,1 9 1,-9-9-2,17 0 0,-8 9 9,70 0 4,-70-9-13,123 26 3,-115-17-3,10-9 3,16 9 3,-43-9-7,44 0 3,0 8 0,-35-8 1,-1 9-4,10 0 8,61 0 7,-70 0-15,158 8 4,-123-8-2,-18-9 2,-17 0-4,17 0 2,-8 0 8,131 9 1,-140-9-10,105 9 3,-114-9-3,44 0 3,-44 0-3,35 0 5,-35 0-5,70 0 1,-52 0 1,-10 0-2,19 0 2,-27 0-3,17 0 12,133 9-1,-142-9-11,98 0 3,-62 0-1,-18 0 2,0 0-2,-8 0 6,-9 0-7,79 0 12,-89 0-12,186-9 2,-176 9-1,9-9 1,-1 9-2,18 0 6,-35-9-6,79-8 3,-70 17-4,8 0 3,27-9 0,-35 0 5,-1 9-7,72-18 12,-63 9-12,159-26 3,-114 18-1,-27 17 0,9-18 6,97-26 5,-124 44-13,168-62 4,-176 62-4,26-9 3,-26 0-4,35-17 11,-36 26-10,115-53 10,10-9-7,-107 53 0,-17 1-3,34-10 6,45-35-3,-35 35-2,-18-8 2,-35 26-4,26-18 2,-8 1 8,-10 17-7,151-88 6,-168 79-8,115-62 4,-80 54-3,27-28 1,-27 28 4,-26 8-6,61-44 13,-61 44-14,115-123 3,-116 123-1,19-17 1,-18 8-2,17-17 6,-8 26-6,35-70 2,-27 34 1,1 10-1,-19 0 6,10 17-8,35-70 13,-44 79-13,97-158 4,-89 140-3,19-26 0,-28 44-1,19-26 4,8-35 10,71-71-11,-97 123-3,8-9 3,-8 10-4,9-10 2,-9 10-1,8 8 5,10-53-4,-10 36 1,-8 26-3,0-27 3,9-8 0,-9 8 9,35-78-1,-44 96-10,17-71 3,-17 72-3,0-36 3,9 17 2,-9-17-3,0 26 0,0-8 1,0 17-3,0 0 10,0-52-1,0 52-9,0-35 1,-9 35 1,9 0 1,0-9-2,-9 10 6,1-19 6,-28-35-9,28 54-4,-10-10 3,0 0 3,1 1-3,-1-1 0,0 9 0,10 0 7,-54-35-1,18 18-6,26 8-1,9 18-2,0 0 1,1-9 0,-1 0-1,0 9 6,-26-26 7,-36-18-8,62 35-5,-8 0 3,8 9-4,-18-17 6,-8-1-3,26 9-2,-8 0 2,8 9-2,-18-17 1,10 8 6,-36-18 6,44 27-13,-70-44 2,70 44-3,0-8 3,-9 8-2,10-9 1,-10 0 0,9 9-1,9-9 6,-53-17 8,-44-10-11,71 19 0,-1 8 4,-26-18-5,45 27-2,-19-8 2,1-10 1,-1 18 3,18-9-6,-35 0 13,-62-35-10,98 44-3,-19-9 3,9-8-2,-8 17 10,-62-36-1,79 36-10,-70-26 3,52 17 1,18 9-4,-17-17 5,-27-1 9,44 18-14,-123-35 2,132 26-2,-35 0 3,26 0-3,-27 0 7,28 9-8,-63-26 4,53 26-3,-17-9 2,-9-9 0,9 10 5,17-1-7,-61-18 13,70 27-13,-150-35 12,133 26-12,-115-26 3,97 35 0,35-9-3,-44 0 1,26 1 10,-114-19-2,115 18-9,-62-8 2,70 8-2,-8 9 2,-10-9-1,27 9-1,-17-9 8,-89-17 5,98 26-13,-124-36 3,123 36-3,-17-17 3,17 17-3,-26-9 5,35 0-4,-70-8 0,70 17-1,-18-9 2,19 0-2,-36 0 2,17 0 3,-35-8 9,36 17-15,-115-45 4,123 45-3,0-8 2,1 8-2,-1-9 0,1 0 0,8 9 11,-9 0-11,-105-35 9,114 26-9,-88-18 3,35 10 3,53 17-7,-35-9 6,-18-17 9,54 26-14,-116-36 1,115 36 0,-17-17 2,17 17-3,-35-9 8,26 9-8,-43-27 12,52 27-13,-97-17 4,62-1 1,9 9 4,-27 0 8,44 1-17,-123-19 3,115 18 2,17 9-4,-18 0 1,10-8-1,-19-1 5,-17 0 10,36 9-15,-89-27 12,97 27-12,-70-17 3,61 17 0,9-9-3,1 9 6,-1 0-6,-27-9 2,10 9 1,8-9 5,10 9-9,-28-8 3,10 8 0,17 0-2,-18-9 2,10 9 9,8-9-11,-53-9 9,45 18-9,-45-9 2,53 1-3,0 8 3,-17-9 0,17 9-3,9-9 13,-62-9-3,53 18-9,-26-9 2,18 1 2,-10 8 3,-8-9-4,26 0-3,0 9 2,-8-9 0,8 9-2,0 0 10,0 0-9,-53-9 9,53 1-10,-61-1 12,52 9-12,-52 0 4,43 0-1,18 0-3,-8 0 6,8 0-6,-35 0 17,35 0-18,-106 9 5,80-9-3,18 0-1,8 8 14,-132 10 2,132-18-16,-132 26 14,114-17-14,-114 27 15,132-36-14,-141 53 13,142-53-14,-169 61 16,18 1-2,142-62-14,-124 62 15,-45 17 1,169-70-16,-115 53 15,123-45-15,-97 54 13,106-62-13,-44 35 11,35-35-10,-9 17 11,9-26-12,1 18 9,8-9 0</inkml:trace>
    </iact:actionData>
  </iact:action>
  <iact:action type="remove" startTime="27998">
    <iact:property name="style" value="instant"/>
    <iact:actionData xml:id="d2" ref="#d1"/>
  </iact:action>
  <iact:action type="add" startTime="28029">
    <iact:property name="dataType" value="strokeEraser"/>
    <iact:actionData xml:id="d3">
      <inkml:trace xmlns:inkml="http://www.w3.org/2003/InkML" xml:id="stk2" contextRef="#ctx0" brushRef="#br1">15787 3492 0,'0'9'54,"-18"9"-50,18-9 8,-9 26 4,1-26-15,8 88 15,0-79-15,0 96 20,0-87-20,0 140 11,0-158-10,8 97 17,-8-97-17,18 97 9,-9-98-10,-9 1 12</inkml:trace>
    </iact:actionData>
  </iact:action>
  <iact:action type="add" startTime="28650">
    <iact:property name="dataType" value="strokeEraser"/>
    <iact:actionData xml:id="d4">
      <inkml:trace xmlns:inkml="http://www.w3.org/2003/InkML" xml:id="stk3" contextRef="#ctx0" brushRef="#br1">14288 3422 0</inkml:trace>
    </iact:actionData>
  </iact:action>
  <iact:action type="add" startTime="28946">
    <iact:property name="dataType" value="strokeEraser"/>
    <iact:actionData xml:id="d5">
      <inkml:trace xmlns:inkml="http://www.w3.org/2003/InkML" xml:id="stk4" contextRef="#ctx0" brushRef="#br1">14437 3484 0</inkml:trace>
    </iact:actionData>
  </iact:action>
  <iact:action type="add" startTime="29289">
    <iact:property name="dataType" value="strokeEraser"/>
    <iact:actionData xml:id="d6">
      <inkml:trace xmlns:inkml="http://www.w3.org/2003/InkML" xml:id="stk5" contextRef="#ctx0" brushRef="#br1">14473 3537 0</inkml:trace>
    </iact:actionData>
  </iact:action>
  <iact:action type="remove" startTime="29613">
    <iact:property name="style" value="instant"/>
    <iact:actionData xml:id="d7" ref="#d0"/>
  </iact:action>
  <iact:action type="add" startTime="29614">
    <iact:property name="dataType" value="strokeEraser"/>
    <iact:actionData xml:id="d8">
      <inkml:trace xmlns:inkml="http://www.w3.org/2003/InkML" xml:id="stk6" contextRef="#ctx0" brushRef="#br1">14605 3616 0</inkml:trace>
    </iact:actionData>
  </iact:action>
  <iact:action type="add" startTime="89310">
    <iact:property name="dataType"/>
    <iact:actionData xml:id="d9">
      <inkml:trace xmlns:inkml="http://www.w3.org/2003/InkML" xml:id="stk7" contextRef="#ctx0" brushRef="#br0">19015 2328 0,'0'9'84,"0"0"-68,0 9-13,0-1 11,0 1-4,0-9-7,9-9 2,-9 9 4,0-1-4,0 1 7,8-9-5,-8 9 6,9 0 0,0 0-10,-9-1 16,18 10-9,-1-9-8,-8-9 1,-9 9 0,9-9-1,-9 9 12,26-1-11,-8 1 6,-9-9-7,0 0 2,-1 0 5,10 9-4,-9-9-5,0 0 5,0 0-4,-1 0 1,1 0 3,9 9 13,44-9-3,-54 9-14,37-9 14,-1 0-10,-36 0-4,1 8 2,0-8 7,18 0 6,8 0 2,-26 0-16,26 0 11,-9 0 3,10 0 1,-28 0-16,19 0 13,-18 0-13,17 0 1,-17-8 4,0 8 6,8 0 0,10 0-8,-18 0 1,0 0-1,-1-9 3,1 9 8,26 0 0,-8 0-11,-18 0 1,0 0 4,8 0 6,10-9-12,-19 9 1,1 0 1,9-9 8,-9 9-4,0 0-6,-1 0-1,-8-9 2,18 1 13,-9 8-16,0 0 6,-9-9-4,8 9 1,-8-9 12,9 0-13,0 9 4,-9-9-4,9 9 5,-9-9-1,0 1 4,0-1 10,0 0 3,0 0-9,0 0 4,0 1-5,0-1-1,-9 9-9,9-9 3,-9 9-1,-8-9 9,17 0-13,-9 9 2,0 0 5,9-9-8,-18 9 1,10 0 1,8-8-2,-9 8 2,0 0 9,-26-18-1,26 18-10,-26-9 1,26 9 1,0 0 0,0 0-1,0 0 11,-35-9-3,35 9-9,-17-8 3,17 8-3,0 0 3,-8 0 3,-1 0-3,0 0-1,10 0 1,-1 0-3,0-9 6,-18 9 7,-25 0-10,43 0-2,0 0 2,0 0-2,-9 0 9,10 0 0,-19-9-5,18 9-5,1 0 2,-1 0 4,-9 0-4,9 0-1,-8-9 4,-10 9 7,18 0-11,-8 0 6,8 0-5,0 0 1,0 0-2,-17 0 14,8-9-9,0 9-1,10 0-3,-1 0 5,0 0-7,-9 0 2,10 0 0,-1 0 1,0 0 6,-18 0 2,10 0-8,8 0-2,0 0 2,0 0 0,1 0 17,-10 0-19,9 0 6,0 0 0,0 0 7,1 0-5,-1 0-5,0 0 5,0 0 3,0 0 7</inkml:trace>
    </iact:actionData>
  </iact:action>
  <iact:action type="add" startTime="100773">
    <iact:property name="dataType"/>
    <iact:actionData xml:id="d10">
      <inkml:trace xmlns:inkml="http://www.w3.org/2003/InkML" xml:id="stk8" contextRef="#ctx0" brushRef="#br0">19359 1887 0,'-9'0'2,"0"0"17,0 0-5,0 0 6,1 0 15,8-8-26,-9 8-6,0 0 3,0 0-4,-9 0 10,10-9-3,-19 9-4,18-9-4,1 9 2,-1-9 6,-27 0 5,-25-8-10,43 8 1,0 9 4,-8-18-6,17 18 0,0-9 1,1 9 8,-28-17-1,10-1-7,17 9-3,0 0 2,0 1 5,-8-10-5,8 9-1,9 0 2,-9 9-3,0-8 11,-8-28-1,8 36-10,0-17 2,0 8-1,9 0-1,0 0 4,-9 9-2,9-9 8,-8-17 8,8 17-9,0-9-5,0 10-3,0-1 14,0-18 0,0-17 1,0 9 0,17 0 0,1-9-1,-9 44-15,17-45 15,-26 37-15,44-36 15,9 8 1,0 1 0,9 9-5,-18 8 4,-35 18-15,52-18 9,-52 18-9,44-17 3,-35 17-3,8 0 2,10-9 5,25 0 7,-52 9-14,106-9 3,-106 9-4,17-9 3,-8 9 0,8 0 6,-17 0-8,53-8 12,-45 8-13,89 0 4,-79 0-3,-10 0 0,-8 0 1,9 0 0,-1 0-2,1 0 9,70 0 5,-79 0-13,132 0 2,-132 0-1,26 0 0,-26 0-1,17 8 7,27 10-6,-35-18 1,-9 9 1,0-9-3,-1 9 6,37-1-3,-37 1-1,1-9-1,-9 9 6,9-9-7,0 9 2,-9 0 1,9-9 0,-1 17 9,-8-8-11,0 0 4,9 9-2,-9-1 2,9-17-5,-9 9 4,0 0-4,9 9 1,-9-10 1,0 1-2,9 0 3,-9 9 7,17 35 0,-8-1-8,-9-43-1,0 0 2,0 0-3,0 0 0,0 0 0,0-1 11,0 28-2,0-28-9,0 19 4,0-18-4,0 0 2,0-1-2,0 1 4,0 9 0,0-9-5,0 0 4,0-1-1,-9 1 3,1 9-2,-1-1 1,0-8 4,0 0-8,-17 18 14,-36 25-13,44-43 3,18 0-4,-17 0 8,8 0-8,-44 17 14,35-17-14,-70 35 1,70-44 2,1 9-1,8-9-2,0 9 5,0-9-5,-35 9 13,35-9-13,-61 8 1,61-8-1,-9 0 1,10 0 1,-1 0-2,0 0 1,-9 0 9,-43 9 0,52-9-11,-35 0 5,26 0-4,9 0 1,0 0-1,1 0 7,-1 0-7,-18 0 2,18 0-2,-8 0 2,17-9-2,-18 9 1,9 0 8,1 0-9,-28-8 9,27 8-9,-26-9 2,18 9 0,8 0 0,0-9 12,-26 0-6,17 0-4,9 9-1,0 0 3,1 0-2,8-9 1,-9 9-3</inkml:trace>
    </iact:actionData>
  </iact:action>
  <iact:action type="add" startTime="103865">
    <iact:property name="dataType"/>
    <iact:actionData xml:id="d11">
      <inkml:trace xmlns:inkml="http://www.w3.org/2003/InkML" xml:id="stk9" contextRef="#ctx0" brushRef="#br0">19685 2337 0,'9'0'94,"17"0"-92,10-9 15,-1-8-1,-26 17-1,44-18 2,-45 9-16,28-8 16,-28 17-16,19-9 14,-27 0-14,9 0 10,0 0 6,-1 9-13,-8-17 25,0 8-13,0 0-5,0-9 6,0 10-2,-8-10 2,-1 9-16,9-9 15,-9 10 1,9-1-16,-9 0 15,0 0 1,0 0 0,1-8-1,-1 8 1,0 0 0,0 0 0,0 0-16,1 1 15,-10-1 1,9 0 2,0 0-4,0 9 3,1-9-3,-1 9-13,0-8 13,0 8 2,0 0 3,9-9 27,-8 9-36,-1 0 12,0 0-16,9-9 6,-9 9 2,0 0 3,0 0-2,9 9 201,-8 17-202,-1-26-5,9 27 1,-9-10 4,-9 1-11,18-9 0,0 0 11,0-1-4,0-16 134,9 8-136,0-18 3,0 0 3,0 1 1,-9 8-15,0 0 9,8 9 0,-8-9-3,0 0 8,9 9 133,0 0-144,0 0 2,0 0-3,8 0-1,-8 0 1,9 0 4,8 0-4,-17 0-1,9 0 2,-1 0-2,-8 0 10,53 0 2,-9 0 6,-44 0-19,26-8 8,-26 8-6,0 0 0,-1 0 12</inkml:trace>
    </iact:actionData>
  </iact:action>
  <iact:action type="add" startTime="183827">
    <iact:property name="dataType"/>
    <iact:actionData xml:id="d12">
      <inkml:trace xmlns:inkml="http://www.w3.org/2003/InkML" xml:id="stk10" contextRef="#ctx0" brushRef="#br0">26176 18944 0,'9'0'77,"132"-44"-53,-123 35 1,379-132 1,-380 132-25,98-35-1</inkml:trace>
    </iact:actionData>
  </iact:action>
  <iact:action type="add" startTime="186160">
    <iact:property name="dataType"/>
    <iact:actionData xml:id="d13">
      <inkml:trace xmlns:inkml="http://www.w3.org/2003/InkML" xml:id="stk11" contextRef="#ctx0" brushRef="#br0">31291 16704 0,'-8'0'1,"-1"9"3,0-9 2,0 0 9,-70 0 1,-36 0 2,89-9-17,-177-17 14,185 17-13,-185-27 13,177 28-14,-186-45 15,186 53-14,-195-62 13,195 44-14,-230-43 15,238 52-14,-237-53 13,43 9 2,203 53-15,-53-26 13,62 17 2,-8-26 0,16-10 1,-8 37-17,44-54 14,62-35 1,-88 88-15,202-106 15,-184 107-15,246-116 15,-247 107-15,195-89 15,-204 97-15,97-79 15,-87 35 1,-36 44-16,-9-44 15,0 44-15,-44-26 16,44 26-16,-114-17 15</inkml:trace>
    </iact:actionData>
  </iact:action>
  <iact:action type="add" startTime="188989">
    <iact:property name="dataType"/>
    <iact:actionData xml:id="d14">
      <inkml:trace xmlns:inkml="http://www.w3.org/2003/InkML" xml:id="stk12" contextRef="#ctx0" brushRef="#br0">25920 1649 0,'9'0'49,"0"0"-43,17 0 5,-8 0 4,79-9 2,18 9-1,8 0 2,-26 0 0,-70 0-17,61 0 14,-26 0 3,17 0-2,-8 0 0,-10 0 1,10 0 0,-27-8 1,-35 8-17,26 0 14,0 0 3,-26 0-17,35 0 14,0 0 3,-17 0-1,-18 0-1,-1 0 51,1 0-50</inkml:trace>
    </iact:actionData>
  </iact:action>
  <iact:action type="add" startTime="190727">
    <iact:property name="dataType"/>
    <iact:actionData xml:id="d15">
      <inkml:trace xmlns:inkml="http://www.w3.org/2003/InkML" xml:id="stk13" contextRef="#ctx0" brushRef="#br0">26167 3687 0,'9'0'9,"-9"-9"1,9 9-5,0 0 11,0 0 1,17-9-14,-8 0 6,-10 9-4,1 0-1,9-9 8,-9 9 1,35 0-1,-35 0-11,35 9 1,-35 0 0,-1 0 0,10-9 7,-9 0-8,26 9 17,36-1-15,-62-8-2,-1 0 2,1 0-2,0 0 6,0 0-6,17 9 1,-17-9-1,0 0 2,0 0 12,26 0-3,-26 0-12,0 0 22,-1 0 7,1 0-25,9 0-1,0 9 6,-10-9-7,1 0 0,0 0 1,0 0 10,44 0-2,-18 0-7,-26 0 0,0 0-2,-1 0 5,1 0-4,0 0 0,0 0 2</inkml:trace>
    </iact:actionData>
  </iact:action>
  <iact:action type="add" startTime="198200">
    <iact:property name="dataType"/>
    <iact:actionData xml:id="d16">
      <inkml:trace xmlns:inkml="http://www.w3.org/2003/InkML" xml:id="stk14" contextRef="#ctx0" brushRef="#br0">21740 2514 0,'9'0'16,"0"0"-9,-1 0 10,45-9-15,-44 9 13,62-9-11,-54 9 1,1 0-4,0 0 11,-10 0-11,72-9 9,-10 9 4,-61 0-13,88 0 4,-88 0-4,17 0 2,-8 0-2,0 0 6,-9 0-6,43 0 18,98 0-6,-141 0-11,106 0 7,-106 0-8,44 0 2,-45 0 1,1 0 6,0 0 5,0 0-14,0 0 16,0 0 0</inkml:trace>
    </iact:actionData>
  </iact:action>
  <iact:action type="add" startTime="206948">
    <iact:property name="dataType"/>
    <iact:actionData xml:id="d17">
      <inkml:trace xmlns:inkml="http://www.w3.org/2003/InkML" xml:id="stk15" contextRef="#ctx0" brushRef="#br0">25859 6817 0,'8'0'83,"45"0"-64,-44 0-5,35 9 3,-8-9 2,-10 9-7,-8-9-8,-10 0 1,1 0 12,27 9-1,16-9 1,-43 0-16,71 0 15,34 0 1,-105 0-16,88 9 15,-88-9-15,79 0 15,-79 0-15,44 0 15,-18 0 0,-8 0 1,-10 0 0,-8 0-16,26 0 15,-35 9-15,36-9 16,8 0-1,0 0 2,0 0-2,-18 0 1,-17 0-16,0 0 14</inkml:trace>
    </iact:actionData>
  </iact:action>
  <iact:action type="add" startTime="208594">
    <iact:property name="dataType"/>
    <iact:actionData xml:id="d18">
      <inkml:trace xmlns:inkml="http://www.w3.org/2003/InkML" xml:id="stk16" contextRef="#ctx0" brushRef="#br0">26141 9428 0,'9'0'62,"-1"0"-60,10 0 2,0 0 0,-9 0-1,8 0 9,1 0-10,70 0 9,-70 0-10,79-9 13,-80 9-14,107-17 5,-98 17-4,1-9 3,-18 9-4,43 0 6,28 0-2,-54-9-4,10 9 2,-28 0-1,28-9 2,-19 9-2,27 0 12,133-9-3,-160 9-10,80 0 5,-88 0-5,18 0 2,-1 0 1,-8 0 10,-9 0-12,61 0 10,-52 0-10,8 0 2,-17 0 1,0 0 4</inkml:trace>
    </iact:actionData>
  </iact:action>
  <iact:action type="add" startTime="209100">
    <iact:property name="dataType"/>
    <iact:actionData xml:id="d19">
      <inkml:trace xmlns:inkml="http://www.w3.org/2003/InkML" xml:id="stk17" contextRef="#ctx0" brushRef="#br0">27455 9366 0</inkml:trace>
    </iact:actionData>
  </iact:action>
  <iact:action type="add" startTime="215499">
    <iact:property name="dataType"/>
    <iact:actionData xml:id="d20">
      <inkml:trace xmlns:inkml="http://www.w3.org/2003/InkML" xml:id="stk18" contextRef="#ctx0" brushRef="#br0">21140 4657 0,'9'0'7,"0"0"15,-9-9-4,17 9-1,1 0-14,-9 0 13,0-9-1,17 9 1,-17 0-15,17 0 15,-17 0-14,27 0 13,-28 0-14,37 0 15,7 0 1,10 0 0,-35 0-2,-19 0-12,19 0 13,-9 9 0,8-9 0,0 0 1,-17 0-16,18 0 15,-18 0-15,26 0 14,0 0 2,-26 0-16,26 0 15,-26 0-15,44 0 15,-44 0-15,44 0 14,-9 0 4,-27-9-7,-8 9-11,0 0 1,0 0 2,9 0 15,-10 0-2,10 0 33</inkml:trace>
    </iact:actionData>
  </iact:action>
  <iact:action type="add" startTime="216111">
    <iact:property name="dataType"/>
    <iact:actionData xml:id="d21">
      <inkml:trace xmlns:inkml="http://www.w3.org/2003/InkML" xml:id="stk19" contextRef="#ctx0" brushRef="#br0">22031 4639 0</inkml:trace>
    </iact:actionData>
  </iact:action>
  <iact:action type="add" startTime="225114">
    <iact:property name="dataType"/>
    <iact:actionData xml:id="d22">
      <inkml:trace xmlns:inkml="http://www.w3.org/2003/InkML" xml:id="stk20" contextRef="#ctx0" brushRef="#br0">21652 14349 0,'9'0'54,"-1"0"-47,1 0-5,53 0 15,-53 0-1,0 0-16,61 0 16,27 0 2,0 0-1,-88 0-15,62 0 13,-63 0-14,45-9 15,-9 1 1,-26 8 1,0 0-2,-10 0 2,1 0-1,0 0 2,0 0-7,0 0-5,0 0 14,-1 0-4,1 0-2,18 0 2,-1 0 0,-17 0-16,9 0 14,8 0 2,-17 0-16,8 0 15,1 0 1,-9 0 0,0 0 0,0 0 0,8 0 0,-8 0 0,0 0-1,0 0 0,-1 0 107,1 0-113,0 0 0,0 0 1,0 0-1,0 0 2,-1 0-1</inkml:trace>
    </iact:actionData>
  </iact:action>
  <iact:action type="add" startTime="230461">
    <iact:property name="dataType"/>
    <iact:actionData xml:id="d23">
      <inkml:trace xmlns:inkml="http://www.w3.org/2003/InkML" xml:id="stk21" contextRef="#ctx0" brushRef="#br0">18318 14190 0,'9'0'83,"0"0"-81,-1 0 6,1 0-7,18 0 13,52-8-7,-70 8-6,17-9 2,-8 9-3,-9 0 11,0 0-10,44-9 9,-45 9-9,45 0 14,-44 0-13,44 0 3,-35-9 8,26 9 2,0 0 0,0 0 3,-9 0-3,-8 0 1,-18 0-5,-1 0-6,1 0 1</inkml:trace>
    </iact:actionData>
  </iact:action>
  <iact:action type="add" startTime="231788">
    <iact:property name="dataType"/>
    <iact:actionData xml:id="d24">
      <inkml:trace xmlns:inkml="http://www.w3.org/2003/InkML" xml:id="stk22" contextRef="#ctx0" brushRef="#br0">18221 16475 0,'9'0'17,"0"0"5,-1 0-14,1 0 9,44 0 0,18 0 0,-10 0 1,-52 0-18,44 0 16,0 0 0,-9 0 1,0 9-1,-8-9 2,-19 0-2,-8 0 2</inkml:trace>
    </iact:actionData>
  </iact:action>
  <iact:action type="add" startTime="233436">
    <iact:property name="dataType"/>
    <iact:actionData xml:id="d25">
      <inkml:trace xmlns:inkml="http://www.w3.org/2003/InkML" xml:id="stk23" contextRef="#ctx0" brushRef="#br0">20823 17692 0,'9'0'61,"-1"0"-53,1 0 3,26 0-9,-26-9 3,0 9-2,9 0 7,26-9 6,-35 9-15,52 0 13,-43 0-13,44-9 9,-53 9-8,43 0 1,-43 0-2,0 0 3,0 0-3,0 0 9,0 0-9,26 0 10,-26 0-11,17 0 3,-17 0-1,0 0 3,8 0 8</inkml:trace>
    </iact:actionData>
  </iact:action>
  <iact:action type="add" startTime="234708">
    <iact:property name="dataType"/>
    <iact:actionData xml:id="d26">
      <inkml:trace xmlns:inkml="http://www.w3.org/2003/InkML" xml:id="stk24" contextRef="#ctx0" brushRef="#br0">24033 17780 0,'9'0'66,"0"0"-58,-9 9-6,8-9 3,10 9 12,-9-1-2,17-8 2,10 9 0,17-9 0,26 9 0,-70 0-16,105 0 15,-105-9-15,97 9 15,0-1 2,-36-8-2,-61 0 1</inkml:trace>
    </iact:actionData>
  </iact:action>
  <iact:action type="add" startTime="236071">
    <iact:property name="dataType"/>
    <iact:actionData xml:id="d27">
      <inkml:trace xmlns:inkml="http://www.w3.org/2003/InkML" xml:id="stk25" contextRef="#ctx0" brushRef="#br0">25294 15558 0,'9'0'38,"0"0"-31,0 0-1,-1 0-5,1 0 10,0 0-9,35 0 13,-35 0-14,53 0 12,-53 0-10,79-18 5,-79 18-7,26 0 3,-26 0-3,8 0 2,1-9 4,8 9-4,-17-9 0,0 9 0,0 0 1,0 0 6,8 0 2,-8-9-12,9 9 4,-9 0-3,-1 0 2,1 0 1,9-8 8,-9 8-11,17 0 11,-17 0-7,0 0-2,0 0 3,-1 0-3,1 0 1,0 0 0,9 0 9,-9 0-5,-1 0-5,1 0 0,0 0 2,0 0 1,0 0 2,8 0 4,-8 0-9,0 0 1,9 0 4,-10 0-3,1 0 0,9 0 5,-1 0 10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8:41:4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254">
    <iact:property name="dataType"/>
    <iact:actionData xml:id="d0">
      <inkml:trace xmlns:inkml="http://www.w3.org/2003/InkML" xml:id="stk0" contextRef="#ctx0" brushRef="#br0">9296 5089 0,'-9'0'80,"-9"0"-75,-8 0 5,17 0-6,0 0-3,0 0 2,1 0-3,-1 0 11,0 0-9,-44 0 7,44 0-8,-35 0 2,35 0-2,0 0 1,-8 0 2,-1 0 3,-8 0-3,8-9 1,0 0 4,-8 9-6,17-9 0,0 9 7,-8-8-7,8 8 1,-9-9 7,18 0-2,-17 9 2,8-9-9,9 0 9,-9 0 3,9 1-13,-18-10 2,18 0 1,0 10 0,0-10 8,0 9-3,0-9-5,0 10 0,0-1 13,9 9-15,0-9 7,-9 0-8,35 0 13,9 1-10,-26-1-1,0 9 1,-10 0 6,45-9 2,9 9-9,-36 0 0,-17 0 0,18 9 0,-10-9 8,63 9 0,-71-9-11,35 8 6,-35-8-5,8 9 2,1-9 3,-1 9-3,-8-9-2,0 0 0,0 0 5,-9 9 2,9-9-7,0 0 2,-1 0 0,-8 9 5,9-9-5,0 8 0,0 1 3,-9 0 0,9-9 10,17 44-14,-8-17 13,-18-19-14,0 1 2,0 0 1,0 0 8,0 0-6,0 0 7,0-1 0,-9-8-11,0 0 3,0 0 5,9 9 4,-17-9-10,8 0 0,9 9-1,-9-9 4,-9 0 8,-17 0-10,26 0-5,0 0 5,1 0-3,-1 0 8,-18 0 1</inkml:trace>
    </iact:actionData>
  </iact:action>
  <iact:action type="add" startTime="18538">
    <iact:property name="dataType"/>
    <iact:actionData xml:id="d1">
      <inkml:trace xmlns:inkml="http://www.w3.org/2003/InkML" xml:id="stk1" contextRef="#ctx0" brushRef="#br0">9622 2725 0,'-9'0'3,"9"9"-1,-9-9 2,1 0 2,-19 9 6,-26 8 9,36-8-6,-28 0 2,37-9-16,-36 18 14,35-18-13,-35 0 13,-18 0 2,-17-9 0,17-9-1,53 9-14,-62-8 14,54 17-15,-63-27 15,72 19-15,-72-19 14,71 18-13,-52-17 6,34 8-3,10 9 0,17 1 3,-9-1-5,9 0 1,-9 9 0,9-9 5,0 0 5,0-8 1,0-10-11,0 18-1,0 1 1,9-19 11,0 18-7,17 0-4,-17 1-2,0-1 1,-1 0-1,1 9 10,35-18-2,-26 10-9,17-1 3,-26 9-3,9-9 2,-1 9 5,19-9-5,-19 9-1,-8 0-1,0 0 2,9 0 6,26 0-6,-27 0 0,1 0-1,-9 0 6,53 0-5,-54 9-1,1-9-1,0 9 2,0-9-2,8 0 11,80 44-1,-88-44-10,53 26 4,-53-17-3,8 0 1,1 0 2,0 8-1,-9-17-3,-1 9 1,1 0 2,0-9 8,0 18 14,0-18-25,-1 35 5,-8-26 9,9 0 1,-9-1-14,0 10 3,0-9 0,-9-9 2,1 9 9,-10 8-9,9-17-3,0 9 5,-8-9 7,17 9-16,-27 0 3,18-9 1,1 9 9,-19-1 3,18-8-15,-17 9 12,-1-9-2,19 9-6,-1-9-1,0 0 5</inkml:trace>
    </iact:actionData>
  </iact:action>
  <iact:action type="add" startTime="20663">
    <iact:property name="dataType"/>
    <iact:actionData xml:id="d2">
      <inkml:trace xmlns:inkml="http://www.w3.org/2003/InkML" xml:id="stk2" contextRef="#ctx0" brushRef="#br0">13899 5724 0,'-8'0'50,"8"-9"-46,-9 9 0,9-9 5,-9 0 4,0-8-10,0 8 2,9 0 5,0 0 6,9-44-3,0 53-12,26-44 13,36 0-10,-54 27 1,10 8 4,17-18 7,-35 27-15,70-17 14,-70 8-13,53 9 12,-45 0-13,54 0 14,-62 0-14,97 35 15,-98-35-15,98 62 2,-97-62-2,18 17 3,-10-8 4,18 27 11,1 25-5,-27-61-13,-1 36 17,-8-28-17,0 28 9,0-28-9,-17 1 13,8 0-13,-26 9 3,26-18-3,-9 0 3,-26 9 3,0-9 8,26 0-14,-149 0 13,132 0-13,-160-9 2,134 9 0,17-18 7,26 18-9,-88-9 1,62 0 0,26 9 2,1 0-4,8-8 2,-17 8 6,-27-9 7,44 9-14,-44-18 3,44 18 1</inkml:trace>
    </iact:actionData>
  </iact:action>
  <iact:action type="add" startTime="23758">
    <iact:property name="dataType"/>
    <iact:actionData xml:id="d3">
      <inkml:trace xmlns:inkml="http://www.w3.org/2003/InkML" xml:id="stk3" contextRef="#ctx0" brushRef="#br0">14455 3916 0,'0'0'0,"-9"0"4,9 9 0,-9-9-3,-8 0 11,8 0-2,0 0-9,-17 8 1,17-8 2,0 0 5,0 0-8,-8 0 18,8 9-17,-44-9 8,26 0 4,-8 0-9,26 0 0,-8 0 6,-1 0 5,9 0-15,-26-9 9,8 9-5,10 0-2,8-8 5,0 8-7,-8 0 14,-28-18-11,37 18 0,-1-9-1,0 9 8,-17-17 2,17 8-12,-9-9 13,9 18-14,-17-35 3,17 26 2,0 0 5,-8-8 7,8 17-16,-9-27 14,9 27-13,-8-18 1,17 10 2,-9 8 5,9-9-9,-9 0 10,0 0-8,9 0 0,-9 1 4,9-1 6,0 0-5,-8 0 1,8 0-3,0 0 3,0 1 2,8 8-5,-8-9-1,9 9-3,0-9 8,0 9-1,8-9-5,-8 9-3,0 0 1,-9-9 0,9 9 4,0 0-5,26-8 1,-26 8 1,0 0-2,-1 0 2,10-9 9,61 9-1,-61 0-10,53 0 2,-63 0-3,1 0 2,18 0 1,-10 0-1,10 0 10,79 0 0,-89 0-11,80 0 13,-88 0-13,106 9 2,-98-9-1,-8 8-1,9-8 3,-9 0-4,17 0 11,-17 0-9,88 27 8,-88-18-10,44-1 3,-27 1 0,-17 0 0,0 0 0,0-9 8,17 26 0,-17-17-10,9 9 3,-10-1 7,-8 19-7,9-27-1,-9-1 0,0 19 11,0-10-5,-9-8-6,1 9 0,-1-9 1,0 0 0,-9 8 8,9-17-11,9 9 8,-26 0 7,26 0-15,-44 8 12,44-8-12,-44 0 1,35-9 2,-9 0 7,-17 9-6,9-9-2,17 0-1,0 9 10,-44-9-1,44 0-10,-44 8 3,45-8-3,-10 0 3,0 0 3,-17 9-4,26-9-1,0 0 2,1 0 9,-37 0-2,19 0-7,17 9-2,0-9 1,1 0 1,-1 0 9</inkml:trace>
    </iact:actionData>
  </iact:action>
  <iact:action type="add" startTime="31960">
    <iact:property name="dataType"/>
    <iact:actionData xml:id="d4">
      <inkml:trace xmlns:inkml="http://www.w3.org/2003/InkML" xml:id="stk4" contextRef="#ctx0" brushRef="#br0">9190 9975 0,'-9'0'5,"0"0"10,0 0-8,1 0 3,-1 0-6,0 0 4,0 0-2,-9-9 10,1 9-5,8 0-9,0-9 3,0 9 7,1 0-10,-19-9 13,18 9-14,-26-8 12,26-1-12,-8 0 10,-1-9-6,18 9 2,-9 1 5,9-28 5,0 27-8,18-17 9,-9 26-17,26-26 13,-26 26-14,26-18 3,-17 18 2,-1 0 8,36 0 1,-44 0-12,62 0 12,-63 0-13,72 0 8,-63 0-8,19 0 2,-28 0-2,1 0 1,0 0 12,0 0-13,9 0 9,-18 9-3,8-9 1,-8 9-4,0-1 10,0 36-10,0-35 0,0 0-3,0 0 1,0 0 10,-17 26-1,-1-8-7,9-19-2,0 1 1,1-9-2,-1 0 0,0 9 8,-26 9 5,35-10-13,-71 10 4,62-9-4,1 0 2,-10-9 5,0 0-5,9 0 2,1 0-2,-1 0 6</inkml:trace>
    </iact:actionData>
  </iact:action>
  <iact:action type="add" startTime="33302">
    <iact:property name="dataType"/>
    <iact:actionData xml:id="d5">
      <inkml:trace xmlns:inkml="http://www.w3.org/2003/InkML" xml:id="stk5" contextRef="#ctx0" brushRef="#br0">20849 3307 0,'-9'0'110,"1"0"-105,-1 0-1,0 0 9,-44-17-9,44 17-3,-8 0 2,17-9-3,-27 9 6,-8-18-2,26 18-3,-9-9 2,1 1 0,8 8-2,0-9 8,-53-18 3,53 18-11,-35-26 2,36 26-2,-1 1 0,0-1 5,-9-9 5,-8-26 1,17 35-11,-9-26 14,1 0-12,17 26-2,-9 0 2,9 0 1,0 0 6,0-17 7,18-27-1,-10 44-15,81-61 9,-81 70-9,45-45 4,-44 37-4,0 8 3,0-9-3,0 0 4,8 0-2,-8 0-1,0 9 3,0-8 7,17 8-1,-17 0-10,0-9 2,0 9 1,-1 0-2,37 0 15,-37 9-16,10-9 4,17 8-2,-8 1 2,8 0 4,36 0-5,-45 0 0,9-9-1,-26 8-2,9-8 9,-9 9-9,61 0 10,-52 0-11,35 0 4,-18 8-2,-17-8 1,-1-9 10,36 18-1,-44-9-11,9 0 3</inkml:trace>
    </iact:actionData>
  </iact:action>
  <iact:action type="add" startTime="34477">
    <iact:property name="dataType"/>
    <iact:actionData xml:id="d6">
      <inkml:trace xmlns:inkml="http://www.w3.org/2003/InkML" xml:id="stk6" contextRef="#ctx0" brushRef="#br0">26370 3351 0,'0'-8'2,"0"-1"3,-9 9 5,0-27 4,1 10-10,8 8-3,-9 0 2,-9-9 12,18 10-3,-9 8-10,-8-27 11,8 18-1,0 0-11,0 1 2,9-1 0,0 0 10,-9-17 2,9-27 0,9 44-14,27-53 9,-28 53-9,28-35 2,-19 27 2,-17 8-4,18 0 7,26-18-5,-35 19-2,9-1 1,8 0 3,-17 0-4,8 0 9,-8 9-9,53-26 15,-53 26-14,53-27 10,-54 27-11,10-8 13,-9 16 18,-9 1-28,26 27 9,-17-28-9,-9 1-1,18 0 6,-1 9 6,-17-10-14,36 19 2,-28-9 1,1-10 5,9 10-6,-9-9 0,0 0 0,-9-1 2,17 19 11,-17-18-1,9 17 2,-9 1 0,0-10-1,-26-8 1,26 0-16,-27 0 14,1 8 2,-10 1 0,-8 0 1,35-18-17,-35 17 15,36-17-16,-37 9 17,10-9-1,26 0-15,-26 0 15,26 0-15,-26 0 15,-9 0 0,17-9 1,10 9 0,-1 0-1,9 0 1,0 0 0</inkml:trace>
    </iact:actionData>
  </iact:action>
  <iact:action type="add" startTime="46611">
    <iact:property name="dataType"/>
    <iact:actionData xml:id="d7">
      <inkml:trace xmlns:inkml="http://www.w3.org/2003/InkML" xml:id="stk7" contextRef="#ctx0" brushRef="#br0">14367 11474 0,'-9'0'42,"0"0"-37,9 9 5,-26-9-5,17 9-5,0-9 2,0 0 1,1 0 13,-72 9 2,71-1-17,-105 1 14,-10 0 3,27 0-1,88-9-16,-61 0 15,61 0-15,-26 0 14,8 0 3,18 0-1,-17-18 0,-1 1 0,10-10 0,8 27-16,0-9 15,9 0 1,0 1 1,-9-10-1,9 9-16,0 0 16,0 1 0,0-1 35,44-18-35,-35 18-1,71-17 0,-71 26-15,96-26 14,-96 26-14,115-9 16,-107 9-16,107-18 14,-18 18 4,-98 0-18,54 0 9,-35 0-7,-19 0 1,1 0 1,0 0 13,0 0 2,-9 9-6,18 0 3,-1 8 0,-17-8-2,18 18 3,8 8-2,-8-9 1,-9 10 1,0-19 0,-1-8-3,-8 0 3,0 0 15,-8-9-32,-1 0 15,-27 17 1,28-17-16,-36 18 15,-27 0 1,62-18-16,-53 26 15,54-26-15,-45 18 15,17-9 1,28-1-14,-10-8 11</inkml:trace>
    </iact:actionData>
  </iact:action>
  <iact:action type="add" startTime="50442">
    <iact:property name="dataType"/>
    <iact:actionData xml:id="d8">
      <inkml:trace xmlns:inkml="http://www.w3.org/2003/InkML" xml:id="stk8" contextRef="#ctx0" brushRef="#br0">19456 14217 0,'-18'0'11,"9"0"-4,-26 0 11,26 0-3,-70-9 1,-27 9 1,-26 0 1,123 0-17,-123-9 14,123 9-14,-132 0 16,114 0-17,-79-9 17,89 9-16,-63-8 15,71 8-15,-35-9 15,18-9 2,-1 9-2,1-17 1,26 17-16,-18-26 15,27 0 1,18 8-1,-19 27-14,45-26 14,-35 26-15,88-18 15,-97 18-15,149-9 15,19 9 1,-151 0-16,151 0 15,-169 0-15,142 18 15,-17-9 1,-124-9-16,79 8 17,-9 1-2,-17-9 0,35 9 2,0-9-2,-88 0-15,96 9 15,-87-9-15,97 0 15,-106 0-15,105 18 15,-105-18-15,97 17 15,-97-17-15,88 18 16,-88-18-16,61 9 10,-61-9-10,0 0 2,0 8 47,-1-8-29,-8 9-19,0 9 13,0-9-14,0 8 16,0-8-16,-8 18 15,-28-1 0,27-26-14,-35 18 14,36-9-15,-45 8 17,-9-17-2,-17 9 0,61-9-15,-79 0 15,88 0-15,-106 0 16,1 0-3,105 0-13,-62 0 8,63 0-8,-37 0 13,-16 0-10,52 0-2,0 0 1,0 0-2,0 0 6,-8 0 12,8 0-18,-17 0 13,17 0-13,-9 0 11,-8 0-7,17 0-1,0 0 2,0 0-3,0 0-2,1 0 2,-1 0 1,0 0 8,-18 0-1,19 0-10,-19-9 2,18 9 9,1 0-11,-19 0 1,18 0 1,0 0-2,1 0 3,-10 0 5,9 0-5,0 0 1,-8 0 7,8 0-3,-9 0-5,9 0 1,1 0-1,-1 0 5,0 0 4,0 0-9,0 0 1,0 0 7,1 0-2,-10 0-7,9 0-1,0 0 2,1 0-2,-10 0 12,9 0-4,0 0 6</inkml:trace>
    </iact:actionData>
  </iact:action>
  <iact:action type="add" startTime="75851">
    <iact:property name="dataType"/>
    <iact:actionData xml:id="d9">
      <inkml:trace xmlns:inkml="http://www.w3.org/2003/InkML" xml:id="stk9" contextRef="#ctx0" brushRef="#br0">20911 17551 0,'-9'0'22,"9"9"-10,-9-9-9,0 0 14,-26 0-14,9 0 7,17 0-6,0 0-1,0 0 6,0 0-9,-17 0 3,8 0 9,-35-9-7,36 9-1,8 0-3,-9-9 1,10 9 8,-63-9 1,62 9-10,-53 0 2,45 0-1,8 0 2,-9 0-2,1 0 11,-36 0-3,26 0-6,18 0-3,1 0 2,-1 0 5,0 0-7,-9 0 2,10 0 1,-1 0-1,0 0 9,-26 0 0,-9 0 5,35 0-16,-44 0 2,35 0 1,1 0 5,-28 0 4,-25 0-9,52 0-1,1 0 1,-1 0 5,-26 0 5,44-9-13,-44 9 1,35 0 1,0 0 1,0 0-2,0 0 12,1 0-5,8-9 8,-9 1-1,0 8-15,-9-9 3,18 0 1,-8 0 10,8 0-14,0-8 7,0 8-3,8 0 1,10 0 1,-9 0 6,17-17-10,-17 26-1,0-9 0,0 9 2,0 0-3,-1-9 10,28-8 0,-28 17-10,28-9 2,-27 0-1,-1 9 0,1 0 0,9-9 8,26 0 4,9-8-9,-44 17-4,8 0 2,10 0 4,8-9-4,-26 9 1,9 0-1,-1 0 9,63-9 0,-72 9-12,63 0 2,-62 0-1,8 0 1,1 0 1,17 0-1,-17 0 11,79 0-3,-88 0-9,53 0 2,-54 0-1,19 0 0,-18 0 0,8 9 4,-8-9-5,35 0 2,-35 0-2,0 0 0,0 0 3,-1 0-3,1 9 11,53-9-1,-27 9-7,-17-9-1,-18 8-2,18-8 1,17 0 16,-35 9-18,9-9 5,-1 0-4,1 0 5,0 0-1,0 0 4,0 0 13,-9 9-20,9-9 31,-9 9-18,8-9-4,-8 9 6,0-1 11,0 1-11,0 9-15,-26 8 14,26-17-2,-27 18 4,27-19-17,-35 19 14,0-9 2,26-10-15,-17 10 12,17-18-12,-18 18 9,1-1 5,-1 1-5,19-18-11,-10 9 4,9 0 0,0-9 8,1 0-10,-19 17 12,-8-8 2,26-9-15,-26 9 8,26-9-8,-9 0 2,9 9 2,1-9 8,-19 0-2,18 0-10,0 0 1,1 0-1,-1 0 3,0 0 0,0 0 3,-8 0 9,8 0-8,0 0 10</inkml:trace>
    </iact:actionData>
  </iact:action>
  <iact:action type="add" startTime="83439">
    <iact:property name="dataType"/>
    <iact:actionData xml:id="d10">
      <inkml:trace xmlns:inkml="http://www.w3.org/2003/InkML" xml:id="stk10" contextRef="#ctx0" brushRef="#br0">15072 15901 0,'-8'0'56,"-1"0"-46,-18 0-5,-8 0 3,26 0-6,0 0 1,1 0-2,-10 0 8,-35 0-5,35 0-2,1 0 2,8 0-2,-9 0 6,-35 0 6,45 0-13,-54 0 2,53 0-1,-9 0 1,-8 0 5,-1 0-4,19 0-3,-1 0 2,-9 0 0,1 0 5,8 0-6,0 0 10,-26 0-9,26 0 0,0 0 1,0 0-1,0 0-2,1 0 4,-10 0 10,-26 0-11,35 0 8,-17-8-8,17-1-2,0 0 2,0 9 7,-9-18 1,1-8-9,8 26-2,9-9 0,-9 9 3,9-9-2,-9 0 11,-17-35-3,17 44-9,0-17 4,9 8-4,0 0 2,0 0 6,0 0-6,0 1 2,0-1 2,9 0 8,0 9-14,17-18 2,-17 18 0,0-8 0,35-1 14,-26 9-11,-9-9-5,17 9 3,-17 0-3,8 0 2,1 0 6,-9 0-8,35-9 3,-26 9-3,8 0 2,1 0-1,-19 0-1,10 0 8,61 0 2,-52 0-10,52 0 2,-70 0-2,26 0 1,-17 0 1,0 9-1,-1-9 9,1 0-9,35 0 7,-27 9-8,10 0 3,-28-9 0,1 0-3,18 8 7,-19-8-1,1 9-2,0-9 6,0 9-2,0 0-6,0-9 2,-9 9-3,0-1 4,8-8-3,-8 18 14,0-9-12,0 0-1,0 0 2,0-1 2,-8-8-6,-10 18 11,9-9-4,-17 17-5,8-26-4,18 9 3,-18-9 1,10 9-4,-1-9 8,-27 26 7,-34 1-9,61-18-5,-17-1 2,17-8-2,0 9 4,-18 0-2,19-9-2,8 9 1,-18-9 2,0 9 8,-26 0-1,9-9-7,26 0-2,9 8-1,-9-8 2,1 0-1,-19 0 13,18 0-8,0 0-2,-8 0 0,8 0 3,0 0 0,0 0-5,1-8 9,-1 8-2,-9-9-7,18 0-1,-9 9 1,0 0 7,9-9 6,-8 9 40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865">
    <iact:property name="dataType"/>
    <iact:actionData xml:id="d0">
      <inkml:trace xmlns:inkml="http://www.w3.org/2003/InkML" xml:id="stk0" contextRef="#ctx0" brushRef="#br0">4577 5644 0,'-9'0'4,"9"-8"10,-8 8-13,-36 0 27,-1 0-4,-25 0 4,-18 17-2,61-8 1,27 0 39,-9 0-56,9 0 8,-8 17-8,8 0 1,0-17-10,8 18 3,1-27-3,0 17 1,0-8 11,53 53 3,79 26 0,44-35-7,-44-27-6,-88-26 0,-35 9-3,8-9 2,9 0 7,98 9-5,-80-9-4,-27 0 1,0 0 1,10 0-1,-19 0 9,151-35 5,-9-18-10,-115 35-3,-35 9 7,-1 9-9,28-26 2,-27 17 0,-9 0-1,8 9 2,-8-8 0,9-1 8,9-27 1,-18 1-9,0 26-1,0 1 0,0-1 1,-9 0 6,0 0-7,-8-17 11,8 26-11,9-9 2,-9 9 6,-9-18-8,9 18-1,9-9 1,-8 9 0,-1-8 2,-9-1 5,9 9-7,1-9 1,-1 9-3,-35-18 11,35 18-9,0-9-1,0 9 0,0 0 1,1 0 14,-89-35-7,26 26-4,27 1-1,35 8-4,-26-9 8,-36 0-5,45 0 0,17 9-3,-18 0 2,10-9 12,8 9-13,-123-26 8,114 26-8,-52-9 2,34 9-2,27 0 0,1 0 1,-10 0 0,-44 0 9,53 0 2,-52 0-10,52 0 0,0 0 9,-44 9-10,44-9-1,0 0 2,1 0 0,8 9-3,-9-9 7,-26 8-5,26-8 0,0 9 1,-26 9 9,26-18-10,-9 9 1,9-9-1,9 9-1,-26-1 9,17 1 2,0-9-11,-17 27 1,8-19 1,-8 10 8,17-9-8,9 0-2,-9-9 5,0 9-5,0 8 8,1-8 3,-10 9-9,9-10-1,9 1 2,0 0-1,-9-9 9,1 18-2,8-9-9,0-1 7,0 1-1,0 0 0,0 0-2,0 0 7,0-1-12</inkml:trace>
    </iact:actionData>
  </iact:action>
  <iact:action type="add" startTime="17497">
    <iact:property name="dataType"/>
    <iact:actionData xml:id="d1">
      <inkml:trace xmlns:inkml="http://www.w3.org/2003/InkML" xml:id="stk1" contextRef="#ctx0" brushRef="#br0">3572 7479 0,'0'9'71,"9"-9"-61,0 0-8,-1 0 3,1 0 9,44 0-12,-44 0 0,0 0 0,0 0-1,-1 0 11,89-18 3,-88 18-14,97-9 10,-80 9-11,36-9 3,-35 9 0,-1 0 0,-8-8 4,35 8-4,-36 0 0,-8 0-2,0 0 9,44 0-8,-35 0-1,-10 0 1,1 0 0,0 0 0,0 0 6,26 0-5,-26 0-1,0 0 9,26 0-8,-26 0-1,0 0-1,-9-9 0,8 9 0,1 0 0,35 0 11,-35 0 0,35 0-7,-35 0-4,0 0 0,0 0 8,17 0-7,-8 0 1,-1 0-1,-8 0 2,0 0 3,18 0-5,-10 0 0,-8-9 0,0 9 8,26 0-6,-26 0-3,0 0 1,-9-9 1,9 9 6,8 0 5,-8 0-13,26 0 2,-26 0-1,0 0 9,26 0-9,-17 0 1,-9 0-1,0 0 1,-1 0 4,19 0-4,-10 0 0,-8 0 7,44 9-6,-44-9-4,0 0 1,0 0 1,-1 0 0,1 0 0,0 0 11,53 9-2,-53-9-11,26 9 3,-17-9 9,-10 0-11,36 0 0,-35 0 0,0 0 2,0 0-1,0 0 0,0 0 6,26 8-5,-26-8 0,-1 0-3,1 0 10,0 0-10,26 0 2,-26 0 1,0 0-3,0 0 1,0 0 1,0 0 1,-1 0 5,36 9 6,36-9-9,-54 0-3,-17 0 7,9 0-8,17 0 1,-17 0-1,-18 9 1,17-9 1,1 0-1,-9 0 5,17 0-5,-8 0 0,-9 0 12,44 0-12,-45 0-1,1 0 2,0 0 0,0 0-1,26 0 11,-8 0 4,-19 0-9,1 0 3,0 0 8,0 0-1,0 0-5,-9 9 5</inkml:trace>
    </iact:actionData>
  </iact:action>
  <iact:action type="add" startTime="18740">
    <iact:property name="dataType"/>
    <iact:actionData xml:id="d2">
      <inkml:trace xmlns:inkml="http://www.w3.org/2003/InkML" xml:id="stk2" contextRef="#ctx0" brushRef="#br0">4524 7761 0,'9'0'70,"-9"9"-69,9-9 2,0 0 0,0 0 0,79 0 13,-71 0-6,63 0-7,-71 0-3,17 0 3,1 0 0,-1 0 14,133 0-7,-53 9-7,-89-9 1,19 0 12,52 0 0,-35 9 1,-45-9-16,10 0 15,17 0 1,1 0-1,-10 8 1,-8-8-1,-1 0 1,-8 0-1</inkml:trace>
    </iact:actionData>
  </iact:action>
  <iact:action type="add" startTime="20611">
    <iact:property name="dataType"/>
    <iact:actionData xml:id="d3">
      <inkml:trace xmlns:inkml="http://www.w3.org/2003/InkML" xml:id="stk3" contextRef="#ctx0" brushRef="#br0">3069 10028 0,'0'9'77,"9"-9"-77,0 0 3,0 0-1,8 0 4,-17 8 11,80-8-1,-19 9 2,-52-9-17,71 0 16,-72 0-16,72 0 11,-71 0-12,43 9 3,-43-9-2,0 0 12,62 0-10,-54 0-1,-8 0 3,0 0-4,9 0 15,87 9 0,-16-9 0,-81 0-15,72 0 15,-71 0-15,79 0 15,-79 0-15,70 0 15,-70 0-15,79-9 14,-79 9-14,70-9 9,-35 0-8,-35 9 13,35 0-2,-35 0-12,18 0 17,43 0-7,-61 0-10,35 0 3,-35 0-3,0 0 1,8 0 6,19 0-6,-28 0-2,1 0 2,0 0 0,0 0-1,0 0 3,-1 0 8,45-8 1,-9 8 2,-35 0-15,18 0 2,-10 0 4,-8 0-3,0 0 5,0 0-6,0 0 4,8-9 2,-8 9-6,0 0 1,0 0 1,8 0 8,-8 0-3,0 0-8,9 0 1,-1 0 1,-8 0 1,0 0 11,17 0-6,-17 0-8,0 0 1,0 0 1,0 0 9,17 0-9,-17 0-1,0 0 4,17 0 7,1 0 0,-10 0 2,-8 0-13,0 0 11,9 0-11,8 0 12,-17 0-11,0 0 3,0 0-1,-1 0 0,1 0 2,0 0 0,0 0-5,0 0 4,-1 0-5,1 0 3,0 0 7,0 0-2,17 0-6,-17 0 1,9 0 7,-9 0-9,0 0 0,-1 0 10,10 0-10,0 0 3,-10 0 5,19 0-8,-18 0 1,0 0 0,-1 0-3,1 0 3,26 0 10,-26 0-4,18 0-6,-18 0 0,8 0 6,1 0-5,-1 0-2,-8 0-1,0 0 3,35 0 10,-17 0-3,-19 0-8,1 0 0,0 0 8,9 0-9,8 0 13,-17 0-11,0 0 6,8 0-8,-8 0 2,0 0-1,0 0 2,9 0 1,17 0 10,-26 0-14,-1 0 0,1 0 3,0 0-4,9 0 7,17 0 7,-26 0-10,0 0-2,-1 0 5,1 0-7,0 0 1,0 0 15,9 0-6,-10 0-10,1 0 1,0 0 0,0 0 4,0 0 2,0 0-2,-1 0 2,1 0-1,0 0-1,0 0 3,0 0-4,-1 0 2,1 0 0,0 0-2,0 0 1,0 0 0,0 0 2,-1 0 2,1 0 0,0 0-6,0 0 1,0 0 2,-1 0-3,1 0 1,0 0-1,0 0 1,0 0-2,17 0 10,-17 0-11,0 0 3,0 0-3,-1 0 3,1 0 4,0 0 2,0 0-8,0 0 8,0 0-2,-1 0 11,-8-9-15,9 9 3,0 0 15,0 0-1,0 0-3,-1 0-9,1 0 1,0 0-5,0 0 2,0 0 5,0 0 4</inkml:trace>
    </iact:actionData>
  </iact:action>
  <iact:action type="add" startTime="28685">
    <iact:property name="dataType"/>
    <iact:actionData xml:id="d4">
      <inkml:trace xmlns:inkml="http://www.w3.org/2003/InkML" xml:id="stk4" contextRef="#ctx0" brushRef="#br0">10257 11633 0,'-9'0'46,"0"0"-45,1 0 2,-1 0 0,0 0-1,-35 0 10,26 0 14,-141-27 0,1-34 2,140 61-27,-167-97 24,26-18 1,62 44 1,71 45-1,17 8-13,9 1-2,9-10-8,-9 18-1,0 1-2,8 8 3,-8-9-2,27-27 11,-18 28-9,0 8-1,-9-9 8,35-18-9,-18 10 8,-8 17-8,-9-9 0,27 0 8,-18 0 2,-9 0-11,44-8 2,-36 8 2,10 0 6,9-8-5,-19 8-5,1 9 1,0-9 3,-9 0 4,9 9-8,8-9 15,-17 0-14,36-8 1,-27 17-2,-1 0 2,-8-9 0,9 9 1,0 0-2,0-9 8,17 0 5,18 1-11,-35-1 0,0 9 8,0 0-10,17-9 0,-17 9 2,0 0 2,9 0-3,8 0 11,-17 0-13,0 0 8,17 0-5,-17 0 0,0 0-2,0 0 1,-1 0 0,1 0 9,35 0 0,9 9-7,-44 0-3,0-9 1,9 0 7,34 8-4,-34 1-5,0-9 1,-9 0 3,8 0-4,-8 9 8,44 0-5,-35-9-2,-10 0 1,10 9 9,44 8-9,-45-17 0,-8 0 1,9 0-1,-9 9-2,0-9 3,-1 0 7,28 9 1,8 0-8,-35-9 1,-1 9-3,1-9 7,9 8-4,-9 1-4,-1-9 2,1 0 4,-9 9-5,9-9 8,9 9 2,-9 0-11,8 8 3,-8-8-1,0-9 3,-9 9-5,9-9 3,-9 9-1,8 0 5,1-9-6,-9 8 10,9-8-11,9 27 3,-18-18 0,9-9-2,8 26 10,-17-17-8,0 0 1,9-9-2,-9 9-1,9 17 9,-9-17 3,9 44-10,-9-44-1,0-1-1,0 1 1,0 0 0,8 0 6,-8 17 6,0-17-13,0 26 4,0-26-4,0 0 1,0 0-1,-8 9 7,8-10-6,0 1 1,-9-9 0,9 9 0,-18 9 9,1-10-2,8 1-9,0-9 2,0 9 0,0-9 11,-26 18-3,26-18-11,-17 17 3,17-17-1,0 0 11,-26 18-11,26-9 0,0-9-1,0 0 3,1 9 4,-28-9 7,27 8-14,-52 1 0,52-9 1,0 0 0,0 0 0,0 0 1,1 0 6,-37 0 6,-7 9-12,34-9 0,9 0 7,-17 0-7,17 0-2,0 0 1,0 9 2,0-9 4,-17 0 7,-27 9-13,44-9-1,0 0 0,1 0 1,-1 0 2,0 0-3,-9 0 9,9 9 2,1-9-12,-10 0 5,0 0-2</inkml:trace>
    </iact:actionData>
  </iact:action>
  <iact:action type="add" startTime="31539">
    <iact:property name="dataType"/>
    <iact:actionData xml:id="d5">
      <inkml:trace xmlns:inkml="http://www.w3.org/2003/InkML" xml:id="stk5" contextRef="#ctx0" brushRef="#br0">8925 9225 0,'0'9'43,"0"0"-20,18-9-17,-9 0 7,17 9 5,-26-1-17,53 1 13,9 9 3,8 0-1,1-1 1,-62-17-16,44 18 14,-9-9 2,-35-9-16,35 8 15,-35-8-15,26 9 16,-26-9-17,35 0 16,0 0 2,0 0-1,9 0 0,-9 0 1,0 0-2,0 0 0,-9 0 1,-26 0-16,35-9 14,-35 9-14,26 0 16,-26-8-17,44 8 16,-9 0 5,-35 0-21,53-9 16,0 9-1,-18 0 2,-36 0-17,37 0 17,16-9-1,-17 0 1,9 9-1,-9 0 1,-35 0-16,35 0 14,0 0 3,-8 0-2,8 0 2,18-9-1,-27 9 1,-26 0-17,35-8 13,-9-1 3,-26 9-17,8-9 17,-8 9-1,0 0 0,0 0 25,-9-9-29,9 9 6,0 0-3,17-9 1,9 9 3,-26-9-6,18 9 5,-19 0-17,28 0 15,-28 0-16,28 0 16,-27 0-15,17 0 15,9-8 0,-8 8 0,-27-9-15,35 9 15,-26 0-15,17-9 12,-8 9-2,-9 0-11,0 0 5,-1 0-5,-8-9 15,9 9-14,9 0 12,8 0-1,-8 0-9,-9 0 2,0 0-1,-1 0 3,10 0 12,-9 0-8,0 0-10,0 0 11,-1 0-3,1 0 7,0 0-4,0 0 1,8 0-11,-8 0 6,0 0 8</inkml:trace>
    </iact:actionData>
  </iact:action>
  <iact:action type="add" startTime="33537">
    <iact:property name="dataType"/>
    <iact:actionData xml:id="d6">
      <inkml:trace xmlns:inkml="http://www.w3.org/2003/InkML" xml:id="stk6" contextRef="#ctx0" brushRef="#br0">9172 9684 0,'9'0'62,"0"0"-60,0 0-1,0 0 2,26 9 7,-26-9 2,61 0-9,-52 0 0,-1 0 13,116 0-1,-10 0-4,-96 0-11,52 0 3,-70 0-3,17 0 3,10 0 11,-19 0-13,80 0 14,-79 0-15,52 0 14,-61 0-13,44 0 11,-44 0-11,35 0 1,-35 0 1,0 0-2,0 8 12,43-8 2,-43 0-15,44 9 15,-44-9-15,44 0 14,-18 0 5,-26 0-18,17 0 13,-8 0-2,-9 0-9,0 0 5,0 0 16,-1 0-20,1 0 62,0 0-36,0 0-16</inkml:trace>
    </iact:actionData>
  </iact:action>
  <iact:action type="add" startTime="34093">
    <iact:property name="dataType"/>
    <iact:actionData xml:id="d7">
      <inkml:trace xmlns:inkml="http://www.w3.org/2003/InkML" xml:id="stk7" contextRef="#ctx0" brushRef="#br0">10716 9745 0,'8'0'1,"-16"0"-1,25 0 1,-8 0 0,0 0 1,0 0-1,0 0 2,35 9 11,-36-9-4,10 0-8,-9 0 0,0 0 4,0 0 19,-9 9-22,8-9 11,1 0-3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71">
    <iact:property name="dataType"/>
    <iact:actionData xml:id="d0">
      <inkml:trace xmlns:inkml="http://www.w3.org/2003/InkML" xml:id="stk0" contextRef="#ctx0" brushRef="#br0">5565 15884 0,'9'0'76</inkml:trace>
    </iact:actionData>
  </iact:action>
  <iact:action type="add" startTime="3701">
    <iact:property name="dataType"/>
    <iact:actionData xml:id="d1">
      <inkml:trace xmlns:inkml="http://www.w3.org/2003/InkML" xml:id="stk1" contextRef="#ctx0" brushRef="#br0">4745 15637 0,'0'0'1,"-9"-9"-1,18 9 46,0 0-45,-1 0 2,1 0-1,0 0 0,0 0 11,79 0-11,-53 0 8,133 9-8,-150-9 0,26 0 14,370 44-3,-396-35-13,317 26 15,124 27-12,-380-53 1,9 8 7,194 36 3,-264-53-13,273 44 1,-229-26-1,-27-18 1,-8 0 2,-10 9-4,27 0 8,80-1 7,-115-8-14,105 18 1,-105-9-1,0-9 0,0 0 0,0 0 3,-1 0 9,-16 0 48,-1 9-58,0-9 2,0 0-2,0 0-1,-8 0 7,8 0 4,-53 0-10,53 0-2,0 0 1,1 0 8,-36 8-9,35-8 1,-9 0 0,9 0 1,-17 0 5,-27 0 8,44 0-16,-141 9 2,132-9-2,10 0 2,-28 0-1,19 0 2,-19 0-1,-25 0 7,-177-26 7,202 26-16,-493-62 15,485 62-14,-591-53 1,600 44-2,-9 9 2,-18-8 0,-17 8 1,-10 0 9,63 0-12,-239-27 11,230 27-10,-80-18 0,89 18 1,17 0 0,0 0 1,-8 0-1,8 0-2,-26-8 15,26 8-4,9-9 35,9 9-35,-9-9-9,8 9 0,19-9 7,-18 9 0,35-17-6,-35 17-2,-1 0 1,1 0 9,53-9-9,-53 0 0,8 9 0,-8 0 1,0 0-3,9 0 2,-9 0 5,17 0-5,-17 0-1,-9-9 1,9 9 1,-1 0-2,1 0 7</inkml:trace>
    </iact:actionData>
  </iact:action>
  <iact:action type="add" startTime="13103">
    <iact:property name="dataType"/>
    <iact:actionData xml:id="d2">
      <inkml:trace xmlns:inkml="http://www.w3.org/2003/InkML" xml:id="stk2" contextRef="#ctx0" brushRef="#br0">5239 5459 0,'9'0'59,"-1"0"-47,1 0-9,9 0 3,-9 0 20,149-9 2,36 9 0,-17 9 0,-168-9-28,61 18 26,-26-9 2,-35-9-2,0 0 3,9 0-3,17 0 0,-26 0 1,-1 0 87,1 0-108,0 0-1,0 0-1,0 0 14,8 0-17,-8 0 4,0 0 6,0-9-9,0 9 13,8 0-12,-8 0 1,0 0 11,0 0-1,0 0 5,-1 0 104,1 0-110,0 0 10,0 0 7,-9-9 2,9 9-15,0 0-1,-1 0 1,-8-9 62,9 9-63,0 0 53</inkml:trace>
    </iact:actionData>
  </iact:action>
  <iact:action type="add" startTime="16144">
    <iact:property name="dataType"/>
    <iact:actionData xml:id="d3">
      <inkml:trace xmlns:inkml="http://www.w3.org/2003/InkML" xml:id="stk3" contextRef="#ctx0" brushRef="#br0">4242 8431 0,'9'0'54,"0"0"-48,0 0-2,-1 0-2,1 0 18,35 0-1,18 0 0,17-8-17,-26 8 9,-35 0-8,-9 0 1,0 0-3,8 0 20,89 0-5,-35 0 2,8 0 0,-8 0 0,17-9 0,-79 9-17,70 0 17,-70 0-18,61-9 16,-61 9-14,44 0 15,-44 0-16,44-9 11,-9 9 5,0-9-14,-35 9 1,0-9 14,52 9 11,-61-8-28,89-1 26,-81 9-26,98 0 24,-9 0 1,0 9 1,9-9-1,-97 0-25,79 0 26,0 0-2,-79 0-25,62 0 14,-18 0-3,-9 0 5,26 0 0,10 0-14,-72 0 0,1 0 2,9 0 8,0 0-12,17 0 16,-26 0-15,61 0 14,-61 0-15,44 8 2,-44-8 1,8 0 13,36 9-4,-44 0-11,18-9 15,8 9 0,-17-9 0,-10 0-13,1 0-1,0 0 22,0 0-4,0 0-1,-1 0 3,1 0 8,0 0-13,0 0-9,0 0 2,0 0-5,-1 0 3,36 0 14,-35 0-10,9 0 4,8 0 0,1 0 1,-10 0-1,-8 0 0,0 0-13,0 0 11,-9-9 4,9 9-1,0 0-16,8 0 14,1 0 2,-1 0-2,1 0-10,-9 0-1,0 0 10,0 0-2,-1 0-3,1 0 0,0 0 5</inkml:trace>
    </iact:actionData>
  </iact:action>
  <iact:action type="add" startTime="24446">
    <iact:property name="dataType"/>
    <iact:actionData xml:id="d4">
      <inkml:trace xmlns:inkml="http://www.w3.org/2003/InkML" xml:id="stk4" contextRef="#ctx0" brushRef="#br0">7003 12753 0,'-9'0'19,"0"0"6,-62 9 2,-78 0-26,140-9 25,-168 26 2,168-26-28,-211 26 28,211-26-28,-185 9 27,44-9 0,141 0-26,-123 0 25,-35-17 0,17 8 1,17 0-15,133 0-11,-53 9 13,9-9-1,35 9-12,-35-8 14,36-1-15,-28 0 4,19 9 2,8 0-6,0 0 8,0 0-7,-8-9 14,-19 9-12,27 0 2,1 0 7,8-9-11,-27 9 14,-17-9 3,35 9-18,-44-8 15,-17-10-11,61 9-1,-17 9 11,-27 0-1,44 0-13,-35-9 15,-18 9-12,53 0 1,-9 0 6,-26 0 7,36 0-17,-54 0 15,53 0-14,-26 0 1,17 0 3,9 0 5,0 0 6,1 0-13,-1 0 0,0 0 47</inkml:trace>
    </iact:actionData>
  </iact:action>
  <iact:action type="add" startTime="37707">
    <iact:property name="dataType"/>
    <iact:actionData xml:id="d5">
      <inkml:trace xmlns:inkml="http://www.w3.org/2003/InkML" xml:id="stk5" contextRef="#ctx0" brushRef="#br0">12612 7629 0,'9'0'129,"-1"0"-120,1 0 1,0 0 19,0 0-27,0 0 24,8 0 1,10 0 0,-1 0 0,1 0 0,17 0-1,18 9 0,8-1 1,-35-8-2,1 0 4,8 0-20,-27 0 6,10 0-3,-9 0-10,-10 0 2,1 0 0,0 0 4,0 0-5,0 0 10,-1 0 4,10 0-2,-9 0-15,17 0 11,-8 0-9,-9 0 1,0 0-3,-1 0 3,10 0 14,9 0-3,-19 0-3,1 0-1,0-8 46,0 8-35,0 0-14,-1 0 2,1 0 1,0 0-2,0 0 6,0 0-13,0 0 3,-1 0 7,1 0-2,0 0 6,0 0-14,8 0 16,-8 0-16,9 0 13,-9 0-13,0 0 10,8 0-8,-8 0 1,0 0 10,0 0-11,8 0 11,-8 0-1,18-9-2,-10 9-8,-8 0 1,0 0-1,0 0 10,-1 0-2,1 0 0,0 0-2,0 0-2,0 0-2,0 0 6,-1 0-3,1 0 2,0 0 4,0 0-4,0 0-3,0 0 6,-1 0-8,1 0 8,0 0-3,0 0 4,0 0-3,-1 0-3,1 0 1,0 0-6,0 0 5,0 0 3,0 0-10,-1 0 4,1 0-1,0 0 3,0 0 0,0 0 0,-1 0 1,1 0-2,0 0-3,0 0 2,0 0 2,0 0-6,-1 0 2,10-9 8,8 9 0,-17 0-6,0 0 4,0 0-6,0 0-2,0 0 12,-1 0-6,1 0 1,0 0 2,0 0-5,0 0 5,-1 0 0,1 0 4,0 0 5,0 0-2,0 0-5,0 0-1,-1 0 2,1 0-9,0 0 9,0 0 3,0 0-15,-1 0 18,10 0-18,-9 0 11,0 0-11,0 0 3,-1 0 3,1 0 1,0 0 5,0 0-11,0 0 12,0 0-12,-1 0 1,1 0 9,0 0-11,0 0 1,0 0 3,-1 0 1,1 0-1,0 0 10,0 0-13,0 0 6,0 0-3,-1 0 4,1 0 2,0 0 7,0-9-15,0 9 6,-1 0-6,1 0 9,0 0 0,0 0-1,0 0-5,0 0 0,-1 0-2,1 0 1,0 0 2,0 0-4,0 0 1,-1 0-1,1 0 2,0 0 0,18 0 10,-19 0-12,-8-9-1,9 9 8,0 0-7,9 0 0,-10 0 3,1 0 2,0 0-4,0 0 0,0 0 4,0 0-5,-1 0 5,1 0 0,0 0 0,0 0 3,0 0-3,-1 0-2,1 0 1,0 0-1,0 0-3,0 0 0,0 0 7,-1 0-9,1 0 6,0 0-2,-9-8 5,18 8-8,-10 0 8,1 0-5,0 0 6,-9-9-4,9 9-4,0 0 14,0 0-2,-1 0 3,1 0 29</inkml:trace>
    </iact:actionData>
  </iact:action>
  <iact:action type="add" startTime="41364">
    <iact:property name="dataType"/>
    <iact:actionData xml:id="d6">
      <inkml:trace xmlns:inkml="http://www.w3.org/2003/InkML" xml:id="stk6" contextRef="#ctx0" brushRef="#br0">12427 10248 0,'8'0'4,"1"0"18,71 0-19,61 0 15,-132 0-2,-1 0-15,169-9 16,-151 1-17,230 8 18,-212 0-17,256 8 15,-247-8-16,203 0 17,-239 0-17,239 9 16,-238-9-15,185 9 16,-71-9-1,-123 0-15,52 0 15,-52 0-15,26 0 15,-26 0-16,9 0 17,-9 0-1,0 0 1,-1 0 3,1 0-3,0 0-17,9 0 17,-10 0-2,19 0 3,17 0-4,0 0 2,0-9 5,-35 9-20,35-9 13,-17 9 3,-19 0-16,10 0 15,0 0 2,-10 0-2</inkml:trace>
    </iact:actionData>
  </iact:action>
  <iact:action type="add" startTime="42030">
    <iact:property name="dataType"/>
    <iact:actionData xml:id="d7">
      <inkml:trace xmlns:inkml="http://www.w3.org/2003/InkML" xml:id="stk7" contextRef="#ctx0" brushRef="#br0">15117 10442 0</inkml:trace>
    </iact:actionData>
  </iact:action>
  <iact:action type="add" startTime="43596">
    <iact:property name="dataType"/>
    <iact:actionData xml:id="d8">
      <inkml:trace xmlns:inkml="http://www.w3.org/2003/InkML" xml:id="stk8" contextRef="#ctx0" brushRef="#br0">12762 12762 0,'9'0'53,"-1"-9"-46,1 9-1,0 0 10,53-9-14,-45 0 14,107 9 1,88 9 1,-195-9-17,212 9 16,-193 0-17,158 8 16,-27-8 3,-158-9-19,123 0 16,-123 0-15,97 0 15,-18 0 1,-79 0-16,53 0 15,8 0 0,-61 0-15,44 0 16,9 9 1,0-9-2,-54 0-15,63 0 15,-62 0-15,61 0 14,-61 0-14,62 9 15,-10-9 1,-52 0-16,53 0 14,17 9 2,-70-9-16,71 0 15,-63 0-16,45 8 17,-53-8-17,53 0 16,-27 0 1,-26 0-5,-1 0-10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098">
    <iact:property name="dataType"/>
    <iact:actionData xml:id="d0">
      <inkml:trace xmlns:inkml="http://www.w3.org/2003/InkML" xml:id="stk0" contextRef="#ctx0" brushRef="#br0">16863 18680 0,'0'0'0,"-9"0"5,-17 0 9,17 0 11,-132 17 1,-89 27 2,213-35-28,-407 79 25,-78 9 3,484-97-28,-326 53 24,335-53-24,-35 0 27,79 0 1,-35-9-4,80-17 3,61-9-2,-132 26-25,167-53 28,-123 45-28</inkml:trace>
    </iact:actionData>
  </iact:action>
  <iact:action type="add" startTime="15656">
    <iact:property name="dataType"/>
    <iact:actionData xml:id="d1">
      <inkml:trace xmlns:inkml="http://www.w3.org/2003/InkML" xml:id="stk1" contextRef="#ctx0" brushRef="#br0">16228 18556 0,'-9'0'138,"-9"0"-136,9 0-1,1 0 1,-1 0 0,0 0 10,-97 0-10,89 0 9,8 0-11,-141 18 2,123-18 1,1 0 11,8 9-13,-114-1 10,106-8-10,-36 0 15,53 0-16,-35 0 14,35 0-10,9-8-1</inkml:trace>
    </iact:actionData>
  </iact:action>
  <iact:action type="add" startTime="24736">
    <iact:property name="dataType"/>
    <iact:actionData xml:id="d2">
      <inkml:trace xmlns:inkml="http://www.w3.org/2003/InkML" xml:id="stk2" contextRef="#ctx0" brushRef="#br0">8458 11809 0,'-9'0'1,"9"9"0,-9-9 12,0 0-6,-61 9 21,61-9-3,-176 9 3,-177 0-3,-220-9 1,547 0-26,-512 8 27,512-8-27,-239 9 26,248-9 1,52-17-1,-17 17-25,273-80 24,300-61 3,-529 132-27,662-88 23,-213 62-14,-466 35-9,78-9 10,-78 9-11,8 0 2,-35 0 0,-1 0 2,-16 0 43,8 9-46,-9-9 3,0 0 4,0 9-7,0-9 0,1 0 3,-10 9 6,9-9-8,9 8 0,-9-8 1,9 9 0,-9-9 8,1 0 2,-1 9 2</inkml:trace>
    </iact:actionData>
  </iact:action>
  <iact:action type="add" startTime="26790">
    <iact:property name="dataType"/>
    <iact:actionData xml:id="d3">
      <inkml:trace xmlns:inkml="http://www.w3.org/2003/InkML" xml:id="stk3" contextRef="#ctx0" brushRef="#br0">11492 5098 0,'0'8'47,"9"-8"-46,-1 0 1,1 0-1,0 0 1,9 0 2,-10 0 6,37 9 4,-28-9-13,63 9 21,70 0-5,-142 0-16,72-9 15,-71 9-15,61-9 15,-17 0 2,-27 0 0,-17 0-17,18 0 14,-18 0-14,35 0 15,44 0 1,26 0 0,-105 0-16,88 0 15,-79 0-15,53-9 14,-10 9 2,1 0-1,-53 0-15,44 0 15,-18 0 0,-9 0 1,-17 0 1,9 0-1,0 0-3,-1-9 4,18 0-1,18 0 1,-53 0-18,62 1 15,-18 8 1,0 0 1,-35 0-17,62-9 16,17 0 1,-79 9-17,61-9 16,-61 0-15,44 1 15,-27-1 0,-17 9 0,18 0 1,-1 0 3,-17 0-20,17 0 13,-8 0 4,-9 0 2,0 0-3,-9-9-1,17 9 3,1 0-2,-9 0 3</inkml:trace>
    </iact:actionData>
  </iact:action>
  <iact:action type="add" startTime="28628">
    <iact:property name="dataType"/>
    <iact:actionData xml:id="d4">
      <inkml:trace xmlns:inkml="http://www.w3.org/2003/InkML" xml:id="stk4" contextRef="#ctx0" brushRef="#br0">11060 8114 0,'8'0'26,"1"0"-23,0 0-1,0 0-1,0 0 12,52 0-1,-52 0-11,53-9 1,-53 0 1,8 9 12,80-17 0,9-1 0,-97 18-14,106-9 9,-98 9-10,54 0 3,-53 0-3,-10 0 2,28 0 0,-27 0 8,-1 0-10,63 0 2,-53 0-1,-10 0 1,1 0-1,0 0 1,26 0 2,-26 0 6,44 0 2,-35 0-11,26 0 2,-18 0 0,18 0 7,-26 0-7,-9 0-2,0 0 3,-1 0 5,19 0 6,8 0-13,-26 0 1,0 0 4,0 0 5,-1 0-2,1 0-1,0 0-6,0-9 11,0 9-13,-1 0 7,1 0-3,0 0 10,18 0-13,8-8 9,-26 8-10,-1 0 2,1 0 9,27 0-10,-28 0 1,1 0 8,35 0-10,-17 0 1,-18 0 0,-1 0 0,1 0 1,9 0 10,61 0-3,-70 0-10,44 0 3,-44 0-2,8 0 1,-8 0 0,9 0 1,-9 0 9,61 8-2,-61-8-9,35 0 1,-35 0-1,0 0 2,0 0-3,-1 0 11,45 0-8,-44 0-1,0 0 2,9 0 4,-1 0-3,-8 0-3,0 0 7,0 0-8,0 0 2,8 0 0,-8 0 12,18 0-4,8 0-9,-26 0 2,-1 0-4,1 0 1,0 0 8,26 0-6,-26 0-2,0 0 0,0 0 0,0 0 3,8 0 9,45 0-2,-53 0-11,35 0 1,-44 9 2,9-9-3,0 0 1,-1 0 2,1 0-1,18 0 12,-27 9-6,17-9-6,-8 0 14,18 9-15,-19-9 1,1 9 1,0-9 8,9 8-9,-1-8 1,-8 0-2,35 18 11,-35-18-11,0 0 0,0 0 1,-1 9 1,1-9-2,53 9 15,-44-9-8,17 0-3,-26 9-5,0-9 2,-1 0 6,19 0-5,-18 0-1,0 8-1,-1-8 3,1 0-4,18 0 17,-19 0-9</inkml:trace>
    </iact:actionData>
  </iact:action>
  <iact:action type="add" startTime="31267">
    <iact:property name="dataType"/>
    <iact:actionData xml:id="d5">
      <inkml:trace xmlns:inkml="http://www.w3.org/2003/InkML" xml:id="stk5" contextRef="#ctx0" brushRef="#br0">16951 7920 0,'9'0'39,"0"0"-37,-1 0 26,89 0-26,177 0 25,-248 0-2,-8 0-25,423-35 26,-44 26-3,-388 9-22,193 0 26,-43 9-3,-18-9 2,-132 0-26,115 8 11,-107-8-10,27 0 13,-35 0-13,44 0 11,-44 0-11,26 0 1,-17 0 1,-9 0 7,17 0 5,-17 0-14,35 0 19,18 0-10,-36 0-7,-17 0-3,0 0 5,0 0 5,17 0 6,18 0-2,9 0-11,-44 0 3,0 0-6,8 0 11,36 0 1,-44 0-12,26 0 2,-17 0 1,-9 0-1,0 0 8,17 0-7,-17 0-1,0 0 10,0 0-6</inkml:trace>
    </iact:actionData>
  </iact:action>
  <iact:action type="add" startTime="32311">
    <iact:property name="dataType"/>
    <iact:actionData xml:id="d6">
      <inkml:trace xmlns:inkml="http://www.w3.org/2003/InkML" xml:id="stk6" contextRef="#ctx0" brushRef="#br0">18547 8361 0,'-9'0'34,"1"0"-11,-1 0-15,0 0-6,-9 0 7,10 0 5,-37 0-12,37 0-2,-1 0 2,0 0 1,0 0-3,0 0 10,-44 0 5,45 0-14,-72 0 14,71 0-14,-88 0 13,89 0-14,-72 0 3,71 0-3,-8 0 3,8 0-1,0 0-1,0 0 8,-44-9-6,45 9-2,-10 0 1,9 0 1,0 0-2,0 0 8,-26 0 9,26 0-17,-17 0 9</inkml:trace>
    </iact:actionData>
  </iact:action>
  <iact:action type="add" startTime="34065">
    <iact:property name="dataType"/>
    <iact:actionData xml:id="d7">
      <inkml:trace xmlns:inkml="http://www.w3.org/2003/InkML" xml:id="stk7" contextRef="#ctx0" brushRef="#br0">22763 8281 0,'-9'0'23,"9"-8"-8,-9 8-7,1 0 10,-63-9-16,62 9 14,-97-9 0,89 9-15,-116-9 17,107 9-17,-133-17 14,45 8 1,105 9-15,-62-18 15,62 18-15,-17-18 15,17 18 0,9-8 0,0-1 1,0 0-16,0 0 15,0 0-16,0-8 16,18-19 1,-9 28-16,26-28 15,-26 36-16,35-35 16,-44 26-15,53-26 15,-45 35-16,37-35 16,16 17 3,-61 9-19,71 9 15,-18 0 1,-9 0 1,18 9-1,-10-9 1,-43 9-16,27 0 15,-1 0 1,-26-9-16,35 8 14,-44 1-14,44 0 16,-35 0-17,35 0 16,-35-9-15,35 17 16,-35-8-17,35 9 16,-27-9 1,1 8 0,-18-8-15,18 17 13,-10-17-15,19 18 16,-10-1 1,-8-17 0,0 9 1,-9-10-1,9-8 7,-9 9-15,0 0 82,0 0-81,-9-9-9,0 0 15,-17 26-15,-1-17 12,19-9-1,-28 27-1,27-27-10,-26 8 1,26 1 2,1-9 11,-45 18-1,44-18-14,-35 9 15,35-9-14,-35 0 9,44 9-9,-27-9 1,19 0 1,-1 0 1,-9 0 7,9 0 5,0 0 0,1 0-11,-1 0 10</inkml:trace>
    </iact:actionData>
  </iact:action>
  <iact:action type="add" startTime="40228">
    <iact:property name="dataType"/>
    <iact:actionData xml:id="d8">
      <inkml:trace xmlns:inkml="http://www.w3.org/2003/InkML" xml:id="stk8" contextRef="#ctx0" brushRef="#br0">25594 8237 0,'9'0'6,"-9"-8"5,9 8-8,52-9 22,-52 9 1,176-18 0,-158 18-26,299-44 29,36 18-4,-62 26 0,-18 26 2,-53-8-1,-211-18-26,167 0 27,-176 0-26,176 0 23,-53 0 2,-35 0-19,-88-9-6,9 9 13,44-9-11,-45 0 0,-8 9 7,35-9 6,-35 9-16,53-8 15,-18-1-1,-35 9-13,17-9 1,-8 9 2,-9 0 0,-1-9 4,1 9 7,0 0 3,44-9-15,-9 0 6,-35 9-8,0 0 1,-1 0 1,10 0 6,26 0-5,-17 0-3,-10 0 0,-8 0 2,0 0-2,0 0 12,70 0-1,-70 0-12,35 0 3,-35 0 0,0 0 7,8 0-7,-8 0-3,0 0 7,0 0 4,8 0-9,1 0 9,-9 0-9,0 0 1,-1 0 0,28 0 14,-27 0-10,-1 0-4,10 0 0,-9 0 8,0 0-9,0 0 7</inkml:trace>
    </iact:actionData>
  </iact:action>
  <iact:action type="add" startTime="44140">
    <iact:property name="dataType"/>
    <iact:actionData xml:id="d9">
      <inkml:trace xmlns:inkml="http://www.w3.org/2003/InkML" xml:id="stk9" contextRef="#ctx0" brushRef="#br0">11271 10557 0,'9'0'13,"0"0"-9,0 0 25,326 26-4,168-8 3,26-9 1,-503-9-29,186 0 25,-133 0 2,-70 0-27,26 0 26,9 0-14,-17 0 3,-1-9 0,-17 9-15,18 0 12,-19 0-12,19 0 2,-18 0 1,0 0 8,26 0 5,0 0-14,-26 0 0,0 0 1,0 0 0,8 0 8,-8-9-8,9 9 0,-10 0 4,10 0-5,-9 0 0,0 0-1,0 0 3,-1 0-4,1 0 12,35 0 0,-35 0-12,35 0 2,-35 0 1,0 0 7,26 0-8,-26 0 0,0 0-1,0 0 3,-1 0 9,10 0-10,-9 0 6,0 0-7,-1 0-1,1 0 2,0 0 2,9 0 10,-9 0-7,-1 0-8,10 0 3,0 0-1,-9 0 9,17 0-8,-17 0-2,0 0 0,-1 0 2,1 0-1,0 0 7,9 0 5,-9 0-13,26 0 0,-26 0 6</inkml:trace>
    </iact:actionData>
  </iact:action>
  <iact:action type="add" startTime="45037">
    <iact:property name="dataType"/>
    <iact:actionData xml:id="d10">
      <inkml:trace xmlns:inkml="http://www.w3.org/2003/InkML" xml:id="stk10" contextRef="#ctx0" brushRef="#br0">13079 10830 0,'-9'0'48,"1"0"-36,-1 0-4,0 0-7,-26 0 13,17 0-11,9 0 9,-26 0 6,-27 0-5,53 0-13,-26 0 3,26 9-2,0-9 2,-8 0 5,8 0-7,-17 0 1,17 0-2,-9 0 1,9 0 2,0 0-1,1 0 11,-1 0-12,-62 0 11,-8 0-9,70 0-3,0 0 1,0 0 1,1 0 2,-10 0 7,-35 0 2,44 0-13,-17 0 16,17 0-16,-18 0 3,19 0-3,-1 0 5,0 0 3,0 0-2,0 0 6,1 0-10,-1 0 2,0 0 2,0 0 6,0 0-3</inkml:trace>
    </iact:actionData>
  </iact:action>
  <iact:action type="add" startTime="45736">
    <iact:property name="dataType"/>
    <iact:actionData xml:id="d11">
      <inkml:trace xmlns:inkml="http://www.w3.org/2003/InkML" xml:id="stk11" contextRef="#ctx0" brushRef="#br0">12612 11077 0,'9'0'13</inkml:trace>
    </iact:actionData>
  </iact:action>
  <iact:action type="add" startTime="46934">
    <iact:property name="dataType"/>
    <iact:actionData xml:id="d12">
      <inkml:trace xmlns:inkml="http://www.w3.org/2003/InkML" xml:id="stk12" contextRef="#ctx0" brushRef="#br0">12850 14667 0,'0'9'2,"-9"-9"5,0 0-5,-17 0 15,17 0-3,-26 8 4,26-8-18,-62 0 16,63 0-16,-116-26 17,-44-9-1,151 35-15,-133-27 15,132 27-15,-123-17 15,124 17-15,-107-18 15,27 9 1,27 9 0,8-9-1,-9 9 1,9-9 1,10 1 1,16-1-1,27 9-16,-8 0 13,8-9-15,-9 0 16,-8 0 1,-18-26 0,-9 9 1,26-1-2,19 10 1,8-1 0,0-26 0,8 35-16,10-53 15,17-8 0,-8-19 0,-27 81-15,26-63 15,1-8 1,-18 70-15,35-79 12,9 35 3,-53 44-16,61-26 15,-52 35-15,62-18 15,-71 9-15,88-8 14,-79 17-14,79-18 15,-79 9-15,97-9 15,-89 10-16,98-10 16,-98 18-15,107 0 16,-98 0-16,115 0 17,-123 0-18,114 9 15,-8 8 2,-106-17-16,123 18 14,-124-18-14,107 9 15,35 9 2,-151-18-18,133 17 15,-132-17-14,132 9 15,-123-9-15,114 9 14,-105 0-14,79 0 12,-9-1 4,-89-8-16,72 9 14,-71-9-14,70 9 10,-70-9-11,61 18 5,-61-18-5,9 0 5,8 8 6,-17-8-10,44 9 12,-44-9-12,61 9 10,-61-9-11,35 9 3,-35-9-2,0 0 1,0 9-1,0-9 2,-1 0 3,10 9 14,0-1-6,-1 28 1,1 17-4,-9-45-11,0 28 3,-9-28 0,0 1 0,0 0 9,8 18-2,-8-19-9,0 10 1,0-9 0,0 0 2,0-1-2,0 19 13,0-9-8,-8 8-5,8-17 0,0 0 1,-9-1-1,9 1 1,-9 0 8,-9 26 0,18-17-10,-17 9 3,17-19-3,-9 1 2,0 0 7,-9 17 5,1-8-12,8-18-3,9 9 5,-9-9 9,-26 26-3,26-26-11,-9 9 2,10 0-1,-10-9 2,18 9-1,-9-9-1,0 0 8,-26 26 5,26-17-14,-44 9 2,44-9-1,1-9 1,-10 8 0,9-8 0,0 9 11,-61 9-2,61-9-11,-53-1 3,45-8-2,-1 0 0,9 9 1,-8-9-1,8 0 1,0 0 12,0 0-14,-114 9 10,96-9-10,-35 0 3,45 0-2,-1 0 2,9 0-3,-17 0 3,17 0-2,0 0 6,-61 0-4,61 0-3,0 0 1,0 0 1,-8 0 14,-89 0-5,97 0-11,-53-9 2,45 9 0,8 0 0,-9 0 0,9 0-1,0 0 0,-61-17 15,43 17-9,-8 0-4,26 0-2,1-9 2,-10 9 6,-35 0-6,44 0-1,0 0 0,0 0 0,-8 0 7,-27-9 7,-18 0-14,53 9-1,0 0 1,1 0 2,-1 0-3,0 0 3,0 0 8,0 0-3,0 0-1,1 0 26</inkml:trace>
    </iact:actionData>
  </iact:action>
  <iact:action type="add" startTime="53167">
    <iact:property name="dataType"/>
    <iact:actionData xml:id="d13">
      <inkml:trace xmlns:inkml="http://www.w3.org/2003/InkML" xml:id="stk13" contextRef="#ctx0" brushRef="#br0">22031 14005 0,'-9'0'10,"9"9"-7,-9-9 8,-8 9 16,-63-9-1,72 0 0,-195 0 0,-106-27 0,300 27-26,-300-44 27,-17 9-2,88 17-18,194 18 8,35 0-14,-70 0 2,52 0-1,-17 0 12,27 0 1,-28 0 0,37 0-14,-28 0 10,1 0-7,26 0 0,0 0-3,1 0 6,-1 0-6,-26 0 2,17 0 0,9 0-2,-62 0 15,63 0-15,-10 0 6,-17 0 8,26 0-15,-44 0 3,44 0-3,0 0 3,1 0 0,-10 0 4,0 0 9,9 0-16,-35 9 20,0-9-10,35 0-10,1 0 3,-1 0 6,9-9 80,0 1-88,0-1 0,0 0 2,0 0-2,0 0 0,9 9 1,-1-53 10,-8 36-1,27-54-9,-27 62 1,9-8 9,0-45-10,-1 53-1,-8 0 0,0 1 2,9-1-1,-9 0 7,18-35 5,-18 35-13,35-35 1,-35 35-1,9 0 2,0 0 7,17-17-8,-26 17 0,9 9 0,-9-9 2,9 9 5,0-17 5,8-1-11,-8 18 0,-9-9 2,9 9 8,0-9-2,0 9 30,-1 0-30,1 0 2,-9-8-10,9 8 4,0 0-6,0 0 7,-1 0 4,10 0-10,0-9 10,-9 9 1,17 0-10,-17 0-2,0 0 2,0 0 7,26 0 8,-18 0-17,80 17 13,-70-17-14,88 9 11,-98-9-10,98 0 1,-80 0 4,-8 0-6,8 0 8,62 0 8,97 9-1,-176-9-14,123 0 1,-106 0 2,-26 0-3,17 0 1,9 0 6,36 0 8,-62 0-16,114 0 2,-96-9 1,-18 9-2,-1 0 2,19 0-1,-18 0 6,0 0-7,35 0 13,53-9 2,-89 9-16,72 0 2,-71 0-1,-1 0 1,1 0 0,9-8 7,35 8-6,-44 0 0,-1 0-2,1 0 8,0 0-9,44-9 4,-44 9-4,0-9 2,0 9 0,-1 0 8,1 0-10,26 0 3,-17 0-3,-9 0 2,0 0 9,-9-9-10,44 9 1,-35 0 0,-1-9 2,10 9-2,-9 0 9,26-8 2,-26 8-12,44-9 2,-44 9-3,0 0 11,43-9-9,-43 9 0,9 0 0,-9 0 2,8-9 4,36 0 6,-44 9-13,35 0 1,-35 0-1,0 0 0,0 0 3,-9-9-4,8 9 2,1 0 0,27 0 12,-28 0-13,1 0 5,18 0-4,-19 0 1,1 0 9,18 0-10,-18 0 0,-1 0 3,1 0 0,0 0 14,0 0 9,0 0-17,0 0-7,-1 0 0,1 0 2,0 0 2,0 0-3,0 0 3,-1 0 3,-8 9 33,0 0-41,9-9-2,-9 9 1,9 26 11,0-17-2,0 26-8,-9-35 0,0 0 7,0 35 8,0 17-2,0-52-15,0 44 12,-9-9-1,0-35-12,0 26 3,9-26 1,-9-9-3,9 9 7,-8 9-5,8-10-3,0 1 2,-9 0 0,9 0 2,-9 9 6,0-1 5,9-8-8,0 0 21,-9-9-13,9 9 1,0-1-8,-8-8-5,8 9 3,-9-9 8,9 9-13,-9-9 4,9 9-3,-9-9 8,9 9-8,0 0 11,-9-9-11,9 8 6,-9-8-4,9 9 2,-8-9 9,-10 18-14,0 8 14,9-26-13,1 9 0,-1-9 3,0 0 12,-17 9-13,17-9-4,0 0 3,0 0 1,0 0 1,0 0-4,1 0 1,-19 0 10,-8 0-2,26 0-5,0 0 5,-26 0-7,26 0-2,0 0 2,1 0 0,-1 0-2,-27 0 8,28 0-8,-1 0 2,-9 0 7,-35-9-8,44 9-2,1 0 2,-1 0-1,0 0 1,0 0 0,0 0 12,-61 0-4,61 0-10,-17 0 2,17 0 0,0 0 11,-26 0-11,26 0 0,0 0 2,0 0-2,-8 0 7,8 0-6,0 0-3,0 0 3,-9 0 7,10 0-8,-1 0 0,0 0 1,0 0 0,-9 0 5,-17 0 8,26 0-13,1 0 1,-10 0 4,9 0-6,0 0 1,0 0 0,1 0 9,-1 0-10,0 0 4,0 0 29</inkml:trace>
    </iact:actionData>
  </iact:action>
  <iact:action type="add" startTime="56751">
    <iact:property name="dataType"/>
    <iact:actionData xml:id="d14">
      <inkml:trace xmlns:inkml="http://www.w3.org/2003/InkML" xml:id="stk14" contextRef="#ctx0" brushRef="#br0">22648 17251 0,'0'9'44,"-8"-9"-27,-1 0-1,0 0-5,-44 8 14,-35 10 2,79-18-3,0 0-23,-132 9 23,132-9-23,-202 18 26,193-18-27,-256 8 26,10 1-19,185 0 9,-98-9 0,159 0-16,-149 0 3,149 0-2,1 0 2,8 0-2,-26 0 2,17 0-3,-9 0 10,19 0-9,-107 9 10,89-9-11,-63 0 2,63 0-1,8 0 0,9 0 1,-17 0 1,8 9 10,-105-9 2,114 0-14,-114 0 10,105 0-11,-61 0 2,70 0-1,0 0 0,0 0 2,0 0-2,0 0 8,-8 0-9,-27-9 3,8 9-1,28 0 9,-1 0-11,-44-9 3,35 9-2,18-9 1,-9 9-1,1 0 2,-1 0 5,-18-9-3,10 9-2,-19-8 8,28 8-11,-1 0 4,0 0 1,0-9-1,0 9 3,0 0 21,9-9-9,-8 9-17,-1 0-1,0 0 2,9-9-2,-9 9 1,0 0 9,-26-9 2,26 9-13,-17-9 2,17 9 2,9-8 9,-18 8-1,10 0-12,-1-9 2,0 9 18,0 0-10,0 0-5,9-9-1,-9 9 12,1 0 0,-1 0-7,0 0 1,0 0 6,9-9 1,0 0 27,0 1-34,0-1-2,0 0-3,0 0 2,0 0-4,9 0-3,-9 1 2,9-1 2,26-35 12,-26 26-8,17-8-5,-26 17-2,9 0 2,0 0 7,0 0-10,8-17 3,-8 17-3,-9 0 2,9 0 0,-9 1 1,9 8-2,0-18 9,0 9-7,-9 0 0,8 1 7,1-1-7,-9 0 0,9 9 10,0-9 44,0 9-48,-1 0-4,1 0 1,0 0-5,35 0 10,-35 0-9,9 0 1,-10 0 7,63 0 5,61 0 3,-114 0-17,150 0 9,-54 0-7,-87 0 2,-19 0-4,28 0 0,-27 0 6,44 0 8,-36 0-15,71 0 15,-70 0-15,70 0 3,-79 0-2,9-9 0,-1 9 3,-8 0-3,9 0 6,35 0 8,-36 0-14,71-9 2,-70 9-3,-9 0 1,0 0 1,0 0 1,-1 0-3,1 0 1,0 0 0,53-8 9,-53 8-9,-1 0 11,81 0-9,-63 0 0,-17 0-2,0 0 10,79 0 3,9-9-12,-79 9 0,-10 0 1,19 0 7,35 0-8,-54 0 0,1 0-1,9 0 1,-9 0 0,-1 0 7,37 0 7,-37 0-15,81 0 1,-81 0 1,10 0-2,-9 0 7,35 0-5,-35 0-3,0 0 1,-1 0 2,1 0 0,0 0-3,0 0 1,35 0 9,-35 0-9,0 0 1,-1 0-2,1 0 2,9 0 6,26 0-5,-35 0-2,0 0 1,-1 0 0,1 0 1,0 0 8,44 0 0,-44 0-10,26 0 1,-26 0-1,0 0 1,0 0 9,26 0-8,-18 0-1,1 0 1,-9 0-1,0 0 10,35 0-1,-35 0-10,26 0 1,-26 0 0,0 0-1,-1 0 2,1 0-1,0 0 2,0-9 6,0 9-1,-1 0-4,1 0 0,0 0 169,0 9-165,-9 0-5,9-9 3,0 17 6,-1 19 6,-8 25-8,0-17-9,0 18 12,0-53 0,0 44-11,0-44 0,0 8 9,0 1 6,-8-18-3,8 9 98,-18-9-99,9 0-5</inkml:trace>
    </iact:actionData>
  </iact:action>
  <iact:action type="add" startTime="60773">
    <iact:property name="dataType"/>
    <iact:actionData xml:id="d15">
      <inkml:trace xmlns:inkml="http://www.w3.org/2003/InkML" xml:id="stk15" contextRef="#ctx0" brushRef="#br0">13291 17171 0,'-9'0'87,"0"0"-47,0 0-32,1 0 15,-72-8-22,-87-19 24,158 27 2,-220-35-2,220 35-25,-203-35 27,18 17-2,35-8 1,27 8 1,26 0-2,97 18-25,-61-17 27,-1 8-2,18 0 2,45 9-26,-54-9 5,53 9 13,0 0-19,-35 0 11,35 0 27,0 0-33,1-9-2,-1 9 2,-9 0 13,9-8-7,0 8-8,1 0 17,-1 0 75,9-9-93,0 0 13,0 0-8,0 0 16,26-26-20,1 9 11,-18 26-4,8-27 5,36 1-1,-9 8-11,-44 9 2,9 9-4,0 0 10,17-18 4,-17 18 0,0 0-1,0 0 2,0 0-3,-1 0 3,1 0-3,0 0-3,0 0-4,0 0-1,0 0-2,-1 0 1,1 0 6,18 9-7,-19-9 0,1 0 8,0 0-11,35 0 2,-26 0 0,-9 0 0,8 0 2,10 0 6,61 0 5,-70 0-15,114-9 15,-115 9-15,151-17 4,-141 8-4,-1 9 2,-17 0-2,26 0 3,-17 0 5,-1 0-8,63-18 3,-63 18-2,1 0 1,0 0-1,-1 0 8,54-8-6,-45 8-1,-8 0 0,-9 0 0,8 0 10,36-9 0,-44 9-12,9 0 4,-9 0-3,-1 0 4,1 0 11,0 0-3,0 0-7,-9-9-3,9 9 1,0 0 2,-1 0-1,1 0 5,0 0-8,0 0 7,8-9-5,-8 9-2,27 0 9,-28 0-8,1 0 1,9 0 6,-9 0-8,-1 0 1,1 0 7,9 0-8,-9 0 1,0 0 6,-1 0 67,-8 9-61,9-9-11,-9 9 0,0 0-1,9 8 7,-9-8-6,9 17 9,-9 10 1,9 17 5,-9-27-8,0-17-8,0 0-1,0 0 7,0 8 6,0-8-15,-9 18 2,9-19 0,0 1 2,0 0-1,-9 0 6,9 0-4,0-1 5,0 1-8,-9-9 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808">
    <iact:property name="dataType"/>
    <iact:actionData xml:id="d0">
      <inkml:trace xmlns:inkml="http://www.w3.org/2003/InkML" xml:id="stk0" contextRef="#ctx0" brushRef="#br0">1667 6156 0,'9'0'102,"0"0"-98,-1 0 9,72 9 15,-71-9-27,396 44 23,-317-35-23</inkml:trace>
    </iact:actionData>
  </iact:action>
  <iact:action type="add" startTime="11666">
    <iact:property name="dataType"/>
    <iact:actionData xml:id="d1">
      <inkml:trace xmlns:inkml="http://www.w3.org/2003/InkML" xml:id="stk1" contextRef="#ctx0" brushRef="#br0">4339 7161 0,'9'0'109,"0"0"-101,0 0-5,-1 9 5,37-9 18,-10 0-1,-26 0 1,17 0-1,18 0 2,9 0-3,-18 0 3,27 9-3,0-9 3,-53 0-27,61 0 27,1 0 0,8 0 0,9 0-3,-26 0-7,-53 0-16,53 0 5,-27 0-3,-26 0-3,0 0 2,-1 0 0,1 0-1,0 0 7,35 0-5,-26 0-2,-9 0 0,-1 0 0,-8 9 1,18-9 0,-9 0 8,53 0 4,-54 0-13,54 9 2,-44-9 0,-1 0 6,10 0-7,-18 0 0,0 0 1,-1 0 1,1 0 13,9 8-14,-9-8 17,-1 0-3,1 0-5,0 0-5,0 0 0,0 0 0,0 0 0,-1 0 1,1 0-7,0 0 4,0 0-2,0 0-1,-1 0 1,19 0 9,-1 0-2,-17 0-8,0 0 1,0 0 7,17 0-8,-17 0-1,0 0 1,0 0 4,0 0 3,17 0-7,27 9 13,-27-9 0,-17 0-14,0 0 5,0 0 5,0 0 4,-1 0-14,1 0 12,0 0-2,0 0-3,0 0 1,0 0-5,-1 0 2,-8 9 7,18-9-11,-9 0 1,0 0 3,0 0 1,-1 0-5,1 0 3,0 0 5,0 9-9,0-9 4,-1 0 3,1 0-2,0 0 3,0 0 2,0 0 4,0 0-3,-1 0-2,1 0 2</inkml:trace>
    </iact:actionData>
  </iact:action>
  <iact:action type="add" startTime="13131">
    <iact:property name="dataType"/>
    <iact:actionData xml:id="d2">
      <inkml:trace xmlns:inkml="http://www.w3.org/2003/InkML" xml:id="stk2" contextRef="#ctx0" brushRef="#br0">5600 7611 0,'-8'0'56,"-1"0"-48,0 0-3,0 0 0,0 0 9,-44 0-12,36 0 1,8 0-2,0 0 11,-79 0 1,70 0-12,-52 0 15,-63 0-4,125 0-11,-63 0 13,53 0-14,-70 0 3,71 0 0,-1 0 10,-53 0 3,63 0-15,-37-9 12,37 9-12,-1 0 10,0 0-11</inkml:trace>
    </iact:actionData>
  </iact:action>
  <iact:action type="add" startTime="13657">
    <iact:property name="dataType"/>
    <iact:actionData xml:id="d3">
      <inkml:trace xmlns:inkml="http://www.w3.org/2003/InkML" xml:id="stk3" contextRef="#ctx0" brushRef="#br0">6041 7708 0</inkml:trace>
    </iact:actionData>
  </iact:action>
  <iact:action type="add" startTime="28346">
    <iact:property name="dataType"/>
    <iact:actionData xml:id="d4">
      <inkml:trace xmlns:inkml="http://www.w3.org/2003/InkML" xml:id="stk4" contextRef="#ctx0" brushRef="#br0">8317 11994 0,'9'0'55,"-1"0"-49,1-8-4,26 8 10,-26 0 13,106-9 1,-106 9-26,141-9 25,-18 0 3,-44 9-2,-26-9 2,-9 1-4,-9 8 2,-26-9 1,17 9-2,0-9 2,53 9 0,9 0-1,-17 0-10,-71 0-16,43 0 10,-16 0-8,-27 0 0,-1 0 0,1 0 1,26 0 8,-26 0-9,0 0 1,26-9 9,-26 9-8,0 0-3,9 0 9,-10 0-8,1 0 0,0 0 2,18 0 6,-19 0-8,1 0 1,26-9 8,-26 9-9,0 0 1,0 0 0,26 0 12,-26 0-5,9 0-7,-10 0 0,1 0 16,0 0-15,0 0-4,0 0 8,0 0 3,-1 0-9,1 0 0,0 0 4,0 0-1,0 0 3,0 0 0,-1 0 0,1 0-2,0 0 0,0 0-4,0 0 0,-1 0 1,37 0 13,-19 9-3,-17-9-12,0 0 1,-1 0 2,1 0-2,9 0 7,8 9 6,-17-9-13,0 0 1,9 0 8,-10 0-10,1 0 2,0 0 1,26 9 8,-26-9 2,53 9 4,-53-9-18,70 8 15,-70-8-14,62 0 12,-63 0-11,45 0 0,-44 0-1,0 0 2,0 0-1,17 0 8,-17 0 3,26 0-11,-26 0 2,0 0 2,0 0 3,0 0 129,-1 0-20,1 0-114,0 0 0,0 0 2,0 0-5,-1 0 7,1 0 2,27 0-6,-28 0-1,1 0 9,26 0 4,-26 0-16,27 0 15,-1 0-5,-26 0-9,8 0 2,-8 0-2,0 0 1,0 0 1,0 0 8,-1 0 7,10 0-9</inkml:trace>
    </iact:actionData>
  </iact:action>
  <iact:action type="add" startTime="33409">
    <iact:property name="dataType"/>
    <iact:actionData xml:id="d5">
      <inkml:trace xmlns:inkml="http://www.w3.org/2003/InkML" xml:id="stk5" contextRef="#ctx0" brushRef="#br0">15813 8969 0,'9'0'56,"0"0"-52,0 0-2,35 0 10,-27 0 14,195 27-1,44-10 3,44 10-1,-168-18-2,-105-9 3,8 9-4,18-9 3,0 8 0,0 10-1,8 0 0,-17-10 0,-17 1-14,-18 0 0,-1-9-10</inkml:trace>
    </iact:actionData>
  </iact:action>
  <iact:action type="add" startTime="34179">
    <iact:property name="dataType"/>
    <iact:actionData xml:id="d6">
      <inkml:trace xmlns:inkml="http://www.w3.org/2003/InkML" xml:id="stk6" contextRef="#ctx0" brushRef="#br0">16581 9252 0,'8'0'84,"1"0"-81,0 0 2,0 0-1,0 0 3,8 0-6,-8 0 12,53 0-10,-53 0-2,-1 0 1,10 0 11,70 0 2,-61 0-15,52 0 15,1 0-4,-36 0-8,-27 0 1,-8 0 0,0 0 6,9 0 3,-1 0-11,-17-9 3,9 9 7</inkml:trace>
    </iact:actionData>
  </iact:action>
  <iact:action type="add" startTime="35596">
    <iact:property name="dataType"/>
    <iact:actionData xml:id="d7">
      <inkml:trace xmlns:inkml="http://www.w3.org/2003/InkML" xml:id="stk7" contextRef="#ctx0" brushRef="#br0">20955 9234 0,'9'0'47,"0"0"-42,-1 0-4,1-9 5,0 9 9,0 0-13,53 0 13,-9 0 5,44 0-6,-9 0 5,-71 0-19,107 0 15,-115 0-14,88 0 15,-88 0-16,61 0 16,-8-9 1,-18 1-1,-9 8 1,0 0 1,-26 0-18,35 0 18,1 0-1,-1 0-1,-18 0 1,-17 0-16,9 0 15,8 0 2,0 0-3,1 0 2,-18 0-17,17 0 17,-8 8-2,-1-8 3,-8 0 0</inkml:trace>
    </iact:actionData>
  </iact:action>
  <iact:action type="add" startTime="36288">
    <iact:property name="dataType"/>
    <iact:actionData xml:id="d8">
      <inkml:trace xmlns:inkml="http://www.w3.org/2003/InkML" xml:id="stk8" contextRef="#ctx0" brushRef="#br0">22163 9225 0</inkml:trace>
    </iact:actionData>
  </iact:action>
  <iact:action type="add" startTime="37516">
    <iact:property name="dataType"/>
    <iact:actionData xml:id="d9">
      <inkml:trace xmlns:inkml="http://www.w3.org/2003/InkML" xml:id="stk9" contextRef="#ctx0" brushRef="#br0">14605 14014 0,'9'0'51,"0"0"-50,-1 0 0,1 0 1,9 0 4,0 0 9,-10 0-13,142 0 13,44 0 3,-167 0-18,184 0 15,-25 0 2,-178 0-16,125 0 15,-124 0-16,79 0 17,-79 0-16,61-9 15,-61 9-15,35-9 16,-35 9-17,35-8 16,-18 8 1,10 0-1,-27 0-15,52 0 16,36 0-1,-88 0-14,79 0 13,-79 0-14,88 0 14,-79 0-15,52 0 17,1 0 1,-27 0-7,-35 0-10</inkml:trace>
    </iact:actionData>
  </iact:action>
  <iact:action type="add" startTime="38730">
    <iact:property name="dataType"/>
    <iact:actionData xml:id="d10">
      <inkml:trace xmlns:inkml="http://www.w3.org/2003/InkML" xml:id="stk10" contextRef="#ctx0" brushRef="#br0">14490 16536 0,'0'9'2,"9"-9"11,0 0 0,9 9 4,8 9 1,-17-18-3,44 9 2,-44-1-17,88 10 16,-89-9-16,125 8 17,-107-17-17,159 27 17,-149-18-17,158 0 18,-168-9-18,159 0 19,-176 0-18,106 0 14,-106 0-15,61 0 17,-61 0-16,44 0 15,-18 0 0,-26 0-15,18 0 15,-1 0-4,-17 0-12,8 0 16,-8 0-15,27 8 2,-28-8-1,1 0 2,0 0 12,26 18 0,1-18 1,-19 9 0,-8-9-1,0 0-15,0 0 15,-1 0 1,1 0 41,0 0-38,0 0-8,0 0-5,0 0-1,-1 0 0,1 0 9,0 0-15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308">
    <iact:property name="dataType"/>
    <iact:actionData xml:id="d0">
      <inkml:trace xmlns:inkml="http://www.w3.org/2003/InkML" xml:id="stk0" contextRef="#ctx0" brushRef="#br0">5733 7699 0,'-9'0'27,"0"9"9,0-9-20,0 0 0,-44 9 11,-8 0 0,52-9-3,-62 17 2,-34-8 0,7-9 1,90 0-27,-98 0 25,97 0-24,-106-17 25,10 17 1,96-9-27,-71 9 25,10 0-17,61 0-5,-9 0 3,18-9 4,-17 9-8,8 0-1,0 0 3,0 0 0,0 0 0,1 0 4,-1 0-5,-9 0 8,9 0-9,0 0 1,-8 0 8,8 0-10,0 0 1,0 0-1,1 0 4,-1 0 7,-18 0-10,10 0 7,8 0-7,0 0 0,0 0 3,9-9-3,-9 9-1,-8 0 7,8 0 7,-26 0-12,35-9-3,-9 9 2,0 0 8,-17 0-7,17 0-2,9-8 1,-9 8 1,0 0 10,-17 0-2,17-9-10,-9 0 1,9 9-2,1 0 2,-1 0 3,0 0-2,0-9 9,0 9-2,-8 0-6,17-9-3,-9 9 12,-18 0 3,1-9-13,26 1 3,-9 8 3,-9-9 5,-8 9-10,26-9-2,-9 9 1,0 0 8,1 0-7,8-9 6,-9 9-8,0 0 7,9-9-3,-9 9-1,0-8 5,0 8-2,9-9-7,-8 9 6,-1-9 1,0 0 3,0 9-7,9-9 7,-9 9-10,9-9 5,-9 9 1,9-8 1,0-1 3,-8 9-7,8-9 6,0 0 8,0 0-4,0 1 1,-9 8-13,9-9 7,0 0-1,0 0 4,0 0-2,0 0-1,0 1-3,0-1 0,0 0-2,-9 9-3,9-9 6,0 0-5,0 1 3,0-1 0,0 0 1,-9 9-5,9-9 4,0 0 5,0 0-8,-9 9 0,9-8 1,0-1 7,-8 9-7,8-9 9,0 0-10,-9 9 12,9-9-11,0 0-2,0 1 5,-9 8 3,9-18 2,-9 18-5,9-9-4,0 0 4,0 1 0,-9 8-4,9-18 14,0 9-13,0 0 1,-9 9 4,9-9-5,0 1-1,0-1 4,0 0 1,0 0-2,0 0 1,0 1 0,0-1 0,0 0-3,0 0 10,0-9-2,0 1-9,0 8 1,0 0 0,9 9 14,0-26-8,-9 8-7,9 18-1,-9-9 2,0-8 9,0 8-6,9 9-3,-9-9-2,0 0 7,9-8 7,-9 8-10,0 0 7,8 9-11,-8-9 15,9 9-6,0 0 17,-9-9-23,9 9 2,0 0-1,-1 0-1,1 0-3,18 0 6,-18 0-5,-1 0 0,1 0 4,0 0-6,0 0 8,26-9 5,53 1-10,-79 8-1,9 0-1,-9 0 1,-1 0 0,1-9 0,9 9 10,-9 0-12,61-9 10,-52 9-9,26-9 1,-35 9 1,8-9 10,45 1 1,-53 8-13,35-9 0,-35 9 1,0 0 0,0 0 10,26-9-10,-26 9 0,-1 0 0,1 0 2,0 0 5,0 0 6,17 0-13,-17 0 1,26 0 10,-26 0-9,0-9-1,0 9 10,17 0-3,10 0-7,-27 0-3,-1 0 3,1 0 2,0 0-1,0 0-2,0 0 6,-1 0 3,10 0-8,-9 0-1,9 0 9,-10 0-7,1 0 3,0 0-1,0 0 5,0 0-4,-1 0 1,1 0 2,0 0-6,0 0 7,0 0-2,0 0 0,-1 0-2,1 0 0,0 0 2,0 0-4,0 0 0,-1 0 1,1 0-1,0 0-1,0 0 14,17 0-17,-17 0 5,0 0-3,0 0 5,8 0 13,-8 9-17,0-9-2,0 0 3,9 0 10,-18 9-13,8-9 1,10 0 12,8 9-2,-17-9-12,0 0 2,0 0 2,0 0-2,8 0 8,-8 0-2,9 0-6,-9 0-2,0 0 3,-9 8-2,8-8-1,19 0 13,-18 0-6,-1 0-5,1 0-2,0 0 4,0 0 6,0 0 9,0 0 5,-1 0-3,1 0-7,0 0-6,0 0 11,0 0 19,-9 9-19,8-9 14,-8 9 7,0 0-33,0 0-1,0-1-1,0 1 13,9 9-17,-9 17 15,9 9-1,0-44-2,-9 44 3,9-8 0,-9-10-2,0 9 3,0 1-2,0-1-4,0-26-11,0 17 9,9-17-9,-9 9 2,0-10 0,0 1 10,0 9 0,0 0 4,0-1-6,0-8-7,8 0 10,-8 0-5,0 0 2,0-1 1,0 1-11,9-9 2,-9 9 8,0 0-5,9-9 6,-9 9-10,0-1 15,9-8-8,-9 9 2,0 0 4,0 0 0,9-9-13,-9 9 13,0 0 12,0-1 1,0 1-12,8-9-7,-8 9-8,0 0 6,0 0 7,9-9-12,-9 8 8,0 1-6,0 0 8,9-9-7,-9 9 7,0 0-10,0 0 4,0-1 1,9-8-5,-9 9 5,0 0 0,0 0 6,0 0-10,9-9 16,-9 8-18,0 1 80,0 0-57,0 0-4,0 0 5,0 0-1,0-1 1,0 1 2,0 0 141,0 0-151,0 0 11</inkml:trace>
    </iact:actionData>
  </iact:action>
  <iact:action type="add" startTime="21124">
    <iact:property name="dataType"/>
    <iact:actionData xml:id="d1">
      <inkml:trace xmlns:inkml="http://www.w3.org/2003/InkML" xml:id="stk1" contextRef="#ctx0" brushRef="#br0">4815 9798 0,'-8'0'3,"-1"0"25,0 0-20,0 0 1,0 0 7,0 0 2,1 0 17,-1 0-20,-26 0 2,-1 0 0,1 0-1,26 0-1,-17 0 2,17 0-17,-35-8 17,35 8-17,-44-18 16,44 18-15,-35-18 17,35 18-18,-35-9 15,18-8 2,17 17-17,-17-9 16,-1-9 2,-8 1-2,-9-10 2,-36 1-1,72 17-17,-125-26 17,124 26-17,-79-9 17,88 9-16,-70-8 15,34 8 0,10 0 1,17 0-17,0 9 16,0-8 1,9-1 74,0 0-44,-8 9-41,8-9 5,0 0 2,0 0 4,0 1-1,0-1 1,0 0-16,26-26 16,1 8 1,-27 18-3,26-17 1,-17 26-16,8-26 16,10 8 1,-9 18-1,-18-9-15,8 9 15,1 0 3,0 0-3,0 0 1,8 0-1,1 0 1,-9 0-2,26 0 3,-35-9-17,62 0 14,0-8 1,-53 17-15,52-18 14,-43 18-14,35-9 15,35 1 3,9-10-4,-88 18-15,70-9 16,18 0 1,0-8-1,0 8 1,-17 0-1,-72 9-15,72-9 15,8 9-1,9-9 2,-88 9-16,97-9 15,0-8 0,-98 17-15,89-18 16,-88 18-16,62-9 13,-18 9 3,-45 0-17,45 0 16,-44 0-15,26 0 15,1 0 1,-19 0-1,10 0 2,8 0-3,-8 0 1,-19 0-15,36 0 15,18 0 3,9 0-3,-18 0 1,17 0 1,-61 0-18,35 0 15,-35 9 2,-9 0 50,0 0-58,0 0-4,0-1-3,0 1 5,-18 18 8,10-18-13,-1-1 4,9 1 2,-27 9-6,27-9 1,-9-9-3,9 9 2,-8-9 7,8 8-8,-18 10 3,9 0-3,0-18 1,1 8 1,8 1 9,-27 35-1,18-44-11,0 27 4,1-18-1,-1 8 7,0-17-6,9 9-3,0 0 14,-18 9-13,9-10 8,1-8-8,8 9-1,0 0 7,-9-9-5,0 0 2,9 9 9,-18 8-12,18-8 2,-8 0-2,8 0 6,-9 9-5,0-18-2,0 8 1,9 1 3,-9-9 7,0 27-9,1-19 6,-1 10-6,0-9-1,9 0 1,-9-9 11,0 26-4,1-26-9,-1 18 1,0-9 3,9-1 6,-9 10 5,0 0-14,0-9 2,9-1 10,-8-8 0,8 9-6,-9 0 35,9 0-37,-9-9-5,9 9 1,0-1 5,-9-8-5,-8 45 15,8-37-14,9 1 0,-18 18 7,0 17 4,10-44-12,8 9 1,0-1 0,-18 10 12,9-9-4,9 0 0,-9-9 2,1 0 20,8 9-27,-9-9 0,0 0 6,-35 0-10,35 0 0,0 0-1,0 0 1,1 0-1,-10 0 2,9 0 9,-61 0-2,61 0-8,-53-9 0,53 9-1,0 0 1,1 0 8,-1 0-10,-44-9 3,35 9-2,9 0 0,0 0 1,-8 0 1,8 0 6,-44 0-6,44 0-2,-8 0 1,8 0 7,0 9-8,-26-9 1,26 0-1,-9 9 0,9-9 2,1 0-1,-1 0 10,0 8-11,-62 10 10,63-18-11,-54 18 6,53-18-6,-26 8 3,17 1 5,9-9-7,-35 9 13,35-9-14,-44 18 4,45-18-4,-1 0 2,0 9 1,0-9 5,0 0-5,1 0-2,-1 0 6,0 0 6,0 0-3,0 0-7,0 0 8,1 0-3,-1 0-1,0 0 1,0 0-5,0 0 10,1 0-12,-1 0 1,9 8 11,-18-8-11,0 0 15,10 0-3,-1 0 1,9-8 152,0-1-165,0 0 0,0 0 1,0 0-1,-9 0 10,9-8 1,0-1-10,-9 9-2,9 1 6,0-1 2,0 0-3,0 0 1,-9 9 1,9-9 0,0 0-7,0 1 5,0-1 2,-8 9-2,8-9 1,0 0 13</inkml:trace>
    </iact:actionData>
  </iact:action>
  <iact:action type="add" startTime="44890">
    <iact:property name="dataType"/>
    <iact:actionData xml:id="d2">
      <inkml:trace xmlns:inkml="http://www.w3.org/2003/InkML" xml:id="stk2" contextRef="#ctx0" brushRef="#br0">11368 6959 0,'-9'0'50,"1"8"-10,8 1-30,-9-9-8,9 9 6,-9-9 17,-17 26 4,-10 19-3,19-10-1,-1 0 1,18 9-15,0-17 4,0-10 0,0 1-1,0-9-3,0 8-6,9-17-3,8 18 21,-8 0-15,9-10 4,-18 1-11,9-9 1,-9 9 9,17 0-8,-8 0 0,18 8 10,-19-8-12,1 0 13,18 9-13,-18-18 3,-9 9-3,35-1 10,-35 1-10,9-9 2,-1 0-2,-8 9 2,9-9 0,18 18 8,-18-18 0,17 8-8,-17 1-1,0-9-1,17 9 11,-17-9-12,0 9 3,0-9 2,-1 0 7,28 9-10,-19-9 8,-8 0-9,0 0 1,-9 9-1,9-9 3,0 0-3,26 0 13,-26 0-4,17 0-7,-17 0-1,0 0 8,17 0-7,-8 0 0,-9 0-2,0 0 2,17 0 7,-17 0-8,0 0 1,35 0 8,-35 0-9,-1 0 0,1 0 1,0 0 0,0 0-2,8 0 7,-8 0 5,35 0-10,-35 0 0,0 0 6,17 0-5,-17 0-2,0 0-1,0 0 12,17 0-11,-17 0 0,0 0 9,9 0-9,-10 0 1,1 0 1,0 0-1,0 0 5,0 0-5,0 0 9,-1 0-10,1 0 3,0 0 6,0 0-10,0 0 5,-1 0 3,1 0-6,0 0 9,0 0-10,0 0 0,0 0 1,-1 0 12,19 0-13,-18 0 7,17 0-6,-8 0 2,-9 0 3,17 0-5,-17 0-1,0 0 1,0 0 0,17 0 9,-17 0 0,26 0 6,-26 0-18,61 0 16,10 0 1,8 0-2,-79 0-15,61 0 3,-61 0-1,18 0 9,26 0-9,-45 0 0,1 0 0,0 0 1,0 0-1,17 0 9,-17 0 0,35 0-8,-35 0 0,0 0 7,17 0-8,-17 0 2,0 0 0,0 0 8,0 0 1,8-9-12,-8 9 1,0-9 4,0 9 3,0-9 1,-1 9 1,1 0-5,-9-9-3,9 9 7,0 0-6,0 0 8,-1 0-3,1 0-6,0 0 61,-9-9-56,9 9 5,0 0-4,0-8 0,-1 8 2,10-9 1,0-9 11,-1 9-18,-17 1-3,9-1 1,-9 0 15,18-18-16,-9 1 10,8-1 3,-8 1 0,-9 17-4,0 0-10,9 9 6,-9-8 1,0-1-5,0 0 8,0 0 1,0 0-5,0 0 1,0 1 0,0-1 0,0 0-1,0 0 2,0 0-4,0 1 0,0-1-1,0 0 3,0 0 2,0 0-1,0 0-2,0 1 2,0-1-2,-9 9-2,9-9 6,0 0 5,-9 9-7,9-17 1,-9 17-3,9-9-4,0 0 11,-8 9-12,8-9 3,-18 0 8,9 9-8,0 0 3,9-9-1,-9 9-4,1 0-1,-1-8 4,-35 8 11,26 0-8,-8 0-5,17 0-2,0 0 1,0 0 1,-26 0 8,26 0-10,0 0 3,0 0 5,-17 0-6,8 0-1,10 0 0,-10 0 2,-17 0 7,26 0 0,-44 0-9,44 0 0,0 0-1,0 0 0,1 0 1,-1 0 0,-44 0 13,44 0-6,-26 0-7,26 0-2,0 0 2,0 0 10,-35 0-10,27 0 0,8 0 0,0 0 0,0 0 1,-17 0 6,17 0-8,9 8 3,-9-8-4,0 0 10,-26 0-8,17 0 0,9 0 2,1 0-2,-1 0 6,-9 0 14,9 0-22,-44 0 9,45 0-8,-10 0 1,0 0 0,10 0 1,-1 0 0,0 0 9,-26 0-3,-1 0-7,27 0 0,1 0 2,-1 0-1,0 0 0,-9 9 5,10-9 4,-19 0-8,18 0-2,0 0 10,-17 0-8,8 0-1,10 0 7,-10 0 7,-26 0-16,35 0 1,0 0 2,0 0-2,1 0 0,-19 0 9,18 0-1,-26 0-8,26 9 1,-26-9 10,26 0-11,0 0 1,0 0 1,1 0-1,-1 0 3,0 0-2,0 0 0,0 0 4,1 0-7,-1 0 5,0 0-3,0 0 1,0 9 5,0-9 0,-8 0-5,8 0 8,0 0-9,0 0-1,1 0 6,-1 0 2,0 0 2,0 0-6,0 0 7,0 0-4,1 0 1,-1 0 0,9 9-7,-9-9 1,0 0 5,0 0 2,1 0-3,-1 0 1,0 9 4,0-9 4,0 0 6,0 0-14,1 0 16</inkml:trace>
    </iact:actionData>
  </iact:action>
  <iact:action type="add" startTime="61416">
    <iact:property name="dataType"/>
    <iact:actionData xml:id="d3">
      <inkml:trace xmlns:inkml="http://www.w3.org/2003/InkML" xml:id="stk3" contextRef="#ctx0" brushRef="#br0">17630 9084 0,'9'0'47,"0"0"-43,0 0-3,-1 0 20,204 18 6,-186-18-26,345 8 25,-345-8-25,362 0 24,-185 0 2,-141 0-2</inkml:trace>
    </iact:actionData>
  </iact:action>
  <iact:action type="add" startTime="62240">
    <iact:property name="dataType"/>
    <iact:actionData xml:id="d4">
      <inkml:trace xmlns:inkml="http://www.w3.org/2003/InkML" xml:id="stk4" contextRef="#ctx0" brushRef="#br0">17930 9260 0,'-9'0'2,"0"0"27,0 0 0,1 0 2,8-8 53,8 8-82,1 0 0,0 0 9,18 0 2,-19 0-13,54 0 3,-35 0 1,-19 0-4,10 0 13,-9 0-12,97 0 13,-80 0-13,71 0 13,-79 0-13,88 0 9,-36 0-7,-61 0-2,0 0 1,0 0-2,8 0 2,-8 0 7,35 0 10,-35 0-18,53 0 13,-45 0-2,-8 0-11,0 0 12,9 0-10,-10 0 2,1 0 1,0 0 16,0 0-20,0 0 9,0 0-6,-1 0 5,1 0 1,0 0 10</inkml:trace>
    </iact:actionData>
  </iact:action>
  <iact:action type="add" startTime="62961">
    <iact:property name="dataType"/>
    <iact:actionData xml:id="d5">
      <inkml:trace xmlns:inkml="http://www.w3.org/2003/InkML" xml:id="stk5" contextRef="#ctx0" brushRef="#br0">19121 9146 0</inkml:trace>
    </iact:actionData>
  </iact:action>
  <iact:action type="add" startTime="65521">
    <iact:property name="dataType"/>
    <iact:actionData xml:id="d6">
      <inkml:trace xmlns:inkml="http://www.w3.org/2003/InkML" xml:id="stk6" contextRef="#ctx0" brushRef="#br0">20832 9013 0,'8'0'14,"1"0"4,0 0 17,35 0-33,-35 9 23,79-9 0,62 0 0,44 0 1,-185 0-25,150 0 25,35 0 1,9 0-2,-186 0-24,124 0 10,-105 0 0,-28 0-10,19 0 13,-10 0-11,-8 0 0,0 0 2,9 9 6,-1-9 7,-8 0-8,0 0 10</inkml:trace>
    </iact:actionData>
  </iact:action>
  <iact:action type="add" startTime="66249">
    <iact:property name="dataType"/>
    <iact:actionData xml:id="d7">
      <inkml:trace xmlns:inkml="http://www.w3.org/2003/InkML" xml:id="stk7" contextRef="#ctx0" brushRef="#br0">22225 9031 0</inkml:trace>
    </iact:actionData>
  </iact:action>
  <iact:action type="add" startTime="67963">
    <iact:property name="dataType"/>
    <iact:actionData xml:id="d8">
      <inkml:trace xmlns:inkml="http://www.w3.org/2003/InkML" xml:id="stk8" contextRef="#ctx0" brushRef="#br0">14076 10654 0,'9'0'48,"-1"0"-46,1-9 0,0 9-1,0 0 1,9 0 3,-10 0 11,1 0-16,79-18 17,-70 10-16,79-1 15,18-9 0,-106 18-16,70-9 17,-53 9-16,45-8 16,-1-1 0,-8 0 0,-53 9-15,70-9 13,-70 9-15,44-9 18,-26 0-3,-19 9 1,1 0 35</inkml:trace>
    </iact:actionData>
  </iact:action>
  <iact:action type="add" startTime="68739">
    <iact:property name="dataType"/>
    <iact:actionData xml:id="d9">
      <inkml:trace xmlns:inkml="http://www.w3.org/2003/InkML" xml:id="stk9" contextRef="#ctx0" brushRef="#br0">14014 10874 0,'0'9'35,"9"-9"-27,35 0 18,247 9 0,-273-9-26,343-9 26,-334 0-26,202-17 25,-114 8 2,-89 18-2,1 0 2,-10 0-6</inkml:trace>
    </iact:actionData>
  </iact:action>
  <iact:action type="add" startTime="69411">
    <iact:property name="dataType"/>
    <iact:actionData xml:id="d10">
      <inkml:trace xmlns:inkml="http://www.w3.org/2003/InkML" xml:id="stk10" contextRef="#ctx0" brushRef="#br0">14323 11218 0,'9'0'76,"-1"0"-73,1 0-2,0 0 0,0 0 1,0 0-1,0 0 1,-1 0-1,72 0 12,-54 0-3,71 0-6,-79 0-3,-1 0 1,1 0-1,9 0 12,-19 0-13,142 0 11,-123 0-10,114-8 13,-132 8-13,114-9 13,-114 9-14,26-9 3</inkml:trace>
    </iact:actionData>
  </iact:action>
  <iact:action type="add" startTime="69786">
    <iact:property name="dataType"/>
    <iact:actionData xml:id="d11">
      <inkml:trace xmlns:inkml="http://www.w3.org/2003/InkML" xml:id="stk11" contextRef="#ctx0" brushRef="#br0">15187 11183 0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640">
    <iact:property name="dataType"/>
    <iact:actionData xml:id="d0">
      <inkml:trace xmlns:inkml="http://www.w3.org/2003/InkML" xml:id="stk0" contextRef="#ctx0" brushRef="#br0">6844 11545 0,'9'0'48,"0"0"-47,-1 0 18,54 0-17,88 0 25,-141 0-3,158-9 3,19-9-2,-169 18-24,204-17 25,-27-1 0,-27 18-11,-158 0-15,62-9 3,-54 9-2,-8 0 1,0 0 0,35 0 11,-26 0 10,105 0 3,-43 0-14,-63 0 2,1 9 1,-9-9-14,17 0 9,1 0-8,-19 0 1,1 0 0,0 0 10,44 0 2,-44 0-14,44 0 13,-44 0-13,43 0 9,-43 0-9,35 0 1,-35 0 0,0 0 1,0 0 10,44 0-1,-44 0-12,17 0 3,-17 0-3,0 0 2,-1 0 1,1 0 8,18 0 3,-18 0-13,35 9 1,-36-9-1,1 0 2,0 9 0,0-9-1,0 0 7,26 0 7,18 8 1,-44-8-16,53 0 11,-27 0-8,-18 9-1,-8-9 7,27 0-7,-28 0-2,1 0 0,0 0 3,0 0 0,8 0 3,-8 0 7,18 0 1,-18 0-15,8 0 4,1 0-1,-9 0 18,17 0-17,-17 0-3,0 0 1,0 9 6,-1-9-5,1 0 4,0 0-6,17 0 15,-17 0-13,0 0 8,0 9-10,0-9 3,0 0 0,-1 0 6,10 0 4,-9 0-1,0 0-2,-9 9-8,8-9-1,1 0 6,0 0 5,26 8-10,-26-8-1,0 0 2,0 0 7,0 0 2,8 9-12,-8-9 0,0 0 2,0 0 2,0 0 8,43 9-11,-16-9 9,-27 0-9,-1 0 0,19 9 9,-18-9-10,0 0 4,-1 0-1,10 0 10,-9 0-4,0 0-8,-1 0 15</inkml:trace>
    </iact:actionData>
  </iact:action>
  <iact:action type="add" startTime="47100">
    <iact:property name="dataType"/>
    <iact:actionData xml:id="d1">
      <inkml:trace xmlns:inkml="http://www.w3.org/2003/InkML" xml:id="stk1" contextRef="#ctx0" brushRef="#br0">8237 11994 0,'9'0'25,"0"0"-23,0 0 2,0 0-2,-1 0 3,1 0-4,27 0 10,-28 0-9,10 0 1,-9 0 9,44 0 4,-44 0-16,88 0 14,-89 0-14,98 0 3,-97 0-3,9 0 2,-9 0 0,17 0 1,-17 0 6,0 0-9,44 0 14,-45 0-14,63 0 2,-62 0-2,0 0 2,-1 0-1,1 0 2,0 0 0,0 0 9,0 0-10,-1 0 9</inkml:trace>
    </iact:actionData>
  </iact:action>
  <iact:action type="add" startTime="53538">
    <iact:property name="dataType"/>
    <iact:actionData xml:id="d2">
      <inkml:trace xmlns:inkml="http://www.w3.org/2003/InkML" xml:id="stk2" contextRef="#ctx0" brushRef="#br0">21246 13952 0,'-9'0'101,"9"9"-97,0 0 3,-9-9-6,1 18 10,8-10 14,-18 28 1,9-1 1,9-9 0,0 27-1,27-9-1,-19-26 1,1 0 2,0 17-3,9 9 1,8-9 0,-26-26-25,18 18 24,-1-1-14,-17-8 0,9-18-10,-9 17 1,9-17 1,-9 9-1,9 0 9,-9 0-7,9 0 1,-9 0 2,9-9-3,-9 8-1,8 1 5,-8 0 0,9 0-4,-9 0 2,9-9-3,-9 8-1,9 1 5,-9 0-1,9-9-5,8 18 15,-17-9-12,9-9 6,0 8-7,-9 1-2,9-9 5,-9 9-4,9-9 6,-9 9 5,17 0-9,-8-9-2,-9 8 1,9-8-1,0 9 9,17 0 5,-8 0-2,-18 0-6,9-9-6,-1 0 46</inkml:trace>
    </iact:actionData>
  </iact:action>
  <iact:action type="add" startTime="55237">
    <iact:property name="dataType"/>
    <iact:actionData xml:id="d3">
      <inkml:trace xmlns:inkml="http://www.w3.org/2003/InkML" xml:id="stk3" contextRef="#ctx0" brushRef="#br0">24456 14005 0,'0'9'23,"0"0"-19,9-9-3,-9 9 3,0 0-3,0-1 2,9-8 9,-9 9-11,9 44 17,0-44-18,8 61 12,-8-61-12,0 35 14,-9-35-14,18 44 5,-18-44-5,0 0 3,0 8-1,0 10 7,0-18-7,0 0 0,0-1 1,0 1-1,0 0 6,0 9 6,0-1-10,-9-8-2,9 0 3,-9-9-5,-9 9 14,1 0-3,8-9-7,0 0 7,0 8-10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840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0-10-19T07:59:4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768">
    <iact:property name="dataType"/>
    <iact:actionData xml:id="d0">
      <inkml:trace xmlns:inkml="http://www.w3.org/2003/InkML" xml:id="stk0" contextRef="#ctx0" brushRef="#br0">7223 4383 0,'9'0'63,"0"0"-59,0 0-3,52 0 13,-52 0 11,0 0-24,150 0 24,-142 0-25,142-9 27,35 1-1,80-1 1,-10-9 0,-246 18-26,149 0 24,-52-9 1,-36 9-15,-43 0 1,-10 0-9,-17 0 1,0 0-1,26 9 10,-26-9 0,17 0 3,-17 0-16,35 0 14,9 0-12,-44 0 1,0 0 7,26 0 6,-26 0-16,61 9 15,-61-9-14,53 9 1,-44-9 0,-1 0 16,80 0-8,-61 9-7,-19-9 0,-8 0-1,0 0 11,35 0 2,-26 0-14,17 8 13,-26-8-13,26 0 10,-26 0-11,8 0 2,-8 0-1,0 0 3,17 0 10,-8 9 0,-9-9-2,0 0-10,0 0 0,-1 0 3,10 0 15,-9 0-18,0 0 5,-1 0 1,1 0-3,-9 9-3,9-9 12,0 0-12,0 0 5,0 0 2,-1 0-3,1 0 4,0 0-3,0 0-5,0 0 5,-1 0-3,1 0 3,0 0 4,0 0-3,0 0 2,0 0-1,-1 0 1,1 0-3,0 0-2,0 0-1,0 0 5,8 0-7,1 0 0,-18 9 3,18-9-4,8 0 8,-17 0-6,0 0-1,8 0 8,-8 0-8,0 0 3,0 0 1,0 0 2,-1 9 0,1-9-1,0 0 0</inkml:trace>
    </iact:actionData>
  </iact:action>
  <iact:action type="add" startTime="12814">
    <iact:property name="dataType"/>
    <iact:actionData xml:id="d1">
      <inkml:trace xmlns:inkml="http://www.w3.org/2003/InkML" xml:id="stk1" contextRef="#ctx0" brushRef="#br0">8326 4771 0,'8'9'38,"1"-9"-35,0 0 0,0 0-1,0 0 3,35 0 12,-27 0-6,54 0 11,114 0-4,-167 0-18,149 0 17,-158 0-17,123 9 16,-43 0 0,-81-9-15,45 0 15,-35 0 1</inkml:trace>
    </iact:actionData>
  </iact:action>
  <iact:action type="add" startTime="24960">
    <iact:property name="dataType"/>
    <iact:actionData xml:id="d2">
      <inkml:trace xmlns:inkml="http://www.w3.org/2003/InkML" xml:id="stk2" contextRef="#ctx0" brushRef="#br0">21343 7302 0,'9'0'57,"0"0"-53,0 0-3,-1 0 2,1 0-2,53 0 14,-53 0 10,141-8 1,-142 8-25,195 0 14,-194 0-14,115-9 1,-98 9 36,221 0-12,-238 0-26,88 0 27,-18 0-1,1 0 0,-72 0-25,98 0 25,-97 0-26,141 0 11,-88 0 2,8 0-10,-61 0-2,0 0 0,9 0 13,43 0 1,-52 0-15,53 0 11,-53 0-11,26 0 4,-17 0 0,-1 0-3,-8 0 1,0 0 8,26 9 6,-26-9-16,44 0 15,-44 0-15,44 0 11,-27 0-8,-8 0 3,-9 0 4,-1 0 4,10 0 1,-9 0-12,0 0-2,-1 0 7,-8 8-6,9-8 7,0 0 2,9 0 3,8 9 2,-17-9-14,0 0 1,0 0 8,17 9-9,-17-9 1,0 0 7,8 0-6,-8 0-3,9 0 3,-9 0 4,8 0-5,-8 0 0,0 9-2,0-9 8,26 0-6,-26 0-1,0 0 0,-1 0 1,19 0 7,-1 0 5,-17 0-12,0 0 3,0 0 1,0 0-2,-1 0 0,1 0 3,0 0 7,35 9-13,-35-9 2,26 0 11,-26 0-12,18 0 8,-19 0-9,1 0 4,0 0-6,0 0 7,9 0-4,8 0-1,-17 0 3,0 0 2,8 0-5,-8 0 1,18 0 10,-19 0-11,1 0 8,0 0 28,0 0-27,0 0 3,-1 0-3,1 0 7,0 0-2,0 0-3,0 0 0,0 0 145,-1 0-149,1 0-8,0 0 5,0 0 10,8 0-13,-8 0 3,0-9 4,0 9 6,9 0-5,-10 0-8,1 0 15</inkml:trace>
    </iact:actionData>
  </iact:action>
  <iact:action type="add" startTime="35277">
    <iact:property name="dataType"/>
    <iact:actionData xml:id="d3">
      <inkml:trace xmlns:inkml="http://www.w3.org/2003/InkML" xml:id="stk3" contextRef="#ctx0" brushRef="#br0">7038 11077 0,'0'9'14,"9"-9"0,8 0 3,-17 9 8,62-9 1,53 0 1,8-9 0,-114 9-27,115-9 25,-19 0 1,-96 1-25,88-1 20,-44 0-13,-35 0-6,-9 9 1,-1 0 9,10 0-11,-9-9 13,17 9-12,-17 0 1,-9-9 1,9 9-2,9 0 12,-10 0-5,10 0-7,-9 0 0,-9-8 1,9 8-1,17 0 13,-17 0-6,9 0-5,-10 0-4,1 0 2,0 0 9,18 0-8,-19 0-1,1 0 0,-9-9 1,9 9 6,17 0 6,-17 0-14,18-9 14,-18 9-15,26-9 3,-26 9-2,-1 0 1,1 0 1,0 0 6,18-9 7,-19 9-15,28-8 14,-28 8-14,28-9 2,-19 9 0,-8 0 6,9-9-7,-9 9 1,-1 0-2,1 0 2,0 0 2,0-9 2,17 9 9,-17 0-13,0 0 1,0 0 3,-9-9-2,9 9-2,-1 0 2,10 0 6,0 0-1,-9 0-5,-1 0 0,1 0 3,0 0 6,17 0-12,-8 0 4,-9 0-4,0 0 14,17 0-12,-17 0-2,0 0 15,17-9-14,-17 9-2,0 0 2,0 0 0,0 0 7,8 0-8,27 0 12,-35 0-11,0 0-1,17 0 10,-17 0-11,0 0 1,0 0 1,0 0-1,0 0 6,17 0 7,-17 0-15,44 0 3,-44 0-3,-1 0 2,1 0-1,0 0 2,0 0-1,0 0 7,26 9 5,-26-9-14,44 0 2,-45 0 0,1 0-1,44 0 11,-44 0-9,0 0 0,0 0 0,0 0 6,35 9 5,9-9-11,-45 0-3,1 0 2,0 0-1,0 0 2,0 0-1,26 0 9,-17 9 1,34-9-8,-25 0-1,-18 0-2,0 0 8,43 0 6,37 0-12,-81 0 0,10 0-3,-9-9 3,0 9 6,17 0-7,-17 0-2,-9-9 1,9 9 1,0 0 0,-1 0 2,1 0 3,0 0 9,0-9-13</inkml:trace>
    </iact:actionData>
  </iact:action>
  <iact:action type="add" startTime="36938">
    <iact:property name="dataType"/>
    <iact:actionData xml:id="d4">
      <inkml:trace xmlns:inkml="http://www.w3.org/2003/InkML" xml:id="stk4" contextRef="#ctx0" brushRef="#br0">8132 11456 0,'8'0'11,"1"0"-7,0 0 8,0 0-5,0 0-1,8 0 4,27 9 5,-35-9-2,44 9-9,-35-9-1,-9 0-2,-1 0 1,1 0-1,0 0 5,26 0 10,-26 0-15,79 0 13,18 0 2,9 0-14,-106 0-1,-1 0 1,1 0-1,0 0 1,18 0 7,17 9 6,-27-9-14,45 0 13,-27 9 1,-8-9-12,-27 9 4,9-9 27,-1 0 18</inkml:trace>
    </iact:actionData>
  </iact:action>
  <iact:action type="add" startTime="37378">
    <iact:property name="dataType"/>
    <iact:actionData xml:id="d5">
      <inkml:trace xmlns:inkml="http://www.w3.org/2003/InkML" xml:id="stk5" contextRef="#ctx0" brushRef="#br0">9357 11509 0</inkml:trace>
    </iact:actionData>
  </iact:action>
  <iact:action type="add" startTime="39867">
    <iact:property name="dataType"/>
    <iact:actionData xml:id="d6">
      <inkml:trace xmlns:inkml="http://www.w3.org/2003/InkML" xml:id="stk6" contextRef="#ctx0" brushRef="#br0">11659 13503 0,'0'8'57,"0"1"-48,0 0-2,0 0 21,0 26-26,-9 44 28,9-70-4,0 35-1,0-26 1,0-9 0</inkml:trace>
    </iact:actionData>
  </iact:action>
  <iact:action type="add" startTime="41166">
    <iact:property name="dataType"/>
    <iact:actionData xml:id="d7">
      <inkml:trace xmlns:inkml="http://www.w3.org/2003/InkML" xml:id="stk7" contextRef="#ctx0" brushRef="#br0">14190 13935 0,'0'9'29,"0"-1"-21,-8-8-6,8 18 12,0 8-3,0-17-10,0 18 1,0-18 1,0-1-1,0 1 11,0 35 3,0-35-15,0 26 10,0-8-9,0-18 2,0-1 0,0 1 4,0 9 8,0-9 2</inkml:trace>
    </iact:actionData>
  </iact:action>
  <iact:action type="add" startTime="42782">
    <iact:property name="dataType"/>
    <iact:actionData xml:id="d8">
      <inkml:trace xmlns:inkml="http://www.w3.org/2003/InkML" xml:id="stk8" contextRef="#ctx0" brushRef="#br0">11703 13750 0,'9'0'62,"0"0"-56,0 0 0,0 0-5,26 8 18,-26-8-4,26 0 3,-26 0-18,26 0 17,9 0 9,27 0 0,26 9 0,0-9 1,-88 0-27,70 0 25,-70 0-25,44 0 27,8 0-1,-8 0-1,0 0-14,-35 0 0,0 0-7,-10 0-4,1 0 3,0 0 1,0 0 6,0 0-7,0 0-1,8 0 17,10 0-17,-19 0 1,1 0 2,18 0 12,-10 0-2,-8 0-13,0 0 0,0 0 10,8 0 2,10 0-12,-18 0 1,0 0 3,-1 0 6,1 0-1,0 0-11,9 0 2,-10 0 2,10 0 8,-9 0-9,0 0 2,0 0 2,-1 0-1,1 0-5,0 0 10,0 0-8,0 0-1,-1 0 3,1 0 6,9 0-9,-9 0 8,8 0-8,-8 0 2,0 0 5,0 0-6,9 0 1,-10 0 2,1 0 1,0 0-4,0 0 8,8 0-9,-8 0 1,0 0 12,-9-9-13,27 9 9,-19 0-10,19 0 2,-18 0 1,-1 0-3,10-8 7,9 8-3,-19 0-2,1 0-1,9 0 9,-9 0-9,-1 0 1,10-9 6,-9 9-7,0 0 5,0 0 1,-1 0-6,19 0 13,-18 0-13,-1 0 1,10 0 7,-9 0-7,0 0 3,0 0 2,-1 0-4,1 0 1,0 0 2,0 0-5,0 0 6,-1 0-4,1 0 4,0 0 3,0 0-7,0 0-1,0 0 1,-1 0 3,1 0-3,0 0 3,0 0-2,0 0 3,-1 0 0,10 0-6,-9 0 1,0 0 1,0 0 1,-1 0-2,1 0 14,26 0-13,-26 0 0,0 0 3,0 0-4,9 0-1,-10 0 12,19 9-12,-18-9 4,0 0-4,8 0 4,-8 0-1,0 0 0,0 0-2,-1 0 1,-8 8-1,9-8 12,27 0 0,-1 0-12,-26 0-1,-1 9 3,1-9 2,9 0-4,-9 0 0,0 0 7,17 0-8,-17 0 1,0 0 3,-1 0-5,1 0 32,71 9-27,-72-9 9,37 9-12,-37-9-2,1 0 3,0 0-1,9 9 4,-10-9-3,1 0 1,0 0-2,0 0 3,0 0 8,8 0-11,-8 0 2,0 0 5,0 0-7,-9 8 3,18-8 1,-10 0 0,1 0-1,0 0-3,0 0 6,0 0 0,-1 0 2,1 0-7,0 0 1,0 0 1,0 0-5,0 0 4,-1 0-3,1 0 1,0 0-1,0 0 0,0 0 0,26 0 7,-26 0-7,8 0 1,-8 0 6,0 0-9,26 0 3,-26 0-3,0 0 1,0 0 2,0 0-2,-1 0 1,1 0 7,35 9 5,-35-9-13,44 0 2,-44 0-2,0 0 1,-1 0-1,1 0 8,18 0-5,-18 0-4,-1 0 6,1 0 3,0 0 10</inkml:trace>
    </iact:actionData>
  </iact:action>
  <iact:action type="add" startTime="45409">
    <iact:property name="dataType"/>
    <iact:actionData xml:id="d9">
      <inkml:trace xmlns:inkml="http://www.w3.org/2003/InkML" xml:id="stk9" contextRef="#ctx0" brushRef="#br0">12338 14138 0,'9'0'55,"0"0"-50,0 0-2,0 0 14,26 0-13,18 0 11,-44 0 1,61-9-1,-17 9 3,-18-9-2,-26 9-15,9-9 16,8 9-2,-8 0 3,-18-9-18,35 9 15,1-9 2,-28 9-16,28 0 15,-28 0-15,45 0 15,9-8 1,-53 8-17,62-9 16,8 9 2,-70 0-16,44 0 12,-9 0 5,-35 0-19,26 0 15,-9 0 2,1 0-1,-10 0 1,1 0 0,-9 0-17,8 0 16,1 0 1,-9 0-16,17 0 15,1 9 1,-18-9-17,17 8 16,-17-8-15,17 0 15,-17 0-14,26 9 14,10-9 0,-19 9 3,18 0-3,0 9 0,-8-10 1,-1-8-1,-26 0-15,8 0 15,10 0 1,-10 0 0,10 9-1,-10-9-4,1 0 3,0 0-3,-1 0-9,-8 9 2,0-9 8,9 0 1,-10 0-13,10 9 10,-9-9-9,17 0 12,1 9-12,-18-9 3,8 0 11,-8 0-2,0 0-3,0 0 11</inkml:trace>
    </iact:actionData>
  </iact:action>
  <iact:action type="add" startTime="52903">
    <iact:property name="dataType"/>
    <iact:actionData xml:id="d10">
      <inkml:trace xmlns:inkml="http://www.w3.org/2003/InkML" xml:id="stk10" contextRef="#ctx0" brushRef="#br0">21264 14270 0,'8'0'50,"1"0"-40,9 0-9,-9 0 0,0 0 0,-1 0 1,1 0 0,0 0 1,0 0-1,0 0 0,0 0 0,-1 0 35,151-18-11,-150 18-25,97 0 24,8 0 2,10 0 0,26-9 0,-141 9-27,88 0 21,-89 0-20,54-8 12,-27 8-2,10 0 7,25 0-7,-61 0-11,35 0 3,-26 0-1,-10 0 1,10 0 7,26 0-7,-35 0-3,9 0 13,35 8-9,-45-8-4,1 0 2,0 0 1,0 0 9,0 0-11,35 9 9,-35-9-9,26 9 0,-26-9 1,0 0 0,-1 0 2,1 0-3,0 0 8,26 0 6,36 0-13,-62 0 1,8 0 8,36 0-8,-44 0 0,0 0-3,0 0 2,-1 0 8,28 0 5,-27 0-15,35 0 3,-36 0-1,1 0 1,0 0-1,0 0 1,0 0 6,0 0 3,8 0-9,-8 0 3,0 0 3,0 0-7,0 0 3,-1 0 5,1 0-6,0 0-1,0 0 5,0 0-6,-1 0-1,1 0 5,0 0-5,0 0 8,0 0 6,17 0 0,-8 0-13,-9 0 2,-1 0 1,1 0 4,0 0-7,0 0 12,17 0-13,-17 0 2,0 0-2,0 0 3,0 0 8,35 0-2,-35 0-9,26 0 1,-26 0 1,-1 0-2,28 0 10,-27 0-9,-1 0 3,1 0 4,9 0-6,-9 0-1,-1 0 9,10 0-8,-9 0-1,0 0 2,8 0 7,10 0 4,-18 0-10,-1-9 6,1 9-9,0 0 5,0 0 2,0 0 0,0 0 0,-1 0-1,1 0 1,0 0-7,0 0 2,0-9 6,-1 9-7,1 0 3,0 0 1,0 0 1,0 0-1,-9-8-6,9 8 1,-1 0 14,-8-9 37,9 9-50,0 0 17,0 0 1,0 0-18,0 0 23,-1 0 6,-8-9-18,9 9-12,0 0 8,17-9 6,-17 9-14,0 0-1,0-9 1,0 9 6,8 0-5,-8-9-3,0 9 3,0 0 0,0 0-1,8-8 7,19-1 7,-28 9-16,54-9 17,-18 0-3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49E29-17C5-4C5C-AFD2-3CF730F83E6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98DA-3700-45EF-98C4-CABE31E0C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5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물류창고가 출고 요청을 처리하는 </a:t>
            </a:r>
            <a:r>
              <a:rPr lang="en-US" altLang="ko-KR" dirty="0"/>
              <a:t>Activity Diagram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출고 요청이 들어오면 먼저 요청한 제품의 재고 상황을 </a:t>
            </a:r>
            <a:r>
              <a:rPr lang="ko-KR" altLang="en-US" dirty="0" err="1"/>
              <a:t>확인한뒤</a:t>
            </a:r>
            <a:r>
              <a:rPr lang="ko-KR" altLang="en-US" dirty="0"/>
              <a:t> 만일 재고가 없을 경우 출고처에 출고가 제한될 수 있음을 알려 줍니다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출고가 </a:t>
            </a:r>
            <a:r>
              <a:rPr lang="ko-KR" altLang="en-US" dirty="0" err="1"/>
              <a:t>가능할경우</a:t>
            </a:r>
            <a:r>
              <a:rPr lang="ko-KR" altLang="en-US" dirty="0"/>
              <a:t> 입출고 내역을 관리하는 </a:t>
            </a:r>
            <a:r>
              <a:rPr lang="en-US" altLang="ko-KR" dirty="0"/>
              <a:t>DB</a:t>
            </a:r>
            <a:r>
              <a:rPr lang="ko-KR" altLang="en-US" dirty="0"/>
              <a:t>에 출고 내역을 전달하면서</a:t>
            </a:r>
            <a:r>
              <a:rPr lang="en-US" altLang="ko-KR" dirty="0"/>
              <a:t>, </a:t>
            </a:r>
            <a:r>
              <a:rPr lang="ko-KR" altLang="en-US" dirty="0"/>
              <a:t>배송을 처리하는 부서</a:t>
            </a:r>
            <a:r>
              <a:rPr lang="en-US" altLang="ko-KR" dirty="0"/>
              <a:t>/</a:t>
            </a:r>
            <a:r>
              <a:rPr lang="ko-KR" altLang="en-US" dirty="0"/>
              <a:t>직원에게 배송정보를 전달하여 출고 준비를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2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본사의 직원이 본사 시스템에 로그인을 하고</a:t>
            </a:r>
            <a:r>
              <a:rPr lang="en-US" altLang="ko-KR" dirty="0"/>
              <a:t>, </a:t>
            </a:r>
            <a:r>
              <a:rPr lang="ko-KR" altLang="en-US" dirty="0"/>
              <a:t>본사 시스템을 통해서 각각 창고 실적 확인</a:t>
            </a:r>
            <a:r>
              <a:rPr lang="en-US" altLang="ko-KR" dirty="0"/>
              <a:t>, </a:t>
            </a:r>
            <a:r>
              <a:rPr lang="ko-KR" altLang="en-US" dirty="0"/>
              <a:t>수요 예측 시스템</a:t>
            </a:r>
            <a:r>
              <a:rPr lang="en-US" altLang="ko-KR" dirty="0"/>
              <a:t>, </a:t>
            </a:r>
            <a:r>
              <a:rPr lang="ko-KR" altLang="en-US" dirty="0"/>
              <a:t>수입 상황 확인의 수행을 요구하면</a:t>
            </a:r>
            <a:endParaRPr lang="en-US" altLang="ko-KR" dirty="0"/>
          </a:p>
          <a:p>
            <a:r>
              <a:rPr lang="ko-KR" altLang="en-US" dirty="0"/>
              <a:t>각 시스템에서는 해당 시스템을 진행하고 그 결과를 본사 시스템에 반환하면 본사 시스템은 그 결과를 본사 직원에게 전달해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공급자 요청의 경우 공급자가 본사 시스템에 요청을 전달하면 본사 시스템이 본사 직원에게 해당 요청을 전달해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763B-40BB-445F-8A18-0102795A12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3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본사 관리자의 </a:t>
            </a:r>
            <a:r>
              <a:rPr lang="en-US" altLang="ko-KR" dirty="0"/>
              <a:t>Communication Diagram</a:t>
            </a:r>
          </a:p>
          <a:p>
            <a:r>
              <a:rPr lang="ko-KR" altLang="en-US" dirty="0"/>
              <a:t>본사 관리자가 시스템에 </a:t>
            </a:r>
            <a:r>
              <a:rPr lang="ko-KR" altLang="en-US" dirty="0" err="1"/>
              <a:t>로그인한뒤</a:t>
            </a:r>
            <a:r>
              <a:rPr lang="ko-KR" altLang="en-US" dirty="0"/>
              <a:t> 시스템에 원하는 데이터를 요청한다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시스템은 요청한 데이터를 데이터베이스에서 검색해 본사 관리자에게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OMS</a:t>
            </a:r>
            <a:r>
              <a:rPr lang="ko-KR" altLang="en-US" dirty="0"/>
              <a:t>관리자가 입고 요청을 처리하는 커뮤니케이션 다이어그램</a:t>
            </a:r>
            <a:endParaRPr lang="en-US" altLang="ko-KR" dirty="0"/>
          </a:p>
          <a:p>
            <a:r>
              <a:rPr lang="en-US" altLang="ko-KR" dirty="0"/>
              <a:t>OMS </a:t>
            </a:r>
            <a:r>
              <a:rPr lang="ko-KR" altLang="en-US" dirty="0"/>
              <a:t>관리자가 시스템에 로그인 </a:t>
            </a:r>
            <a:r>
              <a:rPr lang="ko-KR" altLang="en-US" dirty="0" err="1"/>
              <a:t>한뒤</a:t>
            </a:r>
            <a:r>
              <a:rPr lang="ko-KR" altLang="en-US" dirty="0"/>
              <a:t> 입고가 필요한 품목을 시스템을 통해 확인하려고 하면 시스템은 데이터베이스로부터 입고가 필요한 품목들을 출력해준다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OMS </a:t>
            </a:r>
            <a:r>
              <a:rPr lang="ko-KR" altLang="en-US" dirty="0"/>
              <a:t>관리자는 현재 입고가 필요한 품목들을 </a:t>
            </a:r>
            <a:r>
              <a:rPr lang="ko-KR" altLang="en-US" dirty="0" err="1"/>
              <a:t>확인한뒤</a:t>
            </a:r>
            <a:r>
              <a:rPr lang="ko-KR" altLang="en-US" dirty="0"/>
              <a:t> 시스템을 통해 입고 요청을 진행하고 시스템을 주문 내역을 데이터 베이스에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만일 시스템에 에러가 발생할 경우 처리를 완료했다는 알림 대신 에러가 발생했다는 에러를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4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OMS</a:t>
            </a:r>
            <a:r>
              <a:rPr lang="ko-KR" altLang="en-US" dirty="0"/>
              <a:t>관리자가 출고 요청을 처리하는 커뮤니케이션 다이어그램</a:t>
            </a:r>
            <a:endParaRPr lang="en-US" altLang="ko-KR" dirty="0"/>
          </a:p>
          <a:p>
            <a:r>
              <a:rPr lang="en-US" altLang="ko-KR" dirty="0"/>
              <a:t>OMS </a:t>
            </a:r>
            <a:r>
              <a:rPr lang="ko-KR" altLang="en-US" dirty="0"/>
              <a:t>관리자가 시스템에 로그인 </a:t>
            </a:r>
            <a:r>
              <a:rPr lang="ko-KR" altLang="en-US" dirty="0" err="1"/>
              <a:t>한뒤</a:t>
            </a:r>
            <a:r>
              <a:rPr lang="ko-KR" altLang="en-US" dirty="0"/>
              <a:t> 들어온 출고 요청을 확인하려고 하면 시스템은 데이터베이스로부터 들어온 출고 요청 목록들을 출력해준다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OMS </a:t>
            </a:r>
            <a:r>
              <a:rPr lang="ko-KR" altLang="en-US" dirty="0"/>
              <a:t>관리자는 시스템을 통해 출고 요청을 받은 품목들의 재고 상황을 확인하며</a:t>
            </a:r>
            <a:r>
              <a:rPr lang="en-US" altLang="ko-KR" dirty="0"/>
              <a:t>, </a:t>
            </a:r>
            <a:r>
              <a:rPr lang="ko-KR" altLang="en-US" dirty="0"/>
              <a:t>시스템은 데이터베이스로부터 요청 받은 품목들의 재고 데이터를 가져와 관리자에게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출고 요청을 처리할 수 있을 경우 품목들을 출고하며</a:t>
            </a:r>
            <a:r>
              <a:rPr lang="en-US" altLang="ko-KR" dirty="0"/>
              <a:t>, </a:t>
            </a:r>
            <a:r>
              <a:rPr lang="ko-KR" altLang="en-US" dirty="0"/>
              <a:t>반일 출고한 </a:t>
            </a:r>
            <a:r>
              <a:rPr lang="ko-KR" altLang="en-US" dirty="0" err="1"/>
              <a:t>요청중</a:t>
            </a:r>
            <a:r>
              <a:rPr lang="ko-KR" altLang="en-US" dirty="0"/>
              <a:t> 반송 요청이 들어온다면 규정에 맞춰 반송 요청을 처리해준다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만일 시스템에 에러가 발생할 경우 처리를 완료했다는 알림 대신 에러가 발생했다는 에러를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출고처의 출고 요청 커뮤니케이션 다이어그램</a:t>
            </a:r>
            <a:endParaRPr lang="en-US" altLang="ko-KR" dirty="0"/>
          </a:p>
          <a:p>
            <a:r>
              <a:rPr lang="ko-KR" altLang="en-US" dirty="0"/>
              <a:t>필요한 품목들을 출고 요청하면</a:t>
            </a:r>
            <a:r>
              <a:rPr lang="en-US" altLang="ko-KR" dirty="0"/>
              <a:t>, </a:t>
            </a:r>
            <a:r>
              <a:rPr lang="ko-KR" altLang="en-US" dirty="0"/>
              <a:t>물류창고에서는 재고 상황에 따라 예상되는 출고 날짜를 </a:t>
            </a:r>
            <a:r>
              <a:rPr lang="ko-KR" altLang="en-US" dirty="0" err="1"/>
              <a:t>계산한뒤</a:t>
            </a:r>
            <a:r>
              <a:rPr lang="ko-KR" altLang="en-US" dirty="0"/>
              <a:t> 출고 요청을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반일 출고한 상품에 문제가 생겼을 경우 출고처에서는 물류창고에 반송을 요청하며</a:t>
            </a:r>
            <a:r>
              <a:rPr lang="en-US" altLang="ko-KR" dirty="0"/>
              <a:t>, </a:t>
            </a:r>
            <a:r>
              <a:rPr lang="ko-KR" altLang="en-US" dirty="0"/>
              <a:t>창고에서는 반송 요청이 규정에 맞을 경우 규정에 맞게 반송 요청을 처리해준다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1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시작 시 </a:t>
            </a:r>
            <a:r>
              <a:rPr lang="en-US" altLang="ko-KR" dirty="0"/>
              <a:t>Log In</a:t>
            </a:r>
            <a:r>
              <a:rPr lang="ko-KR" altLang="en-US" dirty="0"/>
              <a:t>을 진행하고 본사 시스템에 접속하여 각각의 하위 시스템들을 진행하면 해당 시스템에 맞는 진행과정을 거쳐 결과를 반환</a:t>
            </a:r>
            <a:r>
              <a:rPr lang="en-US" altLang="ko-KR" dirty="0"/>
              <a:t>, </a:t>
            </a:r>
            <a:r>
              <a:rPr lang="ko-KR" altLang="en-US" dirty="0"/>
              <a:t>본사 시스템 종료 시 </a:t>
            </a:r>
            <a:r>
              <a:rPr lang="en-US" altLang="ko-KR" dirty="0"/>
              <a:t>Log Out.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763B-40BB-445F-8A18-0102795A12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물류창고의 입고 관리 </a:t>
            </a:r>
            <a:r>
              <a:rPr lang="en-US" altLang="ko-KR" dirty="0"/>
              <a:t>State Machine Diagram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시스템에 로그인하여 창고 재고를 확인하며</a:t>
            </a:r>
            <a:r>
              <a:rPr lang="en-US" altLang="ko-KR" dirty="0"/>
              <a:t>, </a:t>
            </a:r>
            <a:r>
              <a:rPr lang="ko-KR" altLang="en-US" dirty="0"/>
              <a:t>만일 주문이 필요 없을 경우 주문 요청을 처리하지 않음 </a:t>
            </a:r>
            <a:r>
              <a:rPr lang="en-US" altLang="ko-KR" dirty="0"/>
              <a:t>/ </a:t>
            </a:r>
            <a:r>
              <a:rPr lang="ko-KR" altLang="en-US" dirty="0"/>
              <a:t>재고 </a:t>
            </a:r>
            <a:r>
              <a:rPr lang="ko-KR" altLang="en-US" dirty="0" err="1"/>
              <a:t>부족등으로</a:t>
            </a:r>
            <a:r>
              <a:rPr lang="ko-KR" altLang="en-US" dirty="0"/>
              <a:t> 주문이 필요하다면 입고 요청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입고 요청이 정상적으로 처리되었을 경우 주문 내역을 </a:t>
            </a:r>
            <a:r>
              <a:rPr lang="en-US" altLang="ko-KR" dirty="0"/>
              <a:t>DB</a:t>
            </a:r>
            <a:r>
              <a:rPr lang="ko-KR" altLang="en-US" dirty="0"/>
              <a:t>에 저장 </a:t>
            </a:r>
            <a:r>
              <a:rPr lang="en-US" altLang="ko-KR" dirty="0"/>
              <a:t>/ </a:t>
            </a:r>
            <a:r>
              <a:rPr lang="ko-KR" altLang="en-US" dirty="0"/>
              <a:t>만일 시스템 오류 등으로 주문이 정상적으로 처리 되지 않을 경우 에러 메시지를 </a:t>
            </a:r>
            <a:r>
              <a:rPr lang="ko-KR" altLang="en-US" dirty="0" err="1"/>
              <a:t>출력한뒤</a:t>
            </a:r>
            <a:r>
              <a:rPr lang="ko-KR" altLang="en-US" dirty="0"/>
              <a:t> 다시 입고 주문 요청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9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물류창고의 출고 관리 </a:t>
            </a:r>
            <a:r>
              <a:rPr lang="en-US" altLang="ko-KR" dirty="0"/>
              <a:t>State Machine Diagram</a:t>
            </a:r>
          </a:p>
          <a:p>
            <a:r>
              <a:rPr lang="ko-KR" altLang="en-US" dirty="0"/>
              <a:t>시스템에 </a:t>
            </a:r>
            <a:r>
              <a:rPr lang="ko-KR" altLang="en-US" dirty="0" err="1"/>
              <a:t>로그인한뒤</a:t>
            </a:r>
            <a:r>
              <a:rPr lang="ko-KR" altLang="en-US" dirty="0"/>
              <a:t> 들어온 출고 요청들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만일 출고 요청 받은 품목들의 재고가 부족한 경우 관련 품목들 입고 요청 </a:t>
            </a:r>
            <a:r>
              <a:rPr lang="en-US" altLang="ko-KR" dirty="0"/>
              <a:t>/ </a:t>
            </a:r>
            <a:r>
              <a:rPr lang="ko-KR" altLang="en-US" dirty="0"/>
              <a:t>재고가 있을 경우 출고 요청 처리</a:t>
            </a:r>
            <a:endParaRPr lang="en-US" altLang="ko-KR" dirty="0"/>
          </a:p>
          <a:p>
            <a:r>
              <a:rPr lang="ko-KR" altLang="en-US" dirty="0"/>
              <a:t>반송 요청 없을 경우 출고 요청 처리 완료 </a:t>
            </a:r>
            <a:r>
              <a:rPr lang="en-US" altLang="ko-KR" dirty="0"/>
              <a:t>/ </a:t>
            </a:r>
            <a:r>
              <a:rPr lang="ko-KR" altLang="en-US" dirty="0"/>
              <a:t>반일 반송 요청이 들어올 경우 반송 요청이 규정에 맞는지 확인</a:t>
            </a:r>
            <a:endParaRPr lang="en-US" altLang="ko-KR" dirty="0"/>
          </a:p>
          <a:p>
            <a:r>
              <a:rPr lang="ko-KR" altLang="en-US" dirty="0"/>
              <a:t>반송 요청이 규정에 맞을 경우 규정에 맞게 반송 처리 </a:t>
            </a:r>
            <a:r>
              <a:rPr lang="en-US" altLang="ko-KR" dirty="0"/>
              <a:t>/ </a:t>
            </a:r>
            <a:r>
              <a:rPr lang="ko-KR" altLang="en-US" dirty="0"/>
              <a:t>만일 규정에 맞지 않을 경우 반송 요청을 처리할 수 없음을 알림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93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출고처의 출고 요청 </a:t>
            </a:r>
            <a:r>
              <a:rPr lang="en-US" altLang="ko-KR" dirty="0"/>
              <a:t>State Machine Diagram</a:t>
            </a:r>
          </a:p>
          <a:p>
            <a:endParaRPr lang="en-US" altLang="ko-KR" dirty="0"/>
          </a:p>
          <a:p>
            <a:r>
              <a:rPr lang="ko-KR" altLang="en-US" dirty="0"/>
              <a:t>출고처가 재고 </a:t>
            </a:r>
            <a:r>
              <a:rPr lang="ko-KR" altLang="en-US" dirty="0" err="1"/>
              <a:t>상황등에</a:t>
            </a:r>
            <a:r>
              <a:rPr lang="ko-KR" altLang="en-US" dirty="0"/>
              <a:t> 따라 물류창고에 필요한 품목들 출고 요청 </a:t>
            </a:r>
            <a:endParaRPr lang="en-US" altLang="ko-KR" dirty="0"/>
          </a:p>
          <a:p>
            <a:r>
              <a:rPr lang="ko-KR" altLang="en-US" dirty="0"/>
              <a:t>만일 입고 받은 품목들이 이상 없을 경우 출고 요청 처리 완료 </a:t>
            </a:r>
            <a:r>
              <a:rPr lang="en-US" altLang="ko-KR" dirty="0"/>
              <a:t>/ </a:t>
            </a:r>
            <a:r>
              <a:rPr lang="ko-KR" altLang="en-US" dirty="0"/>
              <a:t>물건에 이상이 </a:t>
            </a:r>
            <a:r>
              <a:rPr lang="ko-KR" altLang="en-US" dirty="0" err="1"/>
              <a:t>있을시</a:t>
            </a:r>
            <a:r>
              <a:rPr lang="ko-KR" altLang="en-US" dirty="0"/>
              <a:t> 물류 창고에 반송 요청</a:t>
            </a:r>
            <a:endParaRPr lang="en-US" altLang="ko-KR" dirty="0"/>
          </a:p>
          <a:p>
            <a:r>
              <a:rPr lang="ko-KR" altLang="en-US" dirty="0"/>
              <a:t>반송 요청이 규정에 맞을 경우 반송 요청 정상적으로 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1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본사 직원이 본사 시스템에 </a:t>
            </a:r>
            <a:r>
              <a:rPr lang="en-US" altLang="ko-KR" dirty="0"/>
              <a:t>Log In</a:t>
            </a:r>
            <a:r>
              <a:rPr lang="ko-KR" altLang="en-US" dirty="0"/>
              <a:t>하고 각각의 시스템 수행 시 각 시스템은 수행 결과를 반환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창고 실적 확인과 수입 상황 확인은 </a:t>
            </a:r>
            <a:r>
              <a:rPr lang="en-US" altLang="ko-KR" dirty="0"/>
              <a:t>DB</a:t>
            </a:r>
            <a:r>
              <a:rPr lang="ko-KR" altLang="en-US" dirty="0"/>
              <a:t>에서 정보를 받아와 작업을 수행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763B-40BB-445F-8A18-0102795A12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3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물류창고가 시스템을 통해 입고 </a:t>
            </a:r>
            <a:r>
              <a:rPr lang="en-US" altLang="ko-KR" dirty="0"/>
              <a:t>/ </a:t>
            </a:r>
            <a:r>
              <a:rPr lang="ko-KR" altLang="en-US" dirty="0"/>
              <a:t>출고를 관리하는 과정을 나타낸 </a:t>
            </a:r>
            <a:r>
              <a:rPr lang="en-US" altLang="ko-KR" dirty="0"/>
              <a:t>Activity Diagram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입고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시스템을 통해 현재 입고가 필요한 목록을 확인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입고가 필요한 품목들 발주 요청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정상적으로 발주가 완료되었을 경우 시스템 재고 수량 수정 </a:t>
            </a:r>
            <a:r>
              <a:rPr lang="en-US" altLang="ko-KR" dirty="0"/>
              <a:t>/ </a:t>
            </a:r>
            <a:r>
              <a:rPr lang="ko-KR" altLang="en-US" dirty="0"/>
              <a:t>발주가 정상적으로 완료되지 않을 경우 다시 발주 신청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출고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시스템을 통해 출고 요청들을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창고의 재고 상황을 확인하여 만일 재고가 부족한 품목들은 입고 신청 </a:t>
            </a:r>
            <a:r>
              <a:rPr lang="en-US" altLang="ko-KR" dirty="0"/>
              <a:t>/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재고가 있을 경우 출고 시작 및 시스템에서 출고한 품목의 재고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반송 요청이 없을 경우 출고 정상적으로 완료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ㄴ반송</a:t>
            </a:r>
            <a:r>
              <a:rPr lang="ko-KR" altLang="en-US" dirty="0"/>
              <a:t> 요청이 있을 경우 반송 요청이 규정에 맞는지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5-1 </a:t>
            </a:r>
            <a:r>
              <a:rPr lang="ko-KR" altLang="en-US" dirty="0"/>
              <a:t>반송 규정에 맞을 경우 규정에 맞게 반송 </a:t>
            </a:r>
            <a:r>
              <a:rPr lang="ko-KR" altLang="en-US" dirty="0" err="1"/>
              <a:t>처리후</a:t>
            </a:r>
            <a:r>
              <a:rPr lang="ko-KR" altLang="en-US" dirty="0"/>
              <a:t> 반송 품목의 정보를 시스템에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5-2</a:t>
            </a:r>
            <a:r>
              <a:rPr lang="ko-KR" altLang="en-US" dirty="0"/>
              <a:t>반송 규정에 맞지 않을 경우 규정에 맞지 않아 반송 처리를 할 수 없다고 알림 </a:t>
            </a: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2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공급자 요청 </a:t>
            </a:r>
            <a:r>
              <a:rPr lang="en-US" altLang="ko-KR" dirty="0"/>
              <a:t>: </a:t>
            </a:r>
            <a:r>
              <a:rPr lang="ko-KR" altLang="en-US" dirty="0"/>
              <a:t>공급자가 본사에 요청을 응답하면 시스템이 본사 직원에게 공급자가 응답을 요청하였다고 전달하거나</a:t>
            </a:r>
            <a:r>
              <a:rPr lang="en-US" altLang="ko-KR" dirty="0"/>
              <a:t>, </a:t>
            </a:r>
            <a:r>
              <a:rPr lang="ko-KR" altLang="en-US" dirty="0"/>
              <a:t>본사 직원이 부재중일 시 다른 시스템을 이용하여 응답 요청이 있었다는 사실을 전달해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수입 상황 확인 </a:t>
            </a:r>
            <a:r>
              <a:rPr lang="en-US" altLang="ko-KR" dirty="0"/>
              <a:t>: </a:t>
            </a:r>
            <a:r>
              <a:rPr lang="ko-KR" altLang="en-US" dirty="0"/>
              <a:t>수입 상황 확인 시스템을 수행하면 전산이나 발송에 오류가 있었는지를 파악하고 오류가 있었을 시 그 오류와 실제 수입 상황을 비교하여 수입 상황을 종합하여 다시 요청자에게 전달해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763B-40BB-445F-8A18-0102795A12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수요 예측 시스템 </a:t>
            </a:r>
            <a:r>
              <a:rPr lang="en-US" altLang="ko-KR" dirty="0"/>
              <a:t>: </a:t>
            </a:r>
            <a:r>
              <a:rPr lang="ko-KR" altLang="en-US" dirty="0"/>
              <a:t>시스템 수행 시 수요 예측에 필요한 자료를 수집하고</a:t>
            </a:r>
            <a:r>
              <a:rPr lang="en-US" altLang="ko-KR" dirty="0"/>
              <a:t>(</a:t>
            </a:r>
            <a:r>
              <a:rPr lang="ko-KR" altLang="en-US" dirty="0"/>
              <a:t>해당 지점의 과거의 수요는 어느 정도 였는가</a:t>
            </a:r>
            <a:r>
              <a:rPr lang="en-US" altLang="ko-KR" dirty="0"/>
              <a:t>, </a:t>
            </a:r>
            <a:r>
              <a:rPr lang="ko-KR" altLang="en-US" dirty="0"/>
              <a:t>할인 품목을 뭐가 있고 얼마나 할인을 하는가</a:t>
            </a:r>
            <a:r>
              <a:rPr lang="en-US" altLang="ko-KR" dirty="0"/>
              <a:t>, </a:t>
            </a:r>
            <a:r>
              <a:rPr lang="ko-KR" altLang="en-US" dirty="0"/>
              <a:t>특정 기념일이 가까워 추가로 판매량이 늘어날 제품이 있는가 등</a:t>
            </a:r>
            <a:r>
              <a:rPr lang="en-US" altLang="ko-KR" dirty="0"/>
              <a:t>) </a:t>
            </a:r>
            <a:r>
              <a:rPr lang="ko-KR" altLang="en-US" dirty="0"/>
              <a:t>결과를 종합하여 시스템을 수행하고 최종 결과를 요청자에게 반환해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창고 실적 확인 </a:t>
            </a:r>
            <a:r>
              <a:rPr lang="en-US" altLang="ko-KR" dirty="0"/>
              <a:t>: </a:t>
            </a:r>
            <a:r>
              <a:rPr lang="ko-KR" altLang="en-US" dirty="0"/>
              <a:t>창고 실적 확인 시스템을 수행하면 전상상의 창고 실적과 실제 창고 실적을 비교하여 맞지 않을 시에는 어느 부분에서 문제가 있었는가를 확인하고 최종 결과를 요청자에게 반환해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763B-40BB-445F-8A18-0102795A12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3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물류창고의 입출고에 대한 클래스 다이러 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Error, Storing Order(</a:t>
            </a:r>
            <a:r>
              <a:rPr lang="ko-KR" altLang="en-US" dirty="0"/>
              <a:t>입고</a:t>
            </a:r>
            <a:r>
              <a:rPr lang="en-US" altLang="ko-KR" dirty="0"/>
              <a:t>), </a:t>
            </a:r>
            <a:r>
              <a:rPr lang="en-US" altLang="ko-KR" dirty="0" err="1"/>
              <a:t>Unstoring</a:t>
            </a:r>
            <a:r>
              <a:rPr lang="en-US" altLang="ko-KR" dirty="0"/>
              <a:t> Order(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Order </a:t>
            </a:r>
            <a:r>
              <a:rPr lang="ko-KR" altLang="en-US" dirty="0"/>
              <a:t>클래스를 상속 받아 구현함</a:t>
            </a:r>
            <a:endParaRPr lang="en-US" altLang="ko-KR" dirty="0"/>
          </a:p>
          <a:p>
            <a:r>
              <a:rPr lang="en-US" altLang="ko-KR" dirty="0"/>
              <a:t>Return(</a:t>
            </a:r>
            <a:r>
              <a:rPr lang="ko-KR" altLang="en-US" dirty="0"/>
              <a:t>반송</a:t>
            </a:r>
            <a:r>
              <a:rPr lang="en-US" altLang="ko-KR" dirty="0"/>
              <a:t>) </a:t>
            </a:r>
            <a:r>
              <a:rPr lang="ko-KR" altLang="en-US" dirty="0"/>
              <a:t>클래스는 </a:t>
            </a:r>
            <a:r>
              <a:rPr lang="en-US" altLang="ko-KR" dirty="0" err="1"/>
              <a:t>Unstoring</a:t>
            </a:r>
            <a:r>
              <a:rPr lang="en-US" altLang="ko-KR" dirty="0"/>
              <a:t> Order(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클래스를 상속받아 구현함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Order </a:t>
            </a:r>
            <a:r>
              <a:rPr lang="ko-KR" altLang="en-US" dirty="0"/>
              <a:t>클래스와 </a:t>
            </a:r>
            <a:r>
              <a:rPr lang="en-US" altLang="ko-KR" dirty="0"/>
              <a:t>Login </a:t>
            </a:r>
            <a:r>
              <a:rPr lang="ko-KR" altLang="en-US" dirty="0"/>
              <a:t>클래스는 </a:t>
            </a:r>
            <a:r>
              <a:rPr lang="en-US" altLang="ko-KR" dirty="0" err="1"/>
              <a:t>ManagementSystem</a:t>
            </a:r>
            <a:r>
              <a:rPr lang="ko-KR" altLang="en-US" dirty="0"/>
              <a:t>과 관련이 있음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0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System Class</a:t>
            </a:r>
            <a:r>
              <a:rPr lang="ko-KR" altLang="en-US" dirty="0"/>
              <a:t>가 있고</a:t>
            </a:r>
            <a:r>
              <a:rPr lang="en-US" altLang="ko-KR" dirty="0"/>
              <a:t>, Provider Call, Demand Prediction, Warehouse Class</a:t>
            </a:r>
            <a:r>
              <a:rPr lang="ko-KR" altLang="en-US" dirty="0"/>
              <a:t>가 </a:t>
            </a:r>
            <a:r>
              <a:rPr lang="en-US" altLang="ko-KR" dirty="0"/>
              <a:t>Main System Class</a:t>
            </a:r>
            <a:r>
              <a:rPr lang="ko-KR" altLang="en-US" dirty="0"/>
              <a:t>에 연결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Provider Call Class</a:t>
            </a:r>
            <a:r>
              <a:rPr lang="ko-KR" altLang="en-US" dirty="0"/>
              <a:t>는 본사에 답변을 요청하는 기능과</a:t>
            </a:r>
            <a:r>
              <a:rPr lang="en-US" altLang="ko-KR" dirty="0"/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본사로 요청을 전달하는 기능을 가짐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Demand Prediction Class</a:t>
            </a:r>
            <a:r>
              <a:rPr lang="ko-KR" altLang="en-US" dirty="0"/>
              <a:t>는 </a:t>
            </a:r>
            <a:r>
              <a:rPr lang="ko-KR" altLang="ko-KR" dirty="0"/>
              <a:t>과거</a:t>
            </a:r>
            <a:r>
              <a:rPr lang="ko-KR" altLang="en-US" dirty="0"/>
              <a:t>의</a:t>
            </a:r>
            <a:r>
              <a:rPr lang="ko-KR" altLang="ko-KR" dirty="0"/>
              <a:t> 실적 조사</a:t>
            </a:r>
            <a:r>
              <a:rPr lang="en-US" altLang="ko-KR" dirty="0"/>
              <a:t> </a:t>
            </a:r>
            <a:r>
              <a:rPr lang="ko-KR" altLang="en-US" dirty="0"/>
              <a:t>기능과 </a:t>
            </a:r>
            <a:r>
              <a:rPr lang="ko-KR" altLang="ko-KR" dirty="0"/>
              <a:t>할인 품목</a:t>
            </a:r>
            <a:r>
              <a:rPr lang="ko-KR" altLang="en-US" dirty="0"/>
              <a:t>의</a:t>
            </a:r>
            <a:r>
              <a:rPr lang="ko-KR" altLang="ko-KR" dirty="0"/>
              <a:t> 판매</a:t>
            </a:r>
            <a:r>
              <a:rPr lang="ko-KR" altLang="en-US" dirty="0"/>
              <a:t>를</a:t>
            </a:r>
            <a:r>
              <a:rPr lang="ko-KR" altLang="ko-KR" dirty="0"/>
              <a:t> 예측</a:t>
            </a:r>
            <a:r>
              <a:rPr lang="ko-KR" altLang="en-US" dirty="0"/>
              <a:t>하는 기능</a:t>
            </a:r>
            <a:r>
              <a:rPr lang="en-US" altLang="ko-KR" dirty="0"/>
              <a:t>, </a:t>
            </a:r>
            <a:r>
              <a:rPr lang="ko-KR" altLang="ko-KR" dirty="0"/>
              <a:t>특정 기념일</a:t>
            </a:r>
            <a:r>
              <a:rPr lang="ko-KR" altLang="en-US" dirty="0"/>
              <a:t>의</a:t>
            </a:r>
            <a:r>
              <a:rPr lang="ko-KR" altLang="ko-KR" dirty="0"/>
              <a:t> 특정 품목</a:t>
            </a:r>
            <a:r>
              <a:rPr lang="ko-KR" altLang="en-US" dirty="0"/>
              <a:t>에 대한</a:t>
            </a:r>
            <a:r>
              <a:rPr lang="ko-KR" altLang="ko-KR" dirty="0"/>
              <a:t> 추가 판매 예측</a:t>
            </a:r>
            <a:r>
              <a:rPr lang="en-US" altLang="ko-KR" dirty="0"/>
              <a:t> </a:t>
            </a:r>
            <a:r>
              <a:rPr lang="ko-KR" altLang="en-US" dirty="0"/>
              <a:t>기능을 가짐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Warehouse Class</a:t>
            </a:r>
            <a:r>
              <a:rPr lang="ko-KR" altLang="en-US" dirty="0"/>
              <a:t>는 </a:t>
            </a:r>
            <a:r>
              <a:rPr lang="en-US" altLang="ko-KR" dirty="0"/>
              <a:t>Merchandise Class </a:t>
            </a:r>
            <a:r>
              <a:rPr lang="ko-KR" altLang="en-US" dirty="0"/>
              <a:t>속성을 가지며 입출고 관리</a:t>
            </a:r>
            <a:r>
              <a:rPr lang="en-US" altLang="ko-KR" dirty="0"/>
              <a:t>, </a:t>
            </a:r>
            <a:r>
              <a:rPr lang="ko-KR" altLang="en-US" dirty="0"/>
              <a:t>물품 위치 관리</a:t>
            </a:r>
            <a:r>
              <a:rPr lang="en-US" altLang="ko-KR" dirty="0"/>
              <a:t>, </a:t>
            </a:r>
            <a:r>
              <a:rPr lang="ko-KR" altLang="en-US" dirty="0"/>
              <a:t>창고 관리</a:t>
            </a:r>
            <a:r>
              <a:rPr lang="en-US" altLang="ko-KR" dirty="0"/>
              <a:t>, </a:t>
            </a:r>
            <a:r>
              <a:rPr lang="ko-KR" altLang="en-US" dirty="0"/>
              <a:t>환불</a:t>
            </a:r>
            <a:r>
              <a:rPr lang="en-US" altLang="ko-KR" dirty="0"/>
              <a:t>(</a:t>
            </a:r>
            <a:r>
              <a:rPr lang="ko-KR" altLang="en-US" dirty="0"/>
              <a:t>반품</a:t>
            </a:r>
            <a:r>
              <a:rPr lang="en-US" altLang="ko-KR" dirty="0"/>
              <a:t>) </a:t>
            </a:r>
            <a:r>
              <a:rPr lang="ko-KR" altLang="en-US" dirty="0"/>
              <a:t>관리 기능을 가지며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Merchandise Class</a:t>
            </a:r>
            <a:r>
              <a:rPr lang="ko-KR" altLang="en-US" dirty="0"/>
              <a:t>는 물품의 이름과 종류</a:t>
            </a:r>
            <a:r>
              <a:rPr lang="en-US" altLang="ko-KR" dirty="0"/>
              <a:t>, LOT </a:t>
            </a:r>
            <a:r>
              <a:rPr lang="ko-KR" altLang="en-US" dirty="0"/>
              <a:t>번호로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763B-40BB-445F-8A18-0102795A12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1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시스템을 통해 </a:t>
            </a:r>
            <a:r>
              <a:rPr lang="en-US" altLang="ko-KR" dirty="0"/>
              <a:t>OMS </a:t>
            </a:r>
            <a:r>
              <a:rPr lang="ko-KR" altLang="en-US" dirty="0"/>
              <a:t>관리자가 입고를 관리하는 과정을 나타낸 </a:t>
            </a:r>
            <a:r>
              <a:rPr lang="en-US" altLang="ko-KR" dirty="0"/>
              <a:t>Sequence Diagram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먼저 관리자 시스템에 로그인한다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관리자가 시스템에서 입고가 필요한 품목들을 확인하려고 하면 시스템은 데이터베이스로부터 현재 입고가 필요한 품목들 데이터를 가져와 관리자에게 보여준다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관리자가 시스템을 통해 재고 </a:t>
            </a:r>
            <a:r>
              <a:rPr lang="ko-KR" altLang="en-US" dirty="0" err="1"/>
              <a:t>상황등을</a:t>
            </a:r>
            <a:r>
              <a:rPr lang="ko-KR" altLang="en-US" dirty="0"/>
              <a:t> 보고  입고 주문을 요청하면 시스템은 주문 내역을 데이터 베이스에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만일 시스템 </a:t>
            </a:r>
            <a:r>
              <a:rPr lang="ko-KR" altLang="en-US" dirty="0" err="1"/>
              <a:t>오류등으로</a:t>
            </a:r>
            <a:r>
              <a:rPr lang="ko-KR" altLang="en-US" dirty="0"/>
              <a:t> 주문이 정상적으로 처리되지 </a:t>
            </a:r>
            <a:r>
              <a:rPr lang="ko-KR" altLang="en-US" dirty="0" err="1"/>
              <a:t>않을시</a:t>
            </a:r>
            <a:r>
              <a:rPr lang="ko-KR" altLang="en-US" dirty="0"/>
              <a:t> 다시 재 주문한다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6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출고처가 물류창고에 출고 요청을 하는 </a:t>
            </a:r>
            <a:r>
              <a:rPr lang="en-US" altLang="ko-KR" dirty="0"/>
              <a:t>Sequence Diagram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출고처 관리자가 물류창고에 필요한 품목들을 요청한다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물류창고에서는 재고 </a:t>
            </a:r>
            <a:r>
              <a:rPr lang="ko-KR" altLang="en-US" dirty="0" err="1"/>
              <a:t>상황등에</a:t>
            </a:r>
            <a:r>
              <a:rPr lang="ko-KR" altLang="en-US" dirty="0"/>
              <a:t> 따라 출고 요청을 처리할 수 있는 예상 기한을 알려주고 요청한 품목들을 출고해준다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출고처 관리자가 출고 요청에 이상이 있다고 생각할 경우 물류 창고에 반송 요청을 하며</a:t>
            </a:r>
            <a:r>
              <a:rPr lang="en-US" altLang="ko-KR" dirty="0"/>
              <a:t>, </a:t>
            </a:r>
            <a:r>
              <a:rPr lang="ko-KR" altLang="en-US" dirty="0"/>
              <a:t>만일 반송 규정에 맞을 경우에는 물류창고에서는 반송 요청을 처리해 준다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7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본사 관리자가 메인 시스템에 로그인한다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찾을려고</a:t>
            </a:r>
            <a:r>
              <a:rPr lang="ko-KR" altLang="en-US" dirty="0"/>
              <a:t> 하는 데이터를 검색하면 시스템은 데이터베이스에서 관련 데이터를 가져와 관리자에게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FD2C7-337F-46DC-AE48-6A5ED17164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9101-0858-4C93-A6E1-0A341BEFE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6A9BC-AEE9-4C0E-A415-71E80D99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F1F0-AFA9-41C4-B025-78266F4E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5DD4C-142A-4204-BD26-4229B1BE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084E5-A739-4CCA-9508-C58ACBFC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F0F8-2B6B-4DA1-814C-32CD788F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F52B2-7D9A-4716-966E-CDF329D3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BA76C-2722-427E-9CA4-03FACAFA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EDA91-6094-4382-8CCC-AF08E257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B0BA-185A-45C5-8CF2-FFE8EF24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8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76A7B-02AF-46ED-8FA9-C64A2E36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C0070-CDD7-40D9-8373-C1209866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64813-8BEF-42FD-8B55-048C533D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E998F-C8B3-4477-A584-275AFDF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341C-1165-4F3D-82ED-A3AEF09E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2CFB-6066-4080-B08B-3F5477A9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56AE7-579E-44EA-85F7-9F93E25C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4ED0B-4117-40A1-8901-100BBB67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9F20D-E77B-4D04-98A9-D17A54B2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AAD3D-67F8-45DB-BEAA-1E5EF61A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6E19-BC08-4E38-BCB7-2AA101D7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92FF3-A969-4B8C-A2ED-1CB78175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814AC-22C8-4C33-B737-5B9A5C7B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498CE-4BED-434B-9156-5A3FCD7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EDA05-6A5F-4EFC-B4A4-8A0A3AC2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CB91-99D6-4090-843C-E75FADE6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4A12-5D6A-42AB-8F83-37BCFA01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326E6-03D2-4AC2-8BEB-6A48E19E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BBB78-C0DD-48FD-A8F5-0A06F662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CB07C-4D7A-432A-A4EF-06FCD9FF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EEB8D-3C01-4874-94F1-FE715B7A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0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579B-5214-484E-8094-8D1C7A75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F12D4-43F5-4C05-8555-8AC39F90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940DF-1983-47FD-950B-6483F287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BCA5CD-9595-4679-824D-059FA3DC1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8B4FB-DCCA-495D-9589-43AB9685D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054FF-92F7-4E6C-9F39-265AEB41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CA913A-0BEC-4DC6-963E-D2440D27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2145A6-CDA6-484F-8242-49B859AB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767B-DD16-4874-81F1-97823222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7CD86-9D16-4FB6-A0B9-8A5E8AA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07178-511F-413D-9B41-B436C211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A6B11-6271-4862-A72A-79F6252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AFB9A2-F011-43AD-B971-0C901DB5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3E018F-3186-4555-A1C2-06537CDA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280BC-C613-44AA-A223-5A0D7639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D9260-6EF2-4275-87B7-0ABB0667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41571-301B-42D5-A499-DB484EE5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0F6CD-83ED-4D5B-BB79-5AFDDEA9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5F77A-B140-4025-BA93-714F2F0B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E4297-C77B-4D23-B8D4-734C4896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99855-5C3A-4BC8-ADFD-057CDA72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3BEDA-7756-49E7-A460-59D50AFC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0C850-1BF7-46D4-9CD5-1DD3ECE27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AB36E-01E1-4719-A6BC-E14F3FF1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D9E70-8645-4015-921B-0C7D1DDE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86843-F94F-428A-BD14-E51D1CAA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951DB-9CC4-4624-80C0-E7A7B93D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D4915C-A6A0-4937-B1A3-B71238F1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7B2D8-B614-4129-90CB-E1989706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7802-9427-49E7-9E8E-F9F4EC6DA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9FFE-CA54-4E4E-AB43-FD44A1F380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3D318-2E3C-468E-BAD9-C55DF1856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33E7B-3C00-4FE8-BDFD-3AE03F420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C1F4-F2F2-49CF-AE9D-FC71E3DAB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8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11/relationships/inkAction" Target="../ink/inkAction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11/relationships/inkAction" Target="../ink/inkAction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11/relationships/inkAction" Target="../ink/inkAction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11/relationships/inkAction" Target="../ink/inkAction1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1/relationships/inkAction" Target="../ink/inkAction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1/relationships/inkAction" Target="../ink/inkAction1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11/relationships/inkAction" Target="../ink/inkAction16.xml"/><Relationship Id="rId4" Type="http://schemas.openxmlformats.org/officeDocument/2006/relationships/image" Target="../media/image3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11/relationships/inkAction" Target="../ink/inkAction17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11/relationships/inkAction" Target="../ink/inkAction18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1/relationships/inkAction" Target="../ink/inkAction1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1/relationships/inkAction" Target="../ink/inkAction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11/relationships/inkAction" Target="../ink/inkAction2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11/relationships/inkAction" Target="../ink/inkAction2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11/relationships/inkAction" Target="../ink/inkAction26.xml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1/relationships/inkAction" Target="../ink/inkAction27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11/relationships/inkAction" Target="../ink/inkAction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DC89C-A2F5-4C65-8F52-E81ECCA22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4EF2E1-BC06-466C-A54E-E050A772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고원준</a:t>
            </a:r>
            <a:r>
              <a:rPr lang="en-US" altLang="ko-KR" dirty="0"/>
              <a:t>, </a:t>
            </a:r>
            <a:r>
              <a:rPr lang="ko-KR" altLang="en-US" dirty="0" err="1"/>
              <a:t>송인용</a:t>
            </a:r>
            <a:r>
              <a:rPr lang="en-US" altLang="ko-KR" dirty="0"/>
              <a:t>, </a:t>
            </a:r>
            <a:r>
              <a:rPr lang="ko-KR" altLang="en-US" dirty="0"/>
              <a:t>최문석</a:t>
            </a:r>
          </a:p>
        </p:txBody>
      </p:sp>
    </p:spTree>
    <p:extLst>
      <p:ext uri="{BB962C8B-B14F-4D97-AF65-F5344CB8AC3E}">
        <p14:creationId xmlns:p14="http://schemas.microsoft.com/office/powerpoint/2010/main" val="13842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9"/>
    </mc:Choice>
    <mc:Fallback xmlns="">
      <p:transition spd="slow" advTm="101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08AC1-AF6B-4D15-8421-F5E4A2C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98166-0EF2-4B25-9FA4-4F1B25C0F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25" y="1924872"/>
            <a:ext cx="9443220" cy="43770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0030967-F7BC-4221-8A4B-0F296CBB8A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43160" y="2460600"/>
              <a:ext cx="6658200" cy="1578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0030967-F7BC-4221-8A4B-0F296CBB8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3800" y="2451240"/>
                <a:ext cx="6676920" cy="15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0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78"/>
    </mc:Choice>
    <mc:Fallback xmlns="">
      <p:transition spd="slow" advTm="75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64F-C58C-4312-BEEF-40AAF7DE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288"/>
            <a:ext cx="9144000" cy="4778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P06 Activity Diagram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B84873-7634-4979-BACE-D7080D3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104900"/>
            <a:ext cx="10877550" cy="4648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84EF134-5051-4410-BFE7-7CB740D887E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63840" y="4130640"/>
              <a:ext cx="6372720" cy="1149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84EF134-5051-4410-BFE7-7CB740D88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4480" y="4121280"/>
                <a:ext cx="6391440" cy="11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53"/>
    </mc:Choice>
    <mc:Fallback xmlns="">
      <p:transition spd="slow" advTm="57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64F-C58C-4312-BEEF-40AAF7DE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288"/>
            <a:ext cx="9144000" cy="4778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P06 Activity Diagram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DE6CA1-DC29-416A-9036-60D742B94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085850"/>
            <a:ext cx="10868025" cy="468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EA47EAB-78F5-48B5-A875-08E06B2874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33680" y="1558800"/>
              <a:ext cx="6220080" cy="3578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EA47EAB-78F5-48B5-A875-08E06B2874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320" y="1549440"/>
                <a:ext cx="6238800" cy="35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5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21"/>
    </mc:Choice>
    <mc:Fallback xmlns="">
      <p:transition spd="slow" advTm="55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4FE7D1-05B4-416B-AE81-FE586A10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86" y="1159688"/>
            <a:ext cx="9173855" cy="49727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E99BF-5164-4A11-97FD-F8352F3576EF}"/>
              </a:ext>
            </a:extLst>
          </p:cNvPr>
          <p:cNvSpPr/>
          <p:nvPr/>
        </p:nvSpPr>
        <p:spPr>
          <a:xfrm>
            <a:off x="261257" y="421128"/>
            <a:ext cx="18822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Diagram</a:t>
            </a:r>
          </a:p>
          <a:p>
            <a:endParaRPr lang="en-US" altLang="ko-KR" dirty="0"/>
          </a:p>
          <a:p>
            <a:r>
              <a:rPr lang="ko-KR" altLang="en-US" dirty="0"/>
              <a:t>창고관리 시스템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14C8A3-D379-4CB2-A356-EF22AD76D21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8720" y="1403280"/>
              <a:ext cx="10058760" cy="4347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14C8A3-D379-4CB2-A356-EF22AD76D2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60" y="1393920"/>
                <a:ext cx="10077480" cy="43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0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46"/>
    </mc:Choice>
    <mc:Fallback xmlns="">
      <p:transition spd="slow" advTm="57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CAB37-D9BD-432F-ADD0-B2165826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 </a:t>
            </a:r>
            <a:br>
              <a:rPr lang="en-US" altLang="ko-KR" dirty="0"/>
            </a:br>
            <a:r>
              <a:rPr lang="ko-KR" altLang="en-US" dirty="0"/>
              <a:t>발주시스템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927C48-19E1-40A8-B3C3-112FC6A8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9" y="1690688"/>
            <a:ext cx="10198237" cy="4351338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0B1AF79-2CBB-498D-B13C-36FA7CDFFEB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13080" y="5883120"/>
              <a:ext cx="381600" cy="378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0B1AF79-2CBB-498D-B13C-36FA7CDFFE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3720" y="5873760"/>
                <a:ext cx="40032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11"/>
    </mc:Choice>
    <mc:Fallback xmlns="">
      <p:transition spd="slow" advTm="70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64F-C58C-4312-BEEF-40AAF7DE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288"/>
            <a:ext cx="9144000" cy="4778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Class Diagram </a:t>
            </a:r>
            <a:r>
              <a:rPr lang="ko-KR" altLang="en-US" sz="2800" dirty="0"/>
              <a:t>본사시스템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51AC1-6209-47BC-8BA6-19E6C975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519237"/>
            <a:ext cx="84677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3"/>
    </mc:Choice>
    <mc:Fallback xmlns="">
      <p:transition spd="slow" advTm="523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841BE1-3003-4BE1-8A5A-E9A57296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35" y="1449770"/>
            <a:ext cx="8869013" cy="40867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C6051A-C677-491F-98AB-F3F4636B921D}"/>
              </a:ext>
            </a:extLst>
          </p:cNvPr>
          <p:cNvSpPr/>
          <p:nvPr/>
        </p:nvSpPr>
        <p:spPr>
          <a:xfrm>
            <a:off x="261257" y="421128"/>
            <a:ext cx="22744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Sequence Diagram</a:t>
            </a:r>
          </a:p>
          <a:p>
            <a:endParaRPr lang="en-US" altLang="ko-KR" dirty="0"/>
          </a:p>
          <a:p>
            <a:r>
              <a:rPr lang="en-US" altLang="ko-KR" dirty="0"/>
              <a:t>LOT</a:t>
            </a:r>
            <a:r>
              <a:rPr lang="ko-KR" altLang="en-US" dirty="0"/>
              <a:t>정보 관리시스템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8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5"/>
    </mc:Choice>
    <mc:Fallback xmlns="">
      <p:transition spd="slow" advTm="318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ED6F74-942C-4E9A-A96E-C0EE6B05D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56" y="1751356"/>
            <a:ext cx="10355120" cy="34675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A00124-2BB8-49DD-8342-5524ABA13E9F}"/>
              </a:ext>
            </a:extLst>
          </p:cNvPr>
          <p:cNvSpPr/>
          <p:nvPr/>
        </p:nvSpPr>
        <p:spPr>
          <a:xfrm>
            <a:off x="261257" y="421128"/>
            <a:ext cx="2162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Sequence Diagram</a:t>
            </a:r>
          </a:p>
          <a:p>
            <a:endParaRPr lang="en-US" altLang="ko-KR" dirty="0"/>
          </a:p>
          <a:p>
            <a:r>
              <a:rPr lang="ko-KR" altLang="en-US" dirty="0"/>
              <a:t>입출고물품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304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03"/>
    </mc:Choice>
    <mc:Fallback xmlns="">
      <p:transition spd="slow" advTm="422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40230-BBAF-465C-9BFD-E4A2D3B9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04" y="1201262"/>
            <a:ext cx="6664680" cy="2248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A5775C-DF0A-416E-B077-4AA6487C0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18" y="3918284"/>
            <a:ext cx="7068536" cy="18195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CB854A-DBB4-4DD4-9D0A-11BFE01275C0}"/>
              </a:ext>
            </a:extLst>
          </p:cNvPr>
          <p:cNvSpPr/>
          <p:nvPr/>
        </p:nvSpPr>
        <p:spPr>
          <a:xfrm>
            <a:off x="859133" y="277932"/>
            <a:ext cx="2162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Sequence Diagram</a:t>
            </a:r>
          </a:p>
          <a:p>
            <a:endParaRPr lang="en-US" altLang="ko-KR" dirty="0"/>
          </a:p>
          <a:p>
            <a:r>
              <a:rPr lang="ko-KR" altLang="en-US" dirty="0"/>
              <a:t>로케이션 관리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F87910-9D29-4A35-96D4-4C58573245D2}"/>
              </a:ext>
            </a:extLst>
          </p:cNvPr>
          <p:cNvSpPr/>
          <p:nvPr/>
        </p:nvSpPr>
        <p:spPr>
          <a:xfrm>
            <a:off x="859133" y="3086446"/>
            <a:ext cx="22044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Sequence Diagram</a:t>
            </a:r>
          </a:p>
          <a:p>
            <a:endParaRPr lang="en-US" altLang="ko-KR" dirty="0"/>
          </a:p>
          <a:p>
            <a:r>
              <a:rPr lang="ko-KR" altLang="en-US" dirty="0"/>
              <a:t>반손</a:t>
            </a:r>
            <a:r>
              <a:rPr lang="en-US" altLang="ko-KR" dirty="0"/>
              <a:t>/</a:t>
            </a:r>
            <a:r>
              <a:rPr lang="ko-KR" altLang="en-US" dirty="0"/>
              <a:t>파기물품 관리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21ABDD0-18CC-4C76-AA7F-1C7F91168F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11240" y="1781280"/>
              <a:ext cx="4340520" cy="4753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21ABDD0-18CC-4C76-AA7F-1C7F91168F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1880" y="1771920"/>
                <a:ext cx="4359240" cy="47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8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15"/>
    </mc:Choice>
    <mc:Fallback xmlns="">
      <p:transition spd="slow" advTm="56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3F969-3127-4284-846C-BB51FAD2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시스템을 통해 </a:t>
            </a:r>
            <a:r>
              <a:rPr lang="en-US" altLang="ko-KR" dirty="0"/>
              <a:t>OMS </a:t>
            </a:r>
            <a:r>
              <a:rPr lang="ko-KR" altLang="en-US" dirty="0"/>
              <a:t>관리자가 입고를 관리하는 과정을 나타낸 </a:t>
            </a:r>
            <a:r>
              <a:rPr lang="en-US" altLang="ko-KR" dirty="0"/>
              <a:t>Sequence Diagram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945988-7553-4212-AA91-19210E6C5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690688"/>
            <a:ext cx="10925432" cy="5016249"/>
          </a:xfrm>
        </p:spPr>
      </p:pic>
    </p:spTree>
    <p:extLst>
      <p:ext uri="{BB962C8B-B14F-4D97-AF65-F5344CB8AC3E}">
        <p14:creationId xmlns:p14="http://schemas.microsoft.com/office/powerpoint/2010/main" val="27055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40"/>
    </mc:Choice>
    <mc:Fallback xmlns="">
      <p:transition spd="slow" advTm="623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ED5B3-2E42-499C-96F4-512DF143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03B25-F331-4BE1-B1F2-D74343E4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</a:p>
          <a:p>
            <a:r>
              <a:rPr lang="en-US" altLang="ko-KR" dirty="0"/>
              <a:t>Activity Diagram</a:t>
            </a:r>
          </a:p>
          <a:p>
            <a:r>
              <a:rPr lang="en-US" altLang="ko-KR" dirty="0"/>
              <a:t>Class Diagram</a:t>
            </a:r>
          </a:p>
          <a:p>
            <a:r>
              <a:rPr lang="en-US" altLang="ko-KR" dirty="0"/>
              <a:t>Sequence Diagram</a:t>
            </a:r>
          </a:p>
          <a:p>
            <a:r>
              <a:rPr lang="en-US" altLang="ko-KR" dirty="0"/>
              <a:t>Communication Diagram</a:t>
            </a:r>
          </a:p>
          <a:p>
            <a:r>
              <a:rPr lang="en-US" altLang="ko-KR" dirty="0"/>
              <a:t>Statement Diagram</a:t>
            </a:r>
          </a:p>
          <a:p>
            <a:r>
              <a:rPr lang="en-US" altLang="ko-KR" dirty="0"/>
              <a:t>Software Diagram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1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40"/>
    </mc:Choice>
    <mc:Fallback xmlns="">
      <p:transition spd="slow" advTm="135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6354E-7AAB-453B-9F9E-A67B2121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출고처가 물류창고에 출고 요청을 하는 </a:t>
            </a:r>
            <a:r>
              <a:rPr lang="en-US" altLang="ko-KR" dirty="0"/>
              <a:t>Sequence Diagram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DA5F69-00DA-432F-9095-367383E7C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87" y="2030326"/>
            <a:ext cx="5424386" cy="4351338"/>
          </a:xfrm>
        </p:spPr>
      </p:pic>
    </p:spTree>
    <p:extLst>
      <p:ext uri="{BB962C8B-B14F-4D97-AF65-F5344CB8AC3E}">
        <p14:creationId xmlns:p14="http://schemas.microsoft.com/office/powerpoint/2010/main" val="5406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52"/>
    </mc:Choice>
    <mc:Fallback xmlns="">
      <p:transition spd="slow" advTm="427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D8B6-4F2E-4D37-AD6E-125A8160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91D7AE-ECCE-44DB-9EBB-225AE47C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06" y="2527823"/>
            <a:ext cx="7448107" cy="3200400"/>
          </a:xfrm>
        </p:spPr>
      </p:pic>
    </p:spTree>
    <p:extLst>
      <p:ext uri="{BB962C8B-B14F-4D97-AF65-F5344CB8AC3E}">
        <p14:creationId xmlns:p14="http://schemas.microsoft.com/office/powerpoint/2010/main" val="32128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79"/>
    </mc:Choice>
    <mc:Fallback xmlns="">
      <p:transition spd="slow" advTm="2177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64F-C58C-4312-BEEF-40AAF7DE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288"/>
            <a:ext cx="9144000" cy="4778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P09 Sequence Diagram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B50F9-F260-49C3-AECA-408C8625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173480"/>
            <a:ext cx="9867900" cy="4511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11BBD2A-C5F7-480E-A7DB-F711549DC57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25920" y="2549520"/>
              <a:ext cx="4565880" cy="3943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11BBD2A-C5F7-480E-A7DB-F711549DC5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6560" y="2540160"/>
                <a:ext cx="4584600" cy="39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23"/>
    </mc:Choice>
    <mc:Fallback xmlns="">
      <p:transition spd="slow" advTm="60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ADA7BC-C1DB-4F25-932A-E0E45F0C9393}"/>
              </a:ext>
            </a:extLst>
          </p:cNvPr>
          <p:cNvSpPr/>
          <p:nvPr/>
        </p:nvSpPr>
        <p:spPr>
          <a:xfrm>
            <a:off x="859133" y="277932"/>
            <a:ext cx="2802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Communication Diagram</a:t>
            </a:r>
          </a:p>
          <a:p>
            <a:endParaRPr lang="en-US" altLang="ko-KR" dirty="0"/>
          </a:p>
          <a:p>
            <a:r>
              <a:rPr lang="en-US" altLang="ko-KR" dirty="0"/>
              <a:t>LOT</a:t>
            </a:r>
            <a:r>
              <a:rPr lang="ko-KR" altLang="en-US" dirty="0"/>
              <a:t>정보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3D6B2-90F4-4C53-9D04-6D1CC7BC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06" y="783005"/>
            <a:ext cx="5144090" cy="5869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E2CD3D2-4CBF-466E-80C5-07A338238B2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19600" y="1438200"/>
              <a:ext cx="4381920" cy="4159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E2CD3D2-4CBF-466E-80C5-07A338238B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0240" y="1428840"/>
                <a:ext cx="440064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4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47"/>
    </mc:Choice>
    <mc:Fallback xmlns="">
      <p:transition spd="slow" advTm="81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ADA7BC-C1DB-4F25-932A-E0E45F0C9393}"/>
              </a:ext>
            </a:extLst>
          </p:cNvPr>
          <p:cNvSpPr/>
          <p:nvPr/>
        </p:nvSpPr>
        <p:spPr>
          <a:xfrm>
            <a:off x="859133" y="277932"/>
            <a:ext cx="2802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Communication Diagram</a:t>
            </a:r>
          </a:p>
          <a:p>
            <a:endParaRPr lang="en-US" altLang="ko-KR" dirty="0"/>
          </a:p>
          <a:p>
            <a:r>
              <a:rPr lang="ko-KR" altLang="en-US" dirty="0"/>
              <a:t>로케이션 관리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0CE699-E581-4167-B4A2-F07BDA9B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291579"/>
            <a:ext cx="9382125" cy="4676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FDF03FC-BD1C-4C68-9030-48C04E7000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77880" y="1720800"/>
              <a:ext cx="7744320" cy="3896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FDF03FC-BD1C-4C68-9030-48C04E700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8520" y="1711440"/>
                <a:ext cx="7763040" cy="39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25"/>
    </mc:Choice>
    <mc:Fallback xmlns="">
      <p:transition spd="slow" advTm="106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EB3BA-57DA-414A-8890-E22E8E8C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본사 관리자의 </a:t>
            </a:r>
            <a:r>
              <a:rPr lang="en-US" altLang="ko-KR" dirty="0"/>
              <a:t>Communication Diagram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99806C-E37D-48C0-AF33-F18DEEF6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6" y="1952625"/>
            <a:ext cx="4324350" cy="2952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9E0D3B-7D98-431D-B8AF-26B2E30EB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94" y="1819275"/>
            <a:ext cx="4495800" cy="3219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8D21ABA-8C31-48D1-8608-395F8673811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18360" y="2657520"/>
              <a:ext cx="3845160" cy="1286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8D21ABA-8C31-48D1-8608-395F86738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9000" y="2648160"/>
                <a:ext cx="386388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1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59"/>
    </mc:Choice>
    <mc:Fallback xmlns="">
      <p:transition spd="slow" advTm="76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EB3BA-57DA-414A-8890-E22E8E8C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OMS</a:t>
            </a:r>
            <a:r>
              <a:rPr lang="ko-KR" altLang="en-US" dirty="0"/>
              <a:t>관리자가 출고 요청을 처리하는 커뮤니케이션 다이어그램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D367D-C918-43A5-B6AA-CAE6CF11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541"/>
            <a:ext cx="5543550" cy="3829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43829A-81FE-433E-944C-B141C892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409453"/>
            <a:ext cx="5524500" cy="3581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1C777FE-FFB0-4889-AAE2-B69450EC7ED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0" y="2317680"/>
              <a:ext cx="11160360" cy="4251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1C777FE-FFB0-4889-AAE2-B69450EC7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360" y="2308320"/>
                <a:ext cx="11179080" cy="42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8"/>
    </mc:Choice>
    <mc:Fallback xmlns="">
      <p:transition spd="slow" advTm="77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64F-C58C-4312-BEEF-40AAF7DE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288"/>
            <a:ext cx="9144000" cy="4778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P10 Communication Diagram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E555C-B240-4A08-A174-2231DC540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082040"/>
            <a:ext cx="8763000" cy="4282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106F664-A0D3-45B1-8DA7-CA3A53F3C4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2480" y="3664080"/>
              <a:ext cx="8166600" cy="1717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106F664-A0D3-45B1-8DA7-CA3A53F3C4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3120" y="3654720"/>
                <a:ext cx="8185320" cy="17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90"/>
    </mc:Choice>
    <mc:Fallback xmlns="">
      <p:transition spd="slow" advTm="58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A73CE-7DB0-4A80-B949-A9068C8FC580}"/>
              </a:ext>
            </a:extLst>
          </p:cNvPr>
          <p:cNvSpPr/>
          <p:nvPr/>
        </p:nvSpPr>
        <p:spPr>
          <a:xfrm>
            <a:off x="859133" y="277932"/>
            <a:ext cx="2212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Diagram</a:t>
            </a:r>
          </a:p>
          <a:p>
            <a:r>
              <a:rPr lang="ko-KR" altLang="en-US" dirty="0"/>
              <a:t>로케이션 관리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2BA56F-E8E5-45CA-A674-D15FF87D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5" y="1052899"/>
            <a:ext cx="6487430" cy="4963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797935C-9A0B-4A9C-9B39-2598A0DD9DD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0" y="1292400"/>
              <a:ext cx="7318800" cy="4035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797935C-9A0B-4A9C-9B39-2598A0DD9D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283040"/>
                <a:ext cx="7337520" cy="40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79"/>
    </mc:Choice>
    <mc:Fallback xmlns="">
      <p:transition spd="slow" advTm="5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A73CE-7DB0-4A80-B949-A9068C8FC580}"/>
              </a:ext>
            </a:extLst>
          </p:cNvPr>
          <p:cNvSpPr/>
          <p:nvPr/>
        </p:nvSpPr>
        <p:spPr>
          <a:xfrm>
            <a:off x="859133" y="277932"/>
            <a:ext cx="2212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Diagram</a:t>
            </a:r>
          </a:p>
          <a:p>
            <a:r>
              <a:rPr lang="en-US" altLang="ko-KR" dirty="0"/>
              <a:t>LOT</a:t>
            </a:r>
            <a:r>
              <a:rPr lang="ko-KR" altLang="en-US" dirty="0"/>
              <a:t>정보 관리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E7AD56-D903-4EEF-9354-88DE7248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92" y="969667"/>
            <a:ext cx="2848588" cy="572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512707B-FA6A-47A5-AF14-5082421F984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03440" y="1343160"/>
              <a:ext cx="3188160" cy="4867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512707B-FA6A-47A5-AF14-5082421F98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4080" y="1333800"/>
                <a:ext cx="3206880" cy="48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99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67"/>
    </mc:Choice>
    <mc:Fallback xmlns="">
      <p:transition spd="slow" advTm="60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101E20-C18E-49D9-8D52-16E3D73D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" y="0"/>
            <a:ext cx="114483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AA5CB-E68A-4C05-837D-A4DC08B2CEDB}"/>
              </a:ext>
            </a:extLst>
          </p:cNvPr>
          <p:cNvSpPr txBox="1"/>
          <p:nvPr/>
        </p:nvSpPr>
        <p:spPr>
          <a:xfrm>
            <a:off x="184484" y="128337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44247C3-29C7-4986-979A-44DF74B0BD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27200" y="1120680"/>
              <a:ext cx="7325280" cy="2661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44247C3-29C7-4986-979A-44DF74B0BD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7840" y="1111320"/>
                <a:ext cx="7344000" cy="26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7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93"/>
    </mc:Choice>
    <mc:Fallback xmlns="">
      <p:transition spd="slow" advTm="83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3BE3-7E60-4E8A-8C27-5299C107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물류창고의 입고 관리 </a:t>
            </a:r>
            <a:r>
              <a:rPr lang="en-US" altLang="ko-KR" dirty="0"/>
              <a:t>State Machine Diagram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6D4701-9ABC-4BB1-BB3F-DF58F2FB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90688"/>
            <a:ext cx="6534150" cy="3981450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8CED957-F590-4261-A888-CCCE52F750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7360" y="2340000"/>
              <a:ext cx="7175880" cy="3626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8CED957-F590-4261-A888-CCCE52F750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00" y="2330640"/>
                <a:ext cx="719460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0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12"/>
    </mc:Choice>
    <mc:Fallback xmlns="">
      <p:transition spd="slow" advTm="45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3BE3-7E60-4E8A-8C27-5299C107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물류창고의 출고 관리 </a:t>
            </a:r>
            <a:r>
              <a:rPr lang="en-US" altLang="ko-KR" dirty="0"/>
              <a:t>State Machine Diagram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E1A2BCB-DE43-4DCD-AC6A-198E91BD2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133336"/>
            <a:ext cx="7229475" cy="3600450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05DB811-E72C-402B-A0E9-863E7A664D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0720" y="2759040"/>
              <a:ext cx="5778720" cy="2534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05DB811-E72C-402B-A0E9-863E7A664D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360" y="2749680"/>
                <a:ext cx="5797440" cy="25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7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93"/>
    </mc:Choice>
    <mc:Fallback xmlns="">
      <p:transition spd="slow" advTm="373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3BE3-7E60-4E8A-8C27-5299C107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출고처의 출고 요청 </a:t>
            </a:r>
            <a:r>
              <a:rPr lang="en-US" altLang="ko-KR" dirty="0"/>
              <a:t>State Machine Diagram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194142-29B8-49C2-9CE2-8F9F8F6B8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777331"/>
            <a:ext cx="4210050" cy="2143125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4CB3D40-0E9B-4710-B94A-757128872DB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16200" y="3565440"/>
              <a:ext cx="4239000" cy="1349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4CB3D40-0E9B-4710-B94A-757128872D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6840" y="3556080"/>
                <a:ext cx="4257720" cy="13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5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64"/>
    </mc:Choice>
    <mc:Fallback xmlns="">
      <p:transition spd="slow" advTm="31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564F-C58C-4312-BEEF-40AAF7DE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288"/>
            <a:ext cx="9144000" cy="47783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P10 </a:t>
            </a:r>
            <a:r>
              <a:rPr lang="en-US" altLang="ko-KR" sz="2800" dirty="0" err="1"/>
              <a:t>StateMachine</a:t>
            </a:r>
            <a:r>
              <a:rPr lang="en-US" altLang="ko-KR" sz="2800" dirty="0"/>
              <a:t> Diagram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F70D2-389B-4C0B-9424-D13B2D32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173480"/>
            <a:ext cx="6953250" cy="4936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9E5C665-6BC4-4C04-85FA-8C53A010FEF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48200" y="2800440"/>
              <a:ext cx="648360" cy="19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9E5C665-6BC4-4C04-85FA-8C53A010FE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840" y="2791080"/>
                <a:ext cx="66708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8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86"/>
    </mc:Choice>
    <mc:Fallback xmlns="">
      <p:transition spd="slow" advTm="32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0C8219-77DA-4D00-9D80-4D7BEB6421E8}"/>
              </a:ext>
            </a:extLst>
          </p:cNvPr>
          <p:cNvSpPr/>
          <p:nvPr/>
        </p:nvSpPr>
        <p:spPr>
          <a:xfrm>
            <a:off x="859133" y="277932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Package Diagram</a:t>
            </a:r>
          </a:p>
          <a:p>
            <a:r>
              <a:rPr lang="ko-KR" altLang="en-US" dirty="0"/>
              <a:t>발주 소프트웨어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A2A35-09B6-42EC-A782-EDC1100A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33" y="1256736"/>
            <a:ext cx="10114451" cy="4981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83FA42F-8EC7-45F1-94D3-F50F3ACDF6D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36680" y="1428840"/>
              <a:ext cx="8125200" cy="4280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83FA42F-8EC7-45F1-94D3-F50F3ACDF6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7320" y="1419480"/>
                <a:ext cx="814392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4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74"/>
    </mc:Choice>
    <mc:Fallback xmlns="">
      <p:transition spd="slow" advTm="68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0C8219-77DA-4D00-9D80-4D7BEB6421E8}"/>
              </a:ext>
            </a:extLst>
          </p:cNvPr>
          <p:cNvSpPr/>
          <p:nvPr/>
        </p:nvSpPr>
        <p:spPr>
          <a:xfrm>
            <a:off x="859133" y="277932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Class Diagram</a:t>
            </a:r>
          </a:p>
          <a:p>
            <a:r>
              <a:rPr lang="ko-KR" altLang="en-US" dirty="0"/>
              <a:t>발주 소프트웨어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89A36-F4AF-490C-9F69-73701E24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47" y="0"/>
            <a:ext cx="836027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B69207E-B68F-4B4C-836C-F4C74A0C2C0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59560" y="378000"/>
              <a:ext cx="4705560" cy="6442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B69207E-B68F-4B4C-836C-F4C74A0C2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0200" y="368640"/>
                <a:ext cx="4724280" cy="64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6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60"/>
    </mc:Choice>
    <mc:Fallback xmlns="">
      <p:transition spd="slow" advTm="268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0C8219-77DA-4D00-9D80-4D7BEB6421E8}"/>
              </a:ext>
            </a:extLst>
          </p:cNvPr>
          <p:cNvSpPr/>
          <p:nvPr/>
        </p:nvSpPr>
        <p:spPr>
          <a:xfrm>
            <a:off x="859133" y="277932"/>
            <a:ext cx="3083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Entity Relationship Diagram</a:t>
            </a:r>
          </a:p>
          <a:p>
            <a:r>
              <a:rPr lang="ko-KR" altLang="en-US" dirty="0"/>
              <a:t>발주 소프트웨어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D8732-8F8E-431E-9FC2-576DD56E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56" y="875581"/>
            <a:ext cx="8120853" cy="59171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09D666D-D8B5-428A-9B0D-C4940E395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49640" y="860400"/>
              <a:ext cx="6521760" cy="5493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09D666D-D8B5-428A-9B0D-C4940E395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0280" y="851040"/>
                <a:ext cx="6540480" cy="55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6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87"/>
    </mc:Choice>
    <mc:Fallback xmlns="">
      <p:transition spd="slow" advTm="95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8968D5-CD20-4D8A-B2D2-941272F54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42" y="0"/>
            <a:ext cx="94006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836D0-D13E-42D8-8C45-79E3126C6048}"/>
              </a:ext>
            </a:extLst>
          </p:cNvPr>
          <p:cNvSpPr txBox="1"/>
          <p:nvPr/>
        </p:nvSpPr>
        <p:spPr>
          <a:xfrm>
            <a:off x="457200" y="2505670"/>
            <a:ext cx="214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ActivityDiagram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창고내 물품관리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577D572-D449-469F-8E76-6CD6D08271B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64320" y="511200"/>
              <a:ext cx="3413520" cy="4312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577D572-D449-469F-8E76-6CD6D08271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4960" y="501840"/>
                <a:ext cx="343224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27"/>
    </mc:Choice>
    <mc:Fallback xmlns="">
      <p:transition spd="slow" advTm="97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58A8CDD-AF39-42A8-819A-4D3CB7807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8" y="928338"/>
            <a:ext cx="4324954" cy="50013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ABCFB7-0934-4635-A0F3-C6BB44F7127D}"/>
              </a:ext>
            </a:extLst>
          </p:cNvPr>
          <p:cNvSpPr/>
          <p:nvPr/>
        </p:nvSpPr>
        <p:spPr>
          <a:xfrm>
            <a:off x="836478" y="62073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로트정보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A675C26-7767-4057-B70D-A876BF4B13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04840" y="1987560"/>
              <a:ext cx="3026160" cy="2200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A675C26-7767-4057-B70D-A876BF4B13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480" y="1978200"/>
                <a:ext cx="3044880" cy="22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3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3"/>
    </mc:Choice>
    <mc:Fallback xmlns="">
      <p:transition spd="slow" advTm="40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17E03-B501-4E16-BB50-480A66C52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2" y="653641"/>
            <a:ext cx="4839375" cy="540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DD3B3-3C3B-4FA6-B37C-DB7D0291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24" y="658306"/>
            <a:ext cx="5579323" cy="53967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841FFF-5313-4B8F-9F00-C318C03AA431}"/>
              </a:ext>
            </a:extLst>
          </p:cNvPr>
          <p:cNvSpPr/>
          <p:nvPr/>
        </p:nvSpPr>
        <p:spPr>
          <a:xfrm>
            <a:off x="733955" y="433598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반품</a:t>
            </a:r>
            <a:r>
              <a:rPr lang="en-US" altLang="ko-KR" dirty="0"/>
              <a:t>/</a:t>
            </a:r>
            <a:r>
              <a:rPr lang="ko-KR" altLang="en-US" dirty="0"/>
              <a:t>파기 관리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000E9-A462-4121-B20F-9FFDBAD5E438}"/>
              </a:ext>
            </a:extLst>
          </p:cNvPr>
          <p:cNvSpPr/>
          <p:nvPr/>
        </p:nvSpPr>
        <p:spPr>
          <a:xfrm>
            <a:off x="6372755" y="31685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생산라인별 관리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BD6C118-5E56-443D-A770-992BBA1781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27120" y="1962000"/>
              <a:ext cx="3969000" cy="3800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BD6C118-5E56-443D-A770-992BBA1781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7760" y="1952640"/>
                <a:ext cx="3987720" cy="38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6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47"/>
    </mc:Choice>
    <mc:Fallback xmlns="">
      <p:transition spd="slow" advTm="6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68F2AB-477E-4161-AC1F-031EB9236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94" y="215785"/>
            <a:ext cx="7895254" cy="65387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11ECEA-8439-4540-8081-3BB40706A606}"/>
              </a:ext>
            </a:extLst>
          </p:cNvPr>
          <p:cNvSpPr/>
          <p:nvPr/>
        </p:nvSpPr>
        <p:spPr>
          <a:xfrm>
            <a:off x="999194" y="263493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입출고 물품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0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36"/>
    </mc:Choice>
    <mc:Fallback xmlns="">
      <p:transition spd="slow" advTm="236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1C45CE-7A98-4550-B0E4-AAF21B61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98" y="344155"/>
            <a:ext cx="7332998" cy="61696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72586D-96A8-478A-BD4B-42F5BFE0CB66}"/>
              </a:ext>
            </a:extLst>
          </p:cNvPr>
          <p:cNvSpPr/>
          <p:nvPr/>
        </p:nvSpPr>
        <p:spPr>
          <a:xfrm>
            <a:off x="999194" y="263493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재고 관리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E363E4D-F1E5-4A9E-8BC2-5D58A37782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70160" y="1812960"/>
              <a:ext cx="8166600" cy="5023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E363E4D-F1E5-4A9E-8BC2-5D58A37782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0800" y="1803600"/>
                <a:ext cx="8185320" cy="50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8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6"/>
    </mc:Choice>
    <mc:Fallback xmlns="">
      <p:transition spd="slow" advTm="63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08AC1-AF6B-4D15-8421-F5E4A2C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545464-C573-4908-BD96-2B474AB81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0" y="1690688"/>
            <a:ext cx="7147589" cy="4351338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596934A-3C0F-441D-A71C-24F80C52E2D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0120" y="2216160"/>
              <a:ext cx="7378920" cy="38008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596934A-3C0F-441D-A71C-24F80C52E2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760" y="2206800"/>
                <a:ext cx="7397640" cy="38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1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73"/>
    </mc:Choice>
    <mc:Fallback xmlns="">
      <p:transition spd="slow" advTm="42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1300</Words>
  <Application>Microsoft Office PowerPoint</Application>
  <PresentationFormat>와이드스크린</PresentationFormat>
  <Paragraphs>172</Paragraphs>
  <Slides>36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UML 다이어그램 발표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Activity Diagram</vt:lpstr>
      <vt:lpstr>Activity Diagram</vt:lpstr>
      <vt:lpstr>P06 Activity Diagram</vt:lpstr>
      <vt:lpstr>P06 Activity Diagram</vt:lpstr>
      <vt:lpstr>PowerPoint 프레젠테이션</vt:lpstr>
      <vt:lpstr>Class Diagram  발주시스템</vt:lpstr>
      <vt:lpstr>Class Diagram 본사시스템</vt:lpstr>
      <vt:lpstr>PowerPoint 프레젠테이션</vt:lpstr>
      <vt:lpstr>PowerPoint 프레젠테이션</vt:lpstr>
      <vt:lpstr>PowerPoint 프레젠테이션</vt:lpstr>
      <vt:lpstr>시스템을 통해 OMS 관리자가 입고를 관리하는 과정을 나타낸 Sequence Diagram</vt:lpstr>
      <vt:lpstr>출고처가 물류창고에 출고 요청을 하는 Sequence Diagram</vt:lpstr>
      <vt:lpstr>Sequence Diagram</vt:lpstr>
      <vt:lpstr>P09 Sequence Diagram</vt:lpstr>
      <vt:lpstr>PowerPoint 프레젠테이션</vt:lpstr>
      <vt:lpstr>PowerPoint 프레젠테이션</vt:lpstr>
      <vt:lpstr>본사 관리자의 Communication Diagram</vt:lpstr>
      <vt:lpstr>OMS관리자가 출고 요청을 처리하는 커뮤니케이션 다이어그램</vt:lpstr>
      <vt:lpstr>P10 Communication Diagram</vt:lpstr>
      <vt:lpstr>PowerPoint 프레젠테이션</vt:lpstr>
      <vt:lpstr>PowerPoint 프레젠테이션</vt:lpstr>
      <vt:lpstr>물류창고의 입고 관리 State Machine Diagram</vt:lpstr>
      <vt:lpstr>물류창고의 출고 관리 State Machine Diagram</vt:lpstr>
      <vt:lpstr>출고처의 출고 요청 State Machine Diagram</vt:lpstr>
      <vt:lpstr>P10 StateMachine Diagram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문석</dc:creator>
  <cp:lastModifiedBy>song inyong</cp:lastModifiedBy>
  <cp:revision>10</cp:revision>
  <dcterms:created xsi:type="dcterms:W3CDTF">2020-10-18T08:03:24Z</dcterms:created>
  <dcterms:modified xsi:type="dcterms:W3CDTF">2020-12-02T11:12:24Z</dcterms:modified>
</cp:coreProperties>
</file>