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58" r:id="rId4"/>
    <p:sldId id="259" r:id="rId5"/>
    <p:sldId id="283" r:id="rId6"/>
    <p:sldId id="273" r:id="rId7"/>
    <p:sldId id="270" r:id="rId8"/>
    <p:sldId id="271" r:id="rId9"/>
    <p:sldId id="272" r:id="rId10"/>
    <p:sldId id="274" r:id="rId11"/>
    <p:sldId id="284" r:id="rId12"/>
    <p:sldId id="276" r:id="rId13"/>
    <p:sldId id="275" r:id="rId14"/>
    <p:sldId id="277" r:id="rId15"/>
    <p:sldId id="278" r:id="rId16"/>
    <p:sldId id="279" r:id="rId17"/>
    <p:sldId id="280" r:id="rId18"/>
    <p:sldId id="281" r:id="rId19"/>
    <p:sldId id="282" r:id="rId20"/>
    <p:sldId id="287" r:id="rId21"/>
    <p:sldId id="28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C784"/>
    <a:srgbClr val="71A08C"/>
    <a:srgbClr val="0B421A"/>
    <a:srgbClr val="548235"/>
    <a:srgbClr val="362415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77FB97-3F15-4679-8084-99E763EA209D}" v="15" dt="2023-07-24T05:23:29.8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4660"/>
  </p:normalViewPr>
  <p:slideViewPr>
    <p:cSldViewPr snapToGrid="0">
      <p:cViewPr>
        <p:scale>
          <a:sx n="75" d="100"/>
          <a:sy n="75" d="100"/>
        </p:scale>
        <p:origin x="1980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예림 정" userId="5228c482ded5ae49" providerId="LiveId" clId="{287AA4D2-89DF-40F4-B2DC-631D41E1C556}"/>
    <pc:docChg chg="undo custSel modSld">
      <pc:chgData name="예림 정" userId="5228c482ded5ae49" providerId="LiveId" clId="{287AA4D2-89DF-40F4-B2DC-631D41E1C556}" dt="2023-07-25T01:16:49.172" v="66" actId="20577"/>
      <pc:docMkLst>
        <pc:docMk/>
      </pc:docMkLst>
      <pc:sldChg chg="addSp delSp modSp mod setBg">
        <pc:chgData name="예림 정" userId="5228c482ded5ae49" providerId="LiveId" clId="{287AA4D2-89DF-40F4-B2DC-631D41E1C556}" dt="2023-07-25T01:16:49.172" v="66" actId="20577"/>
        <pc:sldMkLst>
          <pc:docMk/>
          <pc:sldMk cId="3752233193" sldId="256"/>
        </pc:sldMkLst>
        <pc:spChg chg="mod">
          <ac:chgData name="예림 정" userId="5228c482ded5ae49" providerId="LiveId" clId="{287AA4D2-89DF-40F4-B2DC-631D41E1C556}" dt="2023-07-25T00:50:21.698" v="61" actId="26606"/>
          <ac:spMkLst>
            <pc:docMk/>
            <pc:sldMk cId="3752233193" sldId="256"/>
            <ac:spMk id="7" creationId="{00000000-0000-0000-0000-000000000000}"/>
          </ac:spMkLst>
        </pc:spChg>
        <pc:spChg chg="add del">
          <ac:chgData name="예림 정" userId="5228c482ded5ae49" providerId="LiveId" clId="{287AA4D2-89DF-40F4-B2DC-631D41E1C556}" dt="2023-07-25T00:48:45.655" v="9" actId="26606"/>
          <ac:spMkLst>
            <pc:docMk/>
            <pc:sldMk cId="3752233193" sldId="256"/>
            <ac:spMk id="9" creationId="{32BC26D8-82FB-445E-AA49-62A77D7C1EE0}"/>
          </ac:spMkLst>
        </pc:spChg>
        <pc:spChg chg="add del">
          <ac:chgData name="예림 정" userId="5228c482ded5ae49" providerId="LiveId" clId="{287AA4D2-89DF-40F4-B2DC-631D41E1C556}" dt="2023-07-25T00:48:45.655" v="9" actId="26606"/>
          <ac:spMkLst>
            <pc:docMk/>
            <pc:sldMk cId="3752233193" sldId="256"/>
            <ac:spMk id="10" creationId="{CB44330D-EA18-4254-AA95-EB49948539B8}"/>
          </ac:spMkLst>
        </pc:spChg>
        <pc:spChg chg="add del">
          <ac:chgData name="예림 정" userId="5228c482ded5ae49" providerId="LiveId" clId="{287AA4D2-89DF-40F4-B2DC-631D41E1C556}" dt="2023-07-25T00:48:48.522" v="15" actId="26606"/>
          <ac:spMkLst>
            <pc:docMk/>
            <pc:sldMk cId="3752233193" sldId="256"/>
            <ac:spMk id="11" creationId="{F3060C83-F051-4F0E-ABAD-AA0DFC48B218}"/>
          </ac:spMkLst>
        </pc:spChg>
        <pc:spChg chg="add del">
          <ac:chgData name="예림 정" userId="5228c482ded5ae49" providerId="LiveId" clId="{287AA4D2-89DF-40F4-B2DC-631D41E1C556}" dt="2023-07-25T00:48:43.384" v="5" actId="26606"/>
          <ac:spMkLst>
            <pc:docMk/>
            <pc:sldMk cId="3752233193" sldId="256"/>
            <ac:spMk id="12" creationId="{F3060C83-F051-4F0E-ABAD-AA0DFC48B218}"/>
          </ac:spMkLst>
        </pc:spChg>
        <pc:spChg chg="add del">
          <ac:chgData name="예림 정" userId="5228c482ded5ae49" providerId="LiveId" clId="{287AA4D2-89DF-40F4-B2DC-631D41E1C556}" dt="2023-07-25T00:48:46.845" v="11" actId="26606"/>
          <ac:spMkLst>
            <pc:docMk/>
            <pc:sldMk cId="3752233193" sldId="256"/>
            <ac:spMk id="13" creationId="{F3060C83-F051-4F0E-ABAD-AA0DFC48B218}"/>
          </ac:spMkLst>
        </pc:spChg>
        <pc:spChg chg="add del">
          <ac:chgData name="예림 정" userId="5228c482ded5ae49" providerId="LiveId" clId="{287AA4D2-89DF-40F4-B2DC-631D41E1C556}" dt="2023-07-25T00:48:43.384" v="5" actId="26606"/>
          <ac:spMkLst>
            <pc:docMk/>
            <pc:sldMk cId="3752233193" sldId="256"/>
            <ac:spMk id="14" creationId="{83C98ABE-055B-441F-B07E-44F97F083C39}"/>
          </ac:spMkLst>
        </pc:spChg>
        <pc:spChg chg="add del">
          <ac:chgData name="예림 정" userId="5228c482ded5ae49" providerId="LiveId" clId="{287AA4D2-89DF-40F4-B2DC-631D41E1C556}" dt="2023-07-25T00:48:46.845" v="11" actId="26606"/>
          <ac:spMkLst>
            <pc:docMk/>
            <pc:sldMk cId="3752233193" sldId="256"/>
            <ac:spMk id="15" creationId="{83C98ABE-055B-441F-B07E-44F97F083C39}"/>
          </ac:spMkLst>
        </pc:spChg>
        <pc:spChg chg="add del">
          <ac:chgData name="예림 정" userId="5228c482ded5ae49" providerId="LiveId" clId="{287AA4D2-89DF-40F4-B2DC-631D41E1C556}" dt="2023-07-25T00:48:43.384" v="5" actId="26606"/>
          <ac:spMkLst>
            <pc:docMk/>
            <pc:sldMk cId="3752233193" sldId="256"/>
            <ac:spMk id="16" creationId="{29FDB030-9B49-4CED-8CCD-4D99382388AC}"/>
          </ac:spMkLst>
        </pc:spChg>
        <pc:spChg chg="add del">
          <ac:chgData name="예림 정" userId="5228c482ded5ae49" providerId="LiveId" clId="{287AA4D2-89DF-40F4-B2DC-631D41E1C556}" dt="2023-07-25T00:48:46.845" v="11" actId="26606"/>
          <ac:spMkLst>
            <pc:docMk/>
            <pc:sldMk cId="3752233193" sldId="256"/>
            <ac:spMk id="17" creationId="{29FDB030-9B49-4CED-8CCD-4D99382388AC}"/>
          </ac:spMkLst>
        </pc:spChg>
        <pc:spChg chg="add del">
          <ac:chgData name="예림 정" userId="5228c482ded5ae49" providerId="LiveId" clId="{287AA4D2-89DF-40F4-B2DC-631D41E1C556}" dt="2023-07-25T00:48:43.384" v="5" actId="26606"/>
          <ac:spMkLst>
            <pc:docMk/>
            <pc:sldMk cId="3752233193" sldId="256"/>
            <ac:spMk id="18" creationId="{3783CA14-24A1-485C-8B30-D6A5D87987AD}"/>
          </ac:spMkLst>
        </pc:spChg>
        <pc:spChg chg="add del">
          <ac:chgData name="예림 정" userId="5228c482ded5ae49" providerId="LiveId" clId="{287AA4D2-89DF-40F4-B2DC-631D41E1C556}" dt="2023-07-25T00:48:46.845" v="11" actId="26606"/>
          <ac:spMkLst>
            <pc:docMk/>
            <pc:sldMk cId="3752233193" sldId="256"/>
            <ac:spMk id="19" creationId="{3783CA14-24A1-485C-8B30-D6A5D87987AD}"/>
          </ac:spMkLst>
        </pc:spChg>
        <pc:spChg chg="add del">
          <ac:chgData name="예림 정" userId="5228c482ded5ae49" providerId="LiveId" clId="{287AA4D2-89DF-40F4-B2DC-631D41E1C556}" dt="2023-07-25T00:48:43.384" v="5" actId="26606"/>
          <ac:spMkLst>
            <pc:docMk/>
            <pc:sldMk cId="3752233193" sldId="256"/>
            <ac:spMk id="20" creationId="{9A97C86A-04D6-40F7-AE84-31AB43E6A846}"/>
          </ac:spMkLst>
        </pc:spChg>
        <pc:spChg chg="add del">
          <ac:chgData name="예림 정" userId="5228c482ded5ae49" providerId="LiveId" clId="{287AA4D2-89DF-40F4-B2DC-631D41E1C556}" dt="2023-07-25T00:48:46.845" v="11" actId="26606"/>
          <ac:spMkLst>
            <pc:docMk/>
            <pc:sldMk cId="3752233193" sldId="256"/>
            <ac:spMk id="21" creationId="{9A97C86A-04D6-40F7-AE84-31AB43E6A846}"/>
          </ac:spMkLst>
        </pc:spChg>
        <pc:spChg chg="add del">
          <ac:chgData name="예림 정" userId="5228c482ded5ae49" providerId="LiveId" clId="{287AA4D2-89DF-40F4-B2DC-631D41E1C556}" dt="2023-07-25T00:48:43.384" v="5" actId="26606"/>
          <ac:spMkLst>
            <pc:docMk/>
            <pc:sldMk cId="3752233193" sldId="256"/>
            <ac:spMk id="22" creationId="{FF9F2414-84E8-453E-B1F3-389FDE8192D9}"/>
          </ac:spMkLst>
        </pc:spChg>
        <pc:spChg chg="add del">
          <ac:chgData name="예림 정" userId="5228c482ded5ae49" providerId="LiveId" clId="{287AA4D2-89DF-40F4-B2DC-631D41E1C556}" dt="2023-07-25T00:48:46.845" v="11" actId="26606"/>
          <ac:spMkLst>
            <pc:docMk/>
            <pc:sldMk cId="3752233193" sldId="256"/>
            <ac:spMk id="23" creationId="{FF9F2414-84E8-453E-B1F3-389FDE8192D9}"/>
          </ac:spMkLst>
        </pc:spChg>
        <pc:spChg chg="add del">
          <ac:chgData name="예림 정" userId="5228c482ded5ae49" providerId="LiveId" clId="{287AA4D2-89DF-40F4-B2DC-631D41E1C556}" dt="2023-07-25T00:48:43.384" v="5" actId="26606"/>
          <ac:spMkLst>
            <pc:docMk/>
            <pc:sldMk cId="3752233193" sldId="256"/>
            <ac:spMk id="24" creationId="{3ECA69A1-7536-43AC-85EF-C7106179F5ED}"/>
          </ac:spMkLst>
        </pc:spChg>
        <pc:spChg chg="add del">
          <ac:chgData name="예림 정" userId="5228c482ded5ae49" providerId="LiveId" clId="{287AA4D2-89DF-40F4-B2DC-631D41E1C556}" dt="2023-07-25T00:48:46.845" v="11" actId="26606"/>
          <ac:spMkLst>
            <pc:docMk/>
            <pc:sldMk cId="3752233193" sldId="256"/>
            <ac:spMk id="25" creationId="{3ECA69A1-7536-43AC-85EF-C7106179F5ED}"/>
          </ac:spMkLst>
        </pc:spChg>
        <pc:spChg chg="add del">
          <ac:chgData name="예림 정" userId="5228c482ded5ae49" providerId="LiveId" clId="{287AA4D2-89DF-40F4-B2DC-631D41E1C556}" dt="2023-07-25T00:48:48.522" v="15" actId="26606"/>
          <ac:spMkLst>
            <pc:docMk/>
            <pc:sldMk cId="3752233193" sldId="256"/>
            <ac:spMk id="26" creationId="{83C98ABE-055B-441F-B07E-44F97F083C39}"/>
          </ac:spMkLst>
        </pc:spChg>
        <pc:spChg chg="add del">
          <ac:chgData name="예림 정" userId="5228c482ded5ae49" providerId="LiveId" clId="{287AA4D2-89DF-40F4-B2DC-631D41E1C556}" dt="2023-07-25T00:48:48.522" v="15" actId="26606"/>
          <ac:spMkLst>
            <pc:docMk/>
            <pc:sldMk cId="3752233193" sldId="256"/>
            <ac:spMk id="27" creationId="{29FDB030-9B49-4CED-8CCD-4D99382388AC}"/>
          </ac:spMkLst>
        </pc:spChg>
        <pc:spChg chg="add del">
          <ac:chgData name="예림 정" userId="5228c482ded5ae49" providerId="LiveId" clId="{287AA4D2-89DF-40F4-B2DC-631D41E1C556}" dt="2023-07-25T00:48:48.522" v="15" actId="26606"/>
          <ac:spMkLst>
            <pc:docMk/>
            <pc:sldMk cId="3752233193" sldId="256"/>
            <ac:spMk id="28" creationId="{3783CA14-24A1-485C-8B30-D6A5D87987AD}"/>
          </ac:spMkLst>
        </pc:spChg>
        <pc:spChg chg="add del">
          <ac:chgData name="예림 정" userId="5228c482ded5ae49" providerId="LiveId" clId="{287AA4D2-89DF-40F4-B2DC-631D41E1C556}" dt="2023-07-25T00:48:48.522" v="15" actId="26606"/>
          <ac:spMkLst>
            <pc:docMk/>
            <pc:sldMk cId="3752233193" sldId="256"/>
            <ac:spMk id="29" creationId="{9A97C86A-04D6-40F7-AE84-31AB43E6A846}"/>
          </ac:spMkLst>
        </pc:spChg>
        <pc:spChg chg="add del">
          <ac:chgData name="예림 정" userId="5228c482ded5ae49" providerId="LiveId" clId="{287AA4D2-89DF-40F4-B2DC-631D41E1C556}" dt="2023-07-25T00:48:48.522" v="15" actId="26606"/>
          <ac:spMkLst>
            <pc:docMk/>
            <pc:sldMk cId="3752233193" sldId="256"/>
            <ac:spMk id="30" creationId="{FF9F2414-84E8-453E-B1F3-389FDE8192D9}"/>
          </ac:spMkLst>
        </pc:spChg>
        <pc:spChg chg="add del">
          <ac:chgData name="예림 정" userId="5228c482ded5ae49" providerId="LiveId" clId="{287AA4D2-89DF-40F4-B2DC-631D41E1C556}" dt="2023-07-25T00:48:48.522" v="15" actId="26606"/>
          <ac:spMkLst>
            <pc:docMk/>
            <pc:sldMk cId="3752233193" sldId="256"/>
            <ac:spMk id="31" creationId="{3ECA69A1-7536-43AC-85EF-C7106179F5ED}"/>
          </ac:spMkLst>
        </pc:spChg>
        <pc:spChg chg="add del">
          <ac:chgData name="예림 정" userId="5228c482ded5ae49" providerId="LiveId" clId="{287AA4D2-89DF-40F4-B2DC-631D41E1C556}" dt="2023-07-25T00:48:51.900" v="19" actId="26606"/>
          <ac:spMkLst>
            <pc:docMk/>
            <pc:sldMk cId="3752233193" sldId="256"/>
            <ac:spMk id="32" creationId="{32BC26D8-82FB-445E-AA49-62A77D7C1EE0}"/>
          </ac:spMkLst>
        </pc:spChg>
        <pc:spChg chg="add del">
          <ac:chgData name="예림 정" userId="5228c482ded5ae49" providerId="LiveId" clId="{287AA4D2-89DF-40F4-B2DC-631D41E1C556}" dt="2023-07-25T00:48:51.900" v="19" actId="26606"/>
          <ac:spMkLst>
            <pc:docMk/>
            <pc:sldMk cId="3752233193" sldId="256"/>
            <ac:spMk id="33" creationId="{CB44330D-EA18-4254-AA95-EB49948539B8}"/>
          </ac:spMkLst>
        </pc:spChg>
        <pc:spChg chg="add del">
          <ac:chgData name="예림 정" userId="5228c482ded5ae49" providerId="LiveId" clId="{287AA4D2-89DF-40F4-B2DC-631D41E1C556}" dt="2023-07-25T00:48:52.742" v="21" actId="26606"/>
          <ac:spMkLst>
            <pc:docMk/>
            <pc:sldMk cId="3752233193" sldId="256"/>
            <ac:spMk id="35" creationId="{01D0AF59-99C3-4251-AB9A-C966C6AD4400}"/>
          </ac:spMkLst>
        </pc:spChg>
        <pc:spChg chg="add del">
          <ac:chgData name="예림 정" userId="5228c482ded5ae49" providerId="LiveId" clId="{287AA4D2-89DF-40F4-B2DC-631D41E1C556}" dt="2023-07-25T00:48:52.742" v="21" actId="26606"/>
          <ac:spMkLst>
            <pc:docMk/>
            <pc:sldMk cId="3752233193" sldId="256"/>
            <ac:spMk id="36" creationId="{1855405F-37A2-4869-9154-F8BE3BECE6C3}"/>
          </ac:spMkLst>
        </pc:spChg>
        <pc:spChg chg="add del">
          <ac:chgData name="예림 정" userId="5228c482ded5ae49" providerId="LiveId" clId="{287AA4D2-89DF-40F4-B2DC-631D41E1C556}" dt="2023-07-25T00:48:56.378" v="23" actId="26606"/>
          <ac:spMkLst>
            <pc:docMk/>
            <pc:sldMk cId="3752233193" sldId="256"/>
            <ac:spMk id="38" creationId="{69D184B2-2226-4E31-BCCB-444330767440}"/>
          </ac:spMkLst>
        </pc:spChg>
        <pc:spChg chg="add del">
          <ac:chgData name="예림 정" userId="5228c482ded5ae49" providerId="LiveId" clId="{287AA4D2-89DF-40F4-B2DC-631D41E1C556}" dt="2023-07-25T00:48:56.378" v="23" actId="26606"/>
          <ac:spMkLst>
            <pc:docMk/>
            <pc:sldMk cId="3752233193" sldId="256"/>
            <ac:spMk id="39" creationId="{1AC4D4E3-486A-464A-8EC8-D44881097267}"/>
          </ac:spMkLst>
        </pc:spChg>
        <pc:spChg chg="add del">
          <ac:chgData name="예림 정" userId="5228c482ded5ae49" providerId="LiveId" clId="{287AA4D2-89DF-40F4-B2DC-631D41E1C556}" dt="2023-07-25T00:48:56.378" v="23" actId="26606"/>
          <ac:spMkLst>
            <pc:docMk/>
            <pc:sldMk cId="3752233193" sldId="256"/>
            <ac:spMk id="40" creationId="{864DE13E-58EB-4475-B79C-0D4FC651239B}"/>
          </ac:spMkLst>
        </pc:spChg>
        <pc:spChg chg="add del">
          <ac:chgData name="예림 정" userId="5228c482ded5ae49" providerId="LiveId" clId="{287AA4D2-89DF-40F4-B2DC-631D41E1C556}" dt="2023-07-25T00:48:57.422" v="25" actId="26606"/>
          <ac:spMkLst>
            <pc:docMk/>
            <pc:sldMk cId="3752233193" sldId="256"/>
            <ac:spMk id="42" creationId="{86FF76B9-219D-4469-AF87-0236D29032F1}"/>
          </ac:spMkLst>
        </pc:spChg>
        <pc:spChg chg="add del">
          <ac:chgData name="예림 정" userId="5228c482ded5ae49" providerId="LiveId" clId="{287AA4D2-89DF-40F4-B2DC-631D41E1C556}" dt="2023-07-25T00:48:57.422" v="25" actId="26606"/>
          <ac:spMkLst>
            <pc:docMk/>
            <pc:sldMk cId="3752233193" sldId="256"/>
            <ac:spMk id="46" creationId="{2E80C965-DB6D-4F81-9E9E-B027384D0BD6}"/>
          </ac:spMkLst>
        </pc:spChg>
        <pc:spChg chg="add del">
          <ac:chgData name="예림 정" userId="5228c482ded5ae49" providerId="LiveId" clId="{287AA4D2-89DF-40F4-B2DC-631D41E1C556}" dt="2023-07-25T00:48:57.422" v="25" actId="26606"/>
          <ac:spMkLst>
            <pc:docMk/>
            <pc:sldMk cId="3752233193" sldId="256"/>
            <ac:spMk id="47" creationId="{633C5E46-DAC5-4661-9C87-22B08E2A512F}"/>
          </ac:spMkLst>
        </pc:spChg>
        <pc:spChg chg="add del">
          <ac:chgData name="예림 정" userId="5228c482ded5ae49" providerId="LiveId" clId="{287AA4D2-89DF-40F4-B2DC-631D41E1C556}" dt="2023-07-25T00:48:59.055" v="27" actId="26606"/>
          <ac:spMkLst>
            <pc:docMk/>
            <pc:sldMk cId="3752233193" sldId="256"/>
            <ac:spMk id="49" creationId="{B9FF99BD-075F-4761-A995-6FC574BD25EA}"/>
          </ac:spMkLst>
        </pc:spChg>
        <pc:spChg chg="add del">
          <ac:chgData name="예림 정" userId="5228c482ded5ae49" providerId="LiveId" clId="{287AA4D2-89DF-40F4-B2DC-631D41E1C556}" dt="2023-07-25T00:48:59.055" v="27" actId="26606"/>
          <ac:spMkLst>
            <pc:docMk/>
            <pc:sldMk cId="3752233193" sldId="256"/>
            <ac:spMk id="50" creationId="{A7B21A54-9BA3-4EA9-B460-5A829ADD9051}"/>
          </ac:spMkLst>
        </pc:spChg>
        <pc:spChg chg="add del">
          <ac:chgData name="예림 정" userId="5228c482ded5ae49" providerId="LiveId" clId="{287AA4D2-89DF-40F4-B2DC-631D41E1C556}" dt="2023-07-25T00:48:59.055" v="27" actId="26606"/>
          <ac:spMkLst>
            <pc:docMk/>
            <pc:sldMk cId="3752233193" sldId="256"/>
            <ac:spMk id="51" creationId="{6FA8F714-B9D8-488A-8CCA-E9948FF913A9}"/>
          </ac:spMkLst>
        </pc:spChg>
        <pc:spChg chg="add del">
          <ac:chgData name="예림 정" userId="5228c482ded5ae49" providerId="LiveId" clId="{287AA4D2-89DF-40F4-B2DC-631D41E1C556}" dt="2023-07-25T00:48:59.809" v="29" actId="26606"/>
          <ac:spMkLst>
            <pc:docMk/>
            <pc:sldMk cId="3752233193" sldId="256"/>
            <ac:spMk id="53" creationId="{5F879AC3-D4CE-493C-ADC7-06205677F4F8}"/>
          </ac:spMkLst>
        </pc:spChg>
        <pc:spChg chg="add del">
          <ac:chgData name="예림 정" userId="5228c482ded5ae49" providerId="LiveId" clId="{287AA4D2-89DF-40F4-B2DC-631D41E1C556}" dt="2023-07-25T00:48:59.809" v="29" actId="26606"/>
          <ac:spMkLst>
            <pc:docMk/>
            <pc:sldMk cId="3752233193" sldId="256"/>
            <ac:spMk id="54" creationId="{736F0DFD-0954-464F-BF12-DD2E6F6E0380}"/>
          </ac:spMkLst>
        </pc:spChg>
        <pc:spChg chg="add del">
          <ac:chgData name="예림 정" userId="5228c482ded5ae49" providerId="LiveId" clId="{287AA4D2-89DF-40F4-B2DC-631D41E1C556}" dt="2023-07-25T00:49:00.946" v="31" actId="26606"/>
          <ac:spMkLst>
            <pc:docMk/>
            <pc:sldMk cId="3752233193" sldId="256"/>
            <ac:spMk id="56" creationId="{7BDAC5B6-20CE-447F-8BA1-F2274AC7AE5B}"/>
          </ac:spMkLst>
        </pc:spChg>
        <pc:spChg chg="add del">
          <ac:chgData name="예림 정" userId="5228c482ded5ae49" providerId="LiveId" clId="{287AA4D2-89DF-40F4-B2DC-631D41E1C556}" dt="2023-07-25T00:49:00.946" v="31" actId="26606"/>
          <ac:spMkLst>
            <pc:docMk/>
            <pc:sldMk cId="3752233193" sldId="256"/>
            <ac:spMk id="57" creationId="{D1D22B31-BF8F-446B-9009-8A251FB177CB}"/>
          </ac:spMkLst>
        </pc:spChg>
        <pc:spChg chg="add del">
          <ac:chgData name="예림 정" userId="5228c482ded5ae49" providerId="LiveId" clId="{287AA4D2-89DF-40F4-B2DC-631D41E1C556}" dt="2023-07-25T00:50:21.698" v="61" actId="26606"/>
          <ac:spMkLst>
            <pc:docMk/>
            <pc:sldMk cId="3752233193" sldId="256"/>
            <ac:spMk id="59" creationId="{D153EDB2-4AAD-43F4-AE78-4D326C813369}"/>
          </ac:spMkLst>
        </pc:spChg>
        <pc:grpChg chg="add del">
          <ac:chgData name="예림 정" userId="5228c482ded5ae49" providerId="LiveId" clId="{287AA4D2-89DF-40F4-B2DC-631D41E1C556}" dt="2023-07-25T00:48:57.422" v="25" actId="26606"/>
          <ac:grpSpMkLst>
            <pc:docMk/>
            <pc:sldMk cId="3752233193" sldId="256"/>
            <ac:grpSpMk id="43" creationId="{DB88BD78-87E1-424D-B479-C37D8E41B12E}"/>
          </ac:grpSpMkLst>
        </pc:grpChg>
        <pc:grpChg chg="add del">
          <ac:chgData name="예림 정" userId="5228c482ded5ae49" providerId="LiveId" clId="{287AA4D2-89DF-40F4-B2DC-631D41E1C556}" dt="2023-07-25T00:50:21.698" v="61" actId="26606"/>
          <ac:grpSpMkLst>
            <pc:docMk/>
            <pc:sldMk cId="3752233193" sldId="256"/>
            <ac:grpSpMk id="60" creationId="{A3CB7779-72E2-4E92-AE18-6BBC335DD881}"/>
          </ac:grpSpMkLst>
        </pc:grpChg>
        <pc:graphicFrameChg chg="mod modGraphic">
          <ac:chgData name="예림 정" userId="5228c482ded5ae49" providerId="LiveId" clId="{287AA4D2-89DF-40F4-B2DC-631D41E1C556}" dt="2023-07-25T01:16:49.172" v="66" actId="20577"/>
          <ac:graphicFrameMkLst>
            <pc:docMk/>
            <pc:sldMk cId="3752233193" sldId="256"/>
            <ac:graphicFrameMk id="5" creationId="{00000000-0000-0000-0000-000000000000}"/>
          </ac:graphicFrameMkLst>
        </pc:graphicFrameChg>
        <pc:picChg chg="mod">
          <ac:chgData name="예림 정" userId="5228c482ded5ae49" providerId="LiveId" clId="{287AA4D2-89DF-40F4-B2DC-631D41E1C556}" dt="2023-07-25T00:50:21.698" v="61" actId="26606"/>
          <ac:picMkLst>
            <pc:docMk/>
            <pc:sldMk cId="3752233193" sldId="256"/>
            <ac:picMk id="6" creationId="{00000000-0000-0000-0000-000000000000}"/>
          </ac:picMkLst>
        </pc:picChg>
      </pc:sldChg>
      <pc:sldChg chg="addSp delSp modSp mod setBg">
        <pc:chgData name="예림 정" userId="5228c482ded5ae49" providerId="LiveId" clId="{287AA4D2-89DF-40F4-B2DC-631D41E1C556}" dt="2023-07-25T00:50:20.442" v="60" actId="26606"/>
        <pc:sldMkLst>
          <pc:docMk/>
          <pc:sldMk cId="1781108033" sldId="257"/>
        </pc:sldMkLst>
        <pc:spChg chg="mod">
          <ac:chgData name="예림 정" userId="5228c482ded5ae49" providerId="LiveId" clId="{287AA4D2-89DF-40F4-B2DC-631D41E1C556}" dt="2023-07-25T00:50:20.442" v="60" actId="26606"/>
          <ac:spMkLst>
            <pc:docMk/>
            <pc:sldMk cId="1781108033" sldId="257"/>
            <ac:spMk id="4" creationId="{00000000-0000-0000-0000-000000000000}"/>
          </ac:spMkLst>
        </pc:spChg>
        <pc:spChg chg="mod">
          <ac:chgData name="예림 정" userId="5228c482ded5ae49" providerId="LiveId" clId="{287AA4D2-89DF-40F4-B2DC-631D41E1C556}" dt="2023-07-25T00:50:20.442" v="60" actId="26606"/>
          <ac:spMkLst>
            <pc:docMk/>
            <pc:sldMk cId="1781108033" sldId="257"/>
            <ac:spMk id="5" creationId="{00000000-0000-0000-0000-000000000000}"/>
          </ac:spMkLst>
        </pc:spChg>
        <pc:spChg chg="add del">
          <ac:chgData name="예림 정" userId="5228c482ded5ae49" providerId="LiveId" clId="{287AA4D2-89DF-40F4-B2DC-631D41E1C556}" dt="2023-07-25T00:50:20.442" v="60" actId="26606"/>
          <ac:spMkLst>
            <pc:docMk/>
            <pc:sldMk cId="1781108033" sldId="257"/>
            <ac:spMk id="10" creationId="{AC14302F-E955-47D0-A56B-D1D1A6953B51}"/>
          </ac:spMkLst>
        </pc:spChg>
        <pc:grpChg chg="add del">
          <ac:chgData name="예림 정" userId="5228c482ded5ae49" providerId="LiveId" clId="{287AA4D2-89DF-40F4-B2DC-631D41E1C556}" dt="2023-07-25T00:50:20.442" v="60" actId="26606"/>
          <ac:grpSpMkLst>
            <pc:docMk/>
            <pc:sldMk cId="1781108033" sldId="257"/>
            <ac:grpSpMk id="12" creationId="{5CDA2C0D-EA81-48FC-820A-670A00B0118F}"/>
          </ac:grpSpMkLst>
        </pc:grpChg>
      </pc:sldChg>
      <pc:sldChg chg="addSp delSp modSp mod setBg">
        <pc:chgData name="예림 정" userId="5228c482ded5ae49" providerId="LiveId" clId="{287AA4D2-89DF-40F4-B2DC-631D41E1C556}" dt="2023-07-25T00:50:18.320" v="59" actId="26606"/>
        <pc:sldMkLst>
          <pc:docMk/>
          <pc:sldMk cId="168827247" sldId="258"/>
        </pc:sldMkLst>
        <pc:spChg chg="mod">
          <ac:chgData name="예림 정" userId="5228c482ded5ae49" providerId="LiveId" clId="{287AA4D2-89DF-40F4-B2DC-631D41E1C556}" dt="2023-07-25T00:50:18.320" v="59" actId="26606"/>
          <ac:spMkLst>
            <pc:docMk/>
            <pc:sldMk cId="168827247" sldId="258"/>
            <ac:spMk id="6" creationId="{00000000-0000-0000-0000-000000000000}"/>
          </ac:spMkLst>
        </pc:spChg>
        <pc:spChg chg="add del">
          <ac:chgData name="예림 정" userId="5228c482ded5ae49" providerId="LiveId" clId="{287AA4D2-89DF-40F4-B2DC-631D41E1C556}" dt="2023-07-25T00:50:18.320" v="59" actId="26606"/>
          <ac:spMkLst>
            <pc:docMk/>
            <pc:sldMk cId="168827247" sldId="258"/>
            <ac:spMk id="11" creationId="{AC8EEB0F-BA72-49AC-956F-331B60FDE79E}"/>
          </ac:spMkLst>
        </pc:spChg>
        <pc:spChg chg="add del">
          <ac:chgData name="예림 정" userId="5228c482ded5ae49" providerId="LiveId" clId="{287AA4D2-89DF-40F4-B2DC-631D41E1C556}" dt="2023-07-25T00:50:18.320" v="59" actId="26606"/>
          <ac:spMkLst>
            <pc:docMk/>
            <pc:sldMk cId="168827247" sldId="258"/>
            <ac:spMk id="13" creationId="{1BE70332-ECAF-47BB-8C7B-BD049452F653}"/>
          </ac:spMkLst>
        </pc:spChg>
        <pc:spChg chg="add del">
          <ac:chgData name="예림 정" userId="5228c482ded5ae49" providerId="LiveId" clId="{287AA4D2-89DF-40F4-B2DC-631D41E1C556}" dt="2023-07-25T00:50:18.320" v="59" actId="26606"/>
          <ac:spMkLst>
            <pc:docMk/>
            <pc:sldMk cId="168827247" sldId="258"/>
            <ac:spMk id="15" creationId="{716D9361-A35A-4DC8-AAB9-04FD2D6FEE1D}"/>
          </ac:spMkLst>
        </pc:spChg>
        <pc:graphicFrameChg chg="mod ord modGraphic">
          <ac:chgData name="예림 정" userId="5228c482ded5ae49" providerId="LiveId" clId="{287AA4D2-89DF-40F4-B2DC-631D41E1C556}" dt="2023-07-25T00:50:18.320" v="59" actId="26606"/>
          <ac:graphicFrameMkLst>
            <pc:docMk/>
            <pc:sldMk cId="168827247" sldId="258"/>
            <ac:graphicFrameMk id="4" creationId="{00000000-0000-0000-0000-000000000000}"/>
          </ac:graphicFrameMkLst>
        </pc:graphicFrameChg>
      </pc:sldChg>
      <pc:sldChg chg="addSp delSp modSp mod setBg">
        <pc:chgData name="예림 정" userId="5228c482ded5ae49" providerId="LiveId" clId="{287AA4D2-89DF-40F4-B2DC-631D41E1C556}" dt="2023-07-25T00:50:17.981" v="58" actId="26606"/>
        <pc:sldMkLst>
          <pc:docMk/>
          <pc:sldMk cId="1846934362" sldId="259"/>
        </pc:sldMkLst>
        <pc:spChg chg="mod">
          <ac:chgData name="예림 정" userId="5228c482ded5ae49" providerId="LiveId" clId="{287AA4D2-89DF-40F4-B2DC-631D41E1C556}" dt="2023-07-25T00:50:17.981" v="58" actId="26606"/>
          <ac:spMkLst>
            <pc:docMk/>
            <pc:sldMk cId="1846934362" sldId="259"/>
            <ac:spMk id="7" creationId="{00000000-0000-0000-0000-000000000000}"/>
          </ac:spMkLst>
        </pc:spChg>
        <pc:spChg chg="add del">
          <ac:chgData name="예림 정" userId="5228c482ded5ae49" providerId="LiveId" clId="{287AA4D2-89DF-40F4-B2DC-631D41E1C556}" dt="2023-07-25T00:49:38.778" v="36" actId="26606"/>
          <ac:spMkLst>
            <pc:docMk/>
            <pc:sldMk cId="1846934362" sldId="259"/>
            <ac:spMk id="12" creationId="{AC8EEB0F-BA72-49AC-956F-331B60FDE79E}"/>
          </ac:spMkLst>
        </pc:spChg>
        <pc:spChg chg="add del">
          <ac:chgData name="예림 정" userId="5228c482ded5ae49" providerId="LiveId" clId="{287AA4D2-89DF-40F4-B2DC-631D41E1C556}" dt="2023-07-25T00:50:17.981" v="58" actId="26606"/>
          <ac:spMkLst>
            <pc:docMk/>
            <pc:sldMk cId="1846934362" sldId="259"/>
            <ac:spMk id="18" creationId="{AC8EEB0F-BA72-49AC-956F-331B60FDE79E}"/>
          </ac:spMkLst>
        </pc:spChg>
        <pc:spChg chg="add del">
          <ac:chgData name="예림 정" userId="5228c482ded5ae49" providerId="LiveId" clId="{287AA4D2-89DF-40F4-B2DC-631D41E1C556}" dt="2023-07-25T00:50:17.981" v="58" actId="26606"/>
          <ac:spMkLst>
            <pc:docMk/>
            <pc:sldMk cId="1846934362" sldId="259"/>
            <ac:spMk id="19" creationId="{1BE70332-ECAF-47BB-8C7B-BD049452F653}"/>
          </ac:spMkLst>
        </pc:spChg>
        <pc:spChg chg="add del">
          <ac:chgData name="예림 정" userId="5228c482ded5ae49" providerId="LiveId" clId="{287AA4D2-89DF-40F4-B2DC-631D41E1C556}" dt="2023-07-25T00:50:17.981" v="58" actId="26606"/>
          <ac:spMkLst>
            <pc:docMk/>
            <pc:sldMk cId="1846934362" sldId="259"/>
            <ac:spMk id="20" creationId="{716D9361-A35A-4DC8-AAB9-04FD2D6FEE1D}"/>
          </ac:spMkLst>
        </pc:spChg>
        <pc:grpChg chg="add del">
          <ac:chgData name="예림 정" userId="5228c482ded5ae49" providerId="LiveId" clId="{287AA4D2-89DF-40F4-B2DC-631D41E1C556}" dt="2023-07-25T00:49:38.778" v="36" actId="26606"/>
          <ac:grpSpMkLst>
            <pc:docMk/>
            <pc:sldMk cId="1846934362" sldId="259"/>
            <ac:grpSpMk id="14" creationId="{930F0882-2EE1-46AE-A8A2-CD2D0FFA39FC}"/>
          </ac:grpSpMkLst>
        </pc:grpChg>
        <pc:graphicFrameChg chg="mod ord modGraphic">
          <ac:chgData name="예림 정" userId="5228c482ded5ae49" providerId="LiveId" clId="{287AA4D2-89DF-40F4-B2DC-631D41E1C556}" dt="2023-07-25T00:50:17.981" v="58" actId="26606"/>
          <ac:graphicFrameMkLst>
            <pc:docMk/>
            <pc:sldMk cId="1846934362" sldId="259"/>
            <ac:graphicFrameMk id="6" creationId="{00000000-0000-0000-0000-000000000000}"/>
          </ac:graphicFrameMkLst>
        </pc:graphicFrameChg>
      </pc:sldChg>
      <pc:sldChg chg="addSp delSp modSp mod setBg">
        <pc:chgData name="예림 정" userId="5228c482ded5ae49" providerId="LiveId" clId="{287AA4D2-89DF-40F4-B2DC-631D41E1C556}" dt="2023-07-25T00:50:17.777" v="57" actId="26606"/>
        <pc:sldMkLst>
          <pc:docMk/>
          <pc:sldMk cId="2803316309" sldId="261"/>
        </pc:sldMkLst>
        <pc:spChg chg="mod">
          <ac:chgData name="예림 정" userId="5228c482ded5ae49" providerId="LiveId" clId="{287AA4D2-89DF-40F4-B2DC-631D41E1C556}" dt="2023-07-25T00:50:17.777" v="57" actId="26606"/>
          <ac:spMkLst>
            <pc:docMk/>
            <pc:sldMk cId="2803316309" sldId="261"/>
            <ac:spMk id="6" creationId="{00000000-0000-0000-0000-000000000000}"/>
          </ac:spMkLst>
        </pc:spChg>
        <pc:spChg chg="add del">
          <ac:chgData name="예림 정" userId="5228c482ded5ae49" providerId="LiveId" clId="{287AA4D2-89DF-40F4-B2DC-631D41E1C556}" dt="2023-07-25T00:50:02.841" v="39" actId="26606"/>
          <ac:spMkLst>
            <pc:docMk/>
            <pc:sldMk cId="2803316309" sldId="261"/>
            <ac:spMk id="11" creationId="{AC8EEB0F-BA72-49AC-956F-331B60FDE79E}"/>
          </ac:spMkLst>
        </pc:spChg>
        <pc:spChg chg="add del">
          <ac:chgData name="예림 정" userId="5228c482ded5ae49" providerId="LiveId" clId="{287AA4D2-89DF-40F4-B2DC-631D41E1C556}" dt="2023-07-25T00:50:02.841" v="39" actId="26606"/>
          <ac:spMkLst>
            <pc:docMk/>
            <pc:sldMk cId="2803316309" sldId="261"/>
            <ac:spMk id="13" creationId="{1BE70332-ECAF-47BB-8C7B-BD049452F653}"/>
          </ac:spMkLst>
        </pc:spChg>
        <pc:spChg chg="add del">
          <ac:chgData name="예림 정" userId="5228c482ded5ae49" providerId="LiveId" clId="{287AA4D2-89DF-40F4-B2DC-631D41E1C556}" dt="2023-07-25T00:50:02.841" v="39" actId="26606"/>
          <ac:spMkLst>
            <pc:docMk/>
            <pc:sldMk cId="2803316309" sldId="261"/>
            <ac:spMk id="15" creationId="{716D9361-A35A-4DC8-AAB9-04FD2D6FEE1D}"/>
          </ac:spMkLst>
        </pc:spChg>
        <pc:spChg chg="add del">
          <ac:chgData name="예림 정" userId="5228c482ded5ae49" providerId="LiveId" clId="{287AA4D2-89DF-40F4-B2DC-631D41E1C556}" dt="2023-07-25T00:50:04.077" v="41" actId="26606"/>
          <ac:spMkLst>
            <pc:docMk/>
            <pc:sldMk cId="2803316309" sldId="261"/>
            <ac:spMk id="17" creationId="{AC8EEB0F-BA72-49AC-956F-331B60FDE79E}"/>
          </ac:spMkLst>
        </pc:spChg>
        <pc:spChg chg="add del">
          <ac:chgData name="예림 정" userId="5228c482ded5ae49" providerId="LiveId" clId="{287AA4D2-89DF-40F4-B2DC-631D41E1C556}" dt="2023-07-25T00:50:04.077" v="41" actId="26606"/>
          <ac:spMkLst>
            <pc:docMk/>
            <pc:sldMk cId="2803316309" sldId="261"/>
            <ac:spMk id="18" creationId="{1BE70332-ECAF-47BB-8C7B-BD049452F653}"/>
          </ac:spMkLst>
        </pc:spChg>
        <pc:spChg chg="add del">
          <ac:chgData name="예림 정" userId="5228c482ded5ae49" providerId="LiveId" clId="{287AA4D2-89DF-40F4-B2DC-631D41E1C556}" dt="2023-07-25T00:50:04.077" v="41" actId="26606"/>
          <ac:spMkLst>
            <pc:docMk/>
            <pc:sldMk cId="2803316309" sldId="261"/>
            <ac:spMk id="19" creationId="{716D9361-A35A-4DC8-AAB9-04FD2D6FEE1D}"/>
          </ac:spMkLst>
        </pc:spChg>
        <pc:spChg chg="add del">
          <ac:chgData name="예림 정" userId="5228c482ded5ae49" providerId="LiveId" clId="{287AA4D2-89DF-40F4-B2DC-631D41E1C556}" dt="2023-07-25T00:50:05.654" v="45" actId="26606"/>
          <ac:spMkLst>
            <pc:docMk/>
            <pc:sldMk cId="2803316309" sldId="261"/>
            <ac:spMk id="20" creationId="{19C9EAEA-39D0-4B0E-A0EB-51E7B26740B1}"/>
          </ac:spMkLst>
        </pc:spChg>
        <pc:spChg chg="add del">
          <ac:chgData name="예림 정" userId="5228c482ded5ae49" providerId="LiveId" clId="{287AA4D2-89DF-40F4-B2DC-631D41E1C556}" dt="2023-07-25T00:50:04.778" v="43" actId="26606"/>
          <ac:spMkLst>
            <pc:docMk/>
            <pc:sldMk cId="2803316309" sldId="261"/>
            <ac:spMk id="21" creationId="{AC8EEB0F-BA72-49AC-956F-331B60FDE79E}"/>
          </ac:spMkLst>
        </pc:spChg>
        <pc:spChg chg="add del">
          <ac:chgData name="예림 정" userId="5228c482ded5ae49" providerId="LiveId" clId="{287AA4D2-89DF-40F4-B2DC-631D41E1C556}" dt="2023-07-25T00:50:04.778" v="43" actId="26606"/>
          <ac:spMkLst>
            <pc:docMk/>
            <pc:sldMk cId="2803316309" sldId="261"/>
            <ac:spMk id="22" creationId="{1BE70332-ECAF-47BB-8C7B-BD049452F653}"/>
          </ac:spMkLst>
        </pc:spChg>
        <pc:spChg chg="add del">
          <ac:chgData name="예림 정" userId="5228c482ded5ae49" providerId="LiveId" clId="{287AA4D2-89DF-40F4-B2DC-631D41E1C556}" dt="2023-07-25T00:50:04.778" v="43" actId="26606"/>
          <ac:spMkLst>
            <pc:docMk/>
            <pc:sldMk cId="2803316309" sldId="261"/>
            <ac:spMk id="23" creationId="{716D9361-A35A-4DC8-AAB9-04FD2D6FEE1D}"/>
          </ac:spMkLst>
        </pc:spChg>
        <pc:spChg chg="add del">
          <ac:chgData name="예림 정" userId="5228c482ded5ae49" providerId="LiveId" clId="{287AA4D2-89DF-40F4-B2DC-631D41E1C556}" dt="2023-07-25T00:50:05.654" v="45" actId="26606"/>
          <ac:spMkLst>
            <pc:docMk/>
            <pc:sldMk cId="2803316309" sldId="261"/>
            <ac:spMk id="25" creationId="{47942995-B07F-4636-9A06-C6A104B260A8}"/>
          </ac:spMkLst>
        </pc:spChg>
        <pc:spChg chg="add del">
          <ac:chgData name="예림 정" userId="5228c482ded5ae49" providerId="LiveId" clId="{287AA4D2-89DF-40F4-B2DC-631D41E1C556}" dt="2023-07-25T00:50:05.654" v="45" actId="26606"/>
          <ac:spMkLst>
            <pc:docMk/>
            <pc:sldMk cId="2803316309" sldId="261"/>
            <ac:spMk id="28" creationId="{B81933D1-5615-42C7-9C0B-4EB7105CCE2D}"/>
          </ac:spMkLst>
        </pc:spChg>
        <pc:spChg chg="add del">
          <ac:chgData name="예림 정" userId="5228c482ded5ae49" providerId="LiveId" clId="{287AA4D2-89DF-40F4-B2DC-631D41E1C556}" dt="2023-07-25T00:50:06.281" v="47" actId="26606"/>
          <ac:spMkLst>
            <pc:docMk/>
            <pc:sldMk cId="2803316309" sldId="261"/>
            <ac:spMk id="30" creationId="{27427488-068E-4B55-AC8D-CD070B8CD46D}"/>
          </ac:spMkLst>
        </pc:spChg>
        <pc:spChg chg="add del">
          <ac:chgData name="예림 정" userId="5228c482ded5ae49" providerId="LiveId" clId="{287AA4D2-89DF-40F4-B2DC-631D41E1C556}" dt="2023-07-25T00:50:06.281" v="47" actId="26606"/>
          <ac:spMkLst>
            <pc:docMk/>
            <pc:sldMk cId="2803316309" sldId="261"/>
            <ac:spMk id="34" creationId="{3FE49A6B-0100-4397-88F8-FE2410D089A8}"/>
          </ac:spMkLst>
        </pc:spChg>
        <pc:spChg chg="add del">
          <ac:chgData name="예림 정" userId="5228c482ded5ae49" providerId="LiveId" clId="{287AA4D2-89DF-40F4-B2DC-631D41E1C556}" dt="2023-07-25T00:50:06.281" v="47" actId="26606"/>
          <ac:spMkLst>
            <pc:docMk/>
            <pc:sldMk cId="2803316309" sldId="261"/>
            <ac:spMk id="35" creationId="{A20AF199-99C2-4569-9CAF-24514AE5E82A}"/>
          </ac:spMkLst>
        </pc:spChg>
        <pc:spChg chg="add del">
          <ac:chgData name="예림 정" userId="5228c482ded5ae49" providerId="LiveId" clId="{287AA4D2-89DF-40F4-B2DC-631D41E1C556}" dt="2023-07-25T00:50:07.789" v="49" actId="26606"/>
          <ac:spMkLst>
            <pc:docMk/>
            <pc:sldMk cId="2803316309" sldId="261"/>
            <ac:spMk id="37" creationId="{47942995-B07F-4636-9A06-C6A104B260A8}"/>
          </ac:spMkLst>
        </pc:spChg>
        <pc:spChg chg="add del">
          <ac:chgData name="예림 정" userId="5228c482ded5ae49" providerId="LiveId" clId="{287AA4D2-89DF-40F4-B2DC-631D41E1C556}" dt="2023-07-25T00:50:07.789" v="49" actId="26606"/>
          <ac:spMkLst>
            <pc:docMk/>
            <pc:sldMk cId="2803316309" sldId="261"/>
            <ac:spMk id="42" creationId="{B81933D1-5615-42C7-9C0B-4EB7105CCE2D}"/>
          </ac:spMkLst>
        </pc:spChg>
        <pc:spChg chg="add del">
          <ac:chgData name="예림 정" userId="5228c482ded5ae49" providerId="LiveId" clId="{287AA4D2-89DF-40F4-B2DC-631D41E1C556}" dt="2023-07-25T00:50:07.789" v="49" actId="26606"/>
          <ac:spMkLst>
            <pc:docMk/>
            <pc:sldMk cId="2803316309" sldId="261"/>
            <ac:spMk id="43" creationId="{19C9EAEA-39D0-4B0E-A0EB-51E7B26740B1}"/>
          </ac:spMkLst>
        </pc:spChg>
        <pc:spChg chg="add del">
          <ac:chgData name="예림 정" userId="5228c482ded5ae49" providerId="LiveId" clId="{287AA4D2-89DF-40F4-B2DC-631D41E1C556}" dt="2023-07-25T00:50:09.134" v="51" actId="26606"/>
          <ac:spMkLst>
            <pc:docMk/>
            <pc:sldMk cId="2803316309" sldId="261"/>
            <ac:spMk id="45" creationId="{AC8EEB0F-BA72-49AC-956F-331B60FDE79E}"/>
          </ac:spMkLst>
        </pc:spChg>
        <pc:spChg chg="add del">
          <ac:chgData name="예림 정" userId="5228c482ded5ae49" providerId="LiveId" clId="{287AA4D2-89DF-40F4-B2DC-631D41E1C556}" dt="2023-07-25T00:50:10.587" v="53" actId="26606"/>
          <ac:spMkLst>
            <pc:docMk/>
            <pc:sldMk cId="2803316309" sldId="261"/>
            <ac:spMk id="49" creationId="{D0581B61-EB9C-4FED-8E62-AE74FB0BC83F}"/>
          </ac:spMkLst>
        </pc:spChg>
        <pc:spChg chg="add del">
          <ac:chgData name="예림 정" userId="5228c482ded5ae49" providerId="LiveId" clId="{287AA4D2-89DF-40F4-B2DC-631D41E1C556}" dt="2023-07-25T00:50:13.521" v="55" actId="26606"/>
          <ac:spMkLst>
            <pc:docMk/>
            <pc:sldMk cId="2803316309" sldId="261"/>
            <ac:spMk id="56" creationId="{AC8EEB0F-BA72-49AC-956F-331B60FDE79E}"/>
          </ac:spMkLst>
        </pc:spChg>
        <pc:spChg chg="add del">
          <ac:chgData name="예림 정" userId="5228c482ded5ae49" providerId="LiveId" clId="{287AA4D2-89DF-40F4-B2DC-631D41E1C556}" dt="2023-07-25T00:50:17.777" v="57" actId="26606"/>
          <ac:spMkLst>
            <pc:docMk/>
            <pc:sldMk cId="2803316309" sldId="261"/>
            <ac:spMk id="60" creationId="{AC8EEB0F-BA72-49AC-956F-331B60FDE79E}"/>
          </ac:spMkLst>
        </pc:spChg>
        <pc:spChg chg="add del">
          <ac:chgData name="예림 정" userId="5228c482ded5ae49" providerId="LiveId" clId="{287AA4D2-89DF-40F4-B2DC-631D41E1C556}" dt="2023-07-25T00:50:17.777" v="57" actId="26606"/>
          <ac:spMkLst>
            <pc:docMk/>
            <pc:sldMk cId="2803316309" sldId="261"/>
            <ac:spMk id="61" creationId="{1BE70332-ECAF-47BB-8C7B-BD049452F653}"/>
          </ac:spMkLst>
        </pc:spChg>
        <pc:spChg chg="add del">
          <ac:chgData name="예림 정" userId="5228c482ded5ae49" providerId="LiveId" clId="{287AA4D2-89DF-40F4-B2DC-631D41E1C556}" dt="2023-07-25T00:50:17.777" v="57" actId="26606"/>
          <ac:spMkLst>
            <pc:docMk/>
            <pc:sldMk cId="2803316309" sldId="261"/>
            <ac:spMk id="62" creationId="{716D9361-A35A-4DC8-AAB9-04FD2D6FEE1D}"/>
          </ac:spMkLst>
        </pc:spChg>
        <pc:grpChg chg="add del">
          <ac:chgData name="예림 정" userId="5228c482ded5ae49" providerId="LiveId" clId="{287AA4D2-89DF-40F4-B2DC-631D41E1C556}" dt="2023-07-25T00:50:05.654" v="45" actId="26606"/>
          <ac:grpSpMkLst>
            <pc:docMk/>
            <pc:sldMk cId="2803316309" sldId="261"/>
            <ac:grpSpMk id="26" creationId="{032D8612-31EB-44CF-A1D0-14FD4C705424}"/>
          </ac:grpSpMkLst>
        </pc:grpChg>
        <pc:grpChg chg="add del">
          <ac:chgData name="예림 정" userId="5228c482ded5ae49" providerId="LiveId" clId="{287AA4D2-89DF-40F4-B2DC-631D41E1C556}" dt="2023-07-25T00:50:06.281" v="47" actId="26606"/>
          <ac:grpSpMkLst>
            <pc:docMk/>
            <pc:sldMk cId="2803316309" sldId="261"/>
            <ac:grpSpMk id="31" creationId="{5DD5AFF2-B0BF-41FA-BA95-B06DB47DF11B}"/>
          </ac:grpSpMkLst>
        </pc:grpChg>
        <pc:grpChg chg="add del">
          <ac:chgData name="예림 정" userId="5228c482ded5ae49" providerId="LiveId" clId="{287AA4D2-89DF-40F4-B2DC-631D41E1C556}" dt="2023-07-25T00:50:07.789" v="49" actId="26606"/>
          <ac:grpSpMkLst>
            <pc:docMk/>
            <pc:sldMk cId="2803316309" sldId="261"/>
            <ac:grpSpMk id="38" creationId="{032D8612-31EB-44CF-A1D0-14FD4C705424}"/>
          </ac:grpSpMkLst>
        </pc:grpChg>
        <pc:grpChg chg="add del">
          <ac:chgData name="예림 정" userId="5228c482ded5ae49" providerId="LiveId" clId="{287AA4D2-89DF-40F4-B2DC-631D41E1C556}" dt="2023-07-25T00:50:09.134" v="51" actId="26606"/>
          <ac:grpSpMkLst>
            <pc:docMk/>
            <pc:sldMk cId="2803316309" sldId="261"/>
            <ac:grpSpMk id="46" creationId="{930F0882-2EE1-46AE-A8A2-CD2D0FFA39FC}"/>
          </ac:grpSpMkLst>
        </pc:grpChg>
        <pc:grpChg chg="add del">
          <ac:chgData name="예림 정" userId="5228c482ded5ae49" providerId="LiveId" clId="{287AA4D2-89DF-40F4-B2DC-631D41E1C556}" dt="2023-07-25T00:50:10.587" v="53" actId="26606"/>
          <ac:grpSpMkLst>
            <pc:docMk/>
            <pc:sldMk cId="2803316309" sldId="261"/>
            <ac:grpSpMk id="50" creationId="{39198901-5716-4C59-8560-9B4B17388654}"/>
          </ac:grpSpMkLst>
        </pc:grpChg>
        <pc:grpChg chg="add del">
          <ac:chgData name="예림 정" userId="5228c482ded5ae49" providerId="LiveId" clId="{287AA4D2-89DF-40F4-B2DC-631D41E1C556}" dt="2023-07-25T00:50:13.521" v="55" actId="26606"/>
          <ac:grpSpMkLst>
            <pc:docMk/>
            <pc:sldMk cId="2803316309" sldId="261"/>
            <ac:grpSpMk id="57" creationId="{930F0882-2EE1-46AE-A8A2-CD2D0FFA39FC}"/>
          </ac:grpSpMkLst>
        </pc:grpChg>
        <pc:graphicFrameChg chg="add mod ord modGraphic">
          <ac:chgData name="예림 정" userId="5228c482ded5ae49" providerId="LiveId" clId="{287AA4D2-89DF-40F4-B2DC-631D41E1C556}" dt="2023-07-25T00:50:17.777" v="57" actId="26606"/>
          <ac:graphicFrameMkLst>
            <pc:docMk/>
            <pc:sldMk cId="2803316309" sldId="261"/>
            <ac:graphicFrameMk id="5" creationId="{00000000-0000-0000-0000-0000000000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F2D47-B4E2-4A4C-83CA-F7F5FC0A5B41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1A58A-E797-4442-ABBD-85BFBAB95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261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F2D47-B4E2-4A4C-83CA-F7F5FC0A5B41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1A58A-E797-4442-ABBD-85BFBAB95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10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F2D47-B4E2-4A4C-83CA-F7F5FC0A5B41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1A58A-E797-4442-ABBD-85BFBAB95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325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6299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F2D47-B4E2-4A4C-83CA-F7F5FC0A5B41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1A58A-E797-4442-ABBD-85BFBAB95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45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F2D47-B4E2-4A4C-83CA-F7F5FC0A5B41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1A58A-E797-4442-ABBD-85BFBAB95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710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F2D47-B4E2-4A4C-83CA-F7F5FC0A5B41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1A58A-E797-4442-ABBD-85BFBAB95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321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F2D47-B4E2-4A4C-83CA-F7F5FC0A5B41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1A58A-E797-4442-ABBD-85BFBAB95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74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F2D47-B4E2-4A4C-83CA-F7F5FC0A5B41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1A58A-E797-4442-ABBD-85BFBAB95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85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F2D47-B4E2-4A4C-83CA-F7F5FC0A5B41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1A58A-E797-4442-ABBD-85BFBAB95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208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F2D47-B4E2-4A4C-83CA-F7F5FC0A5B41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1A58A-E797-4442-ABBD-85BFBAB95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765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F2D47-B4E2-4A4C-83CA-F7F5FC0A5B41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1A58A-E797-4442-ABBD-85BFBAB95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17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F2D47-B4E2-4A4C-83CA-F7F5FC0A5B41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1A58A-E797-4442-ABBD-85BFBAB95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274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301513"/>
              </p:ext>
            </p:extLst>
          </p:nvPr>
        </p:nvGraphicFramePr>
        <p:xfrm>
          <a:off x="2938549" y="3648215"/>
          <a:ext cx="6301946" cy="2196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2148">
                  <a:extLst>
                    <a:ext uri="{9D8B030D-6E8A-4147-A177-3AD203B41FA5}">
                      <a16:colId xmlns:a16="http://schemas.microsoft.com/office/drawing/2014/main" val="2676617384"/>
                    </a:ext>
                  </a:extLst>
                </a:gridCol>
                <a:gridCol w="4349798">
                  <a:extLst>
                    <a:ext uri="{9D8B030D-6E8A-4147-A177-3AD203B41FA5}">
                      <a16:colId xmlns:a16="http://schemas.microsoft.com/office/drawing/2014/main" val="3803873370"/>
                    </a:ext>
                  </a:extLst>
                </a:gridCol>
              </a:tblGrid>
              <a:tr h="5491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784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latinLnBrk="1">
                        <a:lnSpc>
                          <a:spcPct val="150000"/>
                        </a:lnSpc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1.1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646844"/>
                  </a:ext>
                </a:extLst>
              </a:tr>
              <a:tr h="5491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784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latinLnBrk="1">
                        <a:lnSpc>
                          <a:spcPct val="150000"/>
                        </a:lnSpc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2024.03.26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060964"/>
                  </a:ext>
                </a:extLst>
              </a:tr>
              <a:tr h="5491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소속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784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DW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아카데미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203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호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660106"/>
                  </a:ext>
                </a:extLst>
              </a:tr>
              <a:tr h="5491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784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latinLnBrk="1">
                        <a:lnSpc>
                          <a:spcPct val="150000"/>
                        </a:lnSpc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송재영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강동욱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여영근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01943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125570" y="2305159"/>
            <a:ext cx="39254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362415"/>
                </a:solidFill>
              </a:rPr>
              <a:t>ROAST MEMORY</a:t>
            </a:r>
          </a:p>
          <a:p>
            <a:pPr algn="ctr"/>
            <a:r>
              <a:rPr lang="en-US" altLang="ko-KR" b="1" dirty="0">
                <a:solidFill>
                  <a:srgbClr val="362415"/>
                </a:solidFill>
              </a:rPr>
              <a:t>RESTING YOUR LIFE</a:t>
            </a:r>
            <a:endParaRPr lang="ko-KR" altLang="en-US" b="1" dirty="0">
              <a:solidFill>
                <a:srgbClr val="362415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223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/>
          <p:cNvSpPr txBox="1"/>
          <p:nvPr/>
        </p:nvSpPr>
        <p:spPr>
          <a:xfrm>
            <a:off x="573413" y="404932"/>
            <a:ext cx="117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설계 </a:t>
            </a:r>
            <a:r>
              <a:rPr lang="en-US" altLang="ko-KR" b="1"/>
              <a:t>(UI)</a:t>
            </a:r>
            <a:endParaRPr lang="ko-KR" altLang="en-US" b="1"/>
          </a:p>
        </p:txBody>
      </p:sp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547660"/>
              </p:ext>
            </p:extLst>
          </p:nvPr>
        </p:nvGraphicFramePr>
        <p:xfrm>
          <a:off x="573413" y="841178"/>
          <a:ext cx="11266164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701">
                  <a:extLst>
                    <a:ext uri="{9D8B030D-6E8A-4147-A177-3AD203B41FA5}">
                      <a16:colId xmlns:a16="http://schemas.microsoft.com/office/drawing/2014/main" val="2424393279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2428441613"/>
                    </a:ext>
                  </a:extLst>
                </a:gridCol>
                <a:gridCol w="1204686">
                  <a:extLst>
                    <a:ext uri="{9D8B030D-6E8A-4147-A177-3AD203B41FA5}">
                      <a16:colId xmlns:a16="http://schemas.microsoft.com/office/drawing/2014/main" val="1773407113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16524331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3536402081"/>
                    </a:ext>
                  </a:extLst>
                </a:gridCol>
                <a:gridCol w="2136899">
                  <a:extLst>
                    <a:ext uri="{9D8B030D-6E8A-4147-A177-3AD203B41FA5}">
                      <a16:colId xmlns:a16="http://schemas.microsoft.com/office/drawing/2014/main" val="4048651679"/>
                    </a:ext>
                  </a:extLst>
                </a:gridCol>
                <a:gridCol w="736929">
                  <a:extLst>
                    <a:ext uri="{9D8B030D-6E8A-4147-A177-3AD203B41FA5}">
                      <a16:colId xmlns:a16="http://schemas.microsoft.com/office/drawing/2014/main" val="2799664844"/>
                    </a:ext>
                  </a:extLst>
                </a:gridCol>
                <a:gridCol w="1766663">
                  <a:extLst>
                    <a:ext uri="{9D8B030D-6E8A-4147-A177-3AD203B41FA5}">
                      <a16:colId xmlns:a16="http://schemas.microsoft.com/office/drawing/2014/main" val="353773557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/>
                        <a:t>Page Title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78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컨텐츠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/>
                        <a:t>Screen</a:t>
                      </a:r>
                      <a:r>
                        <a:rPr lang="en-US" altLang="ko-KR" sz="1200" baseline="0"/>
                        <a:t> ID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7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UI-a-005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Developer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78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/>
                        <a:t>Date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78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2023-03-26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48355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>
                          <a:solidFill>
                            <a:schemeClr val="bg1"/>
                          </a:solidFill>
                        </a:rPr>
                        <a:t>Screen</a:t>
                      </a:r>
                      <a:r>
                        <a:rPr lang="en-US" altLang="ko-KR" sz="1200" baseline="0">
                          <a:solidFill>
                            <a:schemeClr val="bg1"/>
                          </a:solidFill>
                        </a:rPr>
                        <a:t> Path</a:t>
                      </a:r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784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관광지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154320"/>
                  </a:ext>
                </a:extLst>
              </a:tr>
            </a:tbl>
          </a:graphicData>
        </a:graphic>
      </p:graphicFrame>
      <p:graphicFrame>
        <p:nvGraphicFramePr>
          <p:cNvPr id="106" name="표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765854"/>
              </p:ext>
            </p:extLst>
          </p:nvPr>
        </p:nvGraphicFramePr>
        <p:xfrm>
          <a:off x="9359153" y="1547770"/>
          <a:ext cx="2480424" cy="3033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860">
                  <a:extLst>
                    <a:ext uri="{9D8B030D-6E8A-4147-A177-3AD203B41FA5}">
                      <a16:colId xmlns:a16="http://schemas.microsoft.com/office/drawing/2014/main" val="3423167436"/>
                    </a:ext>
                  </a:extLst>
                </a:gridCol>
                <a:gridCol w="1967564">
                  <a:extLst>
                    <a:ext uri="{9D8B030D-6E8A-4147-A177-3AD203B41FA5}">
                      <a16:colId xmlns:a16="http://schemas.microsoft.com/office/drawing/2014/main" val="215635382"/>
                    </a:ext>
                  </a:extLst>
                </a:gridCol>
              </a:tblGrid>
              <a:tr h="60662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78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042849"/>
                  </a:ext>
                </a:extLst>
              </a:tr>
              <a:tr h="606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메뉴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클릭하면 페이지 이동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386750"/>
                  </a:ext>
                </a:extLst>
              </a:tr>
              <a:tr h="606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달력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여행갈 날짜를 선택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437685"/>
                  </a:ext>
                </a:extLst>
              </a:tr>
              <a:tr h="606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3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관광지 </a:t>
                      </a:r>
                      <a:r>
                        <a:rPr lang="ko-KR" altLang="en-US" sz="1200" dirty="0" smtClean="0"/>
                        <a:t>슬라이드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관광지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국가를 선택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700089"/>
                  </a:ext>
                </a:extLst>
              </a:tr>
              <a:tr h="606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4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다음페이지로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656178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73413" y="1667958"/>
            <a:ext cx="8620463" cy="4853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ㅇㅇㅇㅇㅇㅇ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14635" y="1824504"/>
            <a:ext cx="1643921" cy="315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Login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65705" y="1823262"/>
            <a:ext cx="746539" cy="3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LOGO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43899" y="2529615"/>
            <a:ext cx="5163246" cy="30795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관광지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160784" y="1667958"/>
            <a:ext cx="7046359" cy="519959"/>
            <a:chOff x="1319727" y="1666289"/>
            <a:chExt cx="6689749" cy="519959"/>
          </a:xfrm>
        </p:grpSpPr>
        <p:sp>
          <p:nvSpPr>
            <p:cNvPr id="7" name="직사각형 6"/>
            <p:cNvSpPr/>
            <p:nvPr/>
          </p:nvSpPr>
          <p:spPr>
            <a:xfrm>
              <a:off x="1463040" y="1770612"/>
              <a:ext cx="6546436" cy="4156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1319727" y="1666289"/>
              <a:ext cx="286625" cy="2866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bg1"/>
                  </a:solidFill>
                </a:rPr>
                <a:t>1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489145" y="1817914"/>
            <a:ext cx="746539" cy="3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Service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02713" y="1821144"/>
            <a:ext cx="746539" cy="3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Notice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7954791" y="3832412"/>
            <a:ext cx="624433" cy="605117"/>
            <a:chOff x="7954791" y="3832412"/>
            <a:chExt cx="624433" cy="605117"/>
          </a:xfrm>
        </p:grpSpPr>
        <p:sp>
          <p:nvSpPr>
            <p:cNvPr id="23" name="타원 22"/>
            <p:cNvSpPr/>
            <p:nvPr/>
          </p:nvSpPr>
          <p:spPr>
            <a:xfrm>
              <a:off x="7954791" y="3832412"/>
              <a:ext cx="624433" cy="60511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오른쪽 화살표 23"/>
            <p:cNvSpPr/>
            <p:nvPr/>
          </p:nvSpPr>
          <p:spPr>
            <a:xfrm>
              <a:off x="8107386" y="4037864"/>
              <a:ext cx="319242" cy="268504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087430" y="2357204"/>
            <a:ext cx="1736452" cy="3251961"/>
            <a:chOff x="1087430" y="2357204"/>
            <a:chExt cx="1736452" cy="3251961"/>
          </a:xfrm>
        </p:grpSpPr>
        <p:sp>
          <p:nvSpPr>
            <p:cNvPr id="8" name="직사각형 7"/>
            <p:cNvSpPr/>
            <p:nvPr/>
          </p:nvSpPr>
          <p:spPr>
            <a:xfrm>
              <a:off x="1224031" y="2529614"/>
              <a:ext cx="1599851" cy="30795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달력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1087430" y="2357204"/>
              <a:ext cx="286625" cy="2866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bg1"/>
                  </a:solidFill>
                </a:rPr>
                <a:t>2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타원 28"/>
          <p:cNvSpPr/>
          <p:nvPr/>
        </p:nvSpPr>
        <p:spPr>
          <a:xfrm>
            <a:off x="2930283" y="2374214"/>
            <a:ext cx="301904" cy="2866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3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8253369" y="3689099"/>
            <a:ext cx="301904" cy="2866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4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38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/>
          <p:cNvSpPr txBox="1"/>
          <p:nvPr/>
        </p:nvSpPr>
        <p:spPr>
          <a:xfrm>
            <a:off x="573413" y="404932"/>
            <a:ext cx="117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설계 </a:t>
            </a:r>
            <a:r>
              <a:rPr lang="en-US" altLang="ko-KR" b="1"/>
              <a:t>(UI)</a:t>
            </a:r>
            <a:endParaRPr lang="ko-KR" altLang="en-US" b="1"/>
          </a:p>
        </p:txBody>
      </p:sp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262269"/>
              </p:ext>
            </p:extLst>
          </p:nvPr>
        </p:nvGraphicFramePr>
        <p:xfrm>
          <a:off x="573413" y="841178"/>
          <a:ext cx="11266164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701">
                  <a:extLst>
                    <a:ext uri="{9D8B030D-6E8A-4147-A177-3AD203B41FA5}">
                      <a16:colId xmlns:a16="http://schemas.microsoft.com/office/drawing/2014/main" val="2424393279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2428441613"/>
                    </a:ext>
                  </a:extLst>
                </a:gridCol>
                <a:gridCol w="1204686">
                  <a:extLst>
                    <a:ext uri="{9D8B030D-6E8A-4147-A177-3AD203B41FA5}">
                      <a16:colId xmlns:a16="http://schemas.microsoft.com/office/drawing/2014/main" val="1773407113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16524331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3536402081"/>
                    </a:ext>
                  </a:extLst>
                </a:gridCol>
                <a:gridCol w="2136899">
                  <a:extLst>
                    <a:ext uri="{9D8B030D-6E8A-4147-A177-3AD203B41FA5}">
                      <a16:colId xmlns:a16="http://schemas.microsoft.com/office/drawing/2014/main" val="4048651679"/>
                    </a:ext>
                  </a:extLst>
                </a:gridCol>
                <a:gridCol w="736929">
                  <a:extLst>
                    <a:ext uri="{9D8B030D-6E8A-4147-A177-3AD203B41FA5}">
                      <a16:colId xmlns:a16="http://schemas.microsoft.com/office/drawing/2014/main" val="2799664844"/>
                    </a:ext>
                  </a:extLst>
                </a:gridCol>
                <a:gridCol w="1766663">
                  <a:extLst>
                    <a:ext uri="{9D8B030D-6E8A-4147-A177-3AD203B41FA5}">
                      <a16:colId xmlns:a16="http://schemas.microsoft.com/office/drawing/2014/main" val="353773557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/>
                        <a:t>Page Title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78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컨텐츠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/>
                        <a:t>Screen</a:t>
                      </a:r>
                      <a:r>
                        <a:rPr lang="en-US" altLang="ko-KR" sz="1200" baseline="0"/>
                        <a:t> ID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7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UI-a-006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Developer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78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/>
                        <a:t>Date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78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2023-03-26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48355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>
                          <a:solidFill>
                            <a:schemeClr val="bg1"/>
                          </a:solidFill>
                        </a:rPr>
                        <a:t>Screen</a:t>
                      </a:r>
                      <a:r>
                        <a:rPr lang="en-US" altLang="ko-KR" sz="1200" baseline="0">
                          <a:solidFill>
                            <a:schemeClr val="bg1"/>
                          </a:solidFill>
                        </a:rPr>
                        <a:t> Path</a:t>
                      </a:r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784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명소 및 식당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154320"/>
                  </a:ext>
                </a:extLst>
              </a:tr>
            </a:tbl>
          </a:graphicData>
        </a:graphic>
      </p:graphicFrame>
      <p:graphicFrame>
        <p:nvGraphicFramePr>
          <p:cNvPr id="106" name="표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910405"/>
              </p:ext>
            </p:extLst>
          </p:nvPr>
        </p:nvGraphicFramePr>
        <p:xfrm>
          <a:off x="9359153" y="1547770"/>
          <a:ext cx="2480424" cy="3249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860">
                  <a:extLst>
                    <a:ext uri="{9D8B030D-6E8A-4147-A177-3AD203B41FA5}">
                      <a16:colId xmlns:a16="http://schemas.microsoft.com/office/drawing/2014/main" val="3423167436"/>
                    </a:ext>
                  </a:extLst>
                </a:gridCol>
                <a:gridCol w="1967564">
                  <a:extLst>
                    <a:ext uri="{9D8B030D-6E8A-4147-A177-3AD203B41FA5}">
                      <a16:colId xmlns:a16="http://schemas.microsoft.com/office/drawing/2014/main" val="215635382"/>
                    </a:ext>
                  </a:extLst>
                </a:gridCol>
              </a:tblGrid>
              <a:tr h="60662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78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042849"/>
                  </a:ext>
                </a:extLst>
              </a:tr>
              <a:tr h="606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메뉴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클릭하면 페이지 이동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386750"/>
                  </a:ext>
                </a:extLst>
              </a:tr>
              <a:tr h="606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달력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여행갈 날짜를 선택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437685"/>
                  </a:ext>
                </a:extLst>
              </a:tr>
              <a:tr h="606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3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관광지에 맞는 대표 명소 및 식당 </a:t>
                      </a:r>
                      <a:r>
                        <a:rPr lang="ko-KR" altLang="en-US" sz="1200" dirty="0" err="1" smtClean="0"/>
                        <a:t>추천해줌</a:t>
                      </a:r>
                      <a:r>
                        <a:rPr lang="en-US" altLang="ko-KR" sz="1200" dirty="0" smtClean="0"/>
                        <a:t>.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거기에 맞춰서 명소와 식당을 선택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700089"/>
                  </a:ext>
                </a:extLst>
              </a:tr>
              <a:tr h="606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4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다음페이지로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656178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73413" y="1667958"/>
            <a:ext cx="8620463" cy="4853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ㅇㅇㅇㅇㅇㅇ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14635" y="1824504"/>
            <a:ext cx="1643921" cy="315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Login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65705" y="1823262"/>
            <a:ext cx="746539" cy="3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LOGO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160784" y="1667958"/>
            <a:ext cx="7046359" cy="519959"/>
            <a:chOff x="1319727" y="1666289"/>
            <a:chExt cx="6689749" cy="519959"/>
          </a:xfrm>
        </p:grpSpPr>
        <p:sp>
          <p:nvSpPr>
            <p:cNvPr id="7" name="직사각형 6"/>
            <p:cNvSpPr/>
            <p:nvPr/>
          </p:nvSpPr>
          <p:spPr>
            <a:xfrm>
              <a:off x="1463040" y="1770612"/>
              <a:ext cx="6546436" cy="4156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1319727" y="1666289"/>
              <a:ext cx="286625" cy="2866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bg1"/>
                  </a:solidFill>
                </a:rPr>
                <a:t>1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489145" y="1817914"/>
            <a:ext cx="746539" cy="3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Service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02713" y="1821144"/>
            <a:ext cx="746539" cy="3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Notice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084732" y="2386301"/>
            <a:ext cx="1739150" cy="3222864"/>
            <a:chOff x="1084732" y="2386301"/>
            <a:chExt cx="1739150" cy="3222864"/>
          </a:xfrm>
        </p:grpSpPr>
        <p:sp>
          <p:nvSpPr>
            <p:cNvPr id="8" name="직사각형 7"/>
            <p:cNvSpPr/>
            <p:nvPr/>
          </p:nvSpPr>
          <p:spPr>
            <a:xfrm>
              <a:off x="1224031" y="2529614"/>
              <a:ext cx="1599851" cy="30795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달력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1084732" y="2386301"/>
              <a:ext cx="301904" cy="2866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bg1"/>
                  </a:solidFill>
                </a:rPr>
                <a:t>2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913694" y="2384576"/>
            <a:ext cx="5293451" cy="3224590"/>
            <a:chOff x="2913694" y="2384576"/>
            <a:chExt cx="5293451" cy="3224590"/>
          </a:xfrm>
        </p:grpSpPr>
        <p:sp>
          <p:nvSpPr>
            <p:cNvPr id="3" name="직사각형 2"/>
            <p:cNvSpPr/>
            <p:nvPr/>
          </p:nvSpPr>
          <p:spPr>
            <a:xfrm>
              <a:off x="3043899" y="2529615"/>
              <a:ext cx="5163246" cy="30795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명소 및 식당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2913694" y="2384576"/>
              <a:ext cx="301904" cy="2866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bg1"/>
                  </a:solidFill>
                </a:rPr>
                <a:t>3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7977567" y="3689099"/>
            <a:ext cx="624433" cy="774987"/>
            <a:chOff x="7977567" y="3689099"/>
            <a:chExt cx="624433" cy="774987"/>
          </a:xfrm>
        </p:grpSpPr>
        <p:grpSp>
          <p:nvGrpSpPr>
            <p:cNvPr id="32" name="그룹 31"/>
            <p:cNvGrpSpPr/>
            <p:nvPr/>
          </p:nvGrpSpPr>
          <p:grpSpPr>
            <a:xfrm>
              <a:off x="7977567" y="3858969"/>
              <a:ext cx="624433" cy="605117"/>
              <a:chOff x="7954791" y="3832412"/>
              <a:chExt cx="624433" cy="60511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7954791" y="3832412"/>
                <a:ext cx="624433" cy="605117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오른쪽 화살표 33"/>
              <p:cNvSpPr/>
              <p:nvPr/>
            </p:nvSpPr>
            <p:spPr>
              <a:xfrm>
                <a:off x="8107386" y="4037864"/>
                <a:ext cx="319242" cy="268504"/>
              </a:xfrm>
              <a:prstGeom prst="rightArrow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" name="타원 29"/>
            <p:cNvSpPr/>
            <p:nvPr/>
          </p:nvSpPr>
          <p:spPr>
            <a:xfrm>
              <a:off x="8267007" y="3689099"/>
              <a:ext cx="301904" cy="2866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bg1"/>
                  </a:solidFill>
                </a:rPr>
                <a:t>4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430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/>
          <p:cNvSpPr txBox="1"/>
          <p:nvPr/>
        </p:nvSpPr>
        <p:spPr>
          <a:xfrm>
            <a:off x="573413" y="404932"/>
            <a:ext cx="117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설계 </a:t>
            </a:r>
            <a:r>
              <a:rPr lang="en-US" altLang="ko-KR" b="1"/>
              <a:t>(UI)</a:t>
            </a:r>
            <a:endParaRPr lang="ko-KR" altLang="en-US" b="1"/>
          </a:p>
        </p:txBody>
      </p:sp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416047"/>
              </p:ext>
            </p:extLst>
          </p:nvPr>
        </p:nvGraphicFramePr>
        <p:xfrm>
          <a:off x="573413" y="841178"/>
          <a:ext cx="11266164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701">
                  <a:extLst>
                    <a:ext uri="{9D8B030D-6E8A-4147-A177-3AD203B41FA5}">
                      <a16:colId xmlns:a16="http://schemas.microsoft.com/office/drawing/2014/main" val="2424393279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2428441613"/>
                    </a:ext>
                  </a:extLst>
                </a:gridCol>
                <a:gridCol w="1204686">
                  <a:extLst>
                    <a:ext uri="{9D8B030D-6E8A-4147-A177-3AD203B41FA5}">
                      <a16:colId xmlns:a16="http://schemas.microsoft.com/office/drawing/2014/main" val="1773407113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16524331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3536402081"/>
                    </a:ext>
                  </a:extLst>
                </a:gridCol>
                <a:gridCol w="2136899">
                  <a:extLst>
                    <a:ext uri="{9D8B030D-6E8A-4147-A177-3AD203B41FA5}">
                      <a16:colId xmlns:a16="http://schemas.microsoft.com/office/drawing/2014/main" val="4048651679"/>
                    </a:ext>
                  </a:extLst>
                </a:gridCol>
                <a:gridCol w="736929">
                  <a:extLst>
                    <a:ext uri="{9D8B030D-6E8A-4147-A177-3AD203B41FA5}">
                      <a16:colId xmlns:a16="http://schemas.microsoft.com/office/drawing/2014/main" val="2799664844"/>
                    </a:ext>
                  </a:extLst>
                </a:gridCol>
                <a:gridCol w="1766663">
                  <a:extLst>
                    <a:ext uri="{9D8B030D-6E8A-4147-A177-3AD203B41FA5}">
                      <a16:colId xmlns:a16="http://schemas.microsoft.com/office/drawing/2014/main" val="353773557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/>
                        <a:t>Page Title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78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컨텐츠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/>
                        <a:t>Screen</a:t>
                      </a:r>
                      <a:r>
                        <a:rPr lang="en-US" altLang="ko-KR" sz="1200" baseline="0"/>
                        <a:t> ID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7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UI-a-007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Developer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78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/>
                        <a:t>Date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78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2023-03-26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48355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>
                          <a:solidFill>
                            <a:schemeClr val="bg1"/>
                          </a:solidFill>
                        </a:rPr>
                        <a:t>Screen</a:t>
                      </a:r>
                      <a:r>
                        <a:rPr lang="en-US" altLang="ko-KR" sz="1200" baseline="0">
                          <a:solidFill>
                            <a:schemeClr val="bg1"/>
                          </a:solidFill>
                        </a:rPr>
                        <a:t> Path</a:t>
                      </a:r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784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숙박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154320"/>
                  </a:ext>
                </a:extLst>
              </a:tr>
            </a:tbl>
          </a:graphicData>
        </a:graphic>
      </p:graphicFrame>
      <p:graphicFrame>
        <p:nvGraphicFramePr>
          <p:cNvPr id="106" name="표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00574"/>
              </p:ext>
            </p:extLst>
          </p:nvPr>
        </p:nvGraphicFramePr>
        <p:xfrm>
          <a:off x="9359153" y="1547770"/>
          <a:ext cx="2480424" cy="4313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860">
                  <a:extLst>
                    <a:ext uri="{9D8B030D-6E8A-4147-A177-3AD203B41FA5}">
                      <a16:colId xmlns:a16="http://schemas.microsoft.com/office/drawing/2014/main" val="3423167436"/>
                    </a:ext>
                  </a:extLst>
                </a:gridCol>
                <a:gridCol w="1967564">
                  <a:extLst>
                    <a:ext uri="{9D8B030D-6E8A-4147-A177-3AD203B41FA5}">
                      <a16:colId xmlns:a16="http://schemas.microsoft.com/office/drawing/2014/main" val="215635382"/>
                    </a:ext>
                  </a:extLst>
                </a:gridCol>
              </a:tblGrid>
              <a:tr h="60662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78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042849"/>
                  </a:ext>
                </a:extLst>
              </a:tr>
              <a:tr h="606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메뉴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클릭하면 페이지 이동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386750"/>
                  </a:ext>
                </a:extLst>
              </a:tr>
              <a:tr h="606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 smtClean="0"/>
                        <a:t>검색창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박스에서 숙박업소 검색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437685"/>
                  </a:ext>
                </a:extLst>
              </a:tr>
              <a:tr h="606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3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 smtClean="0"/>
                        <a:t>검색창</a:t>
                      </a:r>
                      <a:r>
                        <a:rPr lang="ko-KR" altLang="en-US" sz="1200" dirty="0" smtClean="0"/>
                        <a:t> 박스에서 숙박업소를 검색하면</a:t>
                      </a:r>
                      <a:r>
                        <a:rPr lang="ko-KR" altLang="en-US" sz="1200" baseline="0" dirty="0" smtClean="0"/>
                        <a:t> 숙박업소들이 나열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700089"/>
                  </a:ext>
                </a:extLst>
              </a:tr>
              <a:tr h="606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4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선택한 숙박업소 목록을 보여줌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656178"/>
                  </a:ext>
                </a:extLst>
              </a:tr>
              <a:tr h="606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38130"/>
                  </a:ext>
                </a:extLst>
              </a:tr>
              <a:tr h="606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해당</a:t>
                      </a:r>
                      <a:r>
                        <a:rPr lang="ko-KR" altLang="en-US" sz="1200" baseline="0" dirty="0" smtClean="0"/>
                        <a:t> 숙박업소 </a:t>
                      </a:r>
                      <a:r>
                        <a:rPr lang="en-US" altLang="ko-KR" sz="1200" baseline="0" dirty="0" err="1" smtClean="0"/>
                        <a:t>sns</a:t>
                      </a:r>
                      <a:r>
                        <a:rPr lang="ko-KR" altLang="en-US" sz="1200" baseline="0" dirty="0" err="1" smtClean="0"/>
                        <a:t>리뷰링크</a:t>
                      </a:r>
                      <a:endParaRPr lang="ko-KR" altLang="en-US" sz="1200" dirty="0" smtClean="0"/>
                    </a:p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198345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73413" y="1713961"/>
            <a:ext cx="8620463" cy="4853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ㅇㅇㅇㅇㅇㅇ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14635" y="1824504"/>
            <a:ext cx="1643921" cy="315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Login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65705" y="1823262"/>
            <a:ext cx="746539" cy="3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LOGO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160784" y="1667958"/>
            <a:ext cx="7046359" cy="519959"/>
            <a:chOff x="1319727" y="1666289"/>
            <a:chExt cx="6689749" cy="519959"/>
          </a:xfrm>
        </p:grpSpPr>
        <p:sp>
          <p:nvSpPr>
            <p:cNvPr id="7" name="직사각형 6"/>
            <p:cNvSpPr/>
            <p:nvPr/>
          </p:nvSpPr>
          <p:spPr>
            <a:xfrm>
              <a:off x="1463040" y="1770612"/>
              <a:ext cx="6546436" cy="4156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1319727" y="1666289"/>
              <a:ext cx="286625" cy="2866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bg1"/>
                  </a:solidFill>
                </a:rPr>
                <a:t>1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5420383" y="5690772"/>
            <a:ext cx="2786761" cy="434257"/>
            <a:chOff x="5426214" y="5791974"/>
            <a:chExt cx="2786761" cy="434257"/>
          </a:xfrm>
        </p:grpSpPr>
        <p:sp>
          <p:nvSpPr>
            <p:cNvPr id="15" name="직사각형 14"/>
            <p:cNvSpPr/>
            <p:nvPr/>
          </p:nvSpPr>
          <p:spPr>
            <a:xfrm>
              <a:off x="5569527" y="5935287"/>
              <a:ext cx="2643448" cy="2909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숙박업소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해당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SNS(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인스타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페이스북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트위터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5426214" y="5791974"/>
              <a:ext cx="286625" cy="2866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bg1"/>
                  </a:solidFill>
                </a:rPr>
                <a:t>6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489145" y="1817914"/>
            <a:ext cx="746539" cy="3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Service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02713" y="1821144"/>
            <a:ext cx="746539" cy="3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Notice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160784" y="2338728"/>
            <a:ext cx="1663097" cy="447191"/>
            <a:chOff x="1160784" y="2338728"/>
            <a:chExt cx="1663097" cy="447191"/>
          </a:xfrm>
        </p:grpSpPr>
        <p:sp>
          <p:nvSpPr>
            <p:cNvPr id="5" name="직사각형 4"/>
            <p:cNvSpPr/>
            <p:nvPr/>
          </p:nvSpPr>
          <p:spPr>
            <a:xfrm>
              <a:off x="1311737" y="2464787"/>
              <a:ext cx="1512144" cy="3211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검색창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1160784" y="2338728"/>
              <a:ext cx="301904" cy="2866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bg1"/>
                  </a:solidFill>
                </a:rPr>
                <a:t>2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146459" y="2810324"/>
            <a:ext cx="1677420" cy="2798842"/>
            <a:chOff x="1146459" y="2810324"/>
            <a:chExt cx="1677420" cy="2798842"/>
          </a:xfrm>
        </p:grpSpPr>
        <p:sp>
          <p:nvSpPr>
            <p:cNvPr id="8" name="직사각형 7"/>
            <p:cNvSpPr/>
            <p:nvPr/>
          </p:nvSpPr>
          <p:spPr>
            <a:xfrm>
              <a:off x="1311736" y="2864224"/>
              <a:ext cx="1512143" cy="2744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검색한 숙박 업소 목록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1146459" y="2810324"/>
              <a:ext cx="301904" cy="2866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bg1"/>
                  </a:solidFill>
                </a:rPr>
                <a:t>3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862414" y="2384974"/>
            <a:ext cx="5274800" cy="3197106"/>
            <a:chOff x="2862414" y="2384974"/>
            <a:chExt cx="5274800" cy="3197106"/>
          </a:xfrm>
        </p:grpSpPr>
        <p:sp>
          <p:nvSpPr>
            <p:cNvPr id="3" name="직사각형 2"/>
            <p:cNvSpPr/>
            <p:nvPr/>
          </p:nvSpPr>
          <p:spPr>
            <a:xfrm>
              <a:off x="2973968" y="2502529"/>
              <a:ext cx="5163246" cy="30795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숙박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2862414" y="2384974"/>
              <a:ext cx="301904" cy="2866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4</a:t>
              </a:r>
              <a:endParaRPr lang="en-US" altLang="ko-KR" sz="16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7728895" y="4950406"/>
            <a:ext cx="624433" cy="774987"/>
            <a:chOff x="7977567" y="3689099"/>
            <a:chExt cx="624433" cy="774987"/>
          </a:xfrm>
        </p:grpSpPr>
        <p:sp>
          <p:nvSpPr>
            <p:cNvPr id="34" name="타원 33"/>
            <p:cNvSpPr/>
            <p:nvPr/>
          </p:nvSpPr>
          <p:spPr>
            <a:xfrm>
              <a:off x="7977567" y="3858969"/>
              <a:ext cx="624433" cy="60511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√</a:t>
              </a:r>
              <a:endParaRPr lang="ko-KR" altLang="en-US" dirty="0"/>
            </a:p>
          </p:txBody>
        </p:sp>
        <p:sp>
          <p:nvSpPr>
            <p:cNvPr id="33" name="타원 32"/>
            <p:cNvSpPr/>
            <p:nvPr/>
          </p:nvSpPr>
          <p:spPr>
            <a:xfrm>
              <a:off x="8267007" y="3689099"/>
              <a:ext cx="301904" cy="2866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bg1"/>
                  </a:solidFill>
                </a:rPr>
                <a:t>5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46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/>
          <p:cNvSpPr txBox="1"/>
          <p:nvPr/>
        </p:nvSpPr>
        <p:spPr>
          <a:xfrm>
            <a:off x="573413" y="404932"/>
            <a:ext cx="117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설계 </a:t>
            </a:r>
            <a:r>
              <a:rPr lang="en-US" altLang="ko-KR" b="1"/>
              <a:t>(UI)</a:t>
            </a:r>
            <a:endParaRPr lang="ko-KR" altLang="en-US" b="1"/>
          </a:p>
        </p:txBody>
      </p:sp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567791"/>
              </p:ext>
            </p:extLst>
          </p:nvPr>
        </p:nvGraphicFramePr>
        <p:xfrm>
          <a:off x="573413" y="841178"/>
          <a:ext cx="11266164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701">
                  <a:extLst>
                    <a:ext uri="{9D8B030D-6E8A-4147-A177-3AD203B41FA5}">
                      <a16:colId xmlns:a16="http://schemas.microsoft.com/office/drawing/2014/main" val="2424393279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2428441613"/>
                    </a:ext>
                  </a:extLst>
                </a:gridCol>
                <a:gridCol w="1204686">
                  <a:extLst>
                    <a:ext uri="{9D8B030D-6E8A-4147-A177-3AD203B41FA5}">
                      <a16:colId xmlns:a16="http://schemas.microsoft.com/office/drawing/2014/main" val="1773407113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16524331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3536402081"/>
                    </a:ext>
                  </a:extLst>
                </a:gridCol>
                <a:gridCol w="2136899">
                  <a:extLst>
                    <a:ext uri="{9D8B030D-6E8A-4147-A177-3AD203B41FA5}">
                      <a16:colId xmlns:a16="http://schemas.microsoft.com/office/drawing/2014/main" val="4048651679"/>
                    </a:ext>
                  </a:extLst>
                </a:gridCol>
                <a:gridCol w="736929">
                  <a:extLst>
                    <a:ext uri="{9D8B030D-6E8A-4147-A177-3AD203B41FA5}">
                      <a16:colId xmlns:a16="http://schemas.microsoft.com/office/drawing/2014/main" val="2799664844"/>
                    </a:ext>
                  </a:extLst>
                </a:gridCol>
                <a:gridCol w="1766663">
                  <a:extLst>
                    <a:ext uri="{9D8B030D-6E8A-4147-A177-3AD203B41FA5}">
                      <a16:colId xmlns:a16="http://schemas.microsoft.com/office/drawing/2014/main" val="353773557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/>
                        <a:t>Page Title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78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컨텐츠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/>
                        <a:t>Screen</a:t>
                      </a:r>
                      <a:r>
                        <a:rPr lang="en-US" altLang="ko-KR" sz="1200" baseline="0"/>
                        <a:t> ID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7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UI-a-008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Developer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78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/>
                        <a:t>Date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78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2023-03-26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48355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>
                          <a:solidFill>
                            <a:schemeClr val="bg1"/>
                          </a:solidFill>
                        </a:rPr>
                        <a:t>Screen</a:t>
                      </a:r>
                      <a:r>
                        <a:rPr lang="en-US" altLang="ko-KR" sz="1200" baseline="0">
                          <a:solidFill>
                            <a:schemeClr val="bg1"/>
                          </a:solidFill>
                        </a:rPr>
                        <a:t> Path</a:t>
                      </a:r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784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교통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154320"/>
                  </a:ext>
                </a:extLst>
              </a:tr>
            </a:tbl>
          </a:graphicData>
        </a:graphic>
      </p:graphicFrame>
      <p:graphicFrame>
        <p:nvGraphicFramePr>
          <p:cNvPr id="106" name="표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897457"/>
              </p:ext>
            </p:extLst>
          </p:nvPr>
        </p:nvGraphicFramePr>
        <p:xfrm>
          <a:off x="9359153" y="1547770"/>
          <a:ext cx="2480424" cy="3033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860">
                  <a:extLst>
                    <a:ext uri="{9D8B030D-6E8A-4147-A177-3AD203B41FA5}">
                      <a16:colId xmlns:a16="http://schemas.microsoft.com/office/drawing/2014/main" val="3423167436"/>
                    </a:ext>
                  </a:extLst>
                </a:gridCol>
                <a:gridCol w="1967564">
                  <a:extLst>
                    <a:ext uri="{9D8B030D-6E8A-4147-A177-3AD203B41FA5}">
                      <a16:colId xmlns:a16="http://schemas.microsoft.com/office/drawing/2014/main" val="215635382"/>
                    </a:ext>
                  </a:extLst>
                </a:gridCol>
              </a:tblGrid>
              <a:tr h="60662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78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042849"/>
                  </a:ext>
                </a:extLst>
              </a:tr>
              <a:tr h="606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메뉴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클릭하면 페이지 이동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386750"/>
                  </a:ext>
                </a:extLst>
              </a:tr>
              <a:tr h="606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달력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여행갈 날짜를 선택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437685"/>
                  </a:ext>
                </a:extLst>
              </a:tr>
              <a:tr h="606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3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교통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여행 시 교통수단 선택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700089"/>
                  </a:ext>
                </a:extLst>
              </a:tr>
              <a:tr h="606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4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다음페이지로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656178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73413" y="1667958"/>
            <a:ext cx="8620463" cy="4853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ㅇㅇㅇㅇㅇㅇ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14635" y="1824504"/>
            <a:ext cx="1643921" cy="315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Login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65705" y="1823262"/>
            <a:ext cx="746539" cy="3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LOGO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160784" y="1667958"/>
            <a:ext cx="7046359" cy="519959"/>
            <a:chOff x="1319727" y="1666289"/>
            <a:chExt cx="6689749" cy="519959"/>
          </a:xfrm>
        </p:grpSpPr>
        <p:sp>
          <p:nvSpPr>
            <p:cNvPr id="7" name="직사각형 6"/>
            <p:cNvSpPr/>
            <p:nvPr/>
          </p:nvSpPr>
          <p:spPr>
            <a:xfrm>
              <a:off x="1463040" y="1770612"/>
              <a:ext cx="6546436" cy="4156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1319727" y="1666289"/>
              <a:ext cx="286625" cy="2866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bg1"/>
                  </a:solidFill>
                </a:rPr>
                <a:t>1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489145" y="1817914"/>
            <a:ext cx="746539" cy="3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Service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02713" y="1821144"/>
            <a:ext cx="746539" cy="3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Notice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084732" y="2386301"/>
            <a:ext cx="1739150" cy="3222864"/>
            <a:chOff x="1084732" y="2386301"/>
            <a:chExt cx="1739150" cy="3222864"/>
          </a:xfrm>
        </p:grpSpPr>
        <p:sp>
          <p:nvSpPr>
            <p:cNvPr id="8" name="직사각형 7"/>
            <p:cNvSpPr/>
            <p:nvPr/>
          </p:nvSpPr>
          <p:spPr>
            <a:xfrm>
              <a:off x="1224031" y="2529614"/>
              <a:ext cx="1599851" cy="30795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달력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1084732" y="2386301"/>
              <a:ext cx="301904" cy="2866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bg1"/>
                  </a:solidFill>
                </a:rPr>
                <a:t>2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913694" y="2384576"/>
            <a:ext cx="5293451" cy="3224590"/>
            <a:chOff x="2913694" y="2384576"/>
            <a:chExt cx="5293451" cy="3224590"/>
          </a:xfrm>
        </p:grpSpPr>
        <p:sp>
          <p:nvSpPr>
            <p:cNvPr id="3" name="직사각형 2"/>
            <p:cNvSpPr/>
            <p:nvPr/>
          </p:nvSpPr>
          <p:spPr>
            <a:xfrm>
              <a:off x="3043899" y="2529615"/>
              <a:ext cx="5163246" cy="30795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교통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2913694" y="2384576"/>
              <a:ext cx="301904" cy="2866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bg1"/>
                  </a:solidFill>
                </a:rPr>
                <a:t>3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7977567" y="3689099"/>
            <a:ext cx="624433" cy="774987"/>
            <a:chOff x="7977567" y="3689099"/>
            <a:chExt cx="624433" cy="774987"/>
          </a:xfrm>
        </p:grpSpPr>
        <p:grpSp>
          <p:nvGrpSpPr>
            <p:cNvPr id="32" name="그룹 31"/>
            <p:cNvGrpSpPr/>
            <p:nvPr/>
          </p:nvGrpSpPr>
          <p:grpSpPr>
            <a:xfrm>
              <a:off x="7977567" y="3858969"/>
              <a:ext cx="624433" cy="605117"/>
              <a:chOff x="7954791" y="3832412"/>
              <a:chExt cx="624433" cy="60511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7954791" y="3832412"/>
                <a:ext cx="624433" cy="605117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오른쪽 화살표 33"/>
              <p:cNvSpPr/>
              <p:nvPr/>
            </p:nvSpPr>
            <p:spPr>
              <a:xfrm>
                <a:off x="8107386" y="4037864"/>
                <a:ext cx="319242" cy="268504"/>
              </a:xfrm>
              <a:prstGeom prst="rightArrow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" name="타원 29"/>
            <p:cNvSpPr/>
            <p:nvPr/>
          </p:nvSpPr>
          <p:spPr>
            <a:xfrm>
              <a:off x="8267007" y="3689099"/>
              <a:ext cx="301904" cy="2866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bg1"/>
                  </a:solidFill>
                </a:rPr>
                <a:t>4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778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/>
          <p:cNvSpPr txBox="1"/>
          <p:nvPr/>
        </p:nvSpPr>
        <p:spPr>
          <a:xfrm>
            <a:off x="573413" y="404932"/>
            <a:ext cx="117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설계 </a:t>
            </a:r>
            <a:r>
              <a:rPr lang="en-US" altLang="ko-KR" b="1"/>
              <a:t>(UI)</a:t>
            </a:r>
            <a:endParaRPr lang="ko-KR" altLang="en-US" b="1"/>
          </a:p>
        </p:txBody>
      </p:sp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410842"/>
              </p:ext>
            </p:extLst>
          </p:nvPr>
        </p:nvGraphicFramePr>
        <p:xfrm>
          <a:off x="573413" y="841178"/>
          <a:ext cx="11266164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701">
                  <a:extLst>
                    <a:ext uri="{9D8B030D-6E8A-4147-A177-3AD203B41FA5}">
                      <a16:colId xmlns:a16="http://schemas.microsoft.com/office/drawing/2014/main" val="2424393279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2428441613"/>
                    </a:ext>
                  </a:extLst>
                </a:gridCol>
                <a:gridCol w="1204686">
                  <a:extLst>
                    <a:ext uri="{9D8B030D-6E8A-4147-A177-3AD203B41FA5}">
                      <a16:colId xmlns:a16="http://schemas.microsoft.com/office/drawing/2014/main" val="1773407113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16524331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3536402081"/>
                    </a:ext>
                  </a:extLst>
                </a:gridCol>
                <a:gridCol w="2136899">
                  <a:extLst>
                    <a:ext uri="{9D8B030D-6E8A-4147-A177-3AD203B41FA5}">
                      <a16:colId xmlns:a16="http://schemas.microsoft.com/office/drawing/2014/main" val="4048651679"/>
                    </a:ext>
                  </a:extLst>
                </a:gridCol>
                <a:gridCol w="736929">
                  <a:extLst>
                    <a:ext uri="{9D8B030D-6E8A-4147-A177-3AD203B41FA5}">
                      <a16:colId xmlns:a16="http://schemas.microsoft.com/office/drawing/2014/main" val="2799664844"/>
                    </a:ext>
                  </a:extLst>
                </a:gridCol>
                <a:gridCol w="1766663">
                  <a:extLst>
                    <a:ext uri="{9D8B030D-6E8A-4147-A177-3AD203B41FA5}">
                      <a16:colId xmlns:a16="http://schemas.microsoft.com/office/drawing/2014/main" val="353773557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/>
                        <a:t>Page Title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78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컨텐츠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Screen</a:t>
                      </a:r>
                      <a:r>
                        <a:rPr lang="en-US" altLang="ko-KR" sz="1200" baseline="0" dirty="0"/>
                        <a:t> ID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7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UI-a-009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Developer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78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/>
                        <a:t>Date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78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2023-03-26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48355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>
                          <a:solidFill>
                            <a:schemeClr val="bg1"/>
                          </a:solidFill>
                        </a:rPr>
                        <a:t>Screen</a:t>
                      </a:r>
                      <a:r>
                        <a:rPr lang="en-US" altLang="ko-KR" sz="1200" baseline="0">
                          <a:solidFill>
                            <a:schemeClr val="bg1"/>
                          </a:solidFill>
                        </a:rPr>
                        <a:t> Path</a:t>
                      </a:r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784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결과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154320"/>
                  </a:ext>
                </a:extLst>
              </a:tr>
            </a:tbl>
          </a:graphicData>
        </a:graphic>
      </p:graphicFrame>
      <p:graphicFrame>
        <p:nvGraphicFramePr>
          <p:cNvPr id="106" name="표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098917"/>
              </p:ext>
            </p:extLst>
          </p:nvPr>
        </p:nvGraphicFramePr>
        <p:xfrm>
          <a:off x="9359153" y="1547770"/>
          <a:ext cx="2480424" cy="4072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860">
                  <a:extLst>
                    <a:ext uri="{9D8B030D-6E8A-4147-A177-3AD203B41FA5}">
                      <a16:colId xmlns:a16="http://schemas.microsoft.com/office/drawing/2014/main" val="3423167436"/>
                    </a:ext>
                  </a:extLst>
                </a:gridCol>
                <a:gridCol w="1967564">
                  <a:extLst>
                    <a:ext uri="{9D8B030D-6E8A-4147-A177-3AD203B41FA5}">
                      <a16:colId xmlns:a16="http://schemas.microsoft.com/office/drawing/2014/main" val="215635382"/>
                    </a:ext>
                  </a:extLst>
                </a:gridCol>
              </a:tblGrid>
              <a:tr h="60662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78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042849"/>
                  </a:ext>
                </a:extLst>
              </a:tr>
              <a:tr h="606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로그인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err="1" smtClean="0"/>
                        <a:t>결제추천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386750"/>
                  </a:ext>
                </a:extLst>
              </a:tr>
              <a:tr h="606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여행지 </a:t>
                      </a:r>
                      <a:r>
                        <a:rPr lang="ko-KR" altLang="en-US" sz="1200" dirty="0" err="1" smtClean="0"/>
                        <a:t>추천경로</a:t>
                      </a:r>
                      <a:r>
                        <a:rPr lang="ko-KR" altLang="en-US" sz="1200" dirty="0" smtClean="0"/>
                        <a:t> </a:t>
                      </a:r>
                    </a:p>
                    <a:p>
                      <a:pPr algn="l" latinLnBrk="1"/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입력한 데이터를 바탕으로 </a:t>
                      </a:r>
                      <a:r>
                        <a:rPr lang="ko-KR" altLang="en-US" sz="1200" dirty="0" err="1" smtClean="0"/>
                        <a:t>여행경로를</a:t>
                      </a:r>
                      <a:r>
                        <a:rPr lang="ko-KR" altLang="en-US" sz="1200" dirty="0" smtClean="0"/>
                        <a:t> 추천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063492"/>
                  </a:ext>
                </a:extLst>
              </a:tr>
              <a:tr h="606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지도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경로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날짜 등 출력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982263"/>
                  </a:ext>
                </a:extLst>
              </a:tr>
              <a:tr h="606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결과값 </a:t>
                      </a:r>
                      <a:r>
                        <a:rPr lang="en-US" altLang="ko-KR" sz="1200" baseline="0" dirty="0" smtClean="0"/>
                        <a:t>1,2,3,4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endParaRPr lang="en-US" altLang="ko-KR" sz="12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1-&gt; </a:t>
                      </a:r>
                      <a:r>
                        <a:rPr lang="ko-KR" altLang="en-US" sz="1200" baseline="0" dirty="0" smtClean="0"/>
                        <a:t>지도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날짜</a:t>
                      </a:r>
                      <a:endParaRPr lang="en-US" altLang="ko-KR" sz="12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2-&gt; </a:t>
                      </a:r>
                      <a:r>
                        <a:rPr lang="ko-KR" altLang="en-US" sz="1200" baseline="0" dirty="0" smtClean="0"/>
                        <a:t>관광지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식당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숙소</a:t>
                      </a:r>
                      <a:endParaRPr lang="en-US" altLang="ko-KR" sz="12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3-&gt; </a:t>
                      </a:r>
                      <a:r>
                        <a:rPr lang="ko-KR" altLang="en-US" sz="1200" baseline="0" dirty="0" smtClean="0"/>
                        <a:t>추천 복장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 그 나라의 문화 및 주의사항</a:t>
                      </a:r>
                      <a:endParaRPr lang="en-US" altLang="ko-KR" sz="120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437685"/>
                  </a:ext>
                </a:extLst>
              </a:tr>
              <a:tr h="606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임시저장</a:t>
                      </a:r>
                      <a:endParaRPr lang="ko-KR" altLang="en-US" sz="12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664606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7288306" y="2223234"/>
            <a:ext cx="1643921" cy="315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Login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009832" y="1702440"/>
            <a:ext cx="6124479" cy="836677"/>
            <a:chOff x="1009832" y="1702440"/>
            <a:chExt cx="6124479" cy="836677"/>
          </a:xfrm>
        </p:grpSpPr>
        <p:sp>
          <p:nvSpPr>
            <p:cNvPr id="4" name="직사각형 3"/>
            <p:cNvSpPr/>
            <p:nvPr/>
          </p:nvSpPr>
          <p:spPr>
            <a:xfrm>
              <a:off x="1157742" y="1825763"/>
              <a:ext cx="5976569" cy="713354"/>
            </a:xfrm>
            <a:prstGeom prst="rect">
              <a:avLst/>
            </a:prstGeom>
            <a:solidFill>
              <a:srgbClr val="EAC78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여행지 </a:t>
              </a:r>
              <a:r>
                <a:rPr lang="ko-KR" altLang="en-US" dirty="0" smtClean="0"/>
                <a:t>추천 경로 </a:t>
              </a:r>
              <a:endParaRPr lang="ko-KR" altLang="en-US" dirty="0"/>
            </a:p>
          </p:txBody>
        </p:sp>
        <p:sp>
          <p:nvSpPr>
            <p:cNvPr id="18" name="타원 17"/>
            <p:cNvSpPr/>
            <p:nvPr/>
          </p:nvSpPr>
          <p:spPr>
            <a:xfrm>
              <a:off x="1009832" y="1702440"/>
              <a:ext cx="301904" cy="2866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bg1"/>
                  </a:solidFill>
                </a:rPr>
                <a:t>2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009832" y="2662440"/>
            <a:ext cx="6124480" cy="3778037"/>
            <a:chOff x="1009832" y="2662440"/>
            <a:chExt cx="6124480" cy="3778037"/>
          </a:xfrm>
        </p:grpSpPr>
        <p:sp>
          <p:nvSpPr>
            <p:cNvPr id="3" name="직사각형 2"/>
            <p:cNvSpPr/>
            <p:nvPr/>
          </p:nvSpPr>
          <p:spPr>
            <a:xfrm>
              <a:off x="1157743" y="2773466"/>
              <a:ext cx="5976569" cy="36670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지도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1009832" y="2662440"/>
              <a:ext cx="301904" cy="2866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bg1"/>
                  </a:solidFill>
                </a:rPr>
                <a:t>3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410286" y="3041974"/>
            <a:ext cx="1270391" cy="1530026"/>
            <a:chOff x="7410286" y="3041974"/>
            <a:chExt cx="1270391" cy="1530026"/>
          </a:xfrm>
        </p:grpSpPr>
        <p:sp>
          <p:nvSpPr>
            <p:cNvPr id="26" name="직사각형 25"/>
            <p:cNvSpPr/>
            <p:nvPr/>
          </p:nvSpPr>
          <p:spPr>
            <a:xfrm>
              <a:off x="7512854" y="4082420"/>
              <a:ext cx="1167823" cy="4895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schemeClr val="tx1"/>
                  </a:solidFill>
                </a:rPr>
                <a:t>결과값</a:t>
              </a:r>
              <a:r>
                <a:rPr lang="en-US" altLang="ko-KR" sz="1050" dirty="0" smtClean="0">
                  <a:solidFill>
                    <a:schemeClr val="tx1"/>
                  </a:solidFill>
                </a:rPr>
                <a:t>3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7512854" y="3613211"/>
              <a:ext cx="1167823" cy="4655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schemeClr val="tx1"/>
                  </a:solidFill>
                </a:rPr>
                <a:t>결과값</a:t>
              </a:r>
              <a:r>
                <a:rPr lang="en-US" altLang="ko-KR" sz="1050" dirty="0" smtClean="0">
                  <a:solidFill>
                    <a:schemeClr val="tx1"/>
                  </a:solidFill>
                </a:rPr>
                <a:t>2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512854" y="3143765"/>
              <a:ext cx="1167823" cy="4874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schemeClr val="tx1"/>
                  </a:solidFill>
                </a:rPr>
                <a:t>결과값</a:t>
              </a:r>
              <a:r>
                <a:rPr lang="en-US" altLang="ko-KR" sz="1050" dirty="0" smtClean="0">
                  <a:solidFill>
                    <a:schemeClr val="tx1"/>
                  </a:solidFill>
                </a:rPr>
                <a:t>1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7410286" y="3041974"/>
              <a:ext cx="301904" cy="2866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bg1"/>
                  </a:solidFill>
                </a:rPr>
                <a:t>4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타원 21"/>
          <p:cNvSpPr/>
          <p:nvPr/>
        </p:nvSpPr>
        <p:spPr>
          <a:xfrm>
            <a:off x="7196822" y="2092606"/>
            <a:ext cx="301904" cy="2866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1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196822" y="4790181"/>
            <a:ext cx="1794873" cy="475769"/>
            <a:chOff x="7220104" y="5844281"/>
            <a:chExt cx="1794873" cy="475769"/>
          </a:xfrm>
        </p:grpSpPr>
        <p:sp>
          <p:nvSpPr>
            <p:cNvPr id="23" name="직사각형 22"/>
            <p:cNvSpPr/>
            <p:nvPr/>
          </p:nvSpPr>
          <p:spPr>
            <a:xfrm>
              <a:off x="7371056" y="6004167"/>
              <a:ext cx="1643921" cy="3158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임시저장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7220104" y="5844281"/>
              <a:ext cx="301904" cy="2866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bg1"/>
                  </a:solidFill>
                </a:rPr>
                <a:t>5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437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/>
          <p:cNvSpPr txBox="1"/>
          <p:nvPr/>
        </p:nvSpPr>
        <p:spPr>
          <a:xfrm>
            <a:off x="573413" y="404932"/>
            <a:ext cx="117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설계 </a:t>
            </a:r>
            <a:r>
              <a:rPr lang="en-US" altLang="ko-KR" b="1"/>
              <a:t>(UI)</a:t>
            </a:r>
            <a:endParaRPr lang="ko-KR" altLang="en-US" b="1"/>
          </a:p>
        </p:txBody>
      </p:sp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072128"/>
              </p:ext>
            </p:extLst>
          </p:nvPr>
        </p:nvGraphicFramePr>
        <p:xfrm>
          <a:off x="573413" y="841178"/>
          <a:ext cx="11266164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701">
                  <a:extLst>
                    <a:ext uri="{9D8B030D-6E8A-4147-A177-3AD203B41FA5}">
                      <a16:colId xmlns:a16="http://schemas.microsoft.com/office/drawing/2014/main" val="2424393279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2428441613"/>
                    </a:ext>
                  </a:extLst>
                </a:gridCol>
                <a:gridCol w="1204686">
                  <a:extLst>
                    <a:ext uri="{9D8B030D-6E8A-4147-A177-3AD203B41FA5}">
                      <a16:colId xmlns:a16="http://schemas.microsoft.com/office/drawing/2014/main" val="1773407113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16524331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3536402081"/>
                    </a:ext>
                  </a:extLst>
                </a:gridCol>
                <a:gridCol w="2136899">
                  <a:extLst>
                    <a:ext uri="{9D8B030D-6E8A-4147-A177-3AD203B41FA5}">
                      <a16:colId xmlns:a16="http://schemas.microsoft.com/office/drawing/2014/main" val="4048651679"/>
                    </a:ext>
                  </a:extLst>
                </a:gridCol>
                <a:gridCol w="736929">
                  <a:extLst>
                    <a:ext uri="{9D8B030D-6E8A-4147-A177-3AD203B41FA5}">
                      <a16:colId xmlns:a16="http://schemas.microsoft.com/office/drawing/2014/main" val="2799664844"/>
                    </a:ext>
                  </a:extLst>
                </a:gridCol>
                <a:gridCol w="1766663">
                  <a:extLst>
                    <a:ext uri="{9D8B030D-6E8A-4147-A177-3AD203B41FA5}">
                      <a16:colId xmlns:a16="http://schemas.microsoft.com/office/drawing/2014/main" val="353773557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/>
                        <a:t>Page Title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78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/>
                        <a:t>Screen</a:t>
                      </a:r>
                      <a:r>
                        <a:rPr lang="en-US" altLang="ko-KR" sz="1200" baseline="0"/>
                        <a:t> ID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7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UI-a-0010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Developer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78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/>
                        <a:t>Date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78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2023-03-26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48355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>
                          <a:solidFill>
                            <a:schemeClr val="bg1"/>
                          </a:solidFill>
                        </a:rPr>
                        <a:t>Screen</a:t>
                      </a:r>
                      <a:r>
                        <a:rPr lang="en-US" altLang="ko-KR" sz="1200" baseline="0">
                          <a:solidFill>
                            <a:schemeClr val="bg1"/>
                          </a:solidFill>
                        </a:rPr>
                        <a:t> Path</a:t>
                      </a:r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784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문의사항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15432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73413" y="1547770"/>
            <a:ext cx="8620463" cy="4853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14635" y="1824504"/>
            <a:ext cx="1643921" cy="315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Login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65705" y="1823262"/>
            <a:ext cx="746539" cy="3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LOGO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67316" y="2448088"/>
            <a:ext cx="6845659" cy="3515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    </a:t>
            </a:r>
            <a:r>
              <a:rPr lang="en-US" altLang="ko-KR" dirty="0" smtClean="0">
                <a:solidFill>
                  <a:schemeClr val="tx1"/>
                </a:solidFill>
              </a:rPr>
              <a:t>-SNS</a:t>
            </a:r>
            <a:r>
              <a:rPr lang="ko-KR" altLang="en-US" dirty="0" smtClean="0">
                <a:solidFill>
                  <a:schemeClr val="tx1"/>
                </a:solidFill>
              </a:rPr>
              <a:t>이벤트 및 고객 이벤트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    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221971" y="1666289"/>
            <a:ext cx="6991004" cy="519959"/>
            <a:chOff x="1319727" y="1666289"/>
            <a:chExt cx="6893248" cy="519959"/>
          </a:xfrm>
        </p:grpSpPr>
        <p:sp>
          <p:nvSpPr>
            <p:cNvPr id="7" name="직사각형 6"/>
            <p:cNvSpPr/>
            <p:nvPr/>
          </p:nvSpPr>
          <p:spPr>
            <a:xfrm>
              <a:off x="1463040" y="1770612"/>
              <a:ext cx="6749935" cy="4156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1319727" y="1666289"/>
              <a:ext cx="286625" cy="2866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bg1"/>
                  </a:solidFill>
                </a:rPr>
                <a:t>1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489145" y="1817914"/>
            <a:ext cx="746539" cy="3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Service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02713" y="1821144"/>
            <a:ext cx="746539" cy="3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Notice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9359153" y="1547770"/>
          <a:ext cx="2480424" cy="1819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860">
                  <a:extLst>
                    <a:ext uri="{9D8B030D-6E8A-4147-A177-3AD203B41FA5}">
                      <a16:colId xmlns:a16="http://schemas.microsoft.com/office/drawing/2014/main" val="3423167436"/>
                    </a:ext>
                  </a:extLst>
                </a:gridCol>
                <a:gridCol w="1967564">
                  <a:extLst>
                    <a:ext uri="{9D8B030D-6E8A-4147-A177-3AD203B41FA5}">
                      <a16:colId xmlns:a16="http://schemas.microsoft.com/office/drawing/2014/main" val="215635382"/>
                    </a:ext>
                  </a:extLst>
                </a:gridCol>
              </a:tblGrid>
              <a:tr h="60662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78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042849"/>
                  </a:ext>
                </a:extLst>
              </a:tr>
              <a:tr h="606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메뉴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클릭하면 페이지 이동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386750"/>
                  </a:ext>
                </a:extLst>
              </a:tr>
              <a:tr h="606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이벤트 입력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437685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1614956" y="2643932"/>
            <a:ext cx="6389175" cy="30679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456216" y="2499455"/>
            <a:ext cx="290690" cy="2866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2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916482" y="3281819"/>
            <a:ext cx="1916482" cy="2204581"/>
            <a:chOff x="1916482" y="3281819"/>
            <a:chExt cx="1916482" cy="2204581"/>
          </a:xfrm>
        </p:grpSpPr>
        <p:sp>
          <p:nvSpPr>
            <p:cNvPr id="23" name="직사각형 22"/>
            <p:cNvSpPr/>
            <p:nvPr/>
          </p:nvSpPr>
          <p:spPr>
            <a:xfrm>
              <a:off x="1916482" y="3281819"/>
              <a:ext cx="1916482" cy="220458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/>
            </a:p>
            <a:p>
              <a:pPr algn="ctr"/>
              <a:r>
                <a:rPr lang="en-US" altLang="ko-KR" dirty="0" smtClean="0"/>
                <a:t>SNS </a:t>
              </a:r>
              <a:r>
                <a:rPr lang="ko-KR" altLang="en-US" dirty="0" smtClean="0"/>
                <a:t>인증 고객</a:t>
              </a:r>
              <a:endParaRPr lang="en-US" altLang="ko-KR" dirty="0"/>
            </a:p>
            <a:p>
              <a:endParaRPr lang="en-US" altLang="ko-KR" dirty="0" smtClean="0"/>
            </a:p>
            <a:p>
              <a:endParaRPr lang="en-US" altLang="ko-KR" dirty="0"/>
            </a:p>
            <a:p>
              <a:endParaRPr lang="en-US" altLang="ko-KR" dirty="0" smtClean="0"/>
            </a:p>
            <a:p>
              <a:endParaRPr lang="en-US" altLang="ko-KR" dirty="0"/>
            </a:p>
            <a:p>
              <a:endParaRPr lang="en-US" altLang="ko-KR" dirty="0" smtClean="0"/>
            </a:p>
            <a:p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916482" y="3974286"/>
              <a:ext cx="1916482" cy="15121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SNS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에 사용 후기를 올리시는 고객들에게 치킨 쿠폰을 지급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4252435" y="3281819"/>
            <a:ext cx="1916482" cy="2204581"/>
            <a:chOff x="1916482" y="3281819"/>
            <a:chExt cx="1916482" cy="2204581"/>
          </a:xfrm>
        </p:grpSpPr>
        <p:sp>
          <p:nvSpPr>
            <p:cNvPr id="45" name="직사각형 44"/>
            <p:cNvSpPr/>
            <p:nvPr/>
          </p:nvSpPr>
          <p:spPr>
            <a:xfrm>
              <a:off x="1916482" y="3281819"/>
              <a:ext cx="1916482" cy="220458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r>
                <a:rPr lang="ko-KR" altLang="en-US" dirty="0" smtClean="0"/>
                <a:t>호텔 쿠폰</a:t>
              </a:r>
              <a:endParaRPr lang="en-US" altLang="ko-KR" dirty="0" smtClean="0"/>
            </a:p>
            <a:p>
              <a:endParaRPr lang="en-US" altLang="ko-KR" dirty="0" smtClean="0"/>
            </a:p>
            <a:p>
              <a:endParaRPr lang="en-US" altLang="ko-KR" dirty="0"/>
            </a:p>
            <a:p>
              <a:endParaRPr lang="en-US" altLang="ko-KR" dirty="0" smtClean="0"/>
            </a:p>
            <a:p>
              <a:endParaRPr lang="en-US" altLang="ko-KR" dirty="0"/>
            </a:p>
            <a:p>
              <a:endParaRPr lang="en-US" altLang="ko-KR" dirty="0" smtClean="0"/>
            </a:p>
            <a:p>
              <a:endParaRPr lang="ko-KR" altLang="en-US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916482" y="3974286"/>
              <a:ext cx="1916482" cy="15121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가입 고객을 위한 특별한 이벤트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!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호텔 쿠폰을 지급해드립니다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.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1678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/>
          <p:cNvSpPr txBox="1"/>
          <p:nvPr/>
        </p:nvSpPr>
        <p:spPr>
          <a:xfrm>
            <a:off x="573413" y="404932"/>
            <a:ext cx="117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설계 </a:t>
            </a:r>
            <a:r>
              <a:rPr lang="en-US" altLang="ko-KR" b="1"/>
              <a:t>(UI)</a:t>
            </a:r>
            <a:endParaRPr lang="ko-KR" altLang="en-US" b="1"/>
          </a:p>
        </p:txBody>
      </p:sp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204142"/>
              </p:ext>
            </p:extLst>
          </p:nvPr>
        </p:nvGraphicFramePr>
        <p:xfrm>
          <a:off x="573413" y="841178"/>
          <a:ext cx="11266164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701">
                  <a:extLst>
                    <a:ext uri="{9D8B030D-6E8A-4147-A177-3AD203B41FA5}">
                      <a16:colId xmlns:a16="http://schemas.microsoft.com/office/drawing/2014/main" val="2424393279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2428441613"/>
                    </a:ext>
                  </a:extLst>
                </a:gridCol>
                <a:gridCol w="1204686">
                  <a:extLst>
                    <a:ext uri="{9D8B030D-6E8A-4147-A177-3AD203B41FA5}">
                      <a16:colId xmlns:a16="http://schemas.microsoft.com/office/drawing/2014/main" val="1773407113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16524331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3536402081"/>
                    </a:ext>
                  </a:extLst>
                </a:gridCol>
                <a:gridCol w="2136899">
                  <a:extLst>
                    <a:ext uri="{9D8B030D-6E8A-4147-A177-3AD203B41FA5}">
                      <a16:colId xmlns:a16="http://schemas.microsoft.com/office/drawing/2014/main" val="4048651679"/>
                    </a:ext>
                  </a:extLst>
                </a:gridCol>
                <a:gridCol w="736929">
                  <a:extLst>
                    <a:ext uri="{9D8B030D-6E8A-4147-A177-3AD203B41FA5}">
                      <a16:colId xmlns:a16="http://schemas.microsoft.com/office/drawing/2014/main" val="2799664844"/>
                    </a:ext>
                  </a:extLst>
                </a:gridCol>
                <a:gridCol w="1766663">
                  <a:extLst>
                    <a:ext uri="{9D8B030D-6E8A-4147-A177-3AD203B41FA5}">
                      <a16:colId xmlns:a16="http://schemas.microsoft.com/office/drawing/2014/main" val="353773557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/>
                        <a:t>Page Title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78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/>
                        <a:t>Screen</a:t>
                      </a:r>
                      <a:r>
                        <a:rPr lang="en-US" altLang="ko-KR" sz="1200" baseline="0"/>
                        <a:t> ID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7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UI-a-0011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Developer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78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/>
                        <a:t>Date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78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2023-03-26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48355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>
                          <a:solidFill>
                            <a:schemeClr val="bg1"/>
                          </a:solidFill>
                        </a:rPr>
                        <a:t>Screen</a:t>
                      </a:r>
                      <a:r>
                        <a:rPr lang="en-US" altLang="ko-KR" sz="1200" baseline="0">
                          <a:solidFill>
                            <a:schemeClr val="bg1"/>
                          </a:solidFill>
                        </a:rPr>
                        <a:t> Path</a:t>
                      </a:r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784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문의사항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15432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73413" y="1547770"/>
            <a:ext cx="8620463" cy="4853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14635" y="1824504"/>
            <a:ext cx="1643921" cy="315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Login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65705" y="1823262"/>
            <a:ext cx="746539" cy="3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LOGO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67316" y="2448088"/>
            <a:ext cx="6845659" cy="3515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    </a:t>
            </a:r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r>
              <a:rPr lang="ko-KR" altLang="en-US" dirty="0" smtClean="0">
                <a:solidFill>
                  <a:schemeClr val="tx1"/>
                </a:solidFill>
              </a:rPr>
              <a:t>안내사항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    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 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221971" y="1666289"/>
            <a:ext cx="6991004" cy="519959"/>
            <a:chOff x="1319727" y="1666289"/>
            <a:chExt cx="6893248" cy="519959"/>
          </a:xfrm>
        </p:grpSpPr>
        <p:sp>
          <p:nvSpPr>
            <p:cNvPr id="7" name="직사각형 6"/>
            <p:cNvSpPr/>
            <p:nvPr/>
          </p:nvSpPr>
          <p:spPr>
            <a:xfrm>
              <a:off x="1463040" y="1770612"/>
              <a:ext cx="6749935" cy="4156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1319727" y="1666289"/>
              <a:ext cx="286625" cy="2866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bg1"/>
                  </a:solidFill>
                </a:rPr>
                <a:t>1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489145" y="1817914"/>
            <a:ext cx="746539" cy="3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Service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02713" y="1821144"/>
            <a:ext cx="746539" cy="3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Notice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21420"/>
              </p:ext>
            </p:extLst>
          </p:nvPr>
        </p:nvGraphicFramePr>
        <p:xfrm>
          <a:off x="9359153" y="1547770"/>
          <a:ext cx="2480424" cy="3673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860">
                  <a:extLst>
                    <a:ext uri="{9D8B030D-6E8A-4147-A177-3AD203B41FA5}">
                      <a16:colId xmlns:a16="http://schemas.microsoft.com/office/drawing/2014/main" val="3423167436"/>
                    </a:ext>
                  </a:extLst>
                </a:gridCol>
                <a:gridCol w="1967564">
                  <a:extLst>
                    <a:ext uri="{9D8B030D-6E8A-4147-A177-3AD203B41FA5}">
                      <a16:colId xmlns:a16="http://schemas.microsoft.com/office/drawing/2014/main" val="215635382"/>
                    </a:ext>
                  </a:extLst>
                </a:gridCol>
              </a:tblGrid>
              <a:tr h="60662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78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042849"/>
                  </a:ext>
                </a:extLst>
              </a:tr>
              <a:tr h="606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메뉴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클릭하면 페이지 이동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386750"/>
                  </a:ext>
                </a:extLst>
              </a:tr>
              <a:tr h="606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안내사항에서는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우리 </a:t>
                      </a:r>
                      <a:r>
                        <a:rPr lang="ko-KR" altLang="en-US" sz="1200" dirty="0" smtClean="0"/>
                        <a:t>웹사이트를 사용하는 방법에 대해서 소개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437685"/>
                  </a:ext>
                </a:extLst>
              </a:tr>
              <a:tr h="606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왼쪽 화살표 누르면 왼쪽 사진으로 이동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745290"/>
                  </a:ext>
                </a:extLst>
              </a:tr>
              <a:tr h="606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오른쪽 화살표 누르면 오른쪽 사진으로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463664"/>
                  </a:ext>
                </a:extLst>
              </a:tr>
              <a:tr h="606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동그라미 누르면 </a:t>
                      </a:r>
                      <a:r>
                        <a:rPr lang="ko-KR" altLang="en-US" sz="1200" dirty="0" err="1" smtClean="0"/>
                        <a:t>사진이동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822397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1614956" y="2643932"/>
            <a:ext cx="6389175" cy="30679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456216" y="2499455"/>
            <a:ext cx="290690" cy="2866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2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854200" y="3066953"/>
            <a:ext cx="5892800" cy="2387600"/>
            <a:chOff x="2140180" y="546100"/>
            <a:chExt cx="4913074" cy="2387600"/>
          </a:xfrm>
        </p:grpSpPr>
        <p:grpSp>
          <p:nvGrpSpPr>
            <p:cNvPr id="10" name="그룹 9"/>
            <p:cNvGrpSpPr/>
            <p:nvPr/>
          </p:nvGrpSpPr>
          <p:grpSpPr>
            <a:xfrm>
              <a:off x="2140180" y="546100"/>
              <a:ext cx="4913074" cy="2387600"/>
              <a:chOff x="2140180" y="546100"/>
              <a:chExt cx="4913074" cy="2387600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2140180" y="546100"/>
                <a:ext cx="4913074" cy="2387600"/>
              </a:xfrm>
              <a:prstGeom prst="rect">
                <a:avLst/>
              </a:prstGeom>
              <a:solidFill>
                <a:srgbClr val="EAC7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4509875" y="2682200"/>
                <a:ext cx="179838" cy="17983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4102181" y="2709879"/>
                <a:ext cx="136045" cy="13604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4766084" y="2709968"/>
                <a:ext cx="136045" cy="13604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4964168" y="2716748"/>
                <a:ext cx="136045" cy="13604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4306028" y="2710709"/>
                <a:ext cx="136045" cy="13604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" name="갈매기형 수장 11"/>
            <p:cNvSpPr/>
            <p:nvPr/>
          </p:nvSpPr>
          <p:spPr>
            <a:xfrm>
              <a:off x="6764549" y="1680832"/>
              <a:ext cx="207751" cy="213743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갈매기형 수장 32"/>
            <p:cNvSpPr/>
            <p:nvPr/>
          </p:nvSpPr>
          <p:spPr>
            <a:xfrm rot="10800000">
              <a:off x="2231702" y="1723095"/>
              <a:ext cx="207751" cy="213743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7" name="타원 26"/>
          <p:cNvSpPr/>
          <p:nvPr/>
        </p:nvSpPr>
        <p:spPr>
          <a:xfrm>
            <a:off x="1832835" y="4002714"/>
            <a:ext cx="290690" cy="2866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3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7201931" y="4034587"/>
            <a:ext cx="290690" cy="2866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4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4017226" y="5018894"/>
            <a:ext cx="290690" cy="2866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5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594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/>
          <p:cNvSpPr txBox="1"/>
          <p:nvPr/>
        </p:nvSpPr>
        <p:spPr>
          <a:xfrm>
            <a:off x="573413" y="404932"/>
            <a:ext cx="117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설계 </a:t>
            </a:r>
            <a:r>
              <a:rPr lang="en-US" altLang="ko-KR" b="1"/>
              <a:t>(UI)</a:t>
            </a:r>
            <a:endParaRPr lang="ko-KR" altLang="en-US" b="1"/>
          </a:p>
        </p:txBody>
      </p:sp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084525"/>
              </p:ext>
            </p:extLst>
          </p:nvPr>
        </p:nvGraphicFramePr>
        <p:xfrm>
          <a:off x="573413" y="841178"/>
          <a:ext cx="11266164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701">
                  <a:extLst>
                    <a:ext uri="{9D8B030D-6E8A-4147-A177-3AD203B41FA5}">
                      <a16:colId xmlns:a16="http://schemas.microsoft.com/office/drawing/2014/main" val="2424393279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2428441613"/>
                    </a:ext>
                  </a:extLst>
                </a:gridCol>
                <a:gridCol w="1204686">
                  <a:extLst>
                    <a:ext uri="{9D8B030D-6E8A-4147-A177-3AD203B41FA5}">
                      <a16:colId xmlns:a16="http://schemas.microsoft.com/office/drawing/2014/main" val="1773407113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16524331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3536402081"/>
                    </a:ext>
                  </a:extLst>
                </a:gridCol>
                <a:gridCol w="2136899">
                  <a:extLst>
                    <a:ext uri="{9D8B030D-6E8A-4147-A177-3AD203B41FA5}">
                      <a16:colId xmlns:a16="http://schemas.microsoft.com/office/drawing/2014/main" val="4048651679"/>
                    </a:ext>
                  </a:extLst>
                </a:gridCol>
                <a:gridCol w="736929">
                  <a:extLst>
                    <a:ext uri="{9D8B030D-6E8A-4147-A177-3AD203B41FA5}">
                      <a16:colId xmlns:a16="http://schemas.microsoft.com/office/drawing/2014/main" val="2799664844"/>
                    </a:ext>
                  </a:extLst>
                </a:gridCol>
                <a:gridCol w="1766663">
                  <a:extLst>
                    <a:ext uri="{9D8B030D-6E8A-4147-A177-3AD203B41FA5}">
                      <a16:colId xmlns:a16="http://schemas.microsoft.com/office/drawing/2014/main" val="353773557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/>
                        <a:t>Page Title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78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메인홈페이지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/>
                        <a:t>Screen</a:t>
                      </a:r>
                      <a:r>
                        <a:rPr lang="en-US" altLang="ko-KR" sz="1200" baseline="0"/>
                        <a:t> ID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7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UI-a-0012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Developer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78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/>
                        <a:t>Date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78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2023-03-26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48355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>
                          <a:solidFill>
                            <a:schemeClr val="bg1"/>
                          </a:solidFill>
                        </a:rPr>
                        <a:t>Screen</a:t>
                      </a:r>
                      <a:r>
                        <a:rPr lang="en-US" altLang="ko-KR" sz="1200" baseline="0">
                          <a:solidFill>
                            <a:schemeClr val="bg1"/>
                          </a:solidFill>
                        </a:rPr>
                        <a:t> Path</a:t>
                      </a:r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784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메인페이지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154320"/>
                  </a:ext>
                </a:extLst>
              </a:tr>
            </a:tbl>
          </a:graphicData>
        </a:graphic>
      </p:graphicFrame>
      <p:graphicFrame>
        <p:nvGraphicFramePr>
          <p:cNvPr id="106" name="표 105"/>
          <p:cNvGraphicFramePr>
            <a:graphicFrameLocks noGrp="1"/>
          </p:cNvGraphicFramePr>
          <p:nvPr>
            <p:extLst/>
          </p:nvPr>
        </p:nvGraphicFramePr>
        <p:xfrm>
          <a:off x="9359153" y="1547770"/>
          <a:ext cx="2480424" cy="3033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860">
                  <a:extLst>
                    <a:ext uri="{9D8B030D-6E8A-4147-A177-3AD203B41FA5}">
                      <a16:colId xmlns:a16="http://schemas.microsoft.com/office/drawing/2014/main" val="3423167436"/>
                    </a:ext>
                  </a:extLst>
                </a:gridCol>
                <a:gridCol w="1967564">
                  <a:extLst>
                    <a:ext uri="{9D8B030D-6E8A-4147-A177-3AD203B41FA5}">
                      <a16:colId xmlns:a16="http://schemas.microsoft.com/office/drawing/2014/main" val="215635382"/>
                    </a:ext>
                  </a:extLst>
                </a:gridCol>
              </a:tblGrid>
              <a:tr h="60662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78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042849"/>
                  </a:ext>
                </a:extLst>
              </a:tr>
              <a:tr h="606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메뉴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클릭하면 페이지 이동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386750"/>
                  </a:ext>
                </a:extLst>
              </a:tr>
              <a:tr h="606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홍보 문구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437685"/>
                  </a:ext>
                </a:extLst>
              </a:tr>
              <a:tr h="606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3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관광지 슬라이드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700089"/>
                  </a:ext>
                </a:extLst>
              </a:tr>
              <a:tr h="606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4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연결된 </a:t>
                      </a:r>
                      <a:r>
                        <a:rPr lang="en-US" altLang="ko-KR" sz="1200" dirty="0" smtClean="0"/>
                        <a:t>SNS </a:t>
                      </a:r>
                      <a:r>
                        <a:rPr lang="ko-KR" altLang="en-US" sz="1200" dirty="0" smtClean="0"/>
                        <a:t>링크로 이동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656178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73413" y="1547770"/>
            <a:ext cx="8620463" cy="4853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ㅇㅇㅇㅇㅇㅇ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14635" y="1824504"/>
            <a:ext cx="1643921" cy="315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Login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65705" y="1823262"/>
            <a:ext cx="746539" cy="3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LOGO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4052039" y="2392902"/>
            <a:ext cx="4160936" cy="3051938"/>
            <a:chOff x="4052039" y="2392902"/>
            <a:chExt cx="4160936" cy="3051938"/>
          </a:xfrm>
        </p:grpSpPr>
        <p:sp>
          <p:nvSpPr>
            <p:cNvPr id="3" name="직사각형 2"/>
            <p:cNvSpPr/>
            <p:nvPr/>
          </p:nvSpPr>
          <p:spPr>
            <a:xfrm>
              <a:off x="4138761" y="2560324"/>
              <a:ext cx="4074214" cy="28845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4052039" y="2392902"/>
              <a:ext cx="286625" cy="2866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bg1"/>
                  </a:solidFill>
                </a:rPr>
                <a:t>3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221971" y="1666289"/>
            <a:ext cx="6991004" cy="519959"/>
            <a:chOff x="1319727" y="1666289"/>
            <a:chExt cx="6893248" cy="519959"/>
          </a:xfrm>
        </p:grpSpPr>
        <p:sp>
          <p:nvSpPr>
            <p:cNvPr id="7" name="직사각형 6"/>
            <p:cNvSpPr/>
            <p:nvPr/>
          </p:nvSpPr>
          <p:spPr>
            <a:xfrm>
              <a:off x="1463040" y="1770612"/>
              <a:ext cx="6749935" cy="4156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1319727" y="1666289"/>
              <a:ext cx="286625" cy="2866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bg1"/>
                  </a:solidFill>
                </a:rPr>
                <a:t>1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363730" y="2548073"/>
            <a:ext cx="2523032" cy="1987921"/>
            <a:chOff x="1363730" y="2548073"/>
            <a:chExt cx="2523032" cy="1987921"/>
          </a:xfrm>
        </p:grpSpPr>
        <p:sp>
          <p:nvSpPr>
            <p:cNvPr id="8" name="직사각형 7"/>
            <p:cNvSpPr/>
            <p:nvPr/>
          </p:nvSpPr>
          <p:spPr>
            <a:xfrm>
              <a:off x="1363730" y="2548073"/>
              <a:ext cx="2523032" cy="19879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홍보 문구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1936459" y="3213845"/>
              <a:ext cx="286625" cy="2866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bg1"/>
                  </a:solidFill>
                </a:rPr>
                <a:t>2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5426214" y="5717159"/>
            <a:ext cx="2786761" cy="434257"/>
            <a:chOff x="5426214" y="5791974"/>
            <a:chExt cx="2786761" cy="434257"/>
          </a:xfrm>
        </p:grpSpPr>
        <p:sp>
          <p:nvSpPr>
            <p:cNvPr id="15" name="직사각형 14"/>
            <p:cNvSpPr/>
            <p:nvPr/>
          </p:nvSpPr>
          <p:spPr>
            <a:xfrm>
              <a:off x="5569527" y="5935287"/>
              <a:ext cx="2643448" cy="2909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SNS(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인스타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페이스북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트위터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5426214" y="5791974"/>
              <a:ext cx="286625" cy="2866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bg1"/>
                  </a:solidFill>
                </a:rPr>
                <a:t>4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489145" y="1817914"/>
            <a:ext cx="746539" cy="3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Service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02713" y="1821144"/>
            <a:ext cx="746539" cy="3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Notice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944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/>
          <p:cNvSpPr txBox="1"/>
          <p:nvPr/>
        </p:nvSpPr>
        <p:spPr>
          <a:xfrm>
            <a:off x="573413" y="404932"/>
            <a:ext cx="117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설계 </a:t>
            </a:r>
            <a:r>
              <a:rPr lang="en-US" altLang="ko-KR" b="1"/>
              <a:t>(UI)</a:t>
            </a:r>
            <a:endParaRPr lang="ko-KR" altLang="en-US" b="1"/>
          </a:p>
        </p:txBody>
      </p:sp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800388"/>
              </p:ext>
            </p:extLst>
          </p:nvPr>
        </p:nvGraphicFramePr>
        <p:xfrm>
          <a:off x="573413" y="841178"/>
          <a:ext cx="11266164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701">
                  <a:extLst>
                    <a:ext uri="{9D8B030D-6E8A-4147-A177-3AD203B41FA5}">
                      <a16:colId xmlns:a16="http://schemas.microsoft.com/office/drawing/2014/main" val="2424393279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2428441613"/>
                    </a:ext>
                  </a:extLst>
                </a:gridCol>
                <a:gridCol w="1204686">
                  <a:extLst>
                    <a:ext uri="{9D8B030D-6E8A-4147-A177-3AD203B41FA5}">
                      <a16:colId xmlns:a16="http://schemas.microsoft.com/office/drawing/2014/main" val="1773407113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16524331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3536402081"/>
                    </a:ext>
                  </a:extLst>
                </a:gridCol>
                <a:gridCol w="2136899">
                  <a:extLst>
                    <a:ext uri="{9D8B030D-6E8A-4147-A177-3AD203B41FA5}">
                      <a16:colId xmlns:a16="http://schemas.microsoft.com/office/drawing/2014/main" val="4048651679"/>
                    </a:ext>
                  </a:extLst>
                </a:gridCol>
                <a:gridCol w="736929">
                  <a:extLst>
                    <a:ext uri="{9D8B030D-6E8A-4147-A177-3AD203B41FA5}">
                      <a16:colId xmlns:a16="http://schemas.microsoft.com/office/drawing/2014/main" val="2799664844"/>
                    </a:ext>
                  </a:extLst>
                </a:gridCol>
                <a:gridCol w="1766663">
                  <a:extLst>
                    <a:ext uri="{9D8B030D-6E8A-4147-A177-3AD203B41FA5}">
                      <a16:colId xmlns:a16="http://schemas.microsoft.com/office/drawing/2014/main" val="353773557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/>
                        <a:t>Page Title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78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/>
                        <a:t>Screen</a:t>
                      </a:r>
                      <a:r>
                        <a:rPr lang="en-US" altLang="ko-KR" sz="1200" baseline="0"/>
                        <a:t> ID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7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UI-a-0013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Developer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78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/>
                        <a:t>Date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78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2023-03-26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48355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>
                          <a:solidFill>
                            <a:schemeClr val="bg1"/>
                          </a:solidFill>
                        </a:rPr>
                        <a:t>Screen</a:t>
                      </a:r>
                      <a:r>
                        <a:rPr lang="en-US" altLang="ko-KR" sz="1200" baseline="0">
                          <a:solidFill>
                            <a:schemeClr val="bg1"/>
                          </a:solidFill>
                        </a:rPr>
                        <a:t> Path</a:t>
                      </a:r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784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이벤트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15432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73413" y="1547770"/>
            <a:ext cx="8620463" cy="4853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14635" y="1824504"/>
            <a:ext cx="1643921" cy="315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Login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65705" y="1823262"/>
            <a:ext cx="746539" cy="3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LOGO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67316" y="2448088"/>
            <a:ext cx="6845659" cy="3515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1221971" y="1666289"/>
            <a:ext cx="6991004" cy="519959"/>
            <a:chOff x="1319727" y="1666289"/>
            <a:chExt cx="6893248" cy="519959"/>
          </a:xfrm>
        </p:grpSpPr>
        <p:sp>
          <p:nvSpPr>
            <p:cNvPr id="7" name="직사각형 6"/>
            <p:cNvSpPr/>
            <p:nvPr/>
          </p:nvSpPr>
          <p:spPr>
            <a:xfrm>
              <a:off x="1463040" y="1770612"/>
              <a:ext cx="6749935" cy="4156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1319727" y="1666289"/>
              <a:ext cx="286625" cy="2866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bg1"/>
                  </a:solidFill>
                </a:rPr>
                <a:t>1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489145" y="1817914"/>
            <a:ext cx="746539" cy="3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Service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02713" y="1821144"/>
            <a:ext cx="746539" cy="3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Notice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9359153" y="1547770"/>
          <a:ext cx="2480424" cy="2426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860">
                  <a:extLst>
                    <a:ext uri="{9D8B030D-6E8A-4147-A177-3AD203B41FA5}">
                      <a16:colId xmlns:a16="http://schemas.microsoft.com/office/drawing/2014/main" val="3423167436"/>
                    </a:ext>
                  </a:extLst>
                </a:gridCol>
                <a:gridCol w="1967564">
                  <a:extLst>
                    <a:ext uri="{9D8B030D-6E8A-4147-A177-3AD203B41FA5}">
                      <a16:colId xmlns:a16="http://schemas.microsoft.com/office/drawing/2014/main" val="215635382"/>
                    </a:ext>
                  </a:extLst>
                </a:gridCol>
              </a:tblGrid>
              <a:tr h="60662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78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042849"/>
                  </a:ext>
                </a:extLst>
              </a:tr>
              <a:tr h="606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메뉴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클릭하면 페이지 이동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386750"/>
                  </a:ext>
                </a:extLst>
              </a:tr>
              <a:tr h="606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 smtClean="0"/>
                        <a:t>문의사항과</a:t>
                      </a:r>
                      <a:r>
                        <a:rPr lang="ko-KR" altLang="en-US" sz="1200" dirty="0" smtClean="0"/>
                        <a:t> 관련된 게시판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437685"/>
                  </a:ext>
                </a:extLst>
              </a:tr>
              <a:tr h="606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 smtClean="0"/>
                        <a:t>글작성</a:t>
                      </a:r>
                      <a:r>
                        <a:rPr lang="ko-KR" altLang="en-US" sz="1200" dirty="0" smtClean="0"/>
                        <a:t> 누르면 문의사항 게시판에 업데이트 완료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700089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512661" y="2643394"/>
          <a:ext cx="6518192" cy="3055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9548">
                  <a:extLst>
                    <a:ext uri="{9D8B030D-6E8A-4147-A177-3AD203B41FA5}">
                      <a16:colId xmlns:a16="http://schemas.microsoft.com/office/drawing/2014/main" val="368195733"/>
                    </a:ext>
                  </a:extLst>
                </a:gridCol>
                <a:gridCol w="1629548">
                  <a:extLst>
                    <a:ext uri="{9D8B030D-6E8A-4147-A177-3AD203B41FA5}">
                      <a16:colId xmlns:a16="http://schemas.microsoft.com/office/drawing/2014/main" val="519345344"/>
                    </a:ext>
                  </a:extLst>
                </a:gridCol>
                <a:gridCol w="1629548">
                  <a:extLst>
                    <a:ext uri="{9D8B030D-6E8A-4147-A177-3AD203B41FA5}">
                      <a16:colId xmlns:a16="http://schemas.microsoft.com/office/drawing/2014/main" val="2794964110"/>
                    </a:ext>
                  </a:extLst>
                </a:gridCol>
                <a:gridCol w="1629548">
                  <a:extLst>
                    <a:ext uri="{9D8B030D-6E8A-4147-A177-3AD203B41FA5}">
                      <a16:colId xmlns:a16="http://schemas.microsoft.com/office/drawing/2014/main" val="852747687"/>
                    </a:ext>
                  </a:extLst>
                </a:gridCol>
              </a:tblGrid>
              <a:tr h="3400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 제목</a:t>
                      </a:r>
                      <a:endParaRPr lang="ko-KR" altLang="en-US" sz="1400" dirty="0"/>
                    </a:p>
                  </a:txBody>
                  <a:tcPr marL="73330" marR="73330" marT="36665" marB="366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문의사항</a:t>
                      </a:r>
                      <a:endParaRPr lang="ko-KR" altLang="en-US" sz="1400" dirty="0"/>
                    </a:p>
                  </a:txBody>
                  <a:tcPr marL="73330" marR="73330" marT="36665" marB="366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3330" marR="73330" marT="36665" marB="3666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3330" marR="73330" marT="36665" marB="36665"/>
                </a:tc>
                <a:extLst>
                  <a:ext uri="{0D108BD9-81ED-4DB2-BD59-A6C34878D82A}">
                    <a16:rowId xmlns:a16="http://schemas.microsoft.com/office/drawing/2014/main" val="4024381782"/>
                  </a:ext>
                </a:extLst>
              </a:tr>
              <a:tr h="3400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작성자</a:t>
                      </a:r>
                      <a:endParaRPr lang="ko-KR" altLang="en-US" sz="1400" dirty="0"/>
                    </a:p>
                  </a:txBody>
                  <a:tcPr marL="73330" marR="73330" marT="36665" marB="366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여행객</a:t>
                      </a:r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73330" marR="73330" marT="36665" marB="366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3330" marR="73330" marT="36665" marB="3666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3330" marR="73330" marT="36665" marB="36665"/>
                </a:tc>
                <a:extLst>
                  <a:ext uri="{0D108BD9-81ED-4DB2-BD59-A6C34878D82A}">
                    <a16:rowId xmlns:a16="http://schemas.microsoft.com/office/drawing/2014/main" val="694816383"/>
                  </a:ext>
                </a:extLst>
              </a:tr>
              <a:tr h="3400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작성일</a:t>
                      </a:r>
                      <a:endParaRPr lang="ko-KR" altLang="en-US" sz="1400" dirty="0"/>
                    </a:p>
                  </a:txBody>
                  <a:tcPr marL="73330" marR="73330" marT="36665" marB="366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2023-03-26 10:00</a:t>
                      </a:r>
                      <a:endParaRPr lang="ko-KR" altLang="en-US" sz="1400" dirty="0"/>
                    </a:p>
                  </a:txBody>
                  <a:tcPr marL="73330" marR="73330" marT="36665" marB="366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marL="73330" marR="73330" marT="36665" marB="366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120</a:t>
                      </a:r>
                      <a:endParaRPr lang="ko-KR" altLang="en-US" sz="1400" dirty="0"/>
                    </a:p>
                  </a:txBody>
                  <a:tcPr marL="73330" marR="73330" marT="36665" marB="366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600560"/>
                  </a:ext>
                </a:extLst>
              </a:tr>
              <a:tr h="2035718">
                <a:tc gridSpan="4">
                  <a:txBody>
                    <a:bodyPr/>
                    <a:lstStyle/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관광지 관련 문의사항</a:t>
                      </a:r>
                      <a:r>
                        <a:rPr lang="en-US" altLang="ko-KR" sz="1400" dirty="0" smtClean="0"/>
                        <a:t>~~~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</a:txBody>
                  <a:tcPr marL="73330" marR="73330" marT="36665" marB="366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3330" marR="73330" marT="36665" marB="3666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3330" marR="73330" marT="36665" marB="3666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3330" marR="73330" marT="36665" marB="36665"/>
                </a:tc>
                <a:extLst>
                  <a:ext uri="{0D108BD9-81ED-4DB2-BD59-A6C34878D82A}">
                    <a16:rowId xmlns:a16="http://schemas.microsoft.com/office/drawing/2014/main" val="1086670857"/>
                  </a:ext>
                </a:extLst>
              </a:tr>
            </a:tbl>
          </a:graphicData>
        </a:graphic>
      </p:graphicFrame>
      <p:sp>
        <p:nvSpPr>
          <p:cNvPr id="25" name="타원 24"/>
          <p:cNvSpPr/>
          <p:nvPr/>
        </p:nvSpPr>
        <p:spPr>
          <a:xfrm>
            <a:off x="1374371" y="2457515"/>
            <a:ext cx="290690" cy="2866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2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940786" y="5072572"/>
            <a:ext cx="891884" cy="473620"/>
            <a:chOff x="6915734" y="5072572"/>
            <a:chExt cx="891884" cy="473620"/>
          </a:xfrm>
        </p:grpSpPr>
        <p:sp>
          <p:nvSpPr>
            <p:cNvPr id="27" name="직사각형 26"/>
            <p:cNvSpPr/>
            <p:nvPr/>
          </p:nvSpPr>
          <p:spPr>
            <a:xfrm>
              <a:off x="7061079" y="5230310"/>
              <a:ext cx="746539" cy="315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 smtClean="0">
                  <a:solidFill>
                    <a:schemeClr val="tx1"/>
                  </a:solidFill>
                </a:rPr>
                <a:t>글작성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6915734" y="5072572"/>
              <a:ext cx="290690" cy="2866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bg1"/>
                  </a:solidFill>
                </a:rPr>
                <a:t>3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9090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/>
          <p:cNvSpPr txBox="1"/>
          <p:nvPr/>
        </p:nvSpPr>
        <p:spPr>
          <a:xfrm>
            <a:off x="573413" y="404932"/>
            <a:ext cx="117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설계 </a:t>
            </a:r>
            <a:r>
              <a:rPr lang="en-US" altLang="ko-KR" b="1"/>
              <a:t>(UI)</a:t>
            </a:r>
            <a:endParaRPr lang="ko-KR" altLang="en-US" b="1"/>
          </a:p>
        </p:txBody>
      </p:sp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164053"/>
              </p:ext>
            </p:extLst>
          </p:nvPr>
        </p:nvGraphicFramePr>
        <p:xfrm>
          <a:off x="573413" y="841178"/>
          <a:ext cx="11266164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701">
                  <a:extLst>
                    <a:ext uri="{9D8B030D-6E8A-4147-A177-3AD203B41FA5}">
                      <a16:colId xmlns:a16="http://schemas.microsoft.com/office/drawing/2014/main" val="2424393279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2428441613"/>
                    </a:ext>
                  </a:extLst>
                </a:gridCol>
                <a:gridCol w="1204686">
                  <a:extLst>
                    <a:ext uri="{9D8B030D-6E8A-4147-A177-3AD203B41FA5}">
                      <a16:colId xmlns:a16="http://schemas.microsoft.com/office/drawing/2014/main" val="1773407113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16524331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3536402081"/>
                    </a:ext>
                  </a:extLst>
                </a:gridCol>
                <a:gridCol w="2136899">
                  <a:extLst>
                    <a:ext uri="{9D8B030D-6E8A-4147-A177-3AD203B41FA5}">
                      <a16:colId xmlns:a16="http://schemas.microsoft.com/office/drawing/2014/main" val="4048651679"/>
                    </a:ext>
                  </a:extLst>
                </a:gridCol>
                <a:gridCol w="736929">
                  <a:extLst>
                    <a:ext uri="{9D8B030D-6E8A-4147-A177-3AD203B41FA5}">
                      <a16:colId xmlns:a16="http://schemas.microsoft.com/office/drawing/2014/main" val="2799664844"/>
                    </a:ext>
                  </a:extLst>
                </a:gridCol>
                <a:gridCol w="1766663">
                  <a:extLst>
                    <a:ext uri="{9D8B030D-6E8A-4147-A177-3AD203B41FA5}">
                      <a16:colId xmlns:a16="http://schemas.microsoft.com/office/drawing/2014/main" val="353773557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/>
                        <a:t>Page Title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78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/>
                        <a:t>Screen</a:t>
                      </a:r>
                      <a:r>
                        <a:rPr lang="en-US" altLang="ko-KR" sz="1200" baseline="0"/>
                        <a:t> ID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7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UI-a-0014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Developer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78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/>
                        <a:t>Date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78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2023-03-26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48355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>
                          <a:solidFill>
                            <a:schemeClr val="bg1"/>
                          </a:solidFill>
                        </a:rPr>
                        <a:t>Screen</a:t>
                      </a:r>
                      <a:r>
                        <a:rPr lang="en-US" altLang="ko-KR" sz="1200" baseline="0">
                          <a:solidFill>
                            <a:schemeClr val="bg1"/>
                          </a:solidFill>
                        </a:rPr>
                        <a:t> Path</a:t>
                      </a:r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784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문의사항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15432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73413" y="1547770"/>
            <a:ext cx="8620463" cy="4853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14635" y="1824504"/>
            <a:ext cx="1643921" cy="315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Login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65705" y="1823262"/>
            <a:ext cx="746539" cy="3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LOGO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67316" y="2448087"/>
            <a:ext cx="6845659" cy="36145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1221971" y="1666289"/>
            <a:ext cx="6991004" cy="519959"/>
            <a:chOff x="1319727" y="1666289"/>
            <a:chExt cx="6893248" cy="519959"/>
          </a:xfrm>
        </p:grpSpPr>
        <p:sp>
          <p:nvSpPr>
            <p:cNvPr id="7" name="직사각형 6"/>
            <p:cNvSpPr/>
            <p:nvPr/>
          </p:nvSpPr>
          <p:spPr>
            <a:xfrm>
              <a:off x="1463040" y="1770612"/>
              <a:ext cx="6749935" cy="4156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1319727" y="1666289"/>
              <a:ext cx="286625" cy="2866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bg1"/>
                  </a:solidFill>
                </a:rPr>
                <a:t>1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489145" y="1817914"/>
            <a:ext cx="746539" cy="3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Service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02713" y="1821144"/>
            <a:ext cx="746539" cy="3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Notice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987546"/>
              </p:ext>
            </p:extLst>
          </p:nvPr>
        </p:nvGraphicFramePr>
        <p:xfrm>
          <a:off x="9383852" y="1547770"/>
          <a:ext cx="2480424" cy="4096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860">
                  <a:extLst>
                    <a:ext uri="{9D8B030D-6E8A-4147-A177-3AD203B41FA5}">
                      <a16:colId xmlns:a16="http://schemas.microsoft.com/office/drawing/2014/main" val="3423167436"/>
                    </a:ext>
                  </a:extLst>
                </a:gridCol>
                <a:gridCol w="1967564">
                  <a:extLst>
                    <a:ext uri="{9D8B030D-6E8A-4147-A177-3AD203B41FA5}">
                      <a16:colId xmlns:a16="http://schemas.microsoft.com/office/drawing/2014/main" val="215635382"/>
                    </a:ext>
                  </a:extLst>
                </a:gridCol>
              </a:tblGrid>
              <a:tr h="5729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78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042849"/>
                  </a:ext>
                </a:extLst>
              </a:tr>
              <a:tr h="572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메뉴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클릭하면 페이지 이동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386750"/>
                  </a:ext>
                </a:extLst>
              </a:tr>
              <a:tr h="572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 smtClean="0"/>
                        <a:t>문의사항과</a:t>
                      </a:r>
                      <a:r>
                        <a:rPr lang="ko-KR" altLang="en-US" sz="1200" dirty="0" smtClean="0"/>
                        <a:t> 관련된 게시판</a:t>
                      </a:r>
                      <a:endParaRPr lang="en-US" altLang="ko-KR" sz="1200" dirty="0" smtClean="0"/>
                    </a:p>
                    <a:p>
                      <a:pPr algn="l" latinLnBrk="1"/>
                      <a:r>
                        <a:rPr lang="ko-KR" altLang="en-US" sz="1200" dirty="0" err="1" smtClean="0"/>
                        <a:t>게시글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10</a:t>
                      </a:r>
                      <a:r>
                        <a:rPr lang="ko-KR" altLang="en-US" sz="1200" dirty="0" smtClean="0"/>
                        <a:t>개씩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437685"/>
                  </a:ext>
                </a:extLst>
              </a:tr>
              <a:tr h="7772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 smtClean="0"/>
                        <a:t>게시글</a:t>
                      </a:r>
                      <a:r>
                        <a:rPr lang="ko-KR" altLang="en-US" sz="1200" dirty="0" smtClean="0"/>
                        <a:t> 밑에 번호를 누르면 다음 </a:t>
                      </a:r>
                      <a:r>
                        <a:rPr lang="ko-KR" altLang="en-US" sz="1200" dirty="0" err="1" smtClean="0"/>
                        <a:t>게시글로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이동하게함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700089"/>
                  </a:ext>
                </a:extLst>
              </a:tr>
              <a:tr h="1468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Admin</a:t>
                      </a:r>
                      <a:r>
                        <a:rPr lang="ko-KR" altLang="en-US" sz="1200" dirty="0" smtClean="0"/>
                        <a:t>으로 접속하면 </a:t>
                      </a:r>
                      <a:r>
                        <a:rPr lang="ko-KR" altLang="en-US" sz="1200" dirty="0" err="1" smtClean="0"/>
                        <a:t>게시글</a:t>
                      </a:r>
                      <a:r>
                        <a:rPr lang="ko-KR" altLang="en-US" sz="1200" dirty="0" smtClean="0"/>
                        <a:t> 삭제하는 버튼이 나오고 일반 사용자의 경우에는 삭제</a:t>
                      </a:r>
                      <a:r>
                        <a:rPr lang="ko-KR" altLang="en-US" sz="1200" baseline="0" dirty="0" smtClean="0"/>
                        <a:t> 및 선택 버튼이 없다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  <a:p>
                      <a:pPr algn="l" latinLnBrk="1"/>
                      <a:endParaRPr lang="en-US" altLang="ko-KR" sz="1200" dirty="0" smtClean="0"/>
                    </a:p>
                    <a:p>
                      <a:pPr algn="l" latinLnBrk="1"/>
                      <a:endParaRPr lang="en-US" altLang="ko-KR" sz="1200" dirty="0" smtClean="0"/>
                    </a:p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796276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512661" y="2644548"/>
          <a:ext cx="65541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816">
                  <a:extLst>
                    <a:ext uri="{9D8B030D-6E8A-4147-A177-3AD203B41FA5}">
                      <a16:colId xmlns:a16="http://schemas.microsoft.com/office/drawing/2014/main" val="509127447"/>
                    </a:ext>
                  </a:extLst>
                </a:gridCol>
                <a:gridCol w="964504">
                  <a:extLst>
                    <a:ext uri="{9D8B030D-6E8A-4147-A177-3AD203B41FA5}">
                      <a16:colId xmlns:a16="http://schemas.microsoft.com/office/drawing/2014/main" val="3758476706"/>
                    </a:ext>
                  </a:extLst>
                </a:gridCol>
                <a:gridCol w="4947780">
                  <a:extLst>
                    <a:ext uri="{9D8B030D-6E8A-4147-A177-3AD203B41FA5}">
                      <a16:colId xmlns:a16="http://schemas.microsoft.com/office/drawing/2014/main" val="7468928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선택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360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~~~~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589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~~~~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057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~~~~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186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~~~~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0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~~~~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191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~~~~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29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~~~~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453712"/>
                  </a:ext>
                </a:extLst>
              </a:tr>
            </a:tbl>
          </a:graphicData>
        </a:graphic>
      </p:graphicFrame>
      <p:sp>
        <p:nvSpPr>
          <p:cNvPr id="25" name="타원 24"/>
          <p:cNvSpPr/>
          <p:nvPr/>
        </p:nvSpPr>
        <p:spPr>
          <a:xfrm>
            <a:off x="1374371" y="2457515"/>
            <a:ext cx="290690" cy="2866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2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02639" y="3093929"/>
            <a:ext cx="230957" cy="22546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√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702637" y="4214341"/>
            <a:ext cx="230957" cy="22546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702637" y="3837760"/>
            <a:ext cx="230957" cy="22546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702637" y="4951174"/>
            <a:ext cx="230957" cy="22546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702639" y="5286636"/>
            <a:ext cx="230957" cy="22546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707223" y="3464720"/>
            <a:ext cx="230957" cy="22546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√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1702637" y="4581591"/>
            <a:ext cx="230957" cy="22546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√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7191250" y="5512101"/>
            <a:ext cx="875511" cy="473623"/>
            <a:chOff x="7191250" y="5512101"/>
            <a:chExt cx="875511" cy="473623"/>
          </a:xfrm>
        </p:grpSpPr>
        <p:sp>
          <p:nvSpPr>
            <p:cNvPr id="39" name="직사각형 38"/>
            <p:cNvSpPr/>
            <p:nvPr/>
          </p:nvSpPr>
          <p:spPr>
            <a:xfrm>
              <a:off x="7320222" y="5669842"/>
              <a:ext cx="746539" cy="315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schemeClr val="tx1"/>
                  </a:solidFill>
                </a:rPr>
                <a:t>삭제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42" name="타원 41"/>
            <p:cNvSpPr/>
            <p:nvPr/>
          </p:nvSpPr>
          <p:spPr>
            <a:xfrm>
              <a:off x="7191250" y="5512101"/>
              <a:ext cx="290690" cy="2866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bg1"/>
                  </a:solidFill>
                </a:rPr>
                <a:t>4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988283" y="5512102"/>
            <a:ext cx="1772130" cy="473623"/>
            <a:chOff x="3988283" y="5512102"/>
            <a:chExt cx="1772130" cy="473623"/>
          </a:xfrm>
        </p:grpSpPr>
        <p:sp>
          <p:nvSpPr>
            <p:cNvPr id="10" name="직사각형 9"/>
            <p:cNvSpPr/>
            <p:nvPr/>
          </p:nvSpPr>
          <p:spPr>
            <a:xfrm>
              <a:off x="4158642" y="5669843"/>
              <a:ext cx="1601771" cy="31588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[1][2][3][4][5]&gt;</a:t>
              </a:r>
              <a:endParaRPr lang="ko-KR" altLang="en-US" sz="1400" dirty="0"/>
            </a:p>
          </p:txBody>
        </p:sp>
        <p:sp>
          <p:nvSpPr>
            <p:cNvPr id="40" name="타원 39"/>
            <p:cNvSpPr/>
            <p:nvPr/>
          </p:nvSpPr>
          <p:spPr>
            <a:xfrm>
              <a:off x="3988283" y="5512102"/>
              <a:ext cx="290690" cy="2866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bg1"/>
                  </a:solidFill>
                </a:rPr>
                <a:t>3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3845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9E07189-7A53-4279-8EE0-02923C2F2084}"/>
              </a:ext>
            </a:extLst>
          </p:cNvPr>
          <p:cNvSpPr/>
          <p:nvPr/>
        </p:nvSpPr>
        <p:spPr>
          <a:xfrm>
            <a:off x="0" y="0"/>
            <a:ext cx="1075765" cy="6858000"/>
          </a:xfrm>
          <a:prstGeom prst="rect">
            <a:avLst/>
          </a:prstGeom>
          <a:solidFill>
            <a:srgbClr val="EAC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AA15BA-BE45-40F9-BD69-0E035AF0E784}"/>
              </a:ext>
            </a:extLst>
          </p:cNvPr>
          <p:cNvSpPr/>
          <p:nvPr/>
        </p:nvSpPr>
        <p:spPr>
          <a:xfrm>
            <a:off x="1159497" y="0"/>
            <a:ext cx="273377" cy="6858000"/>
          </a:xfrm>
          <a:prstGeom prst="rect">
            <a:avLst/>
          </a:prstGeom>
          <a:solidFill>
            <a:srgbClr val="EAC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2173027-DBDE-4FCD-9C19-CB9A553B71B6}"/>
              </a:ext>
            </a:extLst>
          </p:cNvPr>
          <p:cNvGrpSpPr/>
          <p:nvPr/>
        </p:nvGrpSpPr>
        <p:grpSpPr>
          <a:xfrm>
            <a:off x="2362646" y="3126859"/>
            <a:ext cx="2609292" cy="1405339"/>
            <a:chOff x="2895600" y="1730989"/>
            <a:chExt cx="2609292" cy="140533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B1AF09E-E678-4B71-B44C-8ED6BA291E3E}"/>
                </a:ext>
              </a:extLst>
            </p:cNvPr>
            <p:cNvSpPr txBox="1"/>
            <p:nvPr/>
          </p:nvSpPr>
          <p:spPr>
            <a:xfrm>
              <a:off x="2895600" y="1730989"/>
              <a:ext cx="749300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80769AF-F4CD-40EF-97CC-532F73D1DF82}"/>
                </a:ext>
              </a:extLst>
            </p:cNvPr>
            <p:cNvSpPr txBox="1"/>
            <p:nvPr/>
          </p:nvSpPr>
          <p:spPr>
            <a:xfrm>
              <a:off x="3467100" y="1730989"/>
              <a:ext cx="20377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설계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957DD4F-CF43-4CCE-8687-8D962996B381}"/>
                </a:ext>
              </a:extLst>
            </p:cNvPr>
            <p:cNvSpPr txBox="1"/>
            <p:nvPr/>
          </p:nvSpPr>
          <p:spPr>
            <a:xfrm>
              <a:off x="3467100" y="2083732"/>
              <a:ext cx="1549419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indent="-177800" algn="l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UI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marL="177800" indent="-177800" algn="l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권한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marL="177800" indent="-177800" algn="l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정책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83765C74-DF36-429F-9E7C-92463938FAFA}"/>
              </a:ext>
            </a:extLst>
          </p:cNvPr>
          <p:cNvGrpSpPr/>
          <p:nvPr/>
        </p:nvGrpSpPr>
        <p:grpSpPr>
          <a:xfrm>
            <a:off x="2362646" y="1990231"/>
            <a:ext cx="2123918" cy="728102"/>
            <a:chOff x="2895600" y="1730989"/>
            <a:chExt cx="2123918" cy="72810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E514C12-4EC5-445E-B7D0-8E9EF4464FF0}"/>
                </a:ext>
              </a:extLst>
            </p:cNvPr>
            <p:cNvSpPr txBox="1"/>
            <p:nvPr/>
          </p:nvSpPr>
          <p:spPr>
            <a:xfrm>
              <a:off x="2895600" y="1730989"/>
              <a:ext cx="749300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A8D758A-8B7A-4713-9ED0-99235235278A}"/>
                </a:ext>
              </a:extLst>
            </p:cNvPr>
            <p:cNvSpPr txBox="1"/>
            <p:nvPr/>
          </p:nvSpPr>
          <p:spPr>
            <a:xfrm>
              <a:off x="3467100" y="1730989"/>
              <a:ext cx="15524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서비스 개요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4CBBBB-2769-45F6-BB1F-01874875CCD2}"/>
                </a:ext>
              </a:extLst>
            </p:cNvPr>
            <p:cNvSpPr txBox="1"/>
            <p:nvPr/>
          </p:nvSpPr>
          <p:spPr>
            <a:xfrm>
              <a:off x="3467100" y="2083732"/>
              <a:ext cx="1323197" cy="375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indent="-177800" algn="l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F9E9103-34D9-4566-AA27-8CE82F8CD42E}"/>
              </a:ext>
            </a:extLst>
          </p:cNvPr>
          <p:cNvGrpSpPr/>
          <p:nvPr/>
        </p:nvGrpSpPr>
        <p:grpSpPr>
          <a:xfrm>
            <a:off x="2362646" y="2558545"/>
            <a:ext cx="2331736" cy="729834"/>
            <a:chOff x="2895600" y="1730989"/>
            <a:chExt cx="2331736" cy="72983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C62F7C9-A16D-412F-A876-2396D97625F2}"/>
                </a:ext>
              </a:extLst>
            </p:cNvPr>
            <p:cNvSpPr txBox="1"/>
            <p:nvPr/>
          </p:nvSpPr>
          <p:spPr>
            <a:xfrm>
              <a:off x="2895600" y="1730989"/>
              <a:ext cx="749300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3ADCC49-A72A-490D-A4D5-F29EC4884E5E}"/>
                </a:ext>
              </a:extLst>
            </p:cNvPr>
            <p:cNvSpPr txBox="1"/>
            <p:nvPr/>
          </p:nvSpPr>
          <p:spPr>
            <a:xfrm>
              <a:off x="3467100" y="1730989"/>
              <a:ext cx="17602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메뉴 구조도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E59B6BE-E082-445E-AD31-4FBA0FE28CA7}"/>
                </a:ext>
              </a:extLst>
            </p:cNvPr>
            <p:cNvSpPr txBox="1"/>
            <p:nvPr/>
          </p:nvSpPr>
          <p:spPr>
            <a:xfrm>
              <a:off x="3467100" y="2083732"/>
              <a:ext cx="1640183" cy="377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indent="-177800" algn="l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652AFAC-B137-49B1-A625-39423F328F88}"/>
              </a:ext>
            </a:extLst>
          </p:cNvPr>
          <p:cNvGrpSpPr/>
          <p:nvPr/>
        </p:nvGrpSpPr>
        <p:grpSpPr>
          <a:xfrm>
            <a:off x="2362646" y="1469284"/>
            <a:ext cx="2211683" cy="729834"/>
            <a:chOff x="2895600" y="1730989"/>
            <a:chExt cx="2211683" cy="72983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841FA6C-E1D1-4934-8B9D-D2CBDBFAE589}"/>
                </a:ext>
              </a:extLst>
            </p:cNvPr>
            <p:cNvSpPr txBox="1"/>
            <p:nvPr/>
          </p:nvSpPr>
          <p:spPr>
            <a:xfrm>
              <a:off x="2895600" y="1730989"/>
              <a:ext cx="749300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A7A0F83-2815-4B66-9EA6-6FCFAD9B155C}"/>
                </a:ext>
              </a:extLst>
            </p:cNvPr>
            <p:cNvSpPr txBox="1"/>
            <p:nvPr/>
          </p:nvSpPr>
          <p:spPr>
            <a:xfrm>
              <a:off x="3467100" y="1730989"/>
              <a:ext cx="14069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작성 이력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23E1FDF-BC6A-4347-AB90-5E3C8DAB648F}"/>
                </a:ext>
              </a:extLst>
            </p:cNvPr>
            <p:cNvSpPr txBox="1"/>
            <p:nvPr/>
          </p:nvSpPr>
          <p:spPr>
            <a:xfrm>
              <a:off x="3467100" y="2083732"/>
              <a:ext cx="1640183" cy="377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indent="-177800" algn="l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3088BD0-55ED-4C3C-AC2C-1563B7238294}"/>
              </a:ext>
            </a:extLst>
          </p:cNvPr>
          <p:cNvGrpSpPr/>
          <p:nvPr/>
        </p:nvGrpSpPr>
        <p:grpSpPr>
          <a:xfrm>
            <a:off x="2375346" y="4568031"/>
            <a:ext cx="3073400" cy="729834"/>
            <a:chOff x="2895600" y="1730989"/>
            <a:chExt cx="3073400" cy="72983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835DB05-3048-441D-969B-D22CE04E0B34}"/>
                </a:ext>
              </a:extLst>
            </p:cNvPr>
            <p:cNvSpPr txBox="1"/>
            <p:nvPr/>
          </p:nvSpPr>
          <p:spPr>
            <a:xfrm>
              <a:off x="2895600" y="1730989"/>
              <a:ext cx="749300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05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AD9B998-CAD6-4BD0-9ECF-B0149FC9A67D}"/>
                </a:ext>
              </a:extLst>
            </p:cNvPr>
            <p:cNvSpPr txBox="1"/>
            <p:nvPr/>
          </p:nvSpPr>
          <p:spPr>
            <a:xfrm>
              <a:off x="3467100" y="1730989"/>
              <a:ext cx="2501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마무리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BFD963-45BE-4964-9EEA-3684A4BE9E4F}"/>
                </a:ext>
              </a:extLst>
            </p:cNvPr>
            <p:cNvSpPr txBox="1"/>
            <p:nvPr/>
          </p:nvSpPr>
          <p:spPr>
            <a:xfrm>
              <a:off x="3467100" y="2083732"/>
              <a:ext cx="2037792" cy="377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indent="-177800" algn="l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  <p:sp>
        <p:nvSpPr>
          <p:cNvPr id="24" name="텍스트 개체 틀 3">
            <a:extLst>
              <a:ext uri="{FF2B5EF4-FFF2-40B4-BE49-F238E27FC236}">
                <a16:creationId xmlns:a16="http://schemas.microsoft.com/office/drawing/2014/main" id="{9C8E79E0-9242-4B7E-B056-F6D829405C90}"/>
              </a:ext>
            </a:extLst>
          </p:cNvPr>
          <p:cNvSpPr txBox="1">
            <a:spLocks/>
          </p:cNvSpPr>
          <p:nvPr/>
        </p:nvSpPr>
        <p:spPr>
          <a:xfrm>
            <a:off x="2003573" y="682510"/>
            <a:ext cx="3523770" cy="37753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dirty="0">
                <a:solidFill>
                  <a:srgbClr val="EAC784"/>
                </a:solidFill>
                <a:latin typeface="Arial Black" panose="020B0A04020102020204" pitchFamily="34" charset="0"/>
                <a:ea typeface="KoPubWorld돋움체 Bold" panose="00000800000000000000" pitchFamily="2" charset="-127"/>
                <a:cs typeface="Arial" panose="020B0604020202020204" pitchFamily="34" charset="0"/>
              </a:rPr>
              <a:t>Contents</a:t>
            </a:r>
            <a:endParaRPr lang="ko-KR" altLang="en-US" sz="4000" dirty="0">
              <a:solidFill>
                <a:srgbClr val="EAC784"/>
              </a:solidFill>
              <a:latin typeface="Arial Black" panose="020B0A04020102020204" pitchFamily="34" charset="0"/>
              <a:ea typeface="KoPubWorld돋움체 Bold" panose="00000800000000000000" pitchFamily="2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238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3412" y="404932"/>
            <a:ext cx="1564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설계 </a:t>
            </a:r>
            <a:r>
              <a:rPr lang="en-US" altLang="ko-KR" b="1"/>
              <a:t>(</a:t>
            </a:r>
            <a:r>
              <a:rPr lang="ko-KR" altLang="en-US" b="1"/>
              <a:t>정책</a:t>
            </a:r>
            <a:r>
              <a:rPr lang="en-US" altLang="ko-KR" b="1"/>
              <a:t>)</a:t>
            </a:r>
            <a:endParaRPr lang="ko-KR" altLang="en-US" b="1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263554"/>
              </p:ext>
            </p:extLst>
          </p:nvPr>
        </p:nvGraphicFramePr>
        <p:xfrm>
          <a:off x="403140" y="1066364"/>
          <a:ext cx="11447081" cy="5001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506">
                  <a:extLst>
                    <a:ext uri="{9D8B030D-6E8A-4147-A177-3AD203B41FA5}">
                      <a16:colId xmlns:a16="http://schemas.microsoft.com/office/drawing/2014/main" val="340902787"/>
                    </a:ext>
                  </a:extLst>
                </a:gridCol>
                <a:gridCol w="1376613">
                  <a:extLst>
                    <a:ext uri="{9D8B030D-6E8A-4147-A177-3AD203B41FA5}">
                      <a16:colId xmlns:a16="http://schemas.microsoft.com/office/drawing/2014/main" val="827972797"/>
                    </a:ext>
                  </a:extLst>
                </a:gridCol>
                <a:gridCol w="5714358">
                  <a:extLst>
                    <a:ext uri="{9D8B030D-6E8A-4147-A177-3AD203B41FA5}">
                      <a16:colId xmlns:a16="http://schemas.microsoft.com/office/drawing/2014/main" val="2780069914"/>
                    </a:ext>
                  </a:extLst>
                </a:gridCol>
                <a:gridCol w="1910604">
                  <a:extLst>
                    <a:ext uri="{9D8B030D-6E8A-4147-A177-3AD203B41FA5}">
                      <a16:colId xmlns:a16="http://schemas.microsoft.com/office/drawing/2014/main" val="1876298029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대메뉴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78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err="1"/>
                        <a:t>중메뉴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78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Description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78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7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55579"/>
                  </a:ext>
                </a:extLst>
              </a:tr>
              <a:tr h="10511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접근 통제 정책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RBAC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(Role-Based</a:t>
                      </a:r>
                      <a:r>
                        <a:rPr lang="en-US" altLang="ko-KR" sz="1200" baseline="0" dirty="0" smtClean="0"/>
                        <a:t> Access Control)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200" baseline="0" dirty="0" smtClean="0"/>
                        <a:t>사용자의 역할</a:t>
                      </a:r>
                      <a:r>
                        <a:rPr lang="en-US" altLang="ko-KR" sz="1200" baseline="0" dirty="0" smtClean="0"/>
                        <a:t>(role)</a:t>
                      </a:r>
                      <a:r>
                        <a:rPr lang="ko-KR" altLang="en-US" sz="1200" baseline="0" dirty="0" smtClean="0"/>
                        <a:t>에 따라 접근 권한을 부여하는 방식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200" baseline="0" dirty="0" smtClean="0"/>
                        <a:t>각 역할은 특정 작업이나 책임을 나타내며 사용자는 역할을 </a:t>
                      </a:r>
                      <a:r>
                        <a:rPr lang="ko-KR" altLang="en-US" sz="1200" baseline="0" dirty="0" err="1" smtClean="0"/>
                        <a:t>할당받게</a:t>
                      </a:r>
                      <a:r>
                        <a:rPr lang="ko-KR" altLang="en-US" sz="1200" baseline="0" dirty="0" smtClean="0"/>
                        <a:t> 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200" baseline="0" dirty="0" smtClean="0"/>
                        <a:t>역할에 따라 특정 자원에 대한 접근 권한이 부여된다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MAC,</a:t>
                      </a:r>
                      <a:r>
                        <a:rPr lang="en-US" altLang="ko-KR" sz="1200" baseline="0" dirty="0" smtClean="0"/>
                        <a:t> DAC, RBAC </a:t>
                      </a:r>
                      <a:r>
                        <a:rPr lang="ko-KR" altLang="en-US" sz="1200" baseline="0" dirty="0" smtClean="0"/>
                        <a:t>중에 </a:t>
                      </a:r>
                      <a:r>
                        <a:rPr lang="en-US" altLang="ko-KR" sz="1200" baseline="0" dirty="0" smtClean="0"/>
                        <a:t>RBAC</a:t>
                      </a:r>
                      <a:r>
                        <a:rPr lang="ko-KR" altLang="en-US" sz="1200" baseline="0" dirty="0" smtClean="0"/>
                        <a:t>로 채택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206189"/>
                  </a:ext>
                </a:extLst>
              </a:tr>
              <a:tr h="10511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보안 암호 정책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복잡성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재사용 제한</a:t>
                      </a:r>
                      <a:endParaRPr lang="en-US" altLang="ko-KR" sz="12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로그인 관리 정책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비밀번호는 </a:t>
                      </a:r>
                      <a:r>
                        <a:rPr lang="en-US" altLang="ko-KR" sz="1200" dirty="0" smtClean="0"/>
                        <a:t>8</a:t>
                      </a:r>
                      <a:r>
                        <a:rPr lang="ko-KR" altLang="en-US" sz="1200" dirty="0" smtClean="0"/>
                        <a:t>자 이상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Spring-Security5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dirty="0" smtClean="0"/>
                        <a:t>를 사용해서 사용자의 비밀번호를 </a:t>
                      </a:r>
                      <a:r>
                        <a:rPr lang="ko-KR" altLang="en-US" sz="1200" dirty="0" err="1" smtClean="0"/>
                        <a:t>해싱하여</a:t>
                      </a:r>
                      <a:r>
                        <a:rPr lang="ko-KR" altLang="en-US" sz="1200" dirty="0" smtClean="0"/>
                        <a:t> 안전하게 저장함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Bcrypt</a:t>
                      </a:r>
                      <a:r>
                        <a:rPr lang="en-US" altLang="ko-KR" sz="1200" dirty="0" smtClean="0"/>
                        <a:t>, PBKDF2, </a:t>
                      </a:r>
                      <a:r>
                        <a:rPr lang="en-US" altLang="ko-KR" sz="1200" dirty="0" err="1" smtClean="0"/>
                        <a:t>Scrypt</a:t>
                      </a:r>
                      <a:r>
                        <a:rPr lang="ko-KR" altLang="en-US" sz="1200" dirty="0" smtClean="0"/>
                        <a:t>와 같은 안전한 </a:t>
                      </a:r>
                      <a:r>
                        <a:rPr lang="ko-KR" altLang="en-US" sz="1200" dirty="0" err="1" smtClean="0"/>
                        <a:t>해싱</a:t>
                      </a:r>
                      <a:r>
                        <a:rPr lang="ko-KR" altLang="en-US" sz="1200" dirty="0" smtClean="0"/>
                        <a:t> 알고리즘을 사용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사용자가 비밀번호를 잊어버렸을 때 안전하게 비밀번호를 재설정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메커니즘을 제공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5</a:t>
                      </a:r>
                      <a:r>
                        <a:rPr lang="ko-KR" altLang="en-US" sz="1200" baseline="0" dirty="0" smtClean="0"/>
                        <a:t>번 로그인 실패 시 비밀번호</a:t>
                      </a:r>
                      <a:r>
                        <a:rPr lang="en-US" altLang="ko-KR" sz="1200" baseline="0" dirty="0" smtClean="0"/>
                        <a:t>/</a:t>
                      </a:r>
                      <a:r>
                        <a:rPr lang="ko-KR" altLang="en-US" sz="1200" baseline="0" dirty="0" smtClean="0"/>
                        <a:t>계정 찾기 페이지로 이동 후 비밀번호를 찾도록 유도</a:t>
                      </a:r>
                      <a:endParaRPr lang="en-US" altLang="ko-KR" sz="12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918395"/>
                  </a:ext>
                </a:extLst>
              </a:tr>
              <a:tr h="9124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데이터 입력 및 저장 정책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연락처 표준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aseline="0" dirty="0" smtClean="0"/>
                        <a:t>연락처 표준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E164 formatting </a:t>
                      </a:r>
                      <a:r>
                        <a:rPr lang="ko-KR" altLang="en-US" sz="1200" baseline="0" dirty="0" smtClean="0"/>
                        <a:t>표준으로 진행한다</a:t>
                      </a:r>
                      <a:r>
                        <a:rPr lang="en-US" altLang="ko-KR" sz="1200" baseline="0" dirty="0" smtClean="0"/>
                        <a:t>. (</a:t>
                      </a:r>
                      <a:r>
                        <a:rPr lang="ko-KR" altLang="en-US" sz="1200" baseline="0" dirty="0" smtClean="0"/>
                        <a:t>표기가능범위</a:t>
                      </a:r>
                      <a:r>
                        <a:rPr lang="en-US" altLang="ko-KR" sz="1200" baseline="0" dirty="0" smtClean="0"/>
                        <a:t>)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smtClean="0"/>
                        <a:t>Case 2: (+) + country code + phone number(ex.+821012345678)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077925"/>
                  </a:ext>
                </a:extLst>
              </a:tr>
              <a:tr h="10511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저작권 정책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err="1" smtClean="0">
                          <a:sym typeface="Wingdings" panose="05000000000000000000" pitchFamily="2" charset="2"/>
                        </a:rPr>
                        <a:t>카카오맵과</a:t>
                      </a:r>
                      <a:r>
                        <a:rPr lang="ko-KR" altLang="en-US" sz="1200" baseline="0" dirty="0" smtClean="0">
                          <a:sym typeface="Wingdings" panose="05000000000000000000" pitchFamily="2" charset="2"/>
                        </a:rPr>
                        <a:t> 연동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200" baseline="0" dirty="0" smtClean="0">
                          <a:sym typeface="Wingdings" panose="05000000000000000000" pitchFamily="2" charset="2"/>
                        </a:rPr>
                        <a:t>카카오가 이용하는 </a:t>
                      </a:r>
                      <a:r>
                        <a:rPr lang="en-US" altLang="ko-KR" sz="1200" baseline="0" dirty="0" smtClean="0">
                          <a:sym typeface="Wingdings" panose="05000000000000000000" pitchFamily="2" charset="2"/>
                        </a:rPr>
                        <a:t>API </a:t>
                      </a:r>
                      <a:r>
                        <a:rPr lang="ko-KR" altLang="en-US" sz="1200" baseline="0" dirty="0" smtClean="0">
                          <a:sym typeface="Wingdings" panose="05000000000000000000" pitchFamily="2" charset="2"/>
                        </a:rPr>
                        <a:t>이용 약관을 준수하여 </a:t>
                      </a:r>
                      <a:r>
                        <a:rPr lang="ko-KR" altLang="en-US" sz="1200" baseline="0" dirty="0" err="1" smtClean="0">
                          <a:sym typeface="Wingdings" panose="05000000000000000000" pitchFamily="2" charset="2"/>
                        </a:rPr>
                        <a:t>카카오맵</a:t>
                      </a:r>
                      <a:r>
                        <a:rPr lang="ko-KR" altLang="en-US" sz="1200" baseline="0" dirty="0" smtClean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aseline="0" dirty="0" smtClean="0">
                          <a:sym typeface="Wingdings" panose="05000000000000000000" pitchFamily="2" charset="2"/>
                        </a:rPr>
                        <a:t>API </a:t>
                      </a:r>
                      <a:r>
                        <a:rPr lang="ko-KR" altLang="en-US" sz="1200" baseline="0" dirty="0" smtClean="0">
                          <a:sym typeface="Wingdings" panose="05000000000000000000" pitchFamily="2" charset="2"/>
                        </a:rPr>
                        <a:t>사용</a:t>
                      </a:r>
                      <a:endParaRPr lang="en-US" altLang="ko-KR" sz="1200" baseline="0" dirty="0">
                        <a:sym typeface="Wingdings" panose="05000000000000000000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369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38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3412" y="404932"/>
            <a:ext cx="1564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설계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권한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869693"/>
              </p:ext>
            </p:extLst>
          </p:nvPr>
        </p:nvGraphicFramePr>
        <p:xfrm>
          <a:off x="358690" y="1025496"/>
          <a:ext cx="11447081" cy="5032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506">
                  <a:extLst>
                    <a:ext uri="{9D8B030D-6E8A-4147-A177-3AD203B41FA5}">
                      <a16:colId xmlns:a16="http://schemas.microsoft.com/office/drawing/2014/main" val="340902787"/>
                    </a:ext>
                  </a:extLst>
                </a:gridCol>
                <a:gridCol w="1376613">
                  <a:extLst>
                    <a:ext uri="{9D8B030D-6E8A-4147-A177-3AD203B41FA5}">
                      <a16:colId xmlns:a16="http://schemas.microsoft.com/office/drawing/2014/main" val="827972797"/>
                    </a:ext>
                  </a:extLst>
                </a:gridCol>
                <a:gridCol w="2028930">
                  <a:extLst>
                    <a:ext uri="{9D8B030D-6E8A-4147-A177-3AD203B41FA5}">
                      <a16:colId xmlns:a16="http://schemas.microsoft.com/office/drawing/2014/main" val="2780069914"/>
                    </a:ext>
                  </a:extLst>
                </a:gridCol>
                <a:gridCol w="921357">
                  <a:extLst>
                    <a:ext uri="{9D8B030D-6E8A-4147-A177-3AD203B41FA5}">
                      <a16:colId xmlns:a16="http://schemas.microsoft.com/office/drawing/2014/main" val="875016982"/>
                    </a:ext>
                  </a:extLst>
                </a:gridCol>
                <a:gridCol w="921357">
                  <a:extLst>
                    <a:ext uri="{9D8B030D-6E8A-4147-A177-3AD203B41FA5}">
                      <a16:colId xmlns:a16="http://schemas.microsoft.com/office/drawing/2014/main" val="1178349387"/>
                    </a:ext>
                  </a:extLst>
                </a:gridCol>
                <a:gridCol w="921357">
                  <a:extLst>
                    <a:ext uri="{9D8B030D-6E8A-4147-A177-3AD203B41FA5}">
                      <a16:colId xmlns:a16="http://schemas.microsoft.com/office/drawing/2014/main" val="1775420290"/>
                    </a:ext>
                  </a:extLst>
                </a:gridCol>
                <a:gridCol w="921357">
                  <a:extLst>
                    <a:ext uri="{9D8B030D-6E8A-4147-A177-3AD203B41FA5}">
                      <a16:colId xmlns:a16="http://schemas.microsoft.com/office/drawing/2014/main" val="3907843303"/>
                    </a:ext>
                  </a:extLst>
                </a:gridCol>
                <a:gridCol w="1910604">
                  <a:extLst>
                    <a:ext uri="{9D8B030D-6E8A-4147-A177-3AD203B41FA5}">
                      <a16:colId xmlns:a16="http://schemas.microsoft.com/office/drawing/2014/main" val="1876298029"/>
                    </a:ext>
                  </a:extLst>
                </a:gridCol>
              </a:tblGrid>
              <a:tr h="8276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err="1"/>
                        <a:t>대메뉴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78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err="1"/>
                        <a:t>중메뉴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78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사용자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78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78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78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78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쓰기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78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7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55579"/>
                  </a:ext>
                </a:extLst>
              </a:tr>
              <a:tr h="525588">
                <a:tc rowSpan="8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페이지 별 권한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O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O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O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O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206189"/>
                  </a:ext>
                </a:extLst>
              </a:tr>
              <a:tr h="5255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사용자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O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X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X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X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867369"/>
                  </a:ext>
                </a:extLst>
              </a:tr>
              <a:tr h="5255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메뉴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O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O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O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O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918395"/>
                  </a:ext>
                </a:extLst>
              </a:tr>
              <a:tr h="5255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사용자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O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X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X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X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938"/>
                  </a:ext>
                </a:extLst>
              </a:tr>
              <a:tr h="5255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메뉴 상세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O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O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O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O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077925"/>
                  </a:ext>
                </a:extLst>
              </a:tr>
              <a:tr h="5255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사용자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O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X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X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X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12343"/>
                  </a:ext>
                </a:extLst>
              </a:tr>
              <a:tr h="52558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공지사항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O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O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O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O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311764"/>
                  </a:ext>
                </a:extLst>
              </a:tr>
              <a:tr h="5255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사용자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O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X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X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768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975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286303"/>
              </p:ext>
            </p:extLst>
          </p:nvPr>
        </p:nvGraphicFramePr>
        <p:xfrm>
          <a:off x="339122" y="982934"/>
          <a:ext cx="11223881" cy="255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230">
                  <a:extLst>
                    <a:ext uri="{9D8B030D-6E8A-4147-A177-3AD203B41FA5}">
                      <a16:colId xmlns:a16="http://schemas.microsoft.com/office/drawing/2014/main" val="2327213052"/>
                    </a:ext>
                  </a:extLst>
                </a:gridCol>
                <a:gridCol w="1764256">
                  <a:extLst>
                    <a:ext uri="{9D8B030D-6E8A-4147-A177-3AD203B41FA5}">
                      <a16:colId xmlns:a16="http://schemas.microsoft.com/office/drawing/2014/main" val="3543405124"/>
                    </a:ext>
                  </a:extLst>
                </a:gridCol>
                <a:gridCol w="6879152">
                  <a:extLst>
                    <a:ext uri="{9D8B030D-6E8A-4147-A177-3AD203B41FA5}">
                      <a16:colId xmlns:a16="http://schemas.microsoft.com/office/drawing/2014/main" val="3973878307"/>
                    </a:ext>
                  </a:extLst>
                </a:gridCol>
                <a:gridCol w="1448243">
                  <a:extLst>
                    <a:ext uri="{9D8B030D-6E8A-4147-A177-3AD203B41FA5}">
                      <a16:colId xmlns:a16="http://schemas.microsoft.com/office/drawing/2014/main" val="144792445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Version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C7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Developer</a:t>
                      </a:r>
                      <a:endParaRPr lang="ko-KR" altLang="en-US" sz="16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C78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Revision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C78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Data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C7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02306"/>
                  </a:ext>
                </a:extLst>
              </a:tr>
              <a:tr h="293010">
                <a:tc rowSpan="6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1.0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송재영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어영근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강동욱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화면 설계서 최초 작성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2024.03.26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4176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메뉴구조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설계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85924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메인 페이지 및 상세 페이지 </a:t>
                      </a:r>
                      <a:r>
                        <a:rPr lang="en-US" altLang="ko-KR" sz="1200" dirty="0" smtClean="0"/>
                        <a:t>UI </a:t>
                      </a:r>
                      <a:r>
                        <a:rPr lang="ko-KR" altLang="en-US" sz="1200" dirty="0" smtClean="0"/>
                        <a:t>설계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7652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서비스 개요 작성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8663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권한 및 정책 작성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05403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로고 설계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87484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1341" y="501902"/>
            <a:ext cx="1977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작성 이력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019445"/>
              </p:ext>
            </p:extLst>
          </p:nvPr>
        </p:nvGraphicFramePr>
        <p:xfrm>
          <a:off x="339122" y="3766607"/>
          <a:ext cx="11223881" cy="145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230">
                  <a:extLst>
                    <a:ext uri="{9D8B030D-6E8A-4147-A177-3AD203B41FA5}">
                      <a16:colId xmlns:a16="http://schemas.microsoft.com/office/drawing/2014/main" val="2327213052"/>
                    </a:ext>
                  </a:extLst>
                </a:gridCol>
                <a:gridCol w="1764256">
                  <a:extLst>
                    <a:ext uri="{9D8B030D-6E8A-4147-A177-3AD203B41FA5}">
                      <a16:colId xmlns:a16="http://schemas.microsoft.com/office/drawing/2014/main" val="3543405124"/>
                    </a:ext>
                  </a:extLst>
                </a:gridCol>
                <a:gridCol w="6879152">
                  <a:extLst>
                    <a:ext uri="{9D8B030D-6E8A-4147-A177-3AD203B41FA5}">
                      <a16:colId xmlns:a16="http://schemas.microsoft.com/office/drawing/2014/main" val="3973878307"/>
                    </a:ext>
                  </a:extLst>
                </a:gridCol>
                <a:gridCol w="1448243">
                  <a:extLst>
                    <a:ext uri="{9D8B030D-6E8A-4147-A177-3AD203B41FA5}">
                      <a16:colId xmlns:a16="http://schemas.microsoft.com/office/drawing/2014/main" val="144792445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Version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C7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Developer</a:t>
                      </a:r>
                      <a:endParaRPr lang="ko-KR" altLang="en-US" sz="16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C78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Revision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C78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Data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C7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02306"/>
                  </a:ext>
                </a:extLst>
              </a:tr>
              <a:tr h="293010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1.0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송재영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어영근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강동욱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2024.03.27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4176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85924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76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827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666583"/>
              </p:ext>
            </p:extLst>
          </p:nvPr>
        </p:nvGraphicFramePr>
        <p:xfrm>
          <a:off x="345990" y="1226291"/>
          <a:ext cx="11340000" cy="5273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1216738219"/>
                    </a:ext>
                  </a:extLst>
                </a:gridCol>
                <a:gridCol w="9180000">
                  <a:extLst>
                    <a:ext uri="{9D8B030D-6E8A-4147-A177-3AD203B41FA5}">
                      <a16:colId xmlns:a16="http://schemas.microsoft.com/office/drawing/2014/main" val="3286135386"/>
                    </a:ext>
                  </a:extLst>
                </a:gridCol>
              </a:tblGrid>
              <a:tr h="7084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division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78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detail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7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696818"/>
                  </a:ext>
                </a:extLst>
              </a:tr>
              <a:tr h="9129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기획 서비스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자유여행객을 위한 편의성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여행 계획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및 서비스</a:t>
                      </a:r>
                      <a:r>
                        <a:rPr lang="en-US" altLang="ko-KR" sz="1200" baseline="0" dirty="0" smtClean="0"/>
                        <a:t>)</a:t>
                      </a:r>
                      <a:r>
                        <a:rPr lang="ko-KR" altLang="en-US" sz="1200" dirty="0" smtClean="0"/>
                        <a:t> 제공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696023"/>
                  </a:ext>
                </a:extLst>
              </a:tr>
              <a:tr h="9129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기획 배경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코로나</a:t>
                      </a:r>
                      <a:r>
                        <a:rPr lang="en-US" altLang="ko-KR" sz="1200" dirty="0" smtClean="0"/>
                        <a:t>19</a:t>
                      </a:r>
                      <a:r>
                        <a:rPr lang="ko-KR" altLang="en-US" sz="1200" dirty="0" smtClean="0"/>
                        <a:t>가 막을 내리면서 해외여행객의</a:t>
                      </a:r>
                      <a:r>
                        <a:rPr lang="ko-KR" altLang="en-US" sz="1200" baseline="0" dirty="0" smtClean="0"/>
                        <a:t> 증가하는 추세다</a:t>
                      </a:r>
                      <a:r>
                        <a:rPr lang="en-US" altLang="ko-KR" sz="1200" baseline="0" dirty="0" smtClean="0"/>
                        <a:t>.  ‘</a:t>
                      </a:r>
                      <a:r>
                        <a:rPr lang="ko-KR" altLang="en-US" sz="1200" baseline="0" dirty="0" smtClean="0"/>
                        <a:t>한국관광 </a:t>
                      </a:r>
                      <a:r>
                        <a:rPr lang="ko-KR" altLang="en-US" sz="1200" baseline="0" dirty="0" err="1" smtClean="0"/>
                        <a:t>데이터랩</a:t>
                      </a:r>
                      <a:r>
                        <a:rPr lang="en-US" altLang="ko-KR" sz="1200" baseline="0" dirty="0" smtClean="0"/>
                        <a:t>‘ </a:t>
                      </a:r>
                      <a:r>
                        <a:rPr lang="ko-KR" altLang="en-US" sz="1200" baseline="0" dirty="0" smtClean="0"/>
                        <a:t>에 따르면 </a:t>
                      </a:r>
                      <a:r>
                        <a:rPr lang="en-US" altLang="ko-KR" sz="1200" baseline="0" dirty="0" smtClean="0"/>
                        <a:t>2023</a:t>
                      </a:r>
                      <a:r>
                        <a:rPr lang="ko-KR" altLang="en-US" sz="1200" baseline="0" dirty="0" smtClean="0"/>
                        <a:t>년 해외로 여행을 떠난 국민은 </a:t>
                      </a:r>
                      <a:r>
                        <a:rPr lang="en-US" altLang="ko-KR" sz="1200" baseline="0" dirty="0" smtClean="0"/>
                        <a:t>(2271</a:t>
                      </a:r>
                      <a:r>
                        <a:rPr lang="ko-KR" altLang="en-US" sz="1200" baseline="0" dirty="0" smtClean="0"/>
                        <a:t>만 </a:t>
                      </a:r>
                      <a:r>
                        <a:rPr lang="en-US" altLang="ko-KR" sz="1200" baseline="0" dirty="0" smtClean="0"/>
                        <a:t>5841</a:t>
                      </a:r>
                      <a:r>
                        <a:rPr lang="ko-KR" altLang="en-US" sz="1200" baseline="0" dirty="0" smtClean="0"/>
                        <a:t>명</a:t>
                      </a:r>
                      <a:r>
                        <a:rPr lang="en-US" altLang="ko-KR" sz="1200" baseline="0" dirty="0" smtClean="0"/>
                        <a:t>) </a:t>
                      </a:r>
                      <a:r>
                        <a:rPr lang="ko-KR" altLang="en-US" sz="1200" baseline="0" dirty="0" smtClean="0"/>
                        <a:t>으로  </a:t>
                      </a:r>
                      <a:r>
                        <a:rPr lang="en-US" altLang="ko-KR" sz="1200" baseline="0" dirty="0" smtClean="0"/>
                        <a:t>2022</a:t>
                      </a:r>
                      <a:r>
                        <a:rPr lang="ko-KR" altLang="en-US" sz="1200" baseline="0" dirty="0" smtClean="0"/>
                        <a:t>년</a:t>
                      </a:r>
                      <a:r>
                        <a:rPr lang="en-US" altLang="ko-KR" sz="1200" baseline="0" dirty="0" smtClean="0"/>
                        <a:t>(665</a:t>
                      </a:r>
                      <a:r>
                        <a:rPr lang="ko-KR" altLang="en-US" sz="1200" baseline="0" dirty="0" smtClean="0"/>
                        <a:t>만 </a:t>
                      </a:r>
                      <a:r>
                        <a:rPr lang="en-US" altLang="ko-KR" sz="1200" baseline="0" dirty="0" smtClean="0"/>
                        <a:t>4031</a:t>
                      </a:r>
                      <a:r>
                        <a:rPr lang="ko-KR" altLang="en-US" sz="1200" baseline="0" dirty="0" smtClean="0"/>
                        <a:t>명</a:t>
                      </a:r>
                      <a:r>
                        <a:rPr lang="en-US" altLang="ko-KR" sz="1200" baseline="0" dirty="0" smtClean="0"/>
                        <a:t>) </a:t>
                      </a:r>
                      <a:r>
                        <a:rPr lang="ko-KR" altLang="en-US" sz="1200" baseline="0" dirty="0" smtClean="0"/>
                        <a:t>대비 </a:t>
                      </a:r>
                      <a:r>
                        <a:rPr lang="en-US" altLang="ko-KR" sz="1200" baseline="0" dirty="0" smtClean="0"/>
                        <a:t>246.6%</a:t>
                      </a:r>
                      <a:r>
                        <a:rPr lang="ko-KR" altLang="en-US" sz="1200" baseline="0" dirty="0" smtClean="0"/>
                        <a:t>로 증가했다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932616"/>
                  </a:ext>
                </a:extLst>
              </a:tr>
              <a:tr h="9129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자유여행을 하려는데 계획을 짜는데 막막했던 사람들에게 보다 편리하게 여행 계획을 세울 수 있는 웹사이트가 될 것이다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922968"/>
                  </a:ext>
                </a:extLst>
              </a:tr>
              <a:tr h="9129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주요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주요 관광지와 맛집을 기반으로 최적의 여행코스를 설계해주고 날씨와 문화에 맞는 옷도 추천해준다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143490"/>
                  </a:ext>
                </a:extLst>
              </a:tr>
              <a:tr h="9129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주요 고객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여행사의 패키지 상품을 이용하는 </a:t>
                      </a:r>
                      <a:r>
                        <a:rPr lang="en-US" altLang="ko-KR" sz="1200" dirty="0" smtClean="0"/>
                        <a:t>40~50</a:t>
                      </a:r>
                      <a:r>
                        <a:rPr lang="ko-KR" altLang="en-US" sz="1200" dirty="0" smtClean="0"/>
                        <a:t>대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이상의 </a:t>
                      </a:r>
                      <a:r>
                        <a:rPr lang="ko-KR" altLang="en-US" sz="1200" baseline="0" dirty="0" err="1" smtClean="0"/>
                        <a:t>중장년층과</a:t>
                      </a:r>
                      <a:r>
                        <a:rPr lang="ko-KR" altLang="en-US" sz="1200" baseline="0" dirty="0" smtClean="0"/>
                        <a:t> 달리 </a:t>
                      </a:r>
                      <a:r>
                        <a:rPr lang="en-US" altLang="ko-KR" sz="1200" baseline="0" dirty="0" smtClean="0"/>
                        <a:t>20~30</a:t>
                      </a:r>
                      <a:r>
                        <a:rPr lang="ko-KR" altLang="en-US" sz="1200" baseline="0" dirty="0" smtClean="0"/>
                        <a:t>대의 </a:t>
                      </a:r>
                      <a:r>
                        <a:rPr lang="ko-KR" altLang="en-US" sz="1200" baseline="0" dirty="0" err="1" smtClean="0"/>
                        <a:t>젊은층들은</a:t>
                      </a:r>
                      <a:r>
                        <a:rPr lang="ko-KR" altLang="en-US" sz="1200" baseline="0" dirty="0" smtClean="0"/>
                        <a:t> 원하는 대로 자유롭게 여행할 수 있는 자유여행을 선호하는 경향이 크다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smtClean="0"/>
                        <a:t>따라서 </a:t>
                      </a:r>
                      <a:r>
                        <a:rPr lang="ko-KR" altLang="en-US" sz="1200" baseline="0" dirty="0" err="1" smtClean="0"/>
                        <a:t>우리팀은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MZ </a:t>
                      </a:r>
                      <a:r>
                        <a:rPr lang="ko-KR" altLang="en-US" sz="1200" baseline="0" dirty="0" smtClean="0"/>
                        <a:t>세대를 겨냥하고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53975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1341" y="501902"/>
            <a:ext cx="3691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서비스 </a:t>
            </a:r>
            <a:r>
              <a:rPr lang="ko-KR" altLang="en-US" b="1"/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1846934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92200" y="400302"/>
            <a:ext cx="10236200" cy="5972133"/>
            <a:chOff x="1968500" y="451102"/>
            <a:chExt cx="9232900" cy="5386775"/>
          </a:xfrm>
        </p:grpSpPr>
        <p:sp>
          <p:nvSpPr>
            <p:cNvPr id="26" name="TextBox 25"/>
            <p:cNvSpPr txBox="1"/>
            <p:nvPr/>
          </p:nvSpPr>
          <p:spPr>
            <a:xfrm>
              <a:off x="5268441" y="451102"/>
              <a:ext cx="21102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 smtClean="0"/>
                <a:t>메뉴 </a:t>
              </a:r>
              <a:r>
                <a:rPr lang="ko-KR" altLang="en-US" sz="2800" b="1" dirty="0"/>
                <a:t>구조도</a:t>
              </a: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8500" y="1152525"/>
              <a:ext cx="9232900" cy="46853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4649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/>
          <p:cNvSpPr txBox="1"/>
          <p:nvPr/>
        </p:nvSpPr>
        <p:spPr>
          <a:xfrm>
            <a:off x="573413" y="404932"/>
            <a:ext cx="117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설계 </a:t>
            </a:r>
            <a:r>
              <a:rPr lang="en-US" altLang="ko-KR" b="1"/>
              <a:t>(UI)</a:t>
            </a:r>
            <a:endParaRPr lang="ko-KR" altLang="en-US" b="1"/>
          </a:p>
        </p:txBody>
      </p:sp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024511"/>
              </p:ext>
            </p:extLst>
          </p:nvPr>
        </p:nvGraphicFramePr>
        <p:xfrm>
          <a:off x="573413" y="841178"/>
          <a:ext cx="11266164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701">
                  <a:extLst>
                    <a:ext uri="{9D8B030D-6E8A-4147-A177-3AD203B41FA5}">
                      <a16:colId xmlns:a16="http://schemas.microsoft.com/office/drawing/2014/main" val="2424393279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2428441613"/>
                    </a:ext>
                  </a:extLst>
                </a:gridCol>
                <a:gridCol w="1204686">
                  <a:extLst>
                    <a:ext uri="{9D8B030D-6E8A-4147-A177-3AD203B41FA5}">
                      <a16:colId xmlns:a16="http://schemas.microsoft.com/office/drawing/2014/main" val="1773407113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16524331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3536402081"/>
                    </a:ext>
                  </a:extLst>
                </a:gridCol>
                <a:gridCol w="2136899">
                  <a:extLst>
                    <a:ext uri="{9D8B030D-6E8A-4147-A177-3AD203B41FA5}">
                      <a16:colId xmlns:a16="http://schemas.microsoft.com/office/drawing/2014/main" val="4048651679"/>
                    </a:ext>
                  </a:extLst>
                </a:gridCol>
                <a:gridCol w="736929">
                  <a:extLst>
                    <a:ext uri="{9D8B030D-6E8A-4147-A177-3AD203B41FA5}">
                      <a16:colId xmlns:a16="http://schemas.microsoft.com/office/drawing/2014/main" val="2799664844"/>
                    </a:ext>
                  </a:extLst>
                </a:gridCol>
                <a:gridCol w="1766663">
                  <a:extLst>
                    <a:ext uri="{9D8B030D-6E8A-4147-A177-3AD203B41FA5}">
                      <a16:colId xmlns:a16="http://schemas.microsoft.com/office/drawing/2014/main" val="353773557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/>
                        <a:t>Page Title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78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메인홈페이지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/>
                        <a:t>Screen</a:t>
                      </a:r>
                      <a:r>
                        <a:rPr lang="en-US" altLang="ko-KR" sz="1200" baseline="0"/>
                        <a:t> ID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7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UI-a-001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Developer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78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/>
                        <a:t>Date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78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2023-03-26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48355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>
                          <a:solidFill>
                            <a:schemeClr val="bg1"/>
                          </a:solidFill>
                        </a:rPr>
                        <a:t>Screen</a:t>
                      </a:r>
                      <a:r>
                        <a:rPr lang="en-US" altLang="ko-KR" sz="1200" baseline="0">
                          <a:solidFill>
                            <a:schemeClr val="bg1"/>
                          </a:solidFill>
                        </a:rPr>
                        <a:t> Path</a:t>
                      </a:r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784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메인페이지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154320"/>
                  </a:ext>
                </a:extLst>
              </a:tr>
            </a:tbl>
          </a:graphicData>
        </a:graphic>
      </p:graphicFrame>
      <p:graphicFrame>
        <p:nvGraphicFramePr>
          <p:cNvPr id="106" name="표 105"/>
          <p:cNvGraphicFramePr>
            <a:graphicFrameLocks noGrp="1"/>
          </p:cNvGraphicFramePr>
          <p:nvPr>
            <p:extLst/>
          </p:nvPr>
        </p:nvGraphicFramePr>
        <p:xfrm>
          <a:off x="9359153" y="1547770"/>
          <a:ext cx="2480424" cy="3033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860">
                  <a:extLst>
                    <a:ext uri="{9D8B030D-6E8A-4147-A177-3AD203B41FA5}">
                      <a16:colId xmlns:a16="http://schemas.microsoft.com/office/drawing/2014/main" val="3423167436"/>
                    </a:ext>
                  </a:extLst>
                </a:gridCol>
                <a:gridCol w="1967564">
                  <a:extLst>
                    <a:ext uri="{9D8B030D-6E8A-4147-A177-3AD203B41FA5}">
                      <a16:colId xmlns:a16="http://schemas.microsoft.com/office/drawing/2014/main" val="215635382"/>
                    </a:ext>
                  </a:extLst>
                </a:gridCol>
              </a:tblGrid>
              <a:tr h="60662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78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042849"/>
                  </a:ext>
                </a:extLst>
              </a:tr>
              <a:tr h="606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메뉴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클릭하면 페이지 이동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386750"/>
                  </a:ext>
                </a:extLst>
              </a:tr>
              <a:tr h="606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홍보 문구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437685"/>
                  </a:ext>
                </a:extLst>
              </a:tr>
              <a:tr h="606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3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관광지 슬라이드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700089"/>
                  </a:ext>
                </a:extLst>
              </a:tr>
              <a:tr h="606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4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연결된 </a:t>
                      </a:r>
                      <a:r>
                        <a:rPr lang="en-US" altLang="ko-KR" sz="1200" dirty="0" smtClean="0"/>
                        <a:t>SNS </a:t>
                      </a:r>
                      <a:r>
                        <a:rPr lang="ko-KR" altLang="en-US" sz="1200" dirty="0" smtClean="0"/>
                        <a:t>링크로 이동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656178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73413" y="1547770"/>
            <a:ext cx="8620463" cy="4853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ㅇㅇㅇㅇㅇㅇ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14635" y="1824504"/>
            <a:ext cx="1643921" cy="315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Login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65705" y="1823262"/>
            <a:ext cx="746539" cy="3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LOGO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4052039" y="2392902"/>
            <a:ext cx="4160936" cy="3051938"/>
            <a:chOff x="4052039" y="2392902"/>
            <a:chExt cx="4160936" cy="3051938"/>
          </a:xfrm>
        </p:grpSpPr>
        <p:sp>
          <p:nvSpPr>
            <p:cNvPr id="3" name="직사각형 2"/>
            <p:cNvSpPr/>
            <p:nvPr/>
          </p:nvSpPr>
          <p:spPr>
            <a:xfrm>
              <a:off x="4138761" y="2560324"/>
              <a:ext cx="4074214" cy="28845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4052039" y="2392902"/>
              <a:ext cx="286625" cy="2866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bg1"/>
                  </a:solidFill>
                </a:rPr>
                <a:t>3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221971" y="1666289"/>
            <a:ext cx="6991004" cy="519959"/>
            <a:chOff x="1319727" y="1666289"/>
            <a:chExt cx="6893248" cy="519959"/>
          </a:xfrm>
        </p:grpSpPr>
        <p:sp>
          <p:nvSpPr>
            <p:cNvPr id="7" name="직사각형 6"/>
            <p:cNvSpPr/>
            <p:nvPr/>
          </p:nvSpPr>
          <p:spPr>
            <a:xfrm>
              <a:off x="1463040" y="1770612"/>
              <a:ext cx="6749935" cy="4156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1319727" y="1666289"/>
              <a:ext cx="286625" cy="2866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bg1"/>
                  </a:solidFill>
                </a:rPr>
                <a:t>1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367316" y="2980325"/>
            <a:ext cx="2523032" cy="1987921"/>
            <a:chOff x="1363730" y="2548073"/>
            <a:chExt cx="2523032" cy="1987921"/>
          </a:xfrm>
        </p:grpSpPr>
        <p:sp>
          <p:nvSpPr>
            <p:cNvPr id="8" name="직사각형 7"/>
            <p:cNvSpPr/>
            <p:nvPr/>
          </p:nvSpPr>
          <p:spPr>
            <a:xfrm>
              <a:off x="1363730" y="2548073"/>
              <a:ext cx="2523032" cy="19879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홍보 문구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1936459" y="3213845"/>
              <a:ext cx="286625" cy="2866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bg1"/>
                  </a:solidFill>
                </a:rPr>
                <a:t>2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5426214" y="5717159"/>
            <a:ext cx="2786761" cy="434257"/>
            <a:chOff x="5426214" y="5791974"/>
            <a:chExt cx="2786761" cy="434257"/>
          </a:xfrm>
        </p:grpSpPr>
        <p:sp>
          <p:nvSpPr>
            <p:cNvPr id="15" name="직사각형 14"/>
            <p:cNvSpPr/>
            <p:nvPr/>
          </p:nvSpPr>
          <p:spPr>
            <a:xfrm>
              <a:off x="5569527" y="5935287"/>
              <a:ext cx="2643448" cy="2909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SNS(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인스타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페이스북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트위터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5426214" y="5791974"/>
              <a:ext cx="286625" cy="2866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bg1"/>
                  </a:solidFill>
                </a:rPr>
                <a:t>4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489145" y="1817914"/>
            <a:ext cx="746539" cy="3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Service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02713" y="1821144"/>
            <a:ext cx="746539" cy="3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Notice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05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/>
          <p:cNvSpPr txBox="1"/>
          <p:nvPr/>
        </p:nvSpPr>
        <p:spPr>
          <a:xfrm>
            <a:off x="573413" y="404932"/>
            <a:ext cx="117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설계 </a:t>
            </a:r>
            <a:r>
              <a:rPr lang="en-US" altLang="ko-KR" b="1"/>
              <a:t>(UI)</a:t>
            </a:r>
            <a:endParaRPr lang="ko-KR" altLang="en-US" b="1"/>
          </a:p>
        </p:txBody>
      </p:sp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950975"/>
              </p:ext>
            </p:extLst>
          </p:nvPr>
        </p:nvGraphicFramePr>
        <p:xfrm>
          <a:off x="573413" y="841178"/>
          <a:ext cx="11266164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701">
                  <a:extLst>
                    <a:ext uri="{9D8B030D-6E8A-4147-A177-3AD203B41FA5}">
                      <a16:colId xmlns:a16="http://schemas.microsoft.com/office/drawing/2014/main" val="2424393279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2428441613"/>
                    </a:ext>
                  </a:extLst>
                </a:gridCol>
                <a:gridCol w="1204686">
                  <a:extLst>
                    <a:ext uri="{9D8B030D-6E8A-4147-A177-3AD203B41FA5}">
                      <a16:colId xmlns:a16="http://schemas.microsoft.com/office/drawing/2014/main" val="1773407113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16524331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3536402081"/>
                    </a:ext>
                  </a:extLst>
                </a:gridCol>
                <a:gridCol w="2136899">
                  <a:extLst>
                    <a:ext uri="{9D8B030D-6E8A-4147-A177-3AD203B41FA5}">
                      <a16:colId xmlns:a16="http://schemas.microsoft.com/office/drawing/2014/main" val="4048651679"/>
                    </a:ext>
                  </a:extLst>
                </a:gridCol>
                <a:gridCol w="736929">
                  <a:extLst>
                    <a:ext uri="{9D8B030D-6E8A-4147-A177-3AD203B41FA5}">
                      <a16:colId xmlns:a16="http://schemas.microsoft.com/office/drawing/2014/main" val="2799664844"/>
                    </a:ext>
                  </a:extLst>
                </a:gridCol>
                <a:gridCol w="1766663">
                  <a:extLst>
                    <a:ext uri="{9D8B030D-6E8A-4147-A177-3AD203B41FA5}">
                      <a16:colId xmlns:a16="http://schemas.microsoft.com/office/drawing/2014/main" val="353773557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/>
                        <a:t>Page Title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78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로그인 페이지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/>
                        <a:t>Screen</a:t>
                      </a:r>
                      <a:r>
                        <a:rPr lang="en-US" altLang="ko-KR" sz="1200" baseline="0"/>
                        <a:t> ID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7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UI-a-002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Developer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78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/>
                        <a:t>Date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78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2023-03-26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48355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>
                          <a:solidFill>
                            <a:schemeClr val="bg1"/>
                          </a:solidFill>
                        </a:rPr>
                        <a:t>Screen</a:t>
                      </a:r>
                      <a:r>
                        <a:rPr lang="en-US" altLang="ko-KR" sz="1200" baseline="0">
                          <a:solidFill>
                            <a:schemeClr val="bg1"/>
                          </a:solidFill>
                        </a:rPr>
                        <a:t> Path</a:t>
                      </a:r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784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로그인 페이지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154320"/>
                  </a:ext>
                </a:extLst>
              </a:tr>
            </a:tbl>
          </a:graphicData>
        </a:graphic>
      </p:graphicFrame>
      <p:graphicFrame>
        <p:nvGraphicFramePr>
          <p:cNvPr id="106" name="표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860649"/>
              </p:ext>
            </p:extLst>
          </p:nvPr>
        </p:nvGraphicFramePr>
        <p:xfrm>
          <a:off x="9359153" y="1547770"/>
          <a:ext cx="2480424" cy="2426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860">
                  <a:extLst>
                    <a:ext uri="{9D8B030D-6E8A-4147-A177-3AD203B41FA5}">
                      <a16:colId xmlns:a16="http://schemas.microsoft.com/office/drawing/2014/main" val="3423167436"/>
                    </a:ext>
                  </a:extLst>
                </a:gridCol>
                <a:gridCol w="1967564">
                  <a:extLst>
                    <a:ext uri="{9D8B030D-6E8A-4147-A177-3AD203B41FA5}">
                      <a16:colId xmlns:a16="http://schemas.microsoft.com/office/drawing/2014/main" val="215635382"/>
                    </a:ext>
                  </a:extLst>
                </a:gridCol>
              </a:tblGrid>
              <a:tr h="60662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78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042849"/>
                  </a:ext>
                </a:extLst>
              </a:tr>
              <a:tr h="606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/>
                        <a:t>로그인 버튼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386750"/>
                  </a:ext>
                </a:extLst>
              </a:tr>
              <a:tr h="606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2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/>
                        <a:t>계정찾기 페이지 이동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263918"/>
                  </a:ext>
                </a:extLst>
              </a:tr>
              <a:tr h="606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3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/>
                        <a:t>회원가입 페이지 이동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182758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73413" y="1547770"/>
            <a:ext cx="8620463" cy="4853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3150440" y="2140387"/>
            <a:ext cx="3466407" cy="3853089"/>
            <a:chOff x="3150440" y="2140387"/>
            <a:chExt cx="3466407" cy="3466407"/>
          </a:xfrm>
        </p:grpSpPr>
        <p:sp>
          <p:nvSpPr>
            <p:cNvPr id="4" name="직사각형 3"/>
            <p:cNvSpPr/>
            <p:nvPr/>
          </p:nvSpPr>
          <p:spPr>
            <a:xfrm>
              <a:off x="3150440" y="2140387"/>
              <a:ext cx="3466407" cy="34664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73350" y="2484656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로그인 박스</a:t>
              </a:r>
              <a:endParaRPr lang="ko-KR" altLang="en-US"/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3482948" y="3691995"/>
              <a:ext cx="2801389" cy="299259"/>
              <a:chOff x="3482949" y="4087015"/>
              <a:chExt cx="2801389" cy="299259"/>
            </a:xfrm>
          </p:grpSpPr>
          <p:sp>
            <p:nvSpPr>
              <p:cNvPr id="6" name="모서리가 둥근 직사각형 5"/>
              <p:cNvSpPr/>
              <p:nvPr/>
            </p:nvSpPr>
            <p:spPr>
              <a:xfrm>
                <a:off x="3482949" y="4087015"/>
                <a:ext cx="2801389" cy="299259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533184" y="4105839"/>
                <a:ext cx="58381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smtClean="0"/>
                  <a:t>E-mail</a:t>
                </a:r>
                <a:endParaRPr lang="ko-KR" altLang="en-US" sz="1100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3482948" y="4350135"/>
              <a:ext cx="2801389" cy="299259"/>
              <a:chOff x="3482949" y="4745155"/>
              <a:chExt cx="2801389" cy="299259"/>
            </a:xfrm>
          </p:grpSpPr>
          <p:sp>
            <p:nvSpPr>
              <p:cNvPr id="25" name="모서리가 둥근 직사각형 24"/>
              <p:cNvSpPr/>
              <p:nvPr/>
            </p:nvSpPr>
            <p:spPr>
              <a:xfrm>
                <a:off x="3482949" y="4745155"/>
                <a:ext cx="2801389" cy="299259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491548" y="4745155"/>
                <a:ext cx="78418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smtClean="0"/>
                  <a:t>Password</a:t>
                </a:r>
                <a:endParaRPr lang="ko-KR" altLang="en-US" sz="1100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5223681" y="4895359"/>
              <a:ext cx="1330814" cy="2215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smtClean="0"/>
                <a:t>계정찾기</a:t>
              </a:r>
              <a:r>
                <a:rPr lang="en-US" altLang="ko-KR" sz="1000"/>
                <a:t> </a:t>
              </a:r>
              <a:r>
                <a:rPr lang="en-US" altLang="ko-KR" sz="1000" smtClean="0"/>
                <a:t>| </a:t>
              </a:r>
              <a:r>
                <a:rPr lang="ko-KR" altLang="en-US" sz="1000" smtClean="0"/>
                <a:t>회원가입</a:t>
              </a:r>
              <a:endParaRPr lang="ko-KR" altLang="en-US" sz="1000"/>
            </a:p>
          </p:txBody>
        </p:sp>
      </p:grpSp>
      <p:sp>
        <p:nvSpPr>
          <p:cNvPr id="33" name="타원 32"/>
          <p:cNvSpPr/>
          <p:nvPr/>
        </p:nvSpPr>
        <p:spPr>
          <a:xfrm>
            <a:off x="5143583" y="4962008"/>
            <a:ext cx="286625" cy="2866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bg1"/>
                </a:solidFill>
              </a:rPr>
              <a:t>2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4533183" y="5411312"/>
            <a:ext cx="683522" cy="369498"/>
            <a:chOff x="4519382" y="5055335"/>
            <a:chExt cx="683522" cy="369498"/>
          </a:xfrm>
        </p:grpSpPr>
        <p:sp>
          <p:nvSpPr>
            <p:cNvPr id="38" name="TextBox 37"/>
            <p:cNvSpPr txBox="1"/>
            <p:nvPr/>
          </p:nvSpPr>
          <p:spPr>
            <a:xfrm>
              <a:off x="4599040" y="5103650"/>
              <a:ext cx="5389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smtClean="0"/>
                <a:t>Login</a:t>
              </a:r>
              <a:endParaRPr lang="ko-KR" altLang="en-US" sz="1100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4519382" y="5055335"/>
              <a:ext cx="683522" cy="3694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타원 20"/>
          <p:cNvSpPr/>
          <p:nvPr/>
        </p:nvSpPr>
        <p:spPr>
          <a:xfrm>
            <a:off x="4339421" y="5336732"/>
            <a:ext cx="286625" cy="2866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1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5779661" y="4961441"/>
            <a:ext cx="286625" cy="2866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bg1"/>
                </a:solidFill>
              </a:rPr>
              <a:t>3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99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573413" y="1547770"/>
            <a:ext cx="8620463" cy="4853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73413" y="404932"/>
            <a:ext cx="117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설계 </a:t>
            </a:r>
            <a:r>
              <a:rPr lang="en-US" altLang="ko-KR" b="1"/>
              <a:t>(UI)</a:t>
            </a:r>
            <a:endParaRPr lang="ko-KR" altLang="en-US" b="1"/>
          </a:p>
        </p:txBody>
      </p:sp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950609"/>
              </p:ext>
            </p:extLst>
          </p:nvPr>
        </p:nvGraphicFramePr>
        <p:xfrm>
          <a:off x="573413" y="841178"/>
          <a:ext cx="11266164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701">
                  <a:extLst>
                    <a:ext uri="{9D8B030D-6E8A-4147-A177-3AD203B41FA5}">
                      <a16:colId xmlns:a16="http://schemas.microsoft.com/office/drawing/2014/main" val="2424393279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2428441613"/>
                    </a:ext>
                  </a:extLst>
                </a:gridCol>
                <a:gridCol w="1204686">
                  <a:extLst>
                    <a:ext uri="{9D8B030D-6E8A-4147-A177-3AD203B41FA5}">
                      <a16:colId xmlns:a16="http://schemas.microsoft.com/office/drawing/2014/main" val="1773407113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16524331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3536402081"/>
                    </a:ext>
                  </a:extLst>
                </a:gridCol>
                <a:gridCol w="2136899">
                  <a:extLst>
                    <a:ext uri="{9D8B030D-6E8A-4147-A177-3AD203B41FA5}">
                      <a16:colId xmlns:a16="http://schemas.microsoft.com/office/drawing/2014/main" val="4048651679"/>
                    </a:ext>
                  </a:extLst>
                </a:gridCol>
                <a:gridCol w="736929">
                  <a:extLst>
                    <a:ext uri="{9D8B030D-6E8A-4147-A177-3AD203B41FA5}">
                      <a16:colId xmlns:a16="http://schemas.microsoft.com/office/drawing/2014/main" val="2799664844"/>
                    </a:ext>
                  </a:extLst>
                </a:gridCol>
                <a:gridCol w="1766663">
                  <a:extLst>
                    <a:ext uri="{9D8B030D-6E8A-4147-A177-3AD203B41FA5}">
                      <a16:colId xmlns:a16="http://schemas.microsoft.com/office/drawing/2014/main" val="353773557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/>
                        <a:t>Page Title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78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로그인 페이지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/>
                        <a:t>Screen</a:t>
                      </a:r>
                      <a:r>
                        <a:rPr lang="en-US" altLang="ko-KR" sz="1200" baseline="0"/>
                        <a:t> ID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7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UI-a-003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Developer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78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/>
                        <a:t>Date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78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2023-03-26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48355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>
                          <a:solidFill>
                            <a:schemeClr val="bg1"/>
                          </a:solidFill>
                        </a:rPr>
                        <a:t>Screen</a:t>
                      </a:r>
                      <a:r>
                        <a:rPr lang="en-US" altLang="ko-KR" sz="1200" baseline="0">
                          <a:solidFill>
                            <a:schemeClr val="bg1"/>
                          </a:solidFill>
                        </a:rPr>
                        <a:t> Path</a:t>
                      </a:r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784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계정찾기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페이지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154320"/>
                  </a:ext>
                </a:extLst>
              </a:tr>
            </a:tbl>
          </a:graphicData>
        </a:graphic>
      </p:graphicFrame>
      <p:graphicFrame>
        <p:nvGraphicFramePr>
          <p:cNvPr id="106" name="표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320313"/>
              </p:ext>
            </p:extLst>
          </p:nvPr>
        </p:nvGraphicFramePr>
        <p:xfrm>
          <a:off x="9359153" y="1547770"/>
          <a:ext cx="2480424" cy="3639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860">
                  <a:extLst>
                    <a:ext uri="{9D8B030D-6E8A-4147-A177-3AD203B41FA5}">
                      <a16:colId xmlns:a16="http://schemas.microsoft.com/office/drawing/2014/main" val="3423167436"/>
                    </a:ext>
                  </a:extLst>
                </a:gridCol>
                <a:gridCol w="1967564">
                  <a:extLst>
                    <a:ext uri="{9D8B030D-6E8A-4147-A177-3AD203B41FA5}">
                      <a16:colId xmlns:a16="http://schemas.microsoft.com/office/drawing/2014/main" val="215635382"/>
                    </a:ext>
                  </a:extLst>
                </a:gridCol>
              </a:tblGrid>
              <a:tr h="60662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78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042849"/>
                  </a:ext>
                </a:extLst>
              </a:tr>
              <a:tr h="606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/>
                        <a:t>가입 되어있는 계정을 </a:t>
                      </a:r>
                      <a:endParaRPr lang="en-US" altLang="ko-KR" sz="1200" smtClean="0"/>
                    </a:p>
                    <a:p>
                      <a:pPr algn="l" latinLnBrk="1"/>
                      <a:r>
                        <a:rPr lang="ko-KR" altLang="en-US" sz="1200" smtClean="0"/>
                        <a:t>이메일을 이용하여 확인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386750"/>
                  </a:ext>
                </a:extLst>
              </a:tr>
              <a:tr h="606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2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/>
                        <a:t>계정 정보 확인 여부</a:t>
                      </a:r>
                      <a:endParaRPr lang="en-US" altLang="ko-KR" sz="1200" smtClean="0"/>
                    </a:p>
                    <a:p>
                      <a:pPr algn="l" latinLnBrk="1"/>
                      <a:r>
                        <a:rPr lang="ko-KR" altLang="en-US" sz="1200" smtClean="0"/>
                        <a:t>예</a:t>
                      </a:r>
                      <a:r>
                        <a:rPr lang="en-US" altLang="ko-KR" sz="1200" smtClean="0"/>
                        <a:t>) “</a:t>
                      </a:r>
                      <a:r>
                        <a:rPr lang="ko-KR" altLang="en-US" sz="1200" smtClean="0"/>
                        <a:t>인증되었습니다</a:t>
                      </a:r>
                      <a:r>
                        <a:rPr lang="en-US" altLang="ko-KR" sz="1200" smtClean="0"/>
                        <a:t>.”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263918"/>
                  </a:ext>
                </a:extLst>
              </a:tr>
              <a:tr h="606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3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/>
                        <a:t>변경할 비밀번호 입력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383849"/>
                  </a:ext>
                </a:extLst>
              </a:tr>
              <a:tr h="606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4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/>
                        <a:t>변경할 비밀번호 </a:t>
                      </a:r>
                      <a:r>
                        <a:rPr lang="en-US" altLang="ko-KR" sz="1200" smtClean="0"/>
                        <a:t>2</a:t>
                      </a:r>
                      <a:r>
                        <a:rPr lang="ko-KR" altLang="en-US" sz="1200" smtClean="0"/>
                        <a:t>차 검증</a:t>
                      </a:r>
                      <a:endParaRPr lang="en-US" altLang="ko-KR" sz="1200" smtClean="0"/>
                    </a:p>
                    <a:p>
                      <a:pPr algn="l" latinLnBrk="1"/>
                      <a:r>
                        <a:rPr lang="en-US" altLang="ko-KR" sz="1200" smtClean="0"/>
                        <a:t>3</a:t>
                      </a:r>
                      <a:r>
                        <a:rPr lang="ko-KR" altLang="en-US" sz="1200" smtClean="0"/>
                        <a:t>번 박스와 교차검증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464677"/>
                  </a:ext>
                </a:extLst>
              </a:tr>
              <a:tr h="606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5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/>
                        <a:t>입력 완료 버튼</a:t>
                      </a:r>
                      <a:endParaRPr lang="en-US" altLang="ko-KR" sz="1200" smtClean="0"/>
                    </a:p>
                    <a:p>
                      <a:pPr algn="l" latinLnBrk="1"/>
                      <a:r>
                        <a:rPr lang="en-US" altLang="ko-KR" sz="1200" smtClean="0"/>
                        <a:t>(DB</a:t>
                      </a:r>
                      <a:r>
                        <a:rPr lang="ko-KR" altLang="en-US" sz="1200" smtClean="0"/>
                        <a:t> 데이터 수정 및 저장</a:t>
                      </a:r>
                      <a:r>
                        <a:rPr lang="en-US" altLang="ko-KR" sz="120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494792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4329642" y="24577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계정찾기</a:t>
            </a:r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3150440" y="2140387"/>
            <a:ext cx="3466407" cy="3466407"/>
            <a:chOff x="3150440" y="2140387"/>
            <a:chExt cx="3466407" cy="3466407"/>
          </a:xfrm>
        </p:grpSpPr>
        <p:sp>
          <p:nvSpPr>
            <p:cNvPr id="43" name="직사각형 42"/>
            <p:cNvSpPr/>
            <p:nvPr/>
          </p:nvSpPr>
          <p:spPr>
            <a:xfrm>
              <a:off x="3150440" y="2140387"/>
              <a:ext cx="3466407" cy="34664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3482948" y="3868166"/>
              <a:ext cx="2870309" cy="299259"/>
              <a:chOff x="3482948" y="3768410"/>
              <a:chExt cx="2801389" cy="299259"/>
            </a:xfrm>
          </p:grpSpPr>
          <p:sp>
            <p:nvSpPr>
              <p:cNvPr id="48" name="모서리가 둥근 직사각형 47"/>
              <p:cNvSpPr/>
              <p:nvPr/>
            </p:nvSpPr>
            <p:spPr>
              <a:xfrm>
                <a:off x="3482948" y="3768410"/>
                <a:ext cx="2801389" cy="299259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288110" y="3768410"/>
                <a:ext cx="122180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smtClean="0"/>
                  <a:t>변경할 비밀번호</a:t>
                </a:r>
                <a:endParaRPr lang="ko-KR" altLang="en-US" sz="1100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3482948" y="3144371"/>
              <a:ext cx="2925269" cy="299260"/>
              <a:chOff x="3482948" y="3144371"/>
              <a:chExt cx="2925269" cy="299260"/>
            </a:xfrm>
          </p:grpSpPr>
          <p:grpSp>
            <p:nvGrpSpPr>
              <p:cNvPr id="45" name="그룹 44"/>
              <p:cNvGrpSpPr/>
              <p:nvPr/>
            </p:nvGrpSpPr>
            <p:grpSpPr>
              <a:xfrm>
                <a:off x="3482948" y="3144372"/>
                <a:ext cx="2110984" cy="299259"/>
                <a:chOff x="3482949" y="4087015"/>
                <a:chExt cx="2801389" cy="299259"/>
              </a:xfrm>
            </p:grpSpPr>
            <p:sp>
              <p:nvSpPr>
                <p:cNvPr id="50" name="모서리가 둥근 직사각형 49"/>
                <p:cNvSpPr/>
                <p:nvPr/>
              </p:nvSpPr>
              <p:spPr>
                <a:xfrm>
                  <a:off x="3482949" y="4087015"/>
                  <a:ext cx="2801389" cy="299259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4533184" y="4105839"/>
                  <a:ext cx="58381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smtClean="0"/>
                    <a:t>E-mail</a:t>
                  </a:r>
                  <a:endParaRPr lang="ko-KR" altLang="en-US" sz="1100"/>
                </a:p>
              </p:txBody>
            </p:sp>
          </p:grpSp>
          <p:grpSp>
            <p:nvGrpSpPr>
              <p:cNvPr id="3" name="그룹 2"/>
              <p:cNvGrpSpPr/>
              <p:nvPr/>
            </p:nvGrpSpPr>
            <p:grpSpPr>
              <a:xfrm>
                <a:off x="5659294" y="3144371"/>
                <a:ext cx="748923" cy="299259"/>
                <a:chOff x="7211398" y="3972429"/>
                <a:chExt cx="748923" cy="299259"/>
              </a:xfrm>
            </p:grpSpPr>
            <p:sp>
              <p:nvSpPr>
                <p:cNvPr id="53" name="모서리가 둥근 직사각형 52"/>
                <p:cNvSpPr/>
                <p:nvPr/>
              </p:nvSpPr>
              <p:spPr>
                <a:xfrm>
                  <a:off x="7266357" y="3972429"/>
                  <a:ext cx="639004" cy="299259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7211398" y="3991253"/>
                  <a:ext cx="74892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100" smtClean="0"/>
                    <a:t>인증하기</a:t>
                  </a:r>
                  <a:endParaRPr lang="ko-KR" altLang="en-US" sz="1100"/>
                </a:p>
              </p:txBody>
            </p:sp>
          </p:grpSp>
        </p:grpSp>
        <p:grpSp>
          <p:nvGrpSpPr>
            <p:cNvPr id="10" name="그룹 9"/>
            <p:cNvGrpSpPr/>
            <p:nvPr/>
          </p:nvGrpSpPr>
          <p:grpSpPr>
            <a:xfrm>
              <a:off x="3482948" y="4316808"/>
              <a:ext cx="2870309" cy="299259"/>
              <a:chOff x="3482948" y="4316808"/>
              <a:chExt cx="2870309" cy="299259"/>
            </a:xfrm>
          </p:grpSpPr>
          <p:sp>
            <p:nvSpPr>
              <p:cNvPr id="55" name="모서리가 둥근 직사각형 54"/>
              <p:cNvSpPr/>
              <p:nvPr/>
            </p:nvSpPr>
            <p:spPr>
              <a:xfrm>
                <a:off x="3482948" y="4316808"/>
                <a:ext cx="2870309" cy="299259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243879" y="4324263"/>
                <a:ext cx="134844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smtClean="0"/>
                  <a:t>비밀번호 </a:t>
                </a:r>
                <a:r>
                  <a:rPr lang="en-US" altLang="ko-KR" sz="1100" smtClean="0"/>
                  <a:t>2</a:t>
                </a:r>
                <a:r>
                  <a:rPr lang="ko-KR" altLang="en-US" sz="1100" smtClean="0"/>
                  <a:t>차 검증</a:t>
                </a:r>
                <a:endParaRPr lang="ko-KR" altLang="en-US" sz="1100"/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3482948" y="3507971"/>
              <a:ext cx="2870309" cy="1496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64" name="그룹 63"/>
            <p:cNvGrpSpPr/>
            <p:nvPr/>
          </p:nvGrpSpPr>
          <p:grpSpPr>
            <a:xfrm>
              <a:off x="4509182" y="5028860"/>
              <a:ext cx="748923" cy="299259"/>
              <a:chOff x="7211398" y="3972429"/>
              <a:chExt cx="748923" cy="299259"/>
            </a:xfrm>
          </p:grpSpPr>
          <p:sp>
            <p:nvSpPr>
              <p:cNvPr id="65" name="모서리가 둥근 직사각형 64"/>
              <p:cNvSpPr/>
              <p:nvPr/>
            </p:nvSpPr>
            <p:spPr>
              <a:xfrm>
                <a:off x="7266357" y="3972429"/>
                <a:ext cx="639004" cy="299259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7211398" y="3991253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smtClean="0"/>
                  <a:t>입력완료</a:t>
                </a:r>
                <a:endParaRPr lang="ko-KR" altLang="en-US" sz="1100"/>
              </a:p>
            </p:txBody>
          </p:sp>
        </p:grpSp>
      </p:grpSp>
      <p:sp>
        <p:nvSpPr>
          <p:cNvPr id="60" name="타원 59"/>
          <p:cNvSpPr/>
          <p:nvPr/>
        </p:nvSpPr>
        <p:spPr>
          <a:xfrm>
            <a:off x="4351005" y="4855353"/>
            <a:ext cx="286625" cy="2866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bg1"/>
                </a:solidFill>
              </a:rPr>
              <a:t>5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387568" y="2980479"/>
            <a:ext cx="286625" cy="2866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1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3258398" y="3377482"/>
            <a:ext cx="286625" cy="2866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bg1"/>
                </a:solidFill>
              </a:rPr>
              <a:t>2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3258398" y="3760958"/>
            <a:ext cx="286625" cy="2866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bg1"/>
                </a:solidFill>
              </a:rPr>
              <a:t>3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3258398" y="4216202"/>
            <a:ext cx="286625" cy="2866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bg1"/>
                </a:solidFill>
              </a:rPr>
              <a:t>4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574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515224" y="1547770"/>
            <a:ext cx="8620463" cy="4853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28799" y="1547770"/>
            <a:ext cx="5843847" cy="4853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573413" y="404932"/>
            <a:ext cx="117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설계 </a:t>
            </a:r>
            <a:r>
              <a:rPr lang="en-US" altLang="ko-KR" b="1"/>
              <a:t>(UI)</a:t>
            </a:r>
            <a:endParaRPr lang="ko-KR" altLang="en-US" b="1"/>
          </a:p>
        </p:txBody>
      </p:sp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815334"/>
              </p:ext>
            </p:extLst>
          </p:nvPr>
        </p:nvGraphicFramePr>
        <p:xfrm>
          <a:off x="573413" y="841178"/>
          <a:ext cx="11266164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701">
                  <a:extLst>
                    <a:ext uri="{9D8B030D-6E8A-4147-A177-3AD203B41FA5}">
                      <a16:colId xmlns:a16="http://schemas.microsoft.com/office/drawing/2014/main" val="2424393279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2428441613"/>
                    </a:ext>
                  </a:extLst>
                </a:gridCol>
                <a:gridCol w="1204686">
                  <a:extLst>
                    <a:ext uri="{9D8B030D-6E8A-4147-A177-3AD203B41FA5}">
                      <a16:colId xmlns:a16="http://schemas.microsoft.com/office/drawing/2014/main" val="1773407113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16524331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3536402081"/>
                    </a:ext>
                  </a:extLst>
                </a:gridCol>
                <a:gridCol w="2136899">
                  <a:extLst>
                    <a:ext uri="{9D8B030D-6E8A-4147-A177-3AD203B41FA5}">
                      <a16:colId xmlns:a16="http://schemas.microsoft.com/office/drawing/2014/main" val="4048651679"/>
                    </a:ext>
                  </a:extLst>
                </a:gridCol>
                <a:gridCol w="736929">
                  <a:extLst>
                    <a:ext uri="{9D8B030D-6E8A-4147-A177-3AD203B41FA5}">
                      <a16:colId xmlns:a16="http://schemas.microsoft.com/office/drawing/2014/main" val="2799664844"/>
                    </a:ext>
                  </a:extLst>
                </a:gridCol>
                <a:gridCol w="1766663">
                  <a:extLst>
                    <a:ext uri="{9D8B030D-6E8A-4147-A177-3AD203B41FA5}">
                      <a16:colId xmlns:a16="http://schemas.microsoft.com/office/drawing/2014/main" val="353773557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/>
                        <a:t>Page Title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78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로그인 페이지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/>
                        <a:t>Screen</a:t>
                      </a:r>
                      <a:r>
                        <a:rPr lang="en-US" altLang="ko-KR" sz="1200" baseline="0"/>
                        <a:t> ID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7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UI-a-004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Developer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78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/>
                        <a:t>Date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78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2023-03-26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48355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>
                          <a:solidFill>
                            <a:schemeClr val="bg1"/>
                          </a:solidFill>
                        </a:rPr>
                        <a:t>Screen</a:t>
                      </a:r>
                      <a:r>
                        <a:rPr lang="en-US" altLang="ko-KR" sz="1200" baseline="0">
                          <a:solidFill>
                            <a:schemeClr val="bg1"/>
                          </a:solidFill>
                        </a:rPr>
                        <a:t> Path</a:t>
                      </a:r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784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계정찾기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페이지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154320"/>
                  </a:ext>
                </a:extLst>
              </a:tr>
            </a:tbl>
          </a:graphicData>
        </a:graphic>
      </p:graphicFrame>
      <p:graphicFrame>
        <p:nvGraphicFramePr>
          <p:cNvPr id="106" name="표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302063"/>
              </p:ext>
            </p:extLst>
          </p:nvPr>
        </p:nvGraphicFramePr>
        <p:xfrm>
          <a:off x="9359153" y="1547770"/>
          <a:ext cx="2480424" cy="3033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860">
                  <a:extLst>
                    <a:ext uri="{9D8B030D-6E8A-4147-A177-3AD203B41FA5}">
                      <a16:colId xmlns:a16="http://schemas.microsoft.com/office/drawing/2014/main" val="3423167436"/>
                    </a:ext>
                  </a:extLst>
                </a:gridCol>
                <a:gridCol w="1967564">
                  <a:extLst>
                    <a:ext uri="{9D8B030D-6E8A-4147-A177-3AD203B41FA5}">
                      <a16:colId xmlns:a16="http://schemas.microsoft.com/office/drawing/2014/main" val="215635382"/>
                    </a:ext>
                  </a:extLst>
                </a:gridCol>
              </a:tblGrid>
              <a:tr h="60662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78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042849"/>
                  </a:ext>
                </a:extLst>
              </a:tr>
              <a:tr h="606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/>
                        <a:t>사용가능한 아이디 검증</a:t>
                      </a:r>
                      <a:endParaRPr lang="en-US" altLang="ko-KR" sz="12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386750"/>
                  </a:ext>
                </a:extLst>
              </a:tr>
              <a:tr h="606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2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/>
                        <a:t>비밀번호 </a:t>
                      </a:r>
                      <a:r>
                        <a:rPr lang="en-US" altLang="ko-KR" sz="1200" smtClean="0"/>
                        <a:t>2</a:t>
                      </a:r>
                      <a:r>
                        <a:rPr lang="ko-KR" altLang="en-US" sz="1200" smtClean="0"/>
                        <a:t>차 검증 확인 여부</a:t>
                      </a:r>
                      <a:endParaRPr lang="en-US" altLang="ko-KR" sz="12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263918"/>
                  </a:ext>
                </a:extLst>
              </a:tr>
              <a:tr h="606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3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/>
                        <a:t>약관동의 내용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383849"/>
                  </a:ext>
                </a:extLst>
              </a:tr>
              <a:tr h="606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4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/>
                        <a:t>입력 완료 버튼</a:t>
                      </a:r>
                      <a:endParaRPr lang="en-US" altLang="ko-KR" sz="1200" smtClean="0"/>
                    </a:p>
                    <a:p>
                      <a:pPr algn="l" latinLnBrk="1"/>
                      <a:r>
                        <a:rPr lang="en-US" altLang="ko-KR" sz="1200" smtClean="0"/>
                        <a:t>(DB</a:t>
                      </a:r>
                      <a:r>
                        <a:rPr lang="ko-KR" altLang="en-US" sz="1200" smtClean="0"/>
                        <a:t> 데이터 수정 및 저장</a:t>
                      </a:r>
                      <a:r>
                        <a:rPr lang="en-US" altLang="ko-KR" sz="1200" smtClean="0"/>
                        <a:t>)</a:t>
                      </a:r>
                      <a:endParaRPr lang="ko-KR" altLang="en-US" sz="12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266935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2180870" y="16980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회원가입</a:t>
            </a:r>
            <a:endParaRPr lang="ko-KR" altLang="en-US"/>
          </a:p>
        </p:txBody>
      </p:sp>
      <p:grpSp>
        <p:nvGrpSpPr>
          <p:cNvPr id="40" name="그룹 39"/>
          <p:cNvGrpSpPr/>
          <p:nvPr/>
        </p:nvGrpSpPr>
        <p:grpSpPr>
          <a:xfrm>
            <a:off x="4076532" y="5954872"/>
            <a:ext cx="748923" cy="299259"/>
            <a:chOff x="7211398" y="3972429"/>
            <a:chExt cx="748923" cy="299259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7266357" y="3972429"/>
              <a:ext cx="639004" cy="29925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211398" y="3991253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smtClean="0"/>
                <a:t>입력완료</a:t>
              </a:r>
              <a:endParaRPr lang="ko-KR" altLang="en-US" sz="110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734868" y="2208943"/>
            <a:ext cx="3640467" cy="878822"/>
            <a:chOff x="1966222" y="2554334"/>
            <a:chExt cx="3640467" cy="878822"/>
          </a:xfrm>
        </p:grpSpPr>
        <p:grpSp>
          <p:nvGrpSpPr>
            <p:cNvPr id="52" name="그룹 51"/>
            <p:cNvGrpSpPr/>
            <p:nvPr/>
          </p:nvGrpSpPr>
          <p:grpSpPr>
            <a:xfrm>
              <a:off x="2064138" y="2882593"/>
              <a:ext cx="3542551" cy="299259"/>
              <a:chOff x="3482949" y="4087015"/>
              <a:chExt cx="2801389" cy="299259"/>
            </a:xfrm>
          </p:grpSpPr>
          <p:sp>
            <p:nvSpPr>
              <p:cNvPr id="67" name="모서리가 둥근 직사각형 66"/>
              <p:cNvSpPr/>
              <p:nvPr/>
            </p:nvSpPr>
            <p:spPr>
              <a:xfrm>
                <a:off x="3482949" y="4087015"/>
                <a:ext cx="2801389" cy="299259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4533184" y="4105839"/>
                <a:ext cx="58381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smtClean="0"/>
                  <a:t>E-mail</a:t>
                </a:r>
                <a:endParaRPr lang="ko-KR" altLang="en-US" sz="1100"/>
              </a:p>
            </p:txBody>
          </p:sp>
        </p:grpSp>
        <p:sp>
          <p:nvSpPr>
            <p:cNvPr id="39" name="직사각형 38"/>
            <p:cNvSpPr/>
            <p:nvPr/>
          </p:nvSpPr>
          <p:spPr>
            <a:xfrm>
              <a:off x="2111348" y="3283527"/>
              <a:ext cx="2870309" cy="1496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966222" y="2554334"/>
              <a:ext cx="7008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smtClean="0"/>
                <a:t>아이디</a:t>
              </a:r>
              <a:r>
                <a:rPr lang="en-US" altLang="ko-KR" sz="1200" smtClean="0"/>
                <a:t> </a:t>
              </a:r>
              <a:endParaRPr lang="ko-KR" altLang="en-US" sz="120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817995" y="3258768"/>
            <a:ext cx="3557340" cy="660498"/>
            <a:chOff x="2049348" y="3591167"/>
            <a:chExt cx="3557340" cy="660498"/>
          </a:xfrm>
        </p:grpSpPr>
        <p:grpSp>
          <p:nvGrpSpPr>
            <p:cNvPr id="12" name="그룹 11"/>
            <p:cNvGrpSpPr/>
            <p:nvPr/>
          </p:nvGrpSpPr>
          <p:grpSpPr>
            <a:xfrm>
              <a:off x="2049348" y="3952406"/>
              <a:ext cx="3557340" cy="299259"/>
              <a:chOff x="2049348" y="3952406"/>
              <a:chExt cx="3557340" cy="299259"/>
            </a:xfrm>
          </p:grpSpPr>
          <p:sp>
            <p:nvSpPr>
              <p:cNvPr id="69" name="모서리가 둥근 직사각형 68"/>
              <p:cNvSpPr/>
              <p:nvPr/>
            </p:nvSpPr>
            <p:spPr>
              <a:xfrm>
                <a:off x="2049348" y="3952406"/>
                <a:ext cx="3557340" cy="299259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3202084" y="3952406"/>
                <a:ext cx="12518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smtClean="0"/>
                  <a:t>변경할 비밀번호</a:t>
                </a:r>
                <a:endParaRPr lang="ko-KR" altLang="en-US" sz="1100"/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2049348" y="3591167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smtClean="0"/>
                <a:t>비밀번호</a:t>
              </a:r>
              <a:endParaRPr lang="ko-KR" altLang="en-US" sz="1200"/>
            </a:p>
          </p:txBody>
        </p:sp>
      </p:grpSp>
      <p:sp>
        <p:nvSpPr>
          <p:cNvPr id="21" name="타원 20"/>
          <p:cNvSpPr/>
          <p:nvPr/>
        </p:nvSpPr>
        <p:spPr>
          <a:xfrm>
            <a:off x="2662030" y="2800796"/>
            <a:ext cx="286625" cy="2866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1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817995" y="4090270"/>
            <a:ext cx="3557340" cy="912141"/>
            <a:chOff x="2817995" y="4090270"/>
            <a:chExt cx="3557340" cy="912141"/>
          </a:xfrm>
        </p:grpSpPr>
        <p:grpSp>
          <p:nvGrpSpPr>
            <p:cNvPr id="14" name="그룹 13"/>
            <p:cNvGrpSpPr/>
            <p:nvPr/>
          </p:nvGrpSpPr>
          <p:grpSpPr>
            <a:xfrm>
              <a:off x="2817995" y="4090270"/>
              <a:ext cx="3557340" cy="660498"/>
              <a:chOff x="2049348" y="4335905"/>
              <a:chExt cx="3557340" cy="660498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2064136" y="4697144"/>
                <a:ext cx="3542552" cy="299259"/>
                <a:chOff x="2064136" y="4697144"/>
                <a:chExt cx="3542552" cy="299259"/>
              </a:xfrm>
            </p:grpSpPr>
            <p:sp>
              <p:nvSpPr>
                <p:cNvPr id="46" name="모서리가 둥근 직사각형 45"/>
                <p:cNvSpPr/>
                <p:nvPr/>
              </p:nvSpPr>
              <p:spPr>
                <a:xfrm>
                  <a:off x="2064136" y="4697144"/>
                  <a:ext cx="3542552" cy="299259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3153795" y="4704599"/>
                  <a:ext cx="134844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100" smtClean="0"/>
                    <a:t>비밀번호 </a:t>
                  </a:r>
                  <a:r>
                    <a:rPr lang="en-US" altLang="ko-KR" sz="1100" smtClean="0"/>
                    <a:t>2</a:t>
                  </a:r>
                  <a:r>
                    <a:rPr lang="ko-KR" altLang="en-US" sz="1100" smtClean="0"/>
                    <a:t>차 검증</a:t>
                  </a:r>
                  <a:endParaRPr lang="ko-KR" altLang="en-US" sz="1100"/>
                </a:p>
              </p:txBody>
            </p:sp>
          </p:grpSp>
          <p:sp>
            <p:nvSpPr>
              <p:cNvPr id="72" name="TextBox 71"/>
              <p:cNvSpPr txBox="1"/>
              <p:nvPr/>
            </p:nvSpPr>
            <p:spPr>
              <a:xfrm>
                <a:off x="2049348" y="4335905"/>
                <a:ext cx="116249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smtClean="0"/>
                  <a:t>비밀번호 확인</a:t>
                </a:r>
                <a:endParaRPr lang="ko-KR" altLang="en-US" sz="1200"/>
              </a:p>
            </p:txBody>
          </p:sp>
        </p:grpSp>
        <p:sp>
          <p:nvSpPr>
            <p:cNvPr id="73" name="직사각형 72"/>
            <p:cNvSpPr/>
            <p:nvPr/>
          </p:nvSpPr>
          <p:spPr>
            <a:xfrm>
              <a:off x="2873749" y="4852782"/>
              <a:ext cx="2870309" cy="1496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3" name="타원 32"/>
          <p:cNvSpPr/>
          <p:nvPr/>
        </p:nvSpPr>
        <p:spPr>
          <a:xfrm>
            <a:off x="2637073" y="4695587"/>
            <a:ext cx="286625" cy="2866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bg1"/>
                </a:solidFill>
              </a:rPr>
              <a:t>2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832783" y="5187544"/>
            <a:ext cx="3542552" cy="539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102654" y="5321383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약관 동의</a:t>
            </a:r>
            <a:endParaRPr lang="ko-KR" altLang="en-US" sz="1200"/>
          </a:p>
        </p:txBody>
      </p:sp>
      <p:sp>
        <p:nvSpPr>
          <p:cNvPr id="58" name="타원 57"/>
          <p:cNvSpPr/>
          <p:nvPr/>
        </p:nvSpPr>
        <p:spPr>
          <a:xfrm>
            <a:off x="2662030" y="5052452"/>
            <a:ext cx="286625" cy="2866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bg1"/>
                </a:solidFill>
              </a:rPr>
              <a:t>3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3908025" y="5814781"/>
            <a:ext cx="286625" cy="2866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bg1"/>
                </a:solidFill>
              </a:rPr>
              <a:t>4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82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1733</TotalTime>
  <Words>1347</Words>
  <Application>Microsoft Office PowerPoint</Application>
  <PresentationFormat>와이드스크린</PresentationFormat>
  <Paragraphs>631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KoPubWorld돋움체 Bold</vt:lpstr>
      <vt:lpstr>KoPubWorld돋움체 Light</vt:lpstr>
      <vt:lpstr>맑은 고딕</vt:lpstr>
      <vt:lpstr>Arial</vt:lpstr>
      <vt:lpstr>Arial Black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3조</cp:lastModifiedBy>
  <cp:revision>83</cp:revision>
  <dcterms:created xsi:type="dcterms:W3CDTF">2023-07-17T00:30:21Z</dcterms:created>
  <dcterms:modified xsi:type="dcterms:W3CDTF">2024-03-27T03:42:34Z</dcterms:modified>
</cp:coreProperties>
</file>