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12" r:id="rId3"/>
    <p:sldId id="334" r:id="rId4"/>
    <p:sldId id="336" r:id="rId5"/>
    <p:sldId id="341" r:id="rId6"/>
    <p:sldId id="337" r:id="rId7"/>
    <p:sldId id="329" r:id="rId8"/>
    <p:sldId id="332" r:id="rId9"/>
    <p:sldId id="310" r:id="rId1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2018-09-07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F63454-76CF-4C50-B628-CD5609710C9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A05819-79F2-4807-9A69-EB1A0A5F452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0554FE-EDC9-4EF5-9D05-E8C27B400D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13016-29E0-474B-BC1E-90F928017E6F}" type="slidenum">
              <a:rPr kumimoji="0" lang="sv-SE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sv-SE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54E7AD-F9AB-4441-991E-B84107DFCC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3384A4-7338-4494-A7D1-6AEDE8A2F8D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5B42DA-9858-4BD3-845F-3AD4E874545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6D4D19-DC4D-437E-BA25-9A5D97B41F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1A107C-261F-4799-BD9C-4A869C6DAA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E5CBE1-97C1-433F-AD3C-1D90441D67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0003E4-1101-4362-962F-97180DFFA45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A7AA24-F201-4C7D-8DD9-2005242402C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9F5DA2-108B-468E-8B11-2EB416E00B9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ukeMondy/lithospheric_modelling_reci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02870" y="2205470"/>
            <a:ext cx="8915400" cy="84807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 smtClean="0"/>
              <a:t>SandBox </a:t>
            </a:r>
            <a:r>
              <a:rPr lang="zh-CN" altLang="en-US" sz="4000" dirty="0" smtClean="0"/>
              <a:t>伸展模型数值模拟</a:t>
            </a:r>
            <a:endParaRPr lang="zh-CN" altLang="en-US" sz="4000" kern="1200" dirty="0"/>
          </a:p>
        </p:txBody>
      </p:sp>
      <p:pic>
        <p:nvPicPr>
          <p:cNvPr id="1536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8" y="74613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60170" y="3873689"/>
            <a:ext cx="6400800" cy="2794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kern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宋珏琛</a:t>
            </a:r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endParaRPr lang="en-US" altLang="zh-CN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2018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en-US" altLang="zh-CN" sz="1800" kern="12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4193" y="3045014"/>
            <a:ext cx="839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本文所使用软件为</a:t>
            </a:r>
            <a:r>
              <a:rPr lang="en-US" altLang="zh-CN" dirty="0" smtClean="0">
                <a:solidFill>
                  <a:schemeClr val="bg1"/>
                </a:solidFill>
              </a:rPr>
              <a:t>Underworld v2.0 </a:t>
            </a:r>
            <a:r>
              <a:rPr lang="zh-CN" altLang="en-US" dirty="0" smtClean="0">
                <a:solidFill>
                  <a:schemeClr val="bg1"/>
                </a:solidFill>
              </a:rPr>
              <a:t>，该软件由悉尼大学的</a:t>
            </a:r>
            <a:r>
              <a:rPr lang="en-US" altLang="zh-CN" dirty="0" smtClean="0">
                <a:solidFill>
                  <a:schemeClr val="bg1"/>
                </a:solidFill>
              </a:rPr>
              <a:t>Luke </a:t>
            </a:r>
            <a:r>
              <a:rPr lang="en-US" altLang="zh-CN" dirty="0" err="1" smtClean="0">
                <a:solidFill>
                  <a:schemeClr val="bg1"/>
                </a:solidFill>
              </a:rPr>
              <a:t>Mondy</a:t>
            </a:r>
            <a:r>
              <a:rPr lang="zh-CN" altLang="en-US" dirty="0" smtClean="0">
                <a:solidFill>
                  <a:schemeClr val="bg1"/>
                </a:solidFill>
              </a:rPr>
              <a:t>等人</a:t>
            </a:r>
            <a:r>
              <a:rPr lang="zh-CN" altLang="en-US" dirty="0">
                <a:solidFill>
                  <a:schemeClr val="bg1"/>
                </a:solidFill>
              </a:rPr>
              <a:t>开发制作</a:t>
            </a:r>
            <a:r>
              <a:rPr lang="zh-CN" altLang="en-US" dirty="0" smtClean="0">
                <a:solidFill>
                  <a:schemeClr val="bg1"/>
                </a:solidFill>
              </a:rPr>
              <a:t>，是一个开源的软件，可以快速扫描数据和进行三维</a:t>
            </a:r>
            <a:r>
              <a:rPr lang="zh-CN" altLang="en-US" dirty="0">
                <a:solidFill>
                  <a:schemeClr val="bg1"/>
                </a:solidFill>
              </a:rPr>
              <a:t>重建</a:t>
            </a:r>
            <a:r>
              <a:rPr lang="zh-CN" altLang="en-US" dirty="0" smtClean="0">
                <a:solidFill>
                  <a:schemeClr val="bg1"/>
                </a:solidFill>
              </a:rPr>
              <a:t>对象。最初用于解决水</a:t>
            </a:r>
            <a:r>
              <a:rPr lang="zh-CN" altLang="en-US" dirty="0">
                <a:solidFill>
                  <a:schemeClr val="bg1"/>
                </a:solidFill>
              </a:rPr>
              <a:t>下物体的数据采集、处理和重建相关的复杂</a:t>
            </a:r>
            <a:r>
              <a:rPr lang="zh-CN" altLang="en-US" dirty="0" smtClean="0">
                <a:solidFill>
                  <a:schemeClr val="bg1"/>
                </a:solidFill>
              </a:rPr>
              <a:t>问题。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在本文用于地壳及地幔中流体运移的研究，作者利用岩石圈模型代码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LMR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 建立起岩石圈构造形变与时间等参数的函数关系，同时包括</a:t>
            </a:r>
            <a:r>
              <a:rPr lang="zh-CN" altLang="en-US" dirty="0">
                <a:solidFill>
                  <a:schemeClr val="bg1"/>
                </a:solidFill>
              </a:rPr>
              <a:t>应力和温度相关的</a:t>
            </a:r>
            <a:r>
              <a:rPr lang="zh-CN" altLang="en-US" dirty="0" smtClean="0">
                <a:solidFill>
                  <a:schemeClr val="bg1"/>
                </a:solidFill>
              </a:rPr>
              <a:t>流变学和部分熔融的过程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软件</a:t>
            </a:r>
            <a:r>
              <a:rPr lang="zh-CN" altLang="en-US" dirty="0">
                <a:solidFill>
                  <a:schemeClr val="bg1"/>
                </a:solidFill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https://github.com/LukeMondy/lithospheric_modelling_recipe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软件介绍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78" y="1501959"/>
            <a:ext cx="4080684" cy="12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5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761" y="11404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建立</a:t>
            </a:r>
            <a:r>
              <a:rPr lang="en-US" altLang="zh-CN" dirty="0" smtClean="0">
                <a:solidFill>
                  <a:schemeClr val="bg1"/>
                </a:solidFill>
              </a:rPr>
              <a:t>SandBox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方法概述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2" y="2947204"/>
            <a:ext cx="5441199" cy="16231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1" y="4568784"/>
            <a:ext cx="5441200" cy="1812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61" y="1750866"/>
            <a:ext cx="3247146" cy="46301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0220" y="1750866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砂体属性一致，底部存在含硅物质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23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6761" y="11404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运行代码，跑出的结果如下：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76" y="1918972"/>
            <a:ext cx="3572923" cy="1190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51" y="1918972"/>
            <a:ext cx="3572923" cy="1190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67" y="3544459"/>
            <a:ext cx="3576832" cy="11922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99" y="3544459"/>
            <a:ext cx="3576832" cy="11922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74" y="5171249"/>
            <a:ext cx="3576832" cy="11922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99" y="5171492"/>
            <a:ext cx="3576832" cy="11922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4856" y="2329793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856" y="3771265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0.2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856" y="5469832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0.4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041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6761" y="11404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运行代码，跑出的结果如下：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8848" y="2304854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0.6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8848" y="3746326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0.8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8848" y="5444893"/>
            <a:ext cx="7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1.0 h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69" y="1918972"/>
            <a:ext cx="3891009" cy="1297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78" y="1918971"/>
            <a:ext cx="3891010" cy="12970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78" y="3509215"/>
            <a:ext cx="3888000" cy="129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88" y="3509215"/>
            <a:ext cx="3888000" cy="129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78" y="5098455"/>
            <a:ext cx="3888000" cy="1296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78" y="5098454"/>
            <a:ext cx="3888000" cy="1296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272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25" y="0"/>
            <a:ext cx="2108269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成图分析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946" y="1128893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模型内部流体运移速度分布图</a:t>
            </a:r>
            <a:endParaRPr lang="en-US" altLang="zh-CN" baseline="30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6" y="1895828"/>
            <a:ext cx="8464176" cy="28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4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848" y="1755798"/>
            <a:ext cx="8656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</a:rPr>
              <a:t>Underworld2 </a:t>
            </a:r>
            <a:r>
              <a:rPr lang="zh-CN" altLang="en-US" dirty="0" smtClean="0">
                <a:solidFill>
                  <a:schemeClr val="bg1"/>
                </a:solidFill>
              </a:rPr>
              <a:t>软件的成图方法是可行的，可以较好地反映</a:t>
            </a:r>
            <a:r>
              <a:rPr lang="en-US" altLang="zh-CN" dirty="0" smtClean="0">
                <a:solidFill>
                  <a:schemeClr val="bg1"/>
                </a:solidFill>
              </a:rPr>
              <a:t>SandBox</a:t>
            </a:r>
            <a:r>
              <a:rPr lang="zh-CN" altLang="en-US" dirty="0" smtClean="0">
                <a:solidFill>
                  <a:schemeClr val="bg1"/>
                </a:solidFill>
              </a:rPr>
              <a:t>模型内部由于密度、粘度等因素差异产生的流体运移速率的差异和形变差异，成图效果较好；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由于砂体底部硅质体的存在，造成流体运移速率不同，产生的形变具有不对称性；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砂体伸展受</a:t>
            </a:r>
            <a:r>
              <a:rPr lang="zh-CN" altLang="en-US" dirty="0" smtClean="0">
                <a:solidFill>
                  <a:schemeClr val="bg1"/>
                </a:solidFill>
              </a:rPr>
              <a:t>控</a:t>
            </a:r>
            <a:r>
              <a:rPr lang="zh-CN" altLang="en-US" dirty="0" smtClean="0">
                <a:solidFill>
                  <a:schemeClr val="bg1"/>
                </a:solidFill>
              </a:rPr>
              <a:t>于底部硅质体粘度</a:t>
            </a:r>
            <a:r>
              <a:rPr lang="zh-CN" altLang="en-US" dirty="0" smtClean="0">
                <a:solidFill>
                  <a:schemeClr val="bg1"/>
                </a:solidFill>
              </a:rPr>
              <a:t>与密度的差异；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848" y="66502"/>
            <a:ext cx="1415772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四、结论</a:t>
            </a:r>
            <a:endParaRPr lang="zh-CN" altLang="zh-CN" sz="2400" kern="1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60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8849" y="1295827"/>
            <a:ext cx="8656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参考文献：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Glerum</a:t>
            </a:r>
            <a:r>
              <a:rPr lang="en-US" altLang="zh-CN" dirty="0">
                <a:solidFill>
                  <a:schemeClr val="bg1"/>
                </a:solidFill>
              </a:rPr>
              <a:t> A, </a:t>
            </a:r>
            <a:r>
              <a:rPr lang="en-US" altLang="zh-CN" dirty="0" err="1">
                <a:solidFill>
                  <a:schemeClr val="bg1"/>
                </a:solidFill>
              </a:rPr>
              <a:t>Thieulot</a:t>
            </a:r>
            <a:r>
              <a:rPr lang="en-US" altLang="zh-CN" dirty="0">
                <a:solidFill>
                  <a:schemeClr val="bg1"/>
                </a:solidFill>
              </a:rPr>
              <a:t> C, Fraters M, et al. Nonlinear </a:t>
            </a:r>
            <a:r>
              <a:rPr lang="en-US" altLang="zh-CN" dirty="0" err="1">
                <a:solidFill>
                  <a:schemeClr val="bg1"/>
                </a:solidFill>
              </a:rPr>
              <a:t>viscoplasticity</a:t>
            </a:r>
            <a:r>
              <a:rPr lang="en-US" altLang="zh-CN" dirty="0">
                <a:solidFill>
                  <a:schemeClr val="bg1"/>
                </a:solidFill>
              </a:rPr>
              <a:t> in ASPECT : benchmarking and applications to subduction[J]. Solid Earth, 2018, 9(2):267-294.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Buiter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 J H, </a:t>
            </a:r>
            <a:r>
              <a:rPr lang="en-US" altLang="zh-CN" dirty="0" err="1">
                <a:solidFill>
                  <a:schemeClr val="bg1"/>
                </a:solidFill>
              </a:rPr>
              <a:t>Babeyko</a:t>
            </a:r>
            <a:r>
              <a:rPr lang="en-US" altLang="zh-CN" dirty="0">
                <a:solidFill>
                  <a:schemeClr val="bg1"/>
                </a:solidFill>
              </a:rPr>
              <a:t> A Y, Ellis S, et al. The numerical sandbox: comparison of model results for a shortening and an extension experiment[M]// Analogue and Numerical Modelling of Crustal-Scale Processes. , 2006:29-64.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90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33" y="74613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124354" y="2387311"/>
            <a:ext cx="7403927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感谢聆听</a:t>
            </a:r>
            <a:endParaRPr lang="en-US" altLang="zh-CN" sz="6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请老师批评指正！</a:t>
            </a:r>
            <a:endParaRPr lang="zh-CN" alt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73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364</Words>
  <Application>Microsoft Office PowerPoint</Application>
  <PresentationFormat>全屏显示(4:3)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默认设计模板</vt:lpstr>
      <vt:lpstr>SandBox 伸展模型数值模拟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雷雨婷</dc:creator>
  <cp:lastModifiedBy>宋珏琛</cp:lastModifiedBy>
  <cp:revision>142</cp:revision>
  <dcterms:created xsi:type="dcterms:W3CDTF">2017-09-28T05:56:15Z</dcterms:created>
  <dcterms:modified xsi:type="dcterms:W3CDTF">2018-09-07T03:15:16Z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