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0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1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2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2" r:id="rId6"/>
    <p:sldMasterId id="2147483795" r:id="rId7"/>
    <p:sldMasterId id="2147483808" r:id="rId8"/>
    <p:sldMasterId id="2147483820" r:id="rId9"/>
    <p:sldMasterId id="2147483859" r:id="rId10"/>
    <p:sldMasterId id="2147483873" r:id="rId11"/>
    <p:sldMasterId id="2147483887" r:id="rId12"/>
    <p:sldMasterId id="2147483901" r:id="rId13"/>
    <p:sldMasterId id="2147483914" r:id="rId14"/>
    <p:sldMasterId id="2147483928" r:id="rId15"/>
    <p:sldMasterId id="2147483940" r:id="rId16"/>
    <p:sldMasterId id="2147483953" r:id="rId17"/>
    <p:sldMasterId id="2147483965" r:id="rId18"/>
    <p:sldMasterId id="2147483978" r:id="rId19"/>
    <p:sldMasterId id="2147483992" r:id="rId20"/>
    <p:sldMasterId id="2147484005" r:id="rId21"/>
    <p:sldMasterId id="2147484018" r:id="rId22"/>
    <p:sldMasterId id="2147484032" r:id="rId23"/>
  </p:sldMasterIdLst>
  <p:notesMasterIdLst>
    <p:notesMasterId r:id="rId92"/>
  </p:notesMasterIdLst>
  <p:sldIdLst>
    <p:sldId id="702" r:id="rId24"/>
    <p:sldId id="335" r:id="rId25"/>
    <p:sldId id="336" r:id="rId26"/>
    <p:sldId id="337" r:id="rId27"/>
    <p:sldId id="338" r:id="rId28"/>
    <p:sldId id="340" r:id="rId29"/>
    <p:sldId id="342" r:id="rId30"/>
    <p:sldId id="341" r:id="rId31"/>
    <p:sldId id="343" r:id="rId32"/>
    <p:sldId id="344" r:id="rId33"/>
    <p:sldId id="345" r:id="rId34"/>
    <p:sldId id="346" r:id="rId35"/>
    <p:sldId id="347" r:id="rId36"/>
    <p:sldId id="404" r:id="rId37"/>
    <p:sldId id="348" r:id="rId38"/>
    <p:sldId id="349" r:id="rId39"/>
    <p:sldId id="350" r:id="rId40"/>
    <p:sldId id="405" r:id="rId41"/>
    <p:sldId id="353" r:id="rId42"/>
    <p:sldId id="355" r:id="rId43"/>
    <p:sldId id="356" r:id="rId44"/>
    <p:sldId id="357" r:id="rId45"/>
    <p:sldId id="358" r:id="rId46"/>
    <p:sldId id="359" r:id="rId47"/>
    <p:sldId id="704" r:id="rId48"/>
    <p:sldId id="703" r:id="rId49"/>
    <p:sldId id="705" r:id="rId50"/>
    <p:sldId id="707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706" r:id="rId59"/>
    <p:sldId id="406" r:id="rId60"/>
    <p:sldId id="367" r:id="rId61"/>
    <p:sldId id="368" r:id="rId62"/>
    <p:sldId id="369" r:id="rId63"/>
    <p:sldId id="407" r:id="rId64"/>
    <p:sldId id="370" r:id="rId65"/>
    <p:sldId id="371" r:id="rId66"/>
    <p:sldId id="372" r:id="rId67"/>
    <p:sldId id="373" r:id="rId68"/>
    <p:sldId id="393" r:id="rId69"/>
    <p:sldId id="394" r:id="rId70"/>
    <p:sldId id="395" r:id="rId71"/>
    <p:sldId id="376" r:id="rId72"/>
    <p:sldId id="377" r:id="rId73"/>
    <p:sldId id="396" r:id="rId74"/>
    <p:sldId id="378" r:id="rId75"/>
    <p:sldId id="379" r:id="rId76"/>
    <p:sldId id="381" r:id="rId77"/>
    <p:sldId id="380" r:id="rId78"/>
    <p:sldId id="383" r:id="rId79"/>
    <p:sldId id="384" r:id="rId80"/>
    <p:sldId id="385" r:id="rId81"/>
    <p:sldId id="386" r:id="rId82"/>
    <p:sldId id="387" r:id="rId83"/>
    <p:sldId id="408" r:id="rId84"/>
    <p:sldId id="388" r:id="rId85"/>
    <p:sldId id="389" r:id="rId86"/>
    <p:sldId id="390" r:id="rId87"/>
    <p:sldId id="397" r:id="rId88"/>
    <p:sldId id="400" r:id="rId89"/>
    <p:sldId id="401" r:id="rId90"/>
    <p:sldId id="402" r:id="rId9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B9FFB9"/>
    <a:srgbClr val="0000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AEB32-6C06-43E2-B461-CF83B21B8A48}" v="1" dt="2024-05-31T05:23:4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8" autoAdjust="0"/>
    <p:restoredTop sz="95340" autoAdjust="0"/>
  </p:normalViewPr>
  <p:slideViewPr>
    <p:cSldViewPr>
      <p:cViewPr varScale="1">
        <p:scale>
          <a:sx n="84" d="100"/>
          <a:sy n="84" d="100"/>
        </p:scale>
        <p:origin x="106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84" Type="http://schemas.openxmlformats.org/officeDocument/2006/relationships/slide" Target="slides/slide61.xml"/><Relationship Id="rId89" Type="http://schemas.openxmlformats.org/officeDocument/2006/relationships/slide" Target="slides/slide66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74" Type="http://schemas.openxmlformats.org/officeDocument/2006/relationships/slide" Target="slides/slide51.xml"/><Relationship Id="rId79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7.xml"/><Relationship Id="rId95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0" Type="http://schemas.openxmlformats.org/officeDocument/2006/relationships/slide" Target="slides/slide57.xml"/><Relationship Id="rId85" Type="http://schemas.openxmlformats.org/officeDocument/2006/relationships/slide" Target="slides/slide6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slide" Target="slides/slide52.xml"/><Relationship Id="rId83" Type="http://schemas.openxmlformats.org/officeDocument/2006/relationships/slide" Target="slides/slide60.xml"/><Relationship Id="rId88" Type="http://schemas.openxmlformats.org/officeDocument/2006/relationships/slide" Target="slides/slide65.xml"/><Relationship Id="rId91" Type="http://schemas.openxmlformats.org/officeDocument/2006/relationships/slide" Target="slides/slide68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slide" Target="slides/slide55.xml"/><Relationship Id="rId81" Type="http://schemas.openxmlformats.org/officeDocument/2006/relationships/slide" Target="slides/slide58.xml"/><Relationship Id="rId86" Type="http://schemas.openxmlformats.org/officeDocument/2006/relationships/slide" Target="slides/slide63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slide" Target="slides/slide53.xml"/><Relationship Id="rId97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Relationship Id="rId24" Type="http://schemas.openxmlformats.org/officeDocument/2006/relationships/slide" Target="slides/slide1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66" Type="http://schemas.openxmlformats.org/officeDocument/2006/relationships/slide" Target="slides/slide43.xml"/><Relationship Id="rId87" Type="http://schemas.openxmlformats.org/officeDocument/2006/relationships/slide" Target="slides/slide64.xml"/><Relationship Id="rId61" Type="http://schemas.openxmlformats.org/officeDocument/2006/relationships/slide" Target="slides/slide38.xml"/><Relationship Id="rId82" Type="http://schemas.openxmlformats.org/officeDocument/2006/relationships/slide" Target="slides/slide5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56" Type="http://schemas.openxmlformats.org/officeDocument/2006/relationships/slide" Target="slides/slide33.xml"/><Relationship Id="rId77" Type="http://schemas.openxmlformats.org/officeDocument/2006/relationships/slide" Target="slides/slide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39e2488ab7b2e900" providerId="LiveId" clId="{E7BAEB32-6C06-43E2-B461-CF83B21B8A48}"/>
    <pc:docChg chg="custSel modSld">
      <pc:chgData name="재현 송" userId="39e2488ab7b2e900" providerId="LiveId" clId="{E7BAEB32-6C06-43E2-B461-CF83B21B8A48}" dt="2024-05-31T05:23:45.319" v="1" actId="1076"/>
      <pc:docMkLst>
        <pc:docMk/>
      </pc:docMkLst>
      <pc:sldChg chg="delSp modSp mod">
        <pc:chgData name="재현 송" userId="39e2488ab7b2e900" providerId="LiveId" clId="{E7BAEB32-6C06-43E2-B461-CF83B21B8A48}" dt="2024-05-31T05:23:45.319" v="1" actId="1076"/>
        <pc:sldMkLst>
          <pc:docMk/>
          <pc:sldMk cId="786914610" sldId="704"/>
        </pc:sldMkLst>
        <pc:spChg chg="del">
          <ac:chgData name="재현 송" userId="39e2488ab7b2e900" providerId="LiveId" clId="{E7BAEB32-6C06-43E2-B461-CF83B21B8A48}" dt="2024-05-31T04:28:05.291" v="0" actId="478"/>
          <ac:spMkLst>
            <pc:docMk/>
            <pc:sldMk cId="786914610" sldId="704"/>
            <ac:spMk id="3" creationId="{B922DCA9-4AB1-4745-AD03-570A7500CA1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66" creationId="{ACD42575-2A1D-4A36-A6C6-22A9E7D60C1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67" creationId="{34B7E504-6D56-4554-8674-1FC6BBA298F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68" creationId="{7EF88B15-D787-4AF1-82AE-B14B7B06D46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69" creationId="{B54A172C-BB87-4283-9FF1-50127B7D1AC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0" creationId="{F7D642C4-5325-4222-AC12-FD9E3F85DE6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1" creationId="{0AEC63B9-22FC-482C-8339-8E014ACF496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2" creationId="{65503F3F-89CB-4740-B51C-D0048D9CC7B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3" creationId="{24CBF9E6-EA10-4093-A008-0C88D25F5D4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4" creationId="{0847D71E-7586-4F47-86B0-B593C3EC637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5" creationId="{76A3C45E-BBFD-4687-8ADF-B7675C14522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6" creationId="{A04C9EFB-EFCF-43E2-BA85-CAA24D7D295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7" creationId="{7E6B563C-5877-46A7-9EDF-5D762A3EEE4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8" creationId="{6DFC5526-DA5D-4C9C-B08F-B151C54A165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79" creationId="{3FF37CA3-0FD9-476F-B762-6B0EC3E529B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0" creationId="{37E24A4F-DEE7-45DB-94F2-C863A203AEE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1" creationId="{A4F89BF9-F212-4E00-A427-81413E947CB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2" creationId="{24723E8A-3989-4F09-A325-E09968730AA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3" creationId="{3A3D6F3A-ED22-4E8D-9CE1-B6511FF56E0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4" creationId="{3CAE5CDC-9FD5-4C47-BF28-FF38296B7E0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5" creationId="{5CE7BE3D-2B1F-4742-B20F-2346AB82739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6" creationId="{80141F7C-B02D-406D-9F39-59395419793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7" creationId="{E39B8FA9-6B38-441A-AFE7-AD7C0DCCAB2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8" creationId="{32DDCDD9-34EF-4816-B51E-1730194E70D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89" creationId="{1992C6B0-4F1A-4383-9233-63057F2BB81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0" creationId="{5DC4BA07-93BC-49B9-8AC0-BC7B51E09CF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1" creationId="{0DE9F9BD-0C18-4C39-B39B-50BD87B6257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2" creationId="{C92D72BD-A895-419B-8A34-723AB631FD8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3" creationId="{8DB82884-ACFB-4E02-A7D9-D8C168A4327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4" creationId="{7F1DFCFF-3263-4347-BE4A-35482192DFB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5" creationId="{9113E80A-7107-4EAF-AC7D-0C204A9B796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6" creationId="{B2AB3DC1-0969-4F34-96AA-45D9BE69BCF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7" creationId="{E133E64E-5055-4437-85D0-A01CD6231F2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8" creationId="{6952FD96-F5D7-4D19-8844-5CE35801E83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199" creationId="{415E0172-6792-4A1C-BD2C-9DECAA3E697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0" creationId="{371D4E89-BCE3-4247-A899-AAF539F019D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1" creationId="{A7E03456-81EC-42D9-BBC2-D4A631F9267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2" creationId="{5AF0CD4F-906B-4131-B9B3-B5CDA61C23A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3" creationId="{868A3672-A166-4823-B3FD-B6904BE7146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4" creationId="{8714F7D0-9CD6-4ABA-8EE0-2FA39F1F2F6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5" creationId="{19519935-4D37-4859-9DB0-7F9B6F5A8B8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6" creationId="{DD1CCA13-8BFE-44E7-B644-9C946193C56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7" creationId="{70E6E971-8272-49C0-A52F-683D39B3306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8" creationId="{3AE8F568-AA86-4930-8B74-5921914E3EB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09" creationId="{99693304-39E9-42A0-903A-CDFF7083BDE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0" creationId="{24AACAD1-A48C-4023-9824-22FDAE177EB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1" creationId="{D6B9109F-5F18-4D20-B978-BF3EE71C35F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2" creationId="{26CD31F4-0C3A-427A-A951-0FD738647B4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3" creationId="{5497BA3A-80DA-416B-A6C5-B4509BE0A64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4" creationId="{785ADE15-5724-48B6-85B3-9E7AD2BA3BF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5" creationId="{F5E7F112-1711-4C7F-8B41-81594AD2631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6" creationId="{1081B5AF-EDF8-49B8-A2D0-25F03B0A58F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7" creationId="{92142753-619C-46BC-8CE4-8984C2C5E61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8" creationId="{4A6056B8-CA2E-4A45-804B-4EAFC163EEC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19" creationId="{3D44E09A-8E33-4AB7-BD4D-06340AA8AEC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0" creationId="{C14C6A8E-3650-4EBD-8F91-8927955B535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1" creationId="{AD6B0D28-8E26-46B7-AC4A-A258D46BD18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2" creationId="{D80D0793-A3B2-4B29-9C3A-EF5B65BD75F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3" creationId="{F97742BD-2657-4733-8706-7A05083C5F4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4" creationId="{EA4471E6-0776-4397-8B38-0356CB9AB3C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5" creationId="{F5E9AC21-627F-4C8F-98F7-269CFE58770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6" creationId="{AA62D30C-1A66-4657-A917-D86DADBED6D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7" creationId="{7525C80B-BA49-469E-AB20-B90519CD98E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8" creationId="{4FDD4A46-AA0A-4DEC-8BBA-C42D409F178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29" creationId="{EF34F85C-0ED6-40B6-9EDB-FA6521AF7CA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0" creationId="{8CEFFF2A-7BBB-4D16-A013-E7E4313B104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1" creationId="{525D1DF7-92F1-464C-B46F-19EFF426876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2" creationId="{4F96CFF4-22EC-4BB3-9253-567A09E509B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3" creationId="{65090C07-7560-4D27-8A8A-F8A3AF4A0C4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4" creationId="{F2FE9094-2F3D-4059-8C34-D2C4DD379E2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5" creationId="{8F5C6DB0-EFDB-4778-BAC4-94722DDF740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6" creationId="{56E2242A-44FA-4E7F-AC9F-5BA1853BBC7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7" creationId="{9488A065-814E-4F81-BA7A-970419762FD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8" creationId="{A7FECAB7-1DB3-47C2-A90B-ADC9676F3D6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39" creationId="{76760E06-6FBB-4D22-A4D5-DA03B143561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0" creationId="{6F37475C-73D4-4B34-91C7-79D6CE1074B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1" creationId="{8AED74FC-5496-4A46-80C6-0AD5D4A8414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2" creationId="{A21B7F75-BC31-469E-97AE-E499827AC09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3" creationId="{1AD44AD0-B96A-410B-9559-8EFD6023EEC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4" creationId="{C77A02B9-5848-44E5-A19A-A9A03515917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5" creationId="{7288F337-78A5-4EC0-B0E9-62764165BF5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6" creationId="{9FCDB626-EDD0-4A52-85C0-C895FF0CADD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7" creationId="{54C0917B-8187-4480-81F9-1D53F37CF89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8" creationId="{0F021968-4AF8-4CE8-9163-AA8DA86B85F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49" creationId="{411CC1A5-F995-47CB-946C-7C8E8367B07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0" creationId="{95B16C6D-68AA-442E-BE02-531D353495B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1" creationId="{239CE8E2-04AC-4952-B899-92A46A6837B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2" creationId="{D4B69387-D780-4B72-A2BF-69398660BBB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3" creationId="{64FB9092-3BC1-41F1-BEFF-93E777EE7F9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4" creationId="{C18B63E7-76DB-430E-8E38-70E89B6D252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5" creationId="{FA25A152-CA6A-41A4-B1E0-039139004DC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6" creationId="{559F7D5D-82C5-477B-891F-D850B3D8C58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7" creationId="{1D4A3087-D1D7-49EC-95AB-6682CF6E55E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8" creationId="{54801555-0921-4518-9D63-3FFCC6C061B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59" creationId="{63571DDA-9704-4371-A709-D25E1A4F8313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0" creationId="{DB3DA722-47E7-42FF-8343-14BEEDF4576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1" creationId="{4332DDC9-57B0-4217-8DD1-E79FBD5F50D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2" creationId="{B92E0BB1-784C-4580-B77C-A547FE3A6F5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3" creationId="{B81CB2F8-D7EA-4DE8-A85D-D402E6B2EA4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4" creationId="{BC5C0B59-CB07-4920-B8B3-88BB6C92CB0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5" creationId="{1D1E6C90-B1C1-4086-9B70-67C2FF9B3D1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6" creationId="{C287ED7D-0767-4CD5-BD6B-B48463B45A3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7" creationId="{D2A7F86F-FB75-445A-8386-E8DBA642B9B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8" creationId="{0F2D0D0B-69FD-43A3-9FA8-4B9475A588C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69" creationId="{0B8CC728-75B1-4FE8-B401-750D19D35ED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0" creationId="{73F5F12F-50AE-4874-B3EF-9BE22ED8B58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1" creationId="{11DD6B6F-10A7-4B12-B772-4075E574BD9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2" creationId="{C4ECDF35-991B-4E2F-936E-BA36BDCB722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3" creationId="{FF882559-E208-40D3-A3D1-0D6D41CB644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4" creationId="{9838F481-651A-4274-965A-82045EE146D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5" creationId="{697D07BD-F6B8-4D58-83A5-988B426CC9A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6" creationId="{3F020A1C-394F-48D2-8273-40B095BFD7B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7" creationId="{2B70C56D-63B8-43BC-B6BD-BED0D2703FD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8" creationId="{B18FF2A0-8603-4838-A8E5-4836366C7BE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79" creationId="{727CEC93-BBA9-4CE3-8D39-67DCA0CA73D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0" creationId="{B306663A-9369-4D0C-85BF-97C7F919974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1" creationId="{9FA361A1-5A2D-4B56-B1AB-A4CFB7C49F1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2" creationId="{4C82B757-468A-466D-98F1-255E0F8C30D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3" creationId="{5A63CE58-D248-4862-946B-69C061F2F5A7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4" creationId="{C480744C-E882-42AF-8976-59D6F441D53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5" creationId="{879FC64E-477E-4BE7-9A2A-7D2AE9FC879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6" creationId="{68CE9DCC-99CF-47AD-AE3C-07F165AAF09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7" creationId="{8BD92BC6-E003-499F-A863-231BF6C17BC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8" creationId="{41C99045-BD08-40BC-8077-52D660DCCEE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89" creationId="{722C82A5-8622-41E0-A6A3-1BB96F3431D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0" creationId="{FADDCB8B-1620-4436-9180-4CAF7B8F57B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1" creationId="{F8E7428A-BA8D-403B-9A33-9C0FDBF7C79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2" creationId="{CC8AF3F4-F52D-41E3-9682-95961E85E46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3" creationId="{AF7BD8C0-6B35-4507-BBD5-38371E2A591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4" creationId="{C1ADDA19-CA3F-4F94-A662-F07625C12DC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5" creationId="{66A3696F-05F0-4BE7-B2BE-D8E1FC33BD5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6" creationId="{AD2D49EC-6A64-48BF-969D-DD29018AA38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7" creationId="{FD982FE3-6572-4059-81AD-8CABA6C34D2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8" creationId="{DA130C59-99C2-4BE8-9D4C-8187E253D06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299" creationId="{C1017E13-9260-4707-8B4E-F70AF7C95DA5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0" creationId="{BDECCEE7-B5B0-4613-81E9-8D42CA384A6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1" creationId="{F45A2275-4993-4377-9208-6533E338134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2" creationId="{67556231-E1CE-481C-9854-E833ADA29A89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3" creationId="{3808C176-BCC0-40B4-8017-539344D16EF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4" creationId="{8DC442AA-CC07-409D-925E-7F0283584FA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5" creationId="{DAB4BBA6-9FE5-444E-93E5-A0592C1B18B2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6" creationId="{587E7BB5-6ED4-4B0E-827B-294035DC9DF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7" creationId="{0D209B32-B1C6-420F-B3A4-CA8A66FDD35A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8" creationId="{022B6B7D-42EB-44E1-8E66-5EA233E1CE48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09" creationId="{E13EF1B6-AA71-4991-89C6-1BEEABA337D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0" creationId="{DD334E8C-6F79-4889-B668-52031E07A4B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1" creationId="{A7B04710-4001-4F68-B3E3-51849F1156B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2" creationId="{728C470C-C6B5-4C77-8889-4C25295D1CD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3" creationId="{07C7C3C8-3137-4FB3-8C82-0D5F1A69F570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4" creationId="{8324EFD1-9279-4270-83F8-63C656FA332F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5" creationId="{5EF086BD-BC82-40E9-BDDB-01E696556F84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6" creationId="{02DC376A-6E2C-424E-A71E-A13DBFCAA55E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7" creationId="{66B6C4EF-21A1-4985-8AB0-9F7FF7D0171C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8" creationId="{182A2DD6-15D7-460F-BF3A-C1F6DB41708B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19" creationId="{E430C18F-196A-4BBA-92B9-BEEC5C323176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0" creationId="{0FE0C308-9820-4CC0-8335-E2D3F184BF6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1" creationId="{DD05C701-A964-43F0-9084-CFF108E910C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2" creationId="{3649D7DA-3BCC-46EC-A9AC-6C2A7E271951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3" creationId="{638C9A28-72B2-4BB2-BFD1-8E7E2DC8C13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4" creationId="{72DA7A5D-C43F-45D2-BB5A-DC8EDC5393ED}"/>
          </ac:spMkLst>
        </pc:spChg>
        <pc:spChg chg="mod">
          <ac:chgData name="재현 송" userId="39e2488ab7b2e900" providerId="LiveId" clId="{E7BAEB32-6C06-43E2-B461-CF83B21B8A48}" dt="2024-05-31T05:23:45.319" v="1" actId="1076"/>
          <ac:spMkLst>
            <pc:docMk/>
            <pc:sldMk cId="786914610" sldId="704"/>
            <ac:spMk id="325" creationId="{5B748E80-C3D9-4D32-A75F-4BC63338FB5A}"/>
          </ac:spMkLst>
        </pc:spChg>
        <pc:grpChg chg="mod">
          <ac:chgData name="재현 송" userId="39e2488ab7b2e900" providerId="LiveId" clId="{E7BAEB32-6C06-43E2-B461-CF83B21B8A48}" dt="2024-05-31T05:23:45.319" v="1" actId="1076"/>
          <ac:grpSpMkLst>
            <pc:docMk/>
            <pc:sldMk cId="786914610" sldId="704"/>
            <ac:grpSpMk id="165" creationId="{4ADF764A-B0AD-4A0B-89BA-BEF0A06F6AB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80EA6-36D9-4077-83BD-EA9F19F2AB8E}" type="datetimeFigureOut">
              <a:rPr lang="ko-KR" altLang="en-US" smtClean="0"/>
              <a:t>2024-05-31(Fri)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A90C-8343-424A-87A1-42347136D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A90C-8343-424A-87A1-42347136D5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9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A90C-8343-424A-87A1-42347136D51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8449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46265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50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5538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00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665432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79184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77271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82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4203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6109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8352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0849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9092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114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86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1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467692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538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64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84777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84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0634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39013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3936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49085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19792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54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1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20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046707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88682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73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02284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371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30225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872025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B531-EA46-49A4-A1D9-C2994311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274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05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7261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629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8030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0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422412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894062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41652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410407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06893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09627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018179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432646"/>
      </p:ext>
    </p:extLst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632564"/>
      </p:ext>
    </p:extLst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63036"/>
      </p:ext>
    </p:extLst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686645"/>
      </p:ext>
    </p:extLst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94896"/>
      </p:ext>
    </p:extLst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962381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624595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77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79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02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88214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677936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34310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2250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204515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4750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5775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97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50945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141291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238829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8475745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185780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859247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43023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755161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957692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185990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358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118040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980428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149300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19516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318255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428490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235996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361318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668135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09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36377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952533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7185250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881031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95703"/>
      </p:ext>
    </p:extLst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023183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89039"/>
      </p:ext>
    </p:extLst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912230"/>
      </p:ext>
    </p:extLst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452021"/>
      </p:ext>
    </p:extLst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2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419478"/>
      </p:ext>
    </p:extLst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011533"/>
      </p:ext>
    </p:extLst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710274"/>
      </p:ext>
    </p:extLst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373113"/>
      </p:ext>
    </p:extLst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475783"/>
      </p:ext>
    </p:extLst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73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5621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74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49911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3148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48038-7B0C-4132-A87A-349570B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53551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69611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47783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735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90258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4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338926"/>
      </p:ext>
    </p:extLst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30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550348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88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95646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543845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03052F3-6B5E-443F-9AC2-83C3B9A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602736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6301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567883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387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56900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14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620738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03241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38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0355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3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6343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1952969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09394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8966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68208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39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884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881382"/>
      </p:ext>
    </p:extLst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9446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8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181301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8683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2290324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81648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42113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8754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28947"/>
      </p:ext>
    </p:extLst>
  </p:cSld>
  <p:clrMapOvr>
    <a:masterClrMapping/>
  </p:clrMapOvr>
  <p:transition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907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53820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9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43957"/>
      </p:ext>
    </p:extLst>
  </p:cSld>
  <p:clrMapOvr>
    <a:masterClrMapping/>
  </p:clrMapOvr>
  <p:transition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155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22260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93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3011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0231667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87E6-51DF-46F6-87EE-10E22C44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508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770334"/>
      </p:ext>
    </p:extLst>
  </p:cSld>
  <p:clrMapOvr>
    <a:masterClrMapping/>
  </p:clrMapOvr>
  <p:transition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57215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031551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047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704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04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986435"/>
      </p:ext>
    </p:extLst>
  </p:cSld>
  <p:clrMapOvr>
    <a:masterClrMapping/>
  </p:clrMapOvr>
  <p:transition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88709"/>
      </p:ext>
    </p:extLst>
  </p:cSld>
  <p:clrMapOvr>
    <a:masterClrMapping/>
  </p:clrMapOvr>
  <p:transition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28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363423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9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035266"/>
      </p:ext>
    </p:extLst>
  </p:cSld>
  <p:clrMapOvr>
    <a:masterClrMapping/>
  </p:clrMapOvr>
  <p:transition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8268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5510329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F885A-2196-4048-AFA5-FFF89356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14949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2010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712901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29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05503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99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1170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05396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92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5291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44794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30613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1356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29187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1097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34055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01872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7642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5274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27830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7825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254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0552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2631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84043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62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15955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16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03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18228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25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146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454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238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069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712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01334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4305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1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3508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76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5137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02460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2931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112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8172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354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798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90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96185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473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3409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256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6678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409814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3579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6994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516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723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8541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46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27110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952572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26247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43945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826551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757093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22092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8815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62050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90842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607038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744903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67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22177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85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7118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929899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375BB-AAC3-4461-9FA4-253879C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7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1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image" Target="../media/image4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Relationship Id="rId14" Type="http://schemas.openxmlformats.org/officeDocument/2006/relationships/image" Target="../media/image4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68.xml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6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742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56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738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6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617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3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1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0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47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5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51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560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938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3374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04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29948" cy="36867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756964"/>
                </a:solidFill>
              </a:rPr>
              <a:t>13.1 </a:t>
            </a:r>
            <a:r>
              <a:rPr lang="ko-KR" altLang="en-US" dirty="0">
                <a:solidFill>
                  <a:srgbClr val="756964"/>
                </a:solidFill>
              </a:rPr>
              <a:t>구조체란 무엇인가</a:t>
            </a:r>
            <a:r>
              <a:rPr lang="en-US" altLang="ko-KR" dirty="0">
                <a:solidFill>
                  <a:srgbClr val="756964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756964"/>
                </a:solidFill>
              </a:rPr>
              <a:t>13.2 </a:t>
            </a:r>
            <a:r>
              <a:rPr lang="ko-KR" altLang="en-US" dirty="0">
                <a:solidFill>
                  <a:srgbClr val="756964"/>
                </a:solidFill>
              </a:rPr>
              <a:t>구조체의 선언</a:t>
            </a:r>
            <a:r>
              <a:rPr lang="en-US" altLang="ko-KR" dirty="0">
                <a:solidFill>
                  <a:srgbClr val="756964"/>
                </a:solidFill>
              </a:rPr>
              <a:t>, </a:t>
            </a:r>
            <a:r>
              <a:rPr lang="ko-KR" altLang="en-US" dirty="0">
                <a:solidFill>
                  <a:srgbClr val="756964"/>
                </a:solidFill>
              </a:rPr>
              <a:t>초기화</a:t>
            </a:r>
            <a:r>
              <a:rPr lang="en-US" altLang="ko-KR" dirty="0">
                <a:solidFill>
                  <a:srgbClr val="756964"/>
                </a:solidFill>
              </a:rPr>
              <a:t>, </a:t>
            </a:r>
            <a:r>
              <a:rPr lang="ko-KR" altLang="en-US" dirty="0">
                <a:solidFill>
                  <a:srgbClr val="756964"/>
                </a:solidFill>
              </a:rPr>
              <a:t>사용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13.3 </a:t>
            </a:r>
            <a:r>
              <a:rPr lang="ko-KR" altLang="en-US" dirty="0">
                <a:solidFill>
                  <a:srgbClr val="756964"/>
                </a:solidFill>
              </a:rPr>
              <a:t>구조체의 활용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13.4 </a:t>
            </a:r>
            <a:r>
              <a:rPr lang="ko-KR" altLang="en-US" dirty="0">
                <a:solidFill>
                  <a:srgbClr val="756964"/>
                </a:solidFill>
              </a:rPr>
              <a:t>구조체의 배열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13.5 </a:t>
            </a:r>
            <a:r>
              <a:rPr lang="ko-KR" altLang="en-US" dirty="0">
                <a:solidFill>
                  <a:srgbClr val="756964"/>
                </a:solidFill>
              </a:rPr>
              <a:t>구조체와 포인터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13.6 </a:t>
            </a:r>
            <a:r>
              <a:rPr lang="ko-KR" altLang="en-US" dirty="0">
                <a:solidFill>
                  <a:srgbClr val="756964"/>
                </a:solidFill>
              </a:rPr>
              <a:t>구조체와 함수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13.7 </a:t>
            </a:r>
            <a:r>
              <a:rPr lang="ko-KR" altLang="en-US" dirty="0" err="1">
                <a:solidFill>
                  <a:srgbClr val="756964"/>
                </a:solidFill>
              </a:rPr>
              <a:t>공용체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13.8 </a:t>
            </a:r>
            <a:r>
              <a:rPr lang="ko-KR" altLang="en-US" dirty="0">
                <a:solidFill>
                  <a:srgbClr val="756964"/>
                </a:solidFill>
              </a:rPr>
              <a:t>열거형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13.9 typedef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Ch13. Structure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중괄호를 이용하여 초기값을 나열한다</a:t>
            </a:r>
            <a:r>
              <a:rPr lang="en-US" altLang="ko-KR" dirty="0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3024CD-CBC6-406B-8CE2-44032C94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멤버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556792"/>
            <a:ext cx="8153400" cy="1879427"/>
          </a:xfrm>
          <a:prstGeom prst="rect">
            <a:avLst/>
          </a:prstGeom>
        </p:spPr>
      </p:pic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581814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768948" y="3433533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669001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C5769D-B3D1-4F2A-A3B6-84FD6FA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97058"/>
            <a:ext cx="8153400" cy="6517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7453" y="764704"/>
            <a:ext cx="7777162" cy="54011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string.h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20190001;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strcpy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(s.name,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홍길동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4.3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ko-KR" altLang="en-US" sz="14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64745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674440" y="1609946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37979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00781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32740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00781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39884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멤버 참조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3318F-B430-4CEF-B487-0EA7830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638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19461" y="952794"/>
            <a:ext cx="7596955" cy="59043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"%s"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"%lf"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08720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 dirty="0">
                <a:latin typeface="Trebuchet MS" pitchFamily="34" charset="0"/>
              </a:rPr>
              <a:t>학번을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200" i="1" dirty="0">
                <a:latin typeface="Trebuchet MS" pitchFamily="34" charset="0"/>
              </a:rPr>
              <a:t>이름을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(</a:t>
            </a:r>
            <a:r>
              <a:rPr lang="ko-KR" altLang="en-US" sz="1200" i="1" dirty="0">
                <a:latin typeface="Trebuchet MS" pitchFamily="34" charset="0"/>
              </a:rPr>
              <a:t>실수</a:t>
            </a:r>
            <a:r>
              <a:rPr lang="en-US" altLang="ko-KR" sz="12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200" i="1" dirty="0">
                <a:latin typeface="Trebuchet MS" pitchFamily="34" charset="0"/>
              </a:rPr>
              <a:t>학번</a:t>
            </a:r>
            <a:r>
              <a:rPr lang="en-US" altLang="ko-KR" sz="12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200" i="1" dirty="0">
                <a:latin typeface="Trebuchet MS" pitchFamily="34" charset="0"/>
              </a:rPr>
              <a:t>이름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</a:t>
            </a:r>
            <a:r>
              <a:rPr lang="en-US" altLang="ko-KR" sz="12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35" name="AutoShape 38"/>
          <p:cNvSpPr>
            <a:spLocks/>
          </p:cNvSpPr>
          <p:nvPr/>
        </p:nvSpPr>
        <p:spPr bwMode="auto">
          <a:xfrm>
            <a:off x="746448" y="1412776"/>
            <a:ext cx="1724025" cy="1233488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032448" y="2217639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103636" y="3099196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399411" y="2881709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103636" y="3813571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470848" y="3386534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 멤버의 주소 전달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418096-4D07-4136-986A-6678BEEB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예제</a:t>
            </a:r>
            <a:r>
              <a:rPr lang="en-US" altLang="ko-KR" sz="2800" dirty="0"/>
              <a:t>#3: 2</a:t>
            </a:r>
            <a:r>
              <a:rPr lang="ko-KR" altLang="en-US" sz="2800" dirty="0"/>
              <a:t>차원 공간 상의 점을 구조체로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두 점의 좌표를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두 </a:t>
            </a:r>
            <a:r>
              <a:rPr lang="ko-KR" altLang="en-US" dirty="0" err="1"/>
              <a:t>점사이의</a:t>
            </a:r>
            <a:r>
              <a:rPr lang="ko-KR" altLang="en-US" dirty="0"/>
              <a:t> 거리를 계산하여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점의 좌표를 구조체로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95736" y="2852936"/>
            <a:ext cx="4824536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652723" y="343612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거리는 </a:t>
            </a:r>
            <a:r>
              <a:rPr lang="en-US" altLang="ko-KR" sz="1600" i="1" dirty="0">
                <a:solidFill>
                  <a:schemeClr val="bg1"/>
                </a:solidFill>
              </a:rPr>
              <a:t>14.142136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8B3543B9-9442-49CD-91EC-A28A04F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32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  <a:endParaRPr lang="en-US" altLang="ko-KR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560" y="1222201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math.h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 y):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 y):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((double)(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ydiff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"두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점사이의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거리는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f입니다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10 10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20 20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200">
              <a:latin typeface="Trebuchet MS" panose="020B0603020202020204" pitchFamily="34" charset="0"/>
            </a:endParaRP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5796335" y="2014363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5559797" y="4051126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307635" y="2020713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CD32E-19B1-4CB0-9CD0-1C23008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구조체 안에 선언된 각각의 변수들을 </a:t>
            </a:r>
            <a:r>
              <a:rPr lang="en-US" altLang="ko-KR" sz="1800" dirty="0"/>
              <a:t>______</a:t>
            </a:r>
            <a:r>
              <a:rPr lang="ko-KR" altLang="en-US" sz="1800" dirty="0"/>
              <a:t>이라고 한다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구조체의 선언에 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구조체의 태그는 왜 필요하며</a:t>
            </a:r>
            <a:r>
              <a:rPr lang="en-US" altLang="ko-KR" sz="1800" dirty="0"/>
              <a:t>, </a:t>
            </a:r>
            <a:r>
              <a:rPr lang="ko-KR" altLang="en-US" sz="1800" dirty="0"/>
              <a:t>태그를 사용하는 </a:t>
            </a:r>
            <a:r>
              <a:rPr lang="ko-KR" altLang="en-US" sz="1800" dirty="0" err="1"/>
              <a:t>경우과</a:t>
            </a:r>
            <a:r>
              <a:rPr lang="ko-KR" altLang="en-US" sz="1800" dirty="0"/>
              <a:t> 사용하지 않은 경우가 어떻게 다른가</a:t>
            </a:r>
            <a:r>
              <a:rPr lang="en-US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구조체의 선언만으로 변수가 만들어지는가</a:t>
            </a:r>
            <a:r>
              <a:rPr lang="en-US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구조체의 멤버를 참조하는 연산자는 무엇인가</a:t>
            </a:r>
            <a:r>
              <a:rPr lang="en-US" altLang="ko-KR" sz="1800" dirty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78121C-6DD1-4585-9854-C09897A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13.2 Structure</a:t>
            </a:r>
            <a:r>
              <a:rPr lang="ko-KR" altLang="en-US" sz="3200" dirty="0"/>
              <a:t>를 멤버로 가지는 </a:t>
            </a:r>
            <a:r>
              <a:rPr lang="en-US" altLang="ko-KR" sz="3200" dirty="0"/>
              <a:t>Structure</a:t>
            </a:r>
            <a:endParaRPr lang="ko-KR" altLang="en-US" sz="3200" dirty="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83270" y="1537494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date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683270" y="2977356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 date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;     // </a:t>
            </a:r>
            <a:r>
              <a:rPr lang="ko-KR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구조체 안에 구조체 포함</a:t>
            </a:r>
            <a:endParaRPr lang="en-US" altLang="en-US" sz="1400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	student</a:t>
            </a:r>
            <a:r>
              <a:rPr lang="en-US" altLang="ko-KR" sz="1400" dirty="0">
                <a:latin typeface="Trebuchet MS" panose="020B0603020202020204" pitchFamily="34" charset="0"/>
              </a:rPr>
              <a:t>    </a:t>
            </a:r>
            <a:r>
              <a:rPr lang="en-US" altLang="en-US" sz="1400" dirty="0">
                <a:latin typeface="Trebuchet MS" panose="020B0603020202020204" pitchFamily="34" charset="0"/>
              </a:rPr>
              <a:t> s1;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변수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251470" y="1969294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683270" y="4922044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s1.dob.year = 1983;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멤버 참조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s1.dob.month = 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s1.dob.day = 29;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2237AA-5282-4550-B551-57B5E65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숙제</a:t>
            </a:r>
            <a:r>
              <a:rPr lang="en-US" altLang="ko-KR" sz="2800" dirty="0"/>
              <a:t>13-1: </a:t>
            </a:r>
            <a:r>
              <a:rPr lang="ko-KR" altLang="en-US" sz="2800" dirty="0"/>
              <a:t>사각형을 </a:t>
            </a:r>
            <a:r>
              <a:rPr lang="en-US" altLang="ko-KR" sz="2800" dirty="0"/>
              <a:t>point </a:t>
            </a:r>
            <a:r>
              <a:rPr lang="ko-KR" altLang="en-US" sz="2800" dirty="0"/>
              <a:t>구조체로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꼭지점의 좌표를 표시하는데 앞의 예제의 </a:t>
            </a:r>
            <a:r>
              <a:rPr lang="en-US" altLang="ko-KR" dirty="0"/>
              <a:t>point </a:t>
            </a:r>
            <a:r>
              <a:rPr lang="ko-KR" altLang="en-US" dirty="0"/>
              <a:t>구조체를 사용하자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#3</a:t>
            </a:r>
            <a:r>
              <a:rPr lang="ko-KR" altLang="en-US" dirty="0"/>
              <a:t>의 </a:t>
            </a:r>
            <a:r>
              <a:rPr lang="en-US" altLang="ko-KR" dirty="0"/>
              <a:t>struct point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두 점</a:t>
            </a:r>
            <a:r>
              <a:rPr lang="en-US" altLang="ko-KR" dirty="0"/>
              <a:t>(</a:t>
            </a:r>
            <a:r>
              <a:rPr lang="ko-KR" altLang="en-US" dirty="0"/>
              <a:t>왼쪽 하단</a:t>
            </a:r>
            <a:r>
              <a:rPr lang="en-US" altLang="ko-KR" dirty="0"/>
              <a:t>, </a:t>
            </a:r>
            <a:r>
              <a:rPr lang="ko-KR" altLang="en-US" dirty="0"/>
              <a:t>오른쪽 상단</a:t>
            </a:r>
            <a:r>
              <a:rPr lang="en-US" altLang="ko-KR" dirty="0"/>
              <a:t>)</a:t>
            </a:r>
            <a:r>
              <a:rPr lang="ko-KR" altLang="en-US" dirty="0"/>
              <a:t>으로 사각형을 나타내는 </a:t>
            </a:r>
            <a:r>
              <a:rPr lang="en-US" altLang="ko-KR" dirty="0"/>
              <a:t>struct rectangle</a:t>
            </a:r>
            <a:r>
              <a:rPr lang="ko-KR" altLang="en-US" dirty="0"/>
              <a:t>을 만들 것</a:t>
            </a:r>
            <a:endParaRPr lang="en-US" altLang="ko-KR" dirty="0"/>
          </a:p>
          <a:p>
            <a:pPr lvl="1"/>
            <a:r>
              <a:rPr lang="ko-KR" altLang="en-US" dirty="0"/>
              <a:t>사용자로부터 두 점을 입력 받아서 사각형을 만든 후</a:t>
            </a:r>
            <a:r>
              <a:rPr lang="en-US" altLang="ko-KR" dirty="0"/>
              <a:t>, </a:t>
            </a:r>
            <a:r>
              <a:rPr lang="ko-KR" altLang="en-US" dirty="0"/>
              <a:t>면적과 둘레를 구하는 프로그램을 작성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56A1C28-A097-F4D7-2F90-B32DB9A2E15E}"/>
              </a:ext>
            </a:extLst>
          </p:cNvPr>
          <p:cNvGrpSpPr/>
          <p:nvPr/>
        </p:nvGrpSpPr>
        <p:grpSpPr>
          <a:xfrm>
            <a:off x="2411760" y="3861048"/>
            <a:ext cx="5648771" cy="2880320"/>
            <a:chOff x="3419872" y="3861048"/>
            <a:chExt cx="5648771" cy="2880320"/>
          </a:xfrm>
        </p:grpSpPr>
        <p:grpSp>
          <p:nvGrpSpPr>
            <p:cNvPr id="4" name="그룹 3"/>
            <p:cNvGrpSpPr/>
            <p:nvPr/>
          </p:nvGrpSpPr>
          <p:grpSpPr>
            <a:xfrm>
              <a:off x="3419872" y="3861048"/>
              <a:ext cx="4424635" cy="2880320"/>
              <a:chOff x="1264444" y="1662113"/>
              <a:chExt cx="4895850" cy="3916362"/>
            </a:xfrm>
          </p:grpSpPr>
          <p:sp>
            <p:nvSpPr>
              <p:cNvPr id="5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직사각형 164"/>
            <p:cNvSpPr/>
            <p:nvPr/>
          </p:nvSpPr>
          <p:spPr>
            <a:xfrm>
              <a:off x="3707904" y="4254187"/>
              <a:ext cx="53607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i="1" dirty="0">
                  <a:solidFill>
                    <a:schemeClr val="bg1"/>
                  </a:solidFill>
                </a:rPr>
                <a:t>왼쪽 하단의 좌표를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10 10</a:t>
              </a:r>
            </a:p>
            <a:p>
              <a:r>
                <a:rPr lang="ko-KR" altLang="en-US" sz="1600" i="1" dirty="0">
                  <a:solidFill>
                    <a:schemeClr val="bg1"/>
                  </a:solidFill>
                </a:rPr>
                <a:t>오른쪽 상단의 좌표를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20 20</a:t>
              </a:r>
            </a:p>
            <a:p>
              <a:r>
                <a:rPr lang="ko-KR" altLang="en-US" sz="1600" i="1" dirty="0">
                  <a:solidFill>
                    <a:schemeClr val="bg1"/>
                  </a:solidFill>
                </a:rPr>
                <a:t>면적은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100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이고 둘레는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40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98B6E1F9-152F-4D0A-8971-A72B1C30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변수의 대입과 비교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같은 구조체 변수끼리 </a:t>
            </a:r>
            <a:r>
              <a:rPr lang="ko-KR" altLang="en-US" dirty="0">
                <a:solidFill>
                  <a:srgbClr val="FF0000"/>
                </a:solidFill>
              </a:rPr>
              <a:t>대입은 가능</a:t>
            </a: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비교는 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99592" y="2441277"/>
            <a:ext cx="7344816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</a:t>
            </a:r>
            <a:r>
              <a:rPr lang="ko-KR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 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p2 = p1;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</a:rPr>
              <a:t>//</a:t>
            </a:r>
            <a:r>
              <a:rPr lang="ko-KR" altLang="en-US" sz="1400" dirty="0">
                <a:solidFill>
                  <a:srgbClr val="0000FF"/>
                </a:solidFill>
                <a:latin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 p1 == p2 )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비교 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-&gt; </a:t>
            </a:r>
            <a:r>
              <a:rPr lang="en-US" altLang="en-US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컴파일</a:t>
            </a:r>
            <a:r>
              <a:rPr lang="en-US" alt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오류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</a:t>
            </a:r>
            <a:endParaRPr lang="en-US" alt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"p1와 p2이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 (p1.x == p2.x) &amp;&amp; (p1.y == p2.y) )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ambria Math" panose="02040503050406030204" pitchFamily="18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Cambria Math" panose="02040503050406030204" pitchFamily="18" charset="0"/>
              </a:rPr>
              <a:t>	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"p1와 p2이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7FF18-D18A-4A97-ACA0-9D915739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자료형의 분류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71B99C-F43B-4B65-AB1B-DAF98D0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7" y="1628800"/>
            <a:ext cx="8620583" cy="31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13.3 Structure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endParaRPr lang="ko-KR" altLang="en-US" sz="3600" dirty="0"/>
          </a:p>
        </p:txBody>
      </p:sp>
      <p:sp>
        <p:nvSpPr>
          <p:cNvPr id="245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구조체를 여러 개 모은 것</a:t>
            </a:r>
            <a:endParaRPr lang="en-US" altLang="ko-KR" dirty="0"/>
          </a:p>
          <a:p>
            <a:r>
              <a:rPr lang="en-US" altLang="ko-KR" dirty="0"/>
              <a:t>struct student s[3];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45060"/>
            <a:ext cx="7781925" cy="23241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CCEDB-BE10-4471-A8EB-6A2A137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array</a:t>
            </a:r>
            <a:endParaRPr lang="ko-KR" altLang="en-US" dirty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3568" y="1556792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</a:t>
            </a:r>
            <a:r>
              <a:rPr lang="en-US" altLang="en-US" sz="1600" dirty="0"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list[2].number = 24;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list[2].grade = 4.3;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     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08F23C-6BEA-483A-B5D8-BC796F9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array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B008D-E72E-4B81-AAEB-0503C3C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797719" y="1700808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1, "Park", 3.42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2, "Kim", 4.31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 3, "Lee", 2.98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11560" y="1052737"/>
            <a:ext cx="7777162" cy="58073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_CRT_SECURE_NO_WARNINGS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double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SIZE;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"%s"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 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"%lf"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&amp;list[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SIZE;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%f\n"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].number,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].name, list[</a:t>
            </a:r>
            <a:r>
              <a:rPr lang="en-US" alt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4867043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20190002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3.92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20190003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2.87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3.920000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2.870000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D6BA7BC1-4596-8FBC-8431-905E05B31021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5F5997D4-0AFC-450F-A14E-A3AD1B677950}" type="slidenum">
              <a:rPr lang="en-US" altLang="ko-KR" sz="1400" smtClean="0"/>
              <a:pPr algn="r"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상품 </a:t>
            </a:r>
            <a:r>
              <a:rPr lang="en-US" altLang="ko-KR" sz="1800" dirty="0"/>
              <a:t>5</a:t>
            </a:r>
            <a:r>
              <a:rPr lang="ko-KR" altLang="en-US" sz="1800" dirty="0"/>
              <a:t>개의 정보를 저장할 수 있는 구조체의 배열을 정의해보라</a:t>
            </a:r>
            <a:r>
              <a:rPr lang="en-US" altLang="ko-KR" sz="1800" dirty="0"/>
              <a:t>. </a:t>
            </a:r>
            <a:r>
              <a:rPr lang="ko-KR" altLang="en-US" sz="1800" dirty="0"/>
              <a:t>상품은 번호와 이름</a:t>
            </a:r>
            <a:r>
              <a:rPr lang="en-US" altLang="ko-KR" sz="1800" dirty="0"/>
              <a:t>, </a:t>
            </a:r>
            <a:r>
              <a:rPr lang="ko-KR" altLang="en-US" sz="1800" dirty="0"/>
              <a:t>가격을 멤버로 가진다</a:t>
            </a:r>
            <a:r>
              <a:rPr lang="en-US" altLang="ko-KR" sz="1800" dirty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BEBE94-C346-452D-83BA-5F1363D5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87C6-8788-4755-9D5C-FCB883A2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ADF764A-B0AD-4A0B-89BA-BEF0A06F6AB2}"/>
              </a:ext>
            </a:extLst>
          </p:cNvPr>
          <p:cNvGrpSpPr/>
          <p:nvPr/>
        </p:nvGrpSpPr>
        <p:grpSpPr>
          <a:xfrm>
            <a:off x="1797396" y="1344709"/>
            <a:ext cx="5549208" cy="5513291"/>
            <a:chOff x="1264444" y="1662113"/>
            <a:chExt cx="4895850" cy="3916362"/>
          </a:xfrm>
        </p:grpSpPr>
        <p:sp>
          <p:nvSpPr>
            <p:cNvPr id="166" name="AutoShape 191">
              <a:extLst>
                <a:ext uri="{FF2B5EF4-FFF2-40B4-BE49-F238E27FC236}">
                  <a16:creationId xmlns:a16="http://schemas.microsoft.com/office/drawing/2014/main" id="{ACD42575-2A1D-4A36-A6C6-22A9E7D60C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93">
              <a:extLst>
                <a:ext uri="{FF2B5EF4-FFF2-40B4-BE49-F238E27FC236}">
                  <a16:creationId xmlns:a16="http://schemas.microsoft.com/office/drawing/2014/main" id="{34B7E504-6D56-4554-8674-1FC6BBA2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94">
              <a:extLst>
                <a:ext uri="{FF2B5EF4-FFF2-40B4-BE49-F238E27FC236}">
                  <a16:creationId xmlns:a16="http://schemas.microsoft.com/office/drawing/2014/main" id="{7EF88B15-D787-4AF1-82AE-B14B7B06D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:a16="http://schemas.microsoft.com/office/drawing/2014/main" id="{B54A172C-BB87-4283-9FF1-50127B7D1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96">
              <a:extLst>
                <a:ext uri="{FF2B5EF4-FFF2-40B4-BE49-F238E27FC236}">
                  <a16:creationId xmlns:a16="http://schemas.microsoft.com/office/drawing/2014/main" id="{F7D642C4-5325-4222-AC12-FD9E3F85D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97">
              <a:extLst>
                <a:ext uri="{FF2B5EF4-FFF2-40B4-BE49-F238E27FC236}">
                  <a16:creationId xmlns:a16="http://schemas.microsoft.com/office/drawing/2014/main" id="{0AEC63B9-22FC-482C-8339-8E014ACF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8">
              <a:extLst>
                <a:ext uri="{FF2B5EF4-FFF2-40B4-BE49-F238E27FC236}">
                  <a16:creationId xmlns:a16="http://schemas.microsoft.com/office/drawing/2014/main" id="{65503F3F-89CB-4740-B51C-D0048D9CC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9">
              <a:extLst>
                <a:ext uri="{FF2B5EF4-FFF2-40B4-BE49-F238E27FC236}">
                  <a16:creationId xmlns:a16="http://schemas.microsoft.com/office/drawing/2014/main" id="{24CBF9E6-EA10-4093-A008-0C88D25F5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00">
              <a:extLst>
                <a:ext uri="{FF2B5EF4-FFF2-40B4-BE49-F238E27FC236}">
                  <a16:creationId xmlns:a16="http://schemas.microsoft.com/office/drawing/2014/main" id="{0847D71E-7586-4F47-86B0-B593C3EC6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01">
              <a:extLst>
                <a:ext uri="{FF2B5EF4-FFF2-40B4-BE49-F238E27FC236}">
                  <a16:creationId xmlns:a16="http://schemas.microsoft.com/office/drawing/2014/main" id="{76A3C45E-BBFD-4687-8ADF-B7675C145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02">
              <a:extLst>
                <a:ext uri="{FF2B5EF4-FFF2-40B4-BE49-F238E27FC236}">
                  <a16:creationId xmlns:a16="http://schemas.microsoft.com/office/drawing/2014/main" id="{A04C9EFB-EFCF-43E2-BA85-CAA24D7D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03">
              <a:extLst>
                <a:ext uri="{FF2B5EF4-FFF2-40B4-BE49-F238E27FC236}">
                  <a16:creationId xmlns:a16="http://schemas.microsoft.com/office/drawing/2014/main" id="{7E6B563C-5877-46A7-9EDF-5D762A3EE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04">
              <a:extLst>
                <a:ext uri="{FF2B5EF4-FFF2-40B4-BE49-F238E27FC236}">
                  <a16:creationId xmlns:a16="http://schemas.microsoft.com/office/drawing/2014/main" id="{6DFC5526-DA5D-4C9C-B08F-B151C54A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5">
              <a:extLst>
                <a:ext uri="{FF2B5EF4-FFF2-40B4-BE49-F238E27FC236}">
                  <a16:creationId xmlns:a16="http://schemas.microsoft.com/office/drawing/2014/main" id="{3FF37CA3-0FD9-476F-B762-6B0EC3E5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6">
              <a:extLst>
                <a:ext uri="{FF2B5EF4-FFF2-40B4-BE49-F238E27FC236}">
                  <a16:creationId xmlns:a16="http://schemas.microsoft.com/office/drawing/2014/main" id="{37E24A4F-DEE7-45DB-94F2-C863A203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7">
              <a:extLst>
                <a:ext uri="{FF2B5EF4-FFF2-40B4-BE49-F238E27FC236}">
                  <a16:creationId xmlns:a16="http://schemas.microsoft.com/office/drawing/2014/main" id="{A4F89BF9-F212-4E00-A427-81413E94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8">
              <a:extLst>
                <a:ext uri="{FF2B5EF4-FFF2-40B4-BE49-F238E27FC236}">
                  <a16:creationId xmlns:a16="http://schemas.microsoft.com/office/drawing/2014/main" id="{24723E8A-3989-4F09-A325-E0996873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9">
              <a:extLst>
                <a:ext uri="{FF2B5EF4-FFF2-40B4-BE49-F238E27FC236}">
                  <a16:creationId xmlns:a16="http://schemas.microsoft.com/office/drawing/2014/main" id="{3A3D6F3A-ED22-4E8D-9CE1-B6511FF5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10">
              <a:extLst>
                <a:ext uri="{FF2B5EF4-FFF2-40B4-BE49-F238E27FC236}">
                  <a16:creationId xmlns:a16="http://schemas.microsoft.com/office/drawing/2014/main" id="{3CAE5CDC-9FD5-4C47-BF28-FF38296B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11">
              <a:extLst>
                <a:ext uri="{FF2B5EF4-FFF2-40B4-BE49-F238E27FC236}">
                  <a16:creationId xmlns:a16="http://schemas.microsoft.com/office/drawing/2014/main" id="{5CE7BE3D-2B1F-4742-B20F-2346AB82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12">
              <a:extLst>
                <a:ext uri="{FF2B5EF4-FFF2-40B4-BE49-F238E27FC236}">
                  <a16:creationId xmlns:a16="http://schemas.microsoft.com/office/drawing/2014/main" id="{80141F7C-B02D-406D-9F39-593954197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213">
              <a:extLst>
                <a:ext uri="{FF2B5EF4-FFF2-40B4-BE49-F238E27FC236}">
                  <a16:creationId xmlns:a16="http://schemas.microsoft.com/office/drawing/2014/main" id="{E39B8FA9-6B38-441A-AFE7-AD7C0DCC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14">
              <a:extLst>
                <a:ext uri="{FF2B5EF4-FFF2-40B4-BE49-F238E27FC236}">
                  <a16:creationId xmlns:a16="http://schemas.microsoft.com/office/drawing/2014/main" id="{32DDCDD9-34EF-4816-B51E-1730194E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5">
              <a:extLst>
                <a:ext uri="{FF2B5EF4-FFF2-40B4-BE49-F238E27FC236}">
                  <a16:creationId xmlns:a16="http://schemas.microsoft.com/office/drawing/2014/main" id="{1992C6B0-4F1A-4383-9233-63057F2B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16">
              <a:extLst>
                <a:ext uri="{FF2B5EF4-FFF2-40B4-BE49-F238E27FC236}">
                  <a16:creationId xmlns:a16="http://schemas.microsoft.com/office/drawing/2014/main" id="{5DC4BA07-93BC-49B9-8AC0-BC7B51E09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7">
              <a:extLst>
                <a:ext uri="{FF2B5EF4-FFF2-40B4-BE49-F238E27FC236}">
                  <a16:creationId xmlns:a16="http://schemas.microsoft.com/office/drawing/2014/main" id="{0DE9F9BD-0C18-4C39-B39B-50BD87B6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2" name="Freeform 218">
              <a:extLst>
                <a:ext uri="{FF2B5EF4-FFF2-40B4-BE49-F238E27FC236}">
                  <a16:creationId xmlns:a16="http://schemas.microsoft.com/office/drawing/2014/main" id="{C92D72BD-A895-419B-8A34-723AB631F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219">
              <a:extLst>
                <a:ext uri="{FF2B5EF4-FFF2-40B4-BE49-F238E27FC236}">
                  <a16:creationId xmlns:a16="http://schemas.microsoft.com/office/drawing/2014/main" id="{8DB82884-ACFB-4E02-A7D9-D8C168A4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220">
              <a:extLst>
                <a:ext uri="{FF2B5EF4-FFF2-40B4-BE49-F238E27FC236}">
                  <a16:creationId xmlns:a16="http://schemas.microsoft.com/office/drawing/2014/main" id="{7F1DFCFF-3263-4347-BE4A-35482192D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221">
              <a:extLst>
                <a:ext uri="{FF2B5EF4-FFF2-40B4-BE49-F238E27FC236}">
                  <a16:creationId xmlns:a16="http://schemas.microsoft.com/office/drawing/2014/main" id="{9113E80A-7107-4EAF-AC7D-0C204A9B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222">
              <a:extLst>
                <a:ext uri="{FF2B5EF4-FFF2-40B4-BE49-F238E27FC236}">
                  <a16:creationId xmlns:a16="http://schemas.microsoft.com/office/drawing/2014/main" id="{B2AB3DC1-0969-4F34-96AA-45D9BE69B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23">
              <a:extLst>
                <a:ext uri="{FF2B5EF4-FFF2-40B4-BE49-F238E27FC236}">
                  <a16:creationId xmlns:a16="http://schemas.microsoft.com/office/drawing/2014/main" id="{E133E64E-5055-4437-85D0-A01CD623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24">
              <a:extLst>
                <a:ext uri="{FF2B5EF4-FFF2-40B4-BE49-F238E27FC236}">
                  <a16:creationId xmlns:a16="http://schemas.microsoft.com/office/drawing/2014/main" id="{6952FD96-F5D7-4D19-8844-5CE35801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5">
              <a:extLst>
                <a:ext uri="{FF2B5EF4-FFF2-40B4-BE49-F238E27FC236}">
                  <a16:creationId xmlns:a16="http://schemas.microsoft.com/office/drawing/2014/main" id="{415E0172-6792-4A1C-BD2C-9DECAA3E6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6">
              <a:extLst>
                <a:ext uri="{FF2B5EF4-FFF2-40B4-BE49-F238E27FC236}">
                  <a16:creationId xmlns:a16="http://schemas.microsoft.com/office/drawing/2014/main" id="{371D4E89-BCE3-4247-A899-AAF539F0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7">
              <a:extLst>
                <a:ext uri="{FF2B5EF4-FFF2-40B4-BE49-F238E27FC236}">
                  <a16:creationId xmlns:a16="http://schemas.microsoft.com/office/drawing/2014/main" id="{A7E03456-81EC-42D9-BBC2-D4A631F9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8">
              <a:extLst>
                <a:ext uri="{FF2B5EF4-FFF2-40B4-BE49-F238E27FC236}">
                  <a16:creationId xmlns:a16="http://schemas.microsoft.com/office/drawing/2014/main" id="{5AF0CD4F-906B-4131-B9B3-B5CDA61C2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9">
              <a:extLst>
                <a:ext uri="{FF2B5EF4-FFF2-40B4-BE49-F238E27FC236}">
                  <a16:creationId xmlns:a16="http://schemas.microsoft.com/office/drawing/2014/main" id="{868A3672-A166-4823-B3FD-B6904BE7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30">
              <a:extLst>
                <a:ext uri="{FF2B5EF4-FFF2-40B4-BE49-F238E27FC236}">
                  <a16:creationId xmlns:a16="http://schemas.microsoft.com/office/drawing/2014/main" id="{8714F7D0-9CD6-4ABA-8EE0-2FA39F1F2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31">
              <a:extLst>
                <a:ext uri="{FF2B5EF4-FFF2-40B4-BE49-F238E27FC236}">
                  <a16:creationId xmlns:a16="http://schemas.microsoft.com/office/drawing/2014/main" id="{19519935-4D37-4859-9DB0-7F9B6F5A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32">
              <a:extLst>
                <a:ext uri="{FF2B5EF4-FFF2-40B4-BE49-F238E27FC236}">
                  <a16:creationId xmlns:a16="http://schemas.microsoft.com/office/drawing/2014/main" id="{DD1CCA13-8BFE-44E7-B644-9C946193C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33">
              <a:extLst>
                <a:ext uri="{FF2B5EF4-FFF2-40B4-BE49-F238E27FC236}">
                  <a16:creationId xmlns:a16="http://schemas.microsoft.com/office/drawing/2014/main" id="{70E6E971-8272-49C0-A52F-683D39B3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34">
              <a:extLst>
                <a:ext uri="{FF2B5EF4-FFF2-40B4-BE49-F238E27FC236}">
                  <a16:creationId xmlns:a16="http://schemas.microsoft.com/office/drawing/2014/main" id="{3AE8F568-AA86-4930-8B74-5921914E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5">
              <a:extLst>
                <a:ext uri="{FF2B5EF4-FFF2-40B4-BE49-F238E27FC236}">
                  <a16:creationId xmlns:a16="http://schemas.microsoft.com/office/drawing/2014/main" id="{99693304-39E9-42A0-903A-CDFF7083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6">
              <a:extLst>
                <a:ext uri="{FF2B5EF4-FFF2-40B4-BE49-F238E27FC236}">
                  <a16:creationId xmlns:a16="http://schemas.microsoft.com/office/drawing/2014/main" id="{24AACAD1-A48C-4023-9824-22FDAE17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7">
              <a:extLst>
                <a:ext uri="{FF2B5EF4-FFF2-40B4-BE49-F238E27FC236}">
                  <a16:creationId xmlns:a16="http://schemas.microsoft.com/office/drawing/2014/main" id="{D6B9109F-5F18-4D20-B978-BF3EE71C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8">
              <a:extLst>
                <a:ext uri="{FF2B5EF4-FFF2-40B4-BE49-F238E27FC236}">
                  <a16:creationId xmlns:a16="http://schemas.microsoft.com/office/drawing/2014/main" id="{26CD31F4-0C3A-427A-A951-0FD73864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9">
              <a:extLst>
                <a:ext uri="{FF2B5EF4-FFF2-40B4-BE49-F238E27FC236}">
                  <a16:creationId xmlns:a16="http://schemas.microsoft.com/office/drawing/2014/main" id="{5497BA3A-80DA-416B-A6C5-B4509BE0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40">
              <a:extLst>
                <a:ext uri="{FF2B5EF4-FFF2-40B4-BE49-F238E27FC236}">
                  <a16:creationId xmlns:a16="http://schemas.microsoft.com/office/drawing/2014/main" id="{785ADE15-5724-48B6-85B3-9E7AD2BA3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41">
              <a:extLst>
                <a:ext uri="{FF2B5EF4-FFF2-40B4-BE49-F238E27FC236}">
                  <a16:creationId xmlns:a16="http://schemas.microsoft.com/office/drawing/2014/main" id="{F5E7F112-1711-4C7F-8B41-81594AD2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42">
              <a:extLst>
                <a:ext uri="{FF2B5EF4-FFF2-40B4-BE49-F238E27FC236}">
                  <a16:creationId xmlns:a16="http://schemas.microsoft.com/office/drawing/2014/main" id="{1081B5AF-EDF8-49B8-A2D0-25F03B0A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43">
              <a:extLst>
                <a:ext uri="{FF2B5EF4-FFF2-40B4-BE49-F238E27FC236}">
                  <a16:creationId xmlns:a16="http://schemas.microsoft.com/office/drawing/2014/main" id="{92142753-619C-46BC-8CE4-8984C2C5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44">
              <a:extLst>
                <a:ext uri="{FF2B5EF4-FFF2-40B4-BE49-F238E27FC236}">
                  <a16:creationId xmlns:a16="http://schemas.microsoft.com/office/drawing/2014/main" id="{4A6056B8-CA2E-4A45-804B-4EAFC163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245">
              <a:extLst>
                <a:ext uri="{FF2B5EF4-FFF2-40B4-BE49-F238E27FC236}">
                  <a16:creationId xmlns:a16="http://schemas.microsoft.com/office/drawing/2014/main" id="{3D44E09A-8E33-4AB7-BD4D-06340AA8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46">
              <a:extLst>
                <a:ext uri="{FF2B5EF4-FFF2-40B4-BE49-F238E27FC236}">
                  <a16:creationId xmlns:a16="http://schemas.microsoft.com/office/drawing/2014/main" id="{C14C6A8E-3650-4EBD-8F91-8927955B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7">
              <a:extLst>
                <a:ext uri="{FF2B5EF4-FFF2-40B4-BE49-F238E27FC236}">
                  <a16:creationId xmlns:a16="http://schemas.microsoft.com/office/drawing/2014/main" id="{AD6B0D28-8E26-46B7-AC4A-A258D46BD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48">
              <a:extLst>
                <a:ext uri="{FF2B5EF4-FFF2-40B4-BE49-F238E27FC236}">
                  <a16:creationId xmlns:a16="http://schemas.microsoft.com/office/drawing/2014/main" id="{D80D0793-A3B2-4B29-9C3A-EF5B65BD7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9">
              <a:extLst>
                <a:ext uri="{FF2B5EF4-FFF2-40B4-BE49-F238E27FC236}">
                  <a16:creationId xmlns:a16="http://schemas.microsoft.com/office/drawing/2014/main" id="{F97742BD-2657-4733-8706-7A05083C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50">
              <a:extLst>
                <a:ext uri="{FF2B5EF4-FFF2-40B4-BE49-F238E27FC236}">
                  <a16:creationId xmlns:a16="http://schemas.microsoft.com/office/drawing/2014/main" id="{EA4471E6-0776-4397-8B38-0356CB9AB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51">
              <a:extLst>
                <a:ext uri="{FF2B5EF4-FFF2-40B4-BE49-F238E27FC236}">
                  <a16:creationId xmlns:a16="http://schemas.microsoft.com/office/drawing/2014/main" id="{F5E9AC21-627F-4C8F-98F7-269CFE58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52">
              <a:extLst>
                <a:ext uri="{FF2B5EF4-FFF2-40B4-BE49-F238E27FC236}">
                  <a16:creationId xmlns:a16="http://schemas.microsoft.com/office/drawing/2014/main" id="{AA62D30C-1A66-4657-A917-D86DADBE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53">
              <a:extLst>
                <a:ext uri="{FF2B5EF4-FFF2-40B4-BE49-F238E27FC236}">
                  <a16:creationId xmlns:a16="http://schemas.microsoft.com/office/drawing/2014/main" id="{7525C80B-BA49-469E-AB20-B90519CD9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54">
              <a:extLst>
                <a:ext uri="{FF2B5EF4-FFF2-40B4-BE49-F238E27FC236}">
                  <a16:creationId xmlns:a16="http://schemas.microsoft.com/office/drawing/2014/main" id="{4FDD4A46-AA0A-4DEC-8BBA-C42D409F1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5">
              <a:extLst>
                <a:ext uri="{FF2B5EF4-FFF2-40B4-BE49-F238E27FC236}">
                  <a16:creationId xmlns:a16="http://schemas.microsoft.com/office/drawing/2014/main" id="{EF34F85C-0ED6-40B6-9EDB-FA6521AF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6">
              <a:extLst>
                <a:ext uri="{FF2B5EF4-FFF2-40B4-BE49-F238E27FC236}">
                  <a16:creationId xmlns:a16="http://schemas.microsoft.com/office/drawing/2014/main" id="{8CEFFF2A-7BBB-4D16-A013-E7E4313B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7">
              <a:extLst>
                <a:ext uri="{FF2B5EF4-FFF2-40B4-BE49-F238E27FC236}">
                  <a16:creationId xmlns:a16="http://schemas.microsoft.com/office/drawing/2014/main" id="{525D1DF7-92F1-464C-B46F-19EFF426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8">
              <a:extLst>
                <a:ext uri="{FF2B5EF4-FFF2-40B4-BE49-F238E27FC236}">
                  <a16:creationId xmlns:a16="http://schemas.microsoft.com/office/drawing/2014/main" id="{4F96CFF4-22EC-4BB3-9253-567A09E50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9">
              <a:extLst>
                <a:ext uri="{FF2B5EF4-FFF2-40B4-BE49-F238E27FC236}">
                  <a16:creationId xmlns:a16="http://schemas.microsoft.com/office/drawing/2014/main" id="{65090C07-7560-4D27-8A8A-F8A3AF4A0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F2FE9094-2F3D-4059-8C34-D2C4DD3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61">
              <a:extLst>
                <a:ext uri="{FF2B5EF4-FFF2-40B4-BE49-F238E27FC236}">
                  <a16:creationId xmlns:a16="http://schemas.microsoft.com/office/drawing/2014/main" id="{8F5C6DB0-EFDB-4778-BAC4-94722DDF7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62">
              <a:extLst>
                <a:ext uri="{FF2B5EF4-FFF2-40B4-BE49-F238E27FC236}">
                  <a16:creationId xmlns:a16="http://schemas.microsoft.com/office/drawing/2014/main" id="{56E2242A-44FA-4E7F-AC9F-5BA1853BB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63">
              <a:extLst>
                <a:ext uri="{FF2B5EF4-FFF2-40B4-BE49-F238E27FC236}">
                  <a16:creationId xmlns:a16="http://schemas.microsoft.com/office/drawing/2014/main" id="{9488A065-814E-4F81-BA7A-970419762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64">
              <a:extLst>
                <a:ext uri="{FF2B5EF4-FFF2-40B4-BE49-F238E27FC236}">
                  <a16:creationId xmlns:a16="http://schemas.microsoft.com/office/drawing/2014/main" id="{A7FECAB7-1DB3-47C2-A90B-ADC9676F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5">
              <a:extLst>
                <a:ext uri="{FF2B5EF4-FFF2-40B4-BE49-F238E27FC236}">
                  <a16:creationId xmlns:a16="http://schemas.microsoft.com/office/drawing/2014/main" id="{76760E06-6FBB-4D22-A4D5-DA03B1435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6">
              <a:extLst>
                <a:ext uri="{FF2B5EF4-FFF2-40B4-BE49-F238E27FC236}">
                  <a16:creationId xmlns:a16="http://schemas.microsoft.com/office/drawing/2014/main" id="{6F37475C-73D4-4B34-91C7-79D6CE107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8AED74FC-5496-4A46-80C6-0AD5D4A8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8">
              <a:extLst>
                <a:ext uri="{FF2B5EF4-FFF2-40B4-BE49-F238E27FC236}">
                  <a16:creationId xmlns:a16="http://schemas.microsoft.com/office/drawing/2014/main" id="{A21B7F75-BC31-469E-97AE-E499827AC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9">
              <a:extLst>
                <a:ext uri="{FF2B5EF4-FFF2-40B4-BE49-F238E27FC236}">
                  <a16:creationId xmlns:a16="http://schemas.microsoft.com/office/drawing/2014/main" id="{1AD44AD0-B96A-410B-9559-8EFD6023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70">
              <a:extLst>
                <a:ext uri="{FF2B5EF4-FFF2-40B4-BE49-F238E27FC236}">
                  <a16:creationId xmlns:a16="http://schemas.microsoft.com/office/drawing/2014/main" id="{C77A02B9-5848-44E5-A19A-A9A035159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71">
              <a:extLst>
                <a:ext uri="{FF2B5EF4-FFF2-40B4-BE49-F238E27FC236}">
                  <a16:creationId xmlns:a16="http://schemas.microsoft.com/office/drawing/2014/main" id="{7288F337-78A5-4EC0-B0E9-62764165B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72">
              <a:extLst>
                <a:ext uri="{FF2B5EF4-FFF2-40B4-BE49-F238E27FC236}">
                  <a16:creationId xmlns:a16="http://schemas.microsoft.com/office/drawing/2014/main" id="{9FCDB626-EDD0-4A52-85C0-C895FF0CA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73">
              <a:extLst>
                <a:ext uri="{FF2B5EF4-FFF2-40B4-BE49-F238E27FC236}">
                  <a16:creationId xmlns:a16="http://schemas.microsoft.com/office/drawing/2014/main" id="{54C0917B-8187-4480-81F9-1D53F37C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4">
              <a:extLst>
                <a:ext uri="{FF2B5EF4-FFF2-40B4-BE49-F238E27FC236}">
                  <a16:creationId xmlns:a16="http://schemas.microsoft.com/office/drawing/2014/main" id="{0F021968-4AF8-4CE8-9163-AA8DA86B8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5">
              <a:extLst>
                <a:ext uri="{FF2B5EF4-FFF2-40B4-BE49-F238E27FC236}">
                  <a16:creationId xmlns:a16="http://schemas.microsoft.com/office/drawing/2014/main" id="{411CC1A5-F995-47CB-946C-7C8E8367B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6">
              <a:extLst>
                <a:ext uri="{FF2B5EF4-FFF2-40B4-BE49-F238E27FC236}">
                  <a16:creationId xmlns:a16="http://schemas.microsoft.com/office/drawing/2014/main" id="{95B16C6D-68AA-442E-BE02-531D3534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7">
              <a:extLst>
                <a:ext uri="{FF2B5EF4-FFF2-40B4-BE49-F238E27FC236}">
                  <a16:creationId xmlns:a16="http://schemas.microsoft.com/office/drawing/2014/main" id="{239CE8E2-04AC-4952-B899-92A46A683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8">
              <a:extLst>
                <a:ext uri="{FF2B5EF4-FFF2-40B4-BE49-F238E27FC236}">
                  <a16:creationId xmlns:a16="http://schemas.microsoft.com/office/drawing/2014/main" id="{D4B69387-D780-4B72-A2BF-69398660B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9">
              <a:extLst>
                <a:ext uri="{FF2B5EF4-FFF2-40B4-BE49-F238E27FC236}">
                  <a16:creationId xmlns:a16="http://schemas.microsoft.com/office/drawing/2014/main" id="{64FB9092-3BC1-41F1-BEFF-93E777EE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80">
              <a:extLst>
                <a:ext uri="{FF2B5EF4-FFF2-40B4-BE49-F238E27FC236}">
                  <a16:creationId xmlns:a16="http://schemas.microsoft.com/office/drawing/2014/main" id="{C18B63E7-76DB-430E-8E38-70E89B6D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81">
              <a:extLst>
                <a:ext uri="{FF2B5EF4-FFF2-40B4-BE49-F238E27FC236}">
                  <a16:creationId xmlns:a16="http://schemas.microsoft.com/office/drawing/2014/main" id="{FA25A152-CA6A-41A4-B1E0-0391390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82">
              <a:extLst>
                <a:ext uri="{FF2B5EF4-FFF2-40B4-BE49-F238E27FC236}">
                  <a16:creationId xmlns:a16="http://schemas.microsoft.com/office/drawing/2014/main" id="{559F7D5D-82C5-477B-891F-D850B3D8C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83">
              <a:extLst>
                <a:ext uri="{FF2B5EF4-FFF2-40B4-BE49-F238E27FC236}">
                  <a16:creationId xmlns:a16="http://schemas.microsoft.com/office/drawing/2014/main" id="{1D4A3087-D1D7-49EC-95AB-6682CF6E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4">
              <a:extLst>
                <a:ext uri="{FF2B5EF4-FFF2-40B4-BE49-F238E27FC236}">
                  <a16:creationId xmlns:a16="http://schemas.microsoft.com/office/drawing/2014/main" id="{54801555-0921-4518-9D63-3FFCC6C06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5">
              <a:extLst>
                <a:ext uri="{FF2B5EF4-FFF2-40B4-BE49-F238E27FC236}">
                  <a16:creationId xmlns:a16="http://schemas.microsoft.com/office/drawing/2014/main" id="{63571DDA-9704-4371-A709-D25E1A4F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6">
              <a:extLst>
                <a:ext uri="{FF2B5EF4-FFF2-40B4-BE49-F238E27FC236}">
                  <a16:creationId xmlns:a16="http://schemas.microsoft.com/office/drawing/2014/main" id="{DB3DA722-47E7-42FF-8343-14BEEDF4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7">
              <a:extLst>
                <a:ext uri="{FF2B5EF4-FFF2-40B4-BE49-F238E27FC236}">
                  <a16:creationId xmlns:a16="http://schemas.microsoft.com/office/drawing/2014/main" id="{4332DDC9-57B0-4217-8DD1-E79FBD5F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8">
              <a:extLst>
                <a:ext uri="{FF2B5EF4-FFF2-40B4-BE49-F238E27FC236}">
                  <a16:creationId xmlns:a16="http://schemas.microsoft.com/office/drawing/2014/main" id="{B92E0BB1-784C-4580-B77C-A547FE3A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9">
              <a:extLst>
                <a:ext uri="{FF2B5EF4-FFF2-40B4-BE49-F238E27FC236}">
                  <a16:creationId xmlns:a16="http://schemas.microsoft.com/office/drawing/2014/main" id="{B81CB2F8-D7EA-4DE8-A85D-D402E6B2E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90">
              <a:extLst>
                <a:ext uri="{FF2B5EF4-FFF2-40B4-BE49-F238E27FC236}">
                  <a16:creationId xmlns:a16="http://schemas.microsoft.com/office/drawing/2014/main" id="{BC5C0B59-CB07-4920-B8B3-88BB6C92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91">
              <a:extLst>
                <a:ext uri="{FF2B5EF4-FFF2-40B4-BE49-F238E27FC236}">
                  <a16:creationId xmlns:a16="http://schemas.microsoft.com/office/drawing/2014/main" id="{1D1E6C90-B1C1-4086-9B70-67C2FF9B3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92">
              <a:extLst>
                <a:ext uri="{FF2B5EF4-FFF2-40B4-BE49-F238E27FC236}">
                  <a16:creationId xmlns:a16="http://schemas.microsoft.com/office/drawing/2014/main" id="{C287ED7D-0767-4CD5-BD6B-B48463B4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93">
              <a:extLst>
                <a:ext uri="{FF2B5EF4-FFF2-40B4-BE49-F238E27FC236}">
                  <a16:creationId xmlns:a16="http://schemas.microsoft.com/office/drawing/2014/main" id="{D2A7F86F-FB75-445A-8386-E8DBA642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94">
              <a:extLst>
                <a:ext uri="{FF2B5EF4-FFF2-40B4-BE49-F238E27FC236}">
                  <a16:creationId xmlns:a16="http://schemas.microsoft.com/office/drawing/2014/main" id="{0F2D0D0B-69FD-43A3-9FA8-4B9475A58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5">
              <a:extLst>
                <a:ext uri="{FF2B5EF4-FFF2-40B4-BE49-F238E27FC236}">
                  <a16:creationId xmlns:a16="http://schemas.microsoft.com/office/drawing/2014/main" id="{0B8CC728-75B1-4FE8-B401-750D19D3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6">
              <a:extLst>
                <a:ext uri="{FF2B5EF4-FFF2-40B4-BE49-F238E27FC236}">
                  <a16:creationId xmlns:a16="http://schemas.microsoft.com/office/drawing/2014/main" id="{73F5F12F-50AE-4874-B3EF-9BE22ED8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7">
              <a:extLst>
                <a:ext uri="{FF2B5EF4-FFF2-40B4-BE49-F238E27FC236}">
                  <a16:creationId xmlns:a16="http://schemas.microsoft.com/office/drawing/2014/main" id="{11DD6B6F-10A7-4B12-B772-4075E574B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8">
              <a:extLst>
                <a:ext uri="{FF2B5EF4-FFF2-40B4-BE49-F238E27FC236}">
                  <a16:creationId xmlns:a16="http://schemas.microsoft.com/office/drawing/2014/main" id="{C4ECDF35-991B-4E2F-936E-BA36BDCB7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9">
              <a:extLst>
                <a:ext uri="{FF2B5EF4-FFF2-40B4-BE49-F238E27FC236}">
                  <a16:creationId xmlns:a16="http://schemas.microsoft.com/office/drawing/2014/main" id="{FF882559-E208-40D3-A3D1-0D6D41CB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300">
              <a:extLst>
                <a:ext uri="{FF2B5EF4-FFF2-40B4-BE49-F238E27FC236}">
                  <a16:creationId xmlns:a16="http://schemas.microsoft.com/office/drawing/2014/main" id="{9838F481-651A-4274-965A-82045EE1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301">
              <a:extLst>
                <a:ext uri="{FF2B5EF4-FFF2-40B4-BE49-F238E27FC236}">
                  <a16:creationId xmlns:a16="http://schemas.microsoft.com/office/drawing/2014/main" id="{697D07BD-F6B8-4D58-83A5-988B426CC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302">
              <a:extLst>
                <a:ext uri="{FF2B5EF4-FFF2-40B4-BE49-F238E27FC236}">
                  <a16:creationId xmlns:a16="http://schemas.microsoft.com/office/drawing/2014/main" id="{3F020A1C-394F-48D2-8273-40B095BFD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03">
              <a:extLst>
                <a:ext uri="{FF2B5EF4-FFF2-40B4-BE49-F238E27FC236}">
                  <a16:creationId xmlns:a16="http://schemas.microsoft.com/office/drawing/2014/main" id="{2B70C56D-63B8-43BC-B6BD-BED0D2703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04">
              <a:extLst>
                <a:ext uri="{FF2B5EF4-FFF2-40B4-BE49-F238E27FC236}">
                  <a16:creationId xmlns:a16="http://schemas.microsoft.com/office/drawing/2014/main" id="{B18FF2A0-8603-4838-A8E5-4836366C7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5">
              <a:extLst>
                <a:ext uri="{FF2B5EF4-FFF2-40B4-BE49-F238E27FC236}">
                  <a16:creationId xmlns:a16="http://schemas.microsoft.com/office/drawing/2014/main" id="{727CEC93-BBA9-4CE3-8D39-67DCA0CA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6">
              <a:extLst>
                <a:ext uri="{FF2B5EF4-FFF2-40B4-BE49-F238E27FC236}">
                  <a16:creationId xmlns:a16="http://schemas.microsoft.com/office/drawing/2014/main" id="{B306663A-9369-4D0C-85BF-97C7F919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7">
              <a:extLst>
                <a:ext uri="{FF2B5EF4-FFF2-40B4-BE49-F238E27FC236}">
                  <a16:creationId xmlns:a16="http://schemas.microsoft.com/office/drawing/2014/main" id="{9FA361A1-5A2D-4B56-B1AB-A4CFB7C49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8">
              <a:extLst>
                <a:ext uri="{FF2B5EF4-FFF2-40B4-BE49-F238E27FC236}">
                  <a16:creationId xmlns:a16="http://schemas.microsoft.com/office/drawing/2014/main" id="{4C82B757-468A-466D-98F1-255E0F8C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9">
              <a:extLst>
                <a:ext uri="{FF2B5EF4-FFF2-40B4-BE49-F238E27FC236}">
                  <a16:creationId xmlns:a16="http://schemas.microsoft.com/office/drawing/2014/main" id="{5A63CE58-D248-4862-946B-69C061F2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10">
              <a:extLst>
                <a:ext uri="{FF2B5EF4-FFF2-40B4-BE49-F238E27FC236}">
                  <a16:creationId xmlns:a16="http://schemas.microsoft.com/office/drawing/2014/main" id="{C480744C-E882-42AF-8976-59D6F441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879FC64E-477E-4BE7-9A2A-7D2AE9FC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12">
              <a:extLst>
                <a:ext uri="{FF2B5EF4-FFF2-40B4-BE49-F238E27FC236}">
                  <a16:creationId xmlns:a16="http://schemas.microsoft.com/office/drawing/2014/main" id="{68CE9DCC-99CF-47AD-AE3C-07F165AA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13">
              <a:extLst>
                <a:ext uri="{FF2B5EF4-FFF2-40B4-BE49-F238E27FC236}">
                  <a16:creationId xmlns:a16="http://schemas.microsoft.com/office/drawing/2014/main" id="{8BD92BC6-E003-499F-A863-231BF6C17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14">
              <a:extLst>
                <a:ext uri="{FF2B5EF4-FFF2-40B4-BE49-F238E27FC236}">
                  <a16:creationId xmlns:a16="http://schemas.microsoft.com/office/drawing/2014/main" id="{41C99045-BD08-40BC-8077-52D660DC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5">
              <a:extLst>
                <a:ext uri="{FF2B5EF4-FFF2-40B4-BE49-F238E27FC236}">
                  <a16:creationId xmlns:a16="http://schemas.microsoft.com/office/drawing/2014/main" id="{722C82A5-8622-41E0-A6A3-1BB96F34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6">
              <a:extLst>
                <a:ext uri="{FF2B5EF4-FFF2-40B4-BE49-F238E27FC236}">
                  <a16:creationId xmlns:a16="http://schemas.microsoft.com/office/drawing/2014/main" id="{FADDCB8B-1620-4436-9180-4CAF7B8F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7">
              <a:extLst>
                <a:ext uri="{FF2B5EF4-FFF2-40B4-BE49-F238E27FC236}">
                  <a16:creationId xmlns:a16="http://schemas.microsoft.com/office/drawing/2014/main" id="{F8E7428A-BA8D-403B-9A33-9C0FDBF7C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8">
              <a:extLst>
                <a:ext uri="{FF2B5EF4-FFF2-40B4-BE49-F238E27FC236}">
                  <a16:creationId xmlns:a16="http://schemas.microsoft.com/office/drawing/2014/main" id="{CC8AF3F4-F52D-41E3-9682-95961E85E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9">
              <a:extLst>
                <a:ext uri="{FF2B5EF4-FFF2-40B4-BE49-F238E27FC236}">
                  <a16:creationId xmlns:a16="http://schemas.microsoft.com/office/drawing/2014/main" id="{AF7BD8C0-6B35-4507-BBD5-38371E2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20">
              <a:extLst>
                <a:ext uri="{FF2B5EF4-FFF2-40B4-BE49-F238E27FC236}">
                  <a16:creationId xmlns:a16="http://schemas.microsoft.com/office/drawing/2014/main" id="{C1ADDA19-CA3F-4F94-A662-F07625C1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21">
              <a:extLst>
                <a:ext uri="{FF2B5EF4-FFF2-40B4-BE49-F238E27FC236}">
                  <a16:creationId xmlns:a16="http://schemas.microsoft.com/office/drawing/2014/main" id="{66A3696F-05F0-4BE7-B2BE-D8E1FC33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22">
              <a:extLst>
                <a:ext uri="{FF2B5EF4-FFF2-40B4-BE49-F238E27FC236}">
                  <a16:creationId xmlns:a16="http://schemas.microsoft.com/office/drawing/2014/main" id="{AD2D49EC-6A64-48BF-969D-DD29018A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23">
              <a:extLst>
                <a:ext uri="{FF2B5EF4-FFF2-40B4-BE49-F238E27FC236}">
                  <a16:creationId xmlns:a16="http://schemas.microsoft.com/office/drawing/2014/main" id="{FD982FE3-6572-4059-81AD-8CABA6C3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24">
              <a:extLst>
                <a:ext uri="{FF2B5EF4-FFF2-40B4-BE49-F238E27FC236}">
                  <a16:creationId xmlns:a16="http://schemas.microsoft.com/office/drawing/2014/main" id="{DA130C59-99C2-4BE8-9D4C-8187E253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5">
              <a:extLst>
                <a:ext uri="{FF2B5EF4-FFF2-40B4-BE49-F238E27FC236}">
                  <a16:creationId xmlns:a16="http://schemas.microsoft.com/office/drawing/2014/main" id="{C1017E13-9260-4707-8B4E-F70AF7C9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6">
              <a:extLst>
                <a:ext uri="{FF2B5EF4-FFF2-40B4-BE49-F238E27FC236}">
                  <a16:creationId xmlns:a16="http://schemas.microsoft.com/office/drawing/2014/main" id="{BDECCEE7-B5B0-4613-81E9-8D42CA384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7">
              <a:extLst>
                <a:ext uri="{FF2B5EF4-FFF2-40B4-BE49-F238E27FC236}">
                  <a16:creationId xmlns:a16="http://schemas.microsoft.com/office/drawing/2014/main" id="{F45A2275-4993-4377-9208-6533E338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8">
              <a:extLst>
                <a:ext uri="{FF2B5EF4-FFF2-40B4-BE49-F238E27FC236}">
                  <a16:creationId xmlns:a16="http://schemas.microsoft.com/office/drawing/2014/main" id="{67556231-E1CE-481C-9854-E833ADA29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9">
              <a:extLst>
                <a:ext uri="{FF2B5EF4-FFF2-40B4-BE49-F238E27FC236}">
                  <a16:creationId xmlns:a16="http://schemas.microsoft.com/office/drawing/2014/main" id="{3808C176-BCC0-40B4-8017-539344D1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30">
              <a:extLst>
                <a:ext uri="{FF2B5EF4-FFF2-40B4-BE49-F238E27FC236}">
                  <a16:creationId xmlns:a16="http://schemas.microsoft.com/office/drawing/2014/main" id="{8DC442AA-CC07-409D-925E-7F028358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31">
              <a:extLst>
                <a:ext uri="{FF2B5EF4-FFF2-40B4-BE49-F238E27FC236}">
                  <a16:creationId xmlns:a16="http://schemas.microsoft.com/office/drawing/2014/main" id="{DAB4BBA6-9FE5-444E-93E5-A0592C1B1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32">
              <a:extLst>
                <a:ext uri="{FF2B5EF4-FFF2-40B4-BE49-F238E27FC236}">
                  <a16:creationId xmlns:a16="http://schemas.microsoft.com/office/drawing/2014/main" id="{587E7BB5-6ED4-4B0E-827B-294035DC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33">
              <a:extLst>
                <a:ext uri="{FF2B5EF4-FFF2-40B4-BE49-F238E27FC236}">
                  <a16:creationId xmlns:a16="http://schemas.microsoft.com/office/drawing/2014/main" id="{0D209B32-B1C6-420F-B3A4-CA8A66F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34">
              <a:extLst>
                <a:ext uri="{FF2B5EF4-FFF2-40B4-BE49-F238E27FC236}">
                  <a16:creationId xmlns:a16="http://schemas.microsoft.com/office/drawing/2014/main" id="{022B6B7D-42EB-44E1-8E66-5EA233E1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5">
              <a:extLst>
                <a:ext uri="{FF2B5EF4-FFF2-40B4-BE49-F238E27FC236}">
                  <a16:creationId xmlns:a16="http://schemas.microsoft.com/office/drawing/2014/main" id="{E13EF1B6-AA71-4991-89C6-1BEEABA33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6">
              <a:extLst>
                <a:ext uri="{FF2B5EF4-FFF2-40B4-BE49-F238E27FC236}">
                  <a16:creationId xmlns:a16="http://schemas.microsoft.com/office/drawing/2014/main" id="{DD334E8C-6F79-4889-B668-52031E07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7">
              <a:extLst>
                <a:ext uri="{FF2B5EF4-FFF2-40B4-BE49-F238E27FC236}">
                  <a16:creationId xmlns:a16="http://schemas.microsoft.com/office/drawing/2014/main" id="{A7B04710-4001-4F68-B3E3-51849F11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8">
              <a:extLst>
                <a:ext uri="{FF2B5EF4-FFF2-40B4-BE49-F238E27FC236}">
                  <a16:creationId xmlns:a16="http://schemas.microsoft.com/office/drawing/2014/main" id="{728C470C-C6B5-4C77-8889-4C25295D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9">
              <a:extLst>
                <a:ext uri="{FF2B5EF4-FFF2-40B4-BE49-F238E27FC236}">
                  <a16:creationId xmlns:a16="http://schemas.microsoft.com/office/drawing/2014/main" id="{07C7C3C8-3137-4FB3-8C82-0D5F1A69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40">
              <a:extLst>
                <a:ext uri="{FF2B5EF4-FFF2-40B4-BE49-F238E27FC236}">
                  <a16:creationId xmlns:a16="http://schemas.microsoft.com/office/drawing/2014/main" id="{8324EFD1-9279-4270-83F8-63C656FA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41">
              <a:extLst>
                <a:ext uri="{FF2B5EF4-FFF2-40B4-BE49-F238E27FC236}">
                  <a16:creationId xmlns:a16="http://schemas.microsoft.com/office/drawing/2014/main" id="{5EF086BD-BC82-40E9-BDDB-01E69655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42">
              <a:extLst>
                <a:ext uri="{FF2B5EF4-FFF2-40B4-BE49-F238E27FC236}">
                  <a16:creationId xmlns:a16="http://schemas.microsoft.com/office/drawing/2014/main" id="{02DC376A-6E2C-424E-A71E-A13DBFCAA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43">
              <a:extLst>
                <a:ext uri="{FF2B5EF4-FFF2-40B4-BE49-F238E27FC236}">
                  <a16:creationId xmlns:a16="http://schemas.microsoft.com/office/drawing/2014/main" id="{66B6C4EF-21A1-4985-8AB0-9F7FF7D01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44">
              <a:extLst>
                <a:ext uri="{FF2B5EF4-FFF2-40B4-BE49-F238E27FC236}">
                  <a16:creationId xmlns:a16="http://schemas.microsoft.com/office/drawing/2014/main" id="{182A2DD6-15D7-460F-BF3A-C1F6DB41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5">
              <a:extLst>
                <a:ext uri="{FF2B5EF4-FFF2-40B4-BE49-F238E27FC236}">
                  <a16:creationId xmlns:a16="http://schemas.microsoft.com/office/drawing/2014/main" id="{E430C18F-196A-4BBA-92B9-BEEC5C323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6">
              <a:extLst>
                <a:ext uri="{FF2B5EF4-FFF2-40B4-BE49-F238E27FC236}">
                  <a16:creationId xmlns:a16="http://schemas.microsoft.com/office/drawing/2014/main" id="{0FE0C308-9820-4CC0-8335-E2D3F184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7">
              <a:extLst>
                <a:ext uri="{FF2B5EF4-FFF2-40B4-BE49-F238E27FC236}">
                  <a16:creationId xmlns:a16="http://schemas.microsoft.com/office/drawing/2014/main" id="{DD05C701-A964-43F0-9084-CFF108E9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8">
              <a:extLst>
                <a:ext uri="{FF2B5EF4-FFF2-40B4-BE49-F238E27FC236}">
                  <a16:creationId xmlns:a16="http://schemas.microsoft.com/office/drawing/2014/main" id="{3649D7DA-3BCC-46EC-A9AC-6C2A7E27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9">
              <a:extLst>
                <a:ext uri="{FF2B5EF4-FFF2-40B4-BE49-F238E27FC236}">
                  <a16:creationId xmlns:a16="http://schemas.microsoft.com/office/drawing/2014/main" id="{638C9A28-72B2-4BB2-BFD1-8E7E2DC8C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50">
              <a:extLst>
                <a:ext uri="{FF2B5EF4-FFF2-40B4-BE49-F238E27FC236}">
                  <a16:creationId xmlns:a16="http://schemas.microsoft.com/office/drawing/2014/main" id="{72DA7A5D-C43F-45D2-BB5A-DC8EDC539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51">
              <a:extLst>
                <a:ext uri="{FF2B5EF4-FFF2-40B4-BE49-F238E27FC236}">
                  <a16:creationId xmlns:a16="http://schemas.microsoft.com/office/drawing/2014/main" id="{5B748E80-C3D9-4D32-A75F-4BC63338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1070B91-7926-4419-B69C-932B7601078B}"/>
              </a:ext>
            </a:extLst>
          </p:cNvPr>
          <p:cNvSpPr/>
          <p:nvPr/>
        </p:nvSpPr>
        <p:spPr>
          <a:xfrm>
            <a:off x="2275753" y="185353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로그인을 하세요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id_num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password: 100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로그인에 실패하였습니다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다시 로그인을 하세요</a:t>
            </a:r>
            <a:endParaRPr lang="en-US" altLang="ko-KR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id_num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password: 2004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님 반갑습니다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좌석확인하기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예약취소하기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종료하기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메뉴를 </a:t>
            </a:r>
            <a:r>
              <a:rPr lang="ko-KR" altLang="en-US" sz="1200" dirty="0" err="1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선택하시오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예약을 원하는 자리는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행 열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)? 2 3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예약이 완료되었습니다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| 0  1  2  3  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-------------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| 0  0  0  20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D16B7-B588-47A1-92EF-933F721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91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E9041-E03B-4B46-888C-294F875B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7F41A-C5A6-4683-96D7-32A4084591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로그인 추가</a:t>
            </a:r>
            <a:endParaRPr lang="en-US" altLang="ko-KR" dirty="0"/>
          </a:p>
          <a:p>
            <a:pPr lvl="1"/>
            <a:r>
              <a:rPr lang="en-US" altLang="ko-KR" dirty="0"/>
              <a:t>struct </a:t>
            </a:r>
            <a:r>
              <a:rPr lang="en-US" altLang="ko-KR" dirty="0" err="1"/>
              <a:t>user_info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int </a:t>
            </a:r>
            <a:r>
              <a:rPr lang="en-US" altLang="ko-KR" dirty="0" err="1"/>
              <a:t>id_num</a:t>
            </a:r>
            <a:r>
              <a:rPr lang="en-US" altLang="ko-KR" dirty="0"/>
              <a:t>;	//</a:t>
            </a:r>
            <a:r>
              <a:rPr lang="ko-KR" altLang="en-US" dirty="0"/>
              <a:t>반드시</a:t>
            </a:r>
            <a:r>
              <a:rPr lang="en-US" altLang="ko-KR" dirty="0"/>
              <a:t> integer</a:t>
            </a:r>
            <a:r>
              <a:rPr lang="ko-KR" altLang="en-US" dirty="0"/>
              <a:t>로 할 것</a:t>
            </a:r>
            <a:endParaRPr lang="en-US" altLang="ko-KR" dirty="0"/>
          </a:p>
          <a:p>
            <a:pPr lvl="1"/>
            <a:r>
              <a:rPr lang="en-US" altLang="ko-KR" dirty="0"/>
              <a:t>   int password;	//</a:t>
            </a:r>
            <a:r>
              <a:rPr lang="ko-KR" altLang="en-US" dirty="0"/>
              <a:t>반드시</a:t>
            </a:r>
            <a:r>
              <a:rPr lang="en-US" altLang="ko-KR" dirty="0"/>
              <a:t> integer</a:t>
            </a:r>
            <a:r>
              <a:rPr lang="ko-KR" altLang="en-US" dirty="0"/>
              <a:t>로 할 것</a:t>
            </a:r>
            <a:endParaRPr lang="en-US" altLang="ko-KR" dirty="0"/>
          </a:p>
          <a:p>
            <a:pPr lvl="1"/>
            <a:r>
              <a:rPr lang="en-US" altLang="ko-KR" dirty="0"/>
              <a:t>};</a:t>
            </a:r>
          </a:p>
          <a:p>
            <a:pPr lvl="1"/>
            <a:r>
              <a:rPr lang="en-US" altLang="ko-KR" dirty="0"/>
              <a:t>global variable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명을 선언 </a:t>
            </a:r>
            <a:r>
              <a:rPr lang="en-US" altLang="ko-KR" dirty="0"/>
              <a:t>(</a:t>
            </a:r>
            <a:r>
              <a:rPr lang="ko-KR" altLang="en-US" dirty="0"/>
              <a:t>다음 버전에서는 </a:t>
            </a:r>
            <a:r>
              <a:rPr lang="en-US" altLang="ko-KR" dirty="0"/>
              <a:t>local</a:t>
            </a:r>
            <a:r>
              <a:rPr lang="ko-KR" altLang="en-US" dirty="0"/>
              <a:t>로 변경 예정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struct </a:t>
            </a:r>
            <a:r>
              <a:rPr lang="en-US" altLang="ko-KR" dirty="0" err="1"/>
              <a:t>user_info</a:t>
            </a:r>
            <a:r>
              <a:rPr lang="en-US" altLang="ko-KR" dirty="0"/>
              <a:t> user[16];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load_user_info</a:t>
            </a:r>
            <a:r>
              <a:rPr lang="en-US" altLang="ko-KR" dirty="0"/>
              <a:t>() </a:t>
            </a:r>
            <a:r>
              <a:rPr lang="ko-KR" altLang="en-US" dirty="0"/>
              <a:t>함수에서 </a:t>
            </a:r>
            <a:r>
              <a:rPr lang="en-US" altLang="ko-KR" dirty="0"/>
              <a:t>user</a:t>
            </a:r>
            <a:r>
              <a:rPr lang="ko-KR" altLang="en-US" dirty="0"/>
              <a:t>들의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설정할 것</a:t>
            </a:r>
            <a:r>
              <a:rPr lang="en-US" altLang="ko-KR" dirty="0"/>
              <a:t>. (</a:t>
            </a:r>
            <a:r>
              <a:rPr lang="ko-KR" altLang="en-US" dirty="0"/>
              <a:t>다음 버전에서 파일로부터 입력 받을 예정임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user[0].</a:t>
            </a:r>
            <a:r>
              <a:rPr lang="en-US" altLang="ko-KR" dirty="0" err="1"/>
              <a:t>id_num</a:t>
            </a:r>
            <a:r>
              <a:rPr lang="en-US" altLang="ko-KR" dirty="0"/>
              <a:t> = 10; user[0].password = 1004;</a:t>
            </a:r>
          </a:p>
          <a:p>
            <a:pPr lvl="2"/>
            <a:r>
              <a:rPr lang="en-US" altLang="ko-KR" dirty="0"/>
              <a:t>user[1].</a:t>
            </a:r>
            <a:r>
              <a:rPr lang="en-US" altLang="ko-KR" dirty="0" err="1"/>
              <a:t>id_num</a:t>
            </a:r>
            <a:r>
              <a:rPr lang="en-US" altLang="ko-KR" dirty="0"/>
              <a:t> = 20; user[1].password = 2004;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항상 </a:t>
            </a:r>
            <a:r>
              <a:rPr lang="en-US" altLang="ko-KR" dirty="0"/>
              <a:t>return 0;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7C6EE-BD2A-4721-BD8F-BCD80FFF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57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F6DBA-2A7F-45CF-A3B1-9DFEE5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Project4:</a:t>
            </a:r>
            <a:r>
              <a:rPr lang="ko-KR" altLang="en-US" dirty="0"/>
              <a:t> 영화관 예매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BFBB-7BDB-4808-9EA2-B55559D542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check_login</a:t>
            </a:r>
            <a:r>
              <a:rPr lang="en-US" altLang="ko-KR" dirty="0"/>
              <a:t>(int id, int passwd)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id_num</a:t>
            </a:r>
            <a:r>
              <a:rPr lang="ko-KR" altLang="en-US" dirty="0"/>
              <a:t>과 매칭하는 것이 있는지 </a:t>
            </a:r>
            <a:r>
              <a:rPr lang="en-US" altLang="ko-KR" dirty="0"/>
              <a:t>search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binary search</a:t>
            </a:r>
            <a:r>
              <a:rPr lang="ko-KR" altLang="en-US" dirty="0">
                <a:solidFill>
                  <a:srgbClr val="FF0000"/>
                </a:solidFill>
              </a:rPr>
              <a:t>를 수행 </a:t>
            </a:r>
            <a:r>
              <a:rPr lang="en-US" altLang="ko-KR" dirty="0">
                <a:solidFill>
                  <a:srgbClr val="FF0000"/>
                </a:solidFill>
              </a:rPr>
              <a:t>(Chapter 10.5 </a:t>
            </a:r>
            <a:r>
              <a:rPr lang="ko-KR" altLang="en-US" dirty="0">
                <a:solidFill>
                  <a:srgbClr val="FF0000"/>
                </a:solidFill>
              </a:rPr>
              <a:t>슬라이드 참조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매칭하는 것이 없으면</a:t>
            </a:r>
            <a:r>
              <a:rPr lang="en-US" altLang="ko-KR" dirty="0"/>
              <a:t>, return -1; // </a:t>
            </a:r>
            <a:r>
              <a:rPr lang="ko-KR" altLang="en-US" dirty="0"/>
              <a:t>해당 아이디가 없음</a:t>
            </a:r>
            <a:endParaRPr lang="en-US" altLang="ko-KR" dirty="0"/>
          </a:p>
          <a:p>
            <a:pPr lvl="2"/>
            <a:r>
              <a:rPr lang="ko-KR" altLang="en-US" dirty="0"/>
              <a:t>매칭하는 것이 있으면</a:t>
            </a:r>
            <a:r>
              <a:rPr lang="en-US" altLang="ko-KR" dirty="0"/>
              <a:t>, passwd</a:t>
            </a:r>
            <a:r>
              <a:rPr lang="ko-KR" altLang="en-US" dirty="0"/>
              <a:t>와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].password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일치하는지 확인</a:t>
            </a:r>
            <a:r>
              <a:rPr lang="en-US" altLang="ko-KR" dirty="0"/>
              <a:t>. </a:t>
            </a:r>
            <a:r>
              <a:rPr lang="ko-KR" altLang="en-US" dirty="0"/>
              <a:t>같으면</a:t>
            </a:r>
            <a:r>
              <a:rPr lang="en-US" altLang="ko-KR" dirty="0"/>
              <a:t>, return id;</a:t>
            </a:r>
          </a:p>
          <a:p>
            <a:pPr lvl="3"/>
            <a:r>
              <a:rPr lang="ko-KR" altLang="en-US" dirty="0"/>
              <a:t>다르면</a:t>
            </a:r>
            <a:r>
              <a:rPr lang="en-US" altLang="ko-KR" dirty="0"/>
              <a:t>, return -2; // </a:t>
            </a:r>
            <a:r>
              <a:rPr lang="ko-KR" altLang="en-US" dirty="0" err="1"/>
              <a:t>해당아이디는</a:t>
            </a:r>
            <a:r>
              <a:rPr lang="ko-KR" altLang="en-US" dirty="0"/>
              <a:t> 존재하나 패스워드가 다름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예약시에 </a:t>
            </a:r>
            <a:r>
              <a:rPr lang="en-US" altLang="ko-KR" dirty="0"/>
              <a:t>user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id_num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user</a:t>
            </a:r>
            <a:r>
              <a:rPr lang="ko-KR" altLang="en-US" dirty="0"/>
              <a:t>만 취소가능</a:t>
            </a:r>
            <a:endParaRPr lang="en-US" altLang="ko-KR" dirty="0"/>
          </a:p>
          <a:p>
            <a:pPr lvl="1"/>
            <a:r>
              <a:rPr lang="en-US" altLang="ko-KR" dirty="0"/>
              <a:t>reserve()</a:t>
            </a:r>
            <a:r>
              <a:rPr lang="ko-KR" altLang="en-US" dirty="0"/>
              <a:t>함수와 </a:t>
            </a:r>
            <a:r>
              <a:rPr lang="en-US" altLang="ko-KR" dirty="0"/>
              <a:t>cancel()</a:t>
            </a:r>
            <a:r>
              <a:rPr lang="ko-KR" altLang="en-US" dirty="0"/>
              <a:t>함수를 수정</a:t>
            </a:r>
            <a:endParaRPr lang="en-US" altLang="ko-KR" dirty="0"/>
          </a:p>
          <a:p>
            <a:pPr lvl="2"/>
            <a:r>
              <a:rPr lang="en-US" altLang="ko-KR" dirty="0"/>
              <a:t>int reserve(int </a:t>
            </a:r>
            <a:r>
              <a:rPr lang="en-US" altLang="ko-KR" dirty="0" err="1"/>
              <a:t>s_array</a:t>
            </a:r>
            <a:r>
              <a:rPr lang="en-US" altLang="ko-KR" dirty="0"/>
              <a:t>[][5], int row, int col, int id): </a:t>
            </a:r>
            <a:r>
              <a:rPr lang="ko-KR" altLang="en-US" dirty="0"/>
              <a:t>사용자</a:t>
            </a:r>
            <a:r>
              <a:rPr lang="en-US" altLang="ko-KR" dirty="0"/>
              <a:t>(id)</a:t>
            </a:r>
            <a:r>
              <a:rPr lang="ko-KR" altLang="en-US" dirty="0"/>
              <a:t>가 희망하는 좌석을 예약하는 기능</a:t>
            </a:r>
          </a:p>
          <a:p>
            <a:pPr lvl="2"/>
            <a:r>
              <a:rPr lang="en-US" altLang="ko-KR" dirty="0"/>
              <a:t>int cancel(int </a:t>
            </a:r>
            <a:r>
              <a:rPr lang="en-US" altLang="ko-KR" dirty="0" err="1"/>
              <a:t>s_array</a:t>
            </a:r>
            <a:r>
              <a:rPr lang="en-US" altLang="ko-KR" dirty="0"/>
              <a:t>[][5], int row, int col, int id): </a:t>
            </a:r>
            <a:r>
              <a:rPr lang="ko-KR" altLang="en-US" dirty="0"/>
              <a:t>사용자</a:t>
            </a:r>
            <a:r>
              <a:rPr lang="en-US" altLang="ko-KR" dirty="0"/>
              <a:t>(id)</a:t>
            </a:r>
            <a:r>
              <a:rPr lang="ko-KR" altLang="en-US" dirty="0"/>
              <a:t>가 희망하는 좌석을 취소하는 기능</a:t>
            </a:r>
          </a:p>
          <a:p>
            <a:pPr lvl="1"/>
            <a:r>
              <a:rPr lang="ko-KR" altLang="en-US" dirty="0"/>
              <a:t>   </a:t>
            </a:r>
            <a:r>
              <a:rPr lang="en-US" altLang="ko-KR" dirty="0"/>
              <a:t>| 0  1  2  3  4</a:t>
            </a:r>
          </a:p>
          <a:p>
            <a:pPr lvl="1"/>
            <a:r>
              <a:rPr lang="en-US" altLang="ko-KR" dirty="0"/>
              <a:t>--------------------</a:t>
            </a:r>
          </a:p>
          <a:p>
            <a:pPr lvl="1"/>
            <a:r>
              <a:rPr lang="en-US" altLang="ko-KR" dirty="0"/>
              <a:t>0 | 0  0  0  0  0</a:t>
            </a:r>
          </a:p>
          <a:p>
            <a:pPr lvl="1"/>
            <a:r>
              <a:rPr lang="en-US" altLang="ko-KR" dirty="0"/>
              <a:t>1 | 0  0  0  0  0</a:t>
            </a:r>
          </a:p>
          <a:p>
            <a:pPr lvl="1"/>
            <a:r>
              <a:rPr lang="en-US" altLang="ko-KR" dirty="0"/>
              <a:t>2 | 0  0  0 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  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4540A-253F-4D60-BBB3-CD5F5161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5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E32E-91E4-4977-AB3B-DEF8A8A5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copy vs. shallow copy</a:t>
            </a:r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878F0-61E7-4E78-B1DC-CB98DC07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7777162" cy="5331359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err="1"/>
              <a:t>struct</a:t>
            </a:r>
            <a:r>
              <a:rPr lang="en-US" altLang="ko-KR" sz="1600" dirty="0"/>
              <a:t> point {</a:t>
            </a:r>
          </a:p>
          <a:p>
            <a:r>
              <a:rPr lang="en-US" altLang="ko-KR" sz="1600" dirty="0"/>
              <a:t>   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int j;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 err="1"/>
              <a:t>struct</a:t>
            </a:r>
            <a:r>
              <a:rPr lang="en-US" altLang="ko-KR" sz="1600" dirty="0"/>
              <a:t> point2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 z;</a:t>
            </a:r>
          </a:p>
          <a:p>
            <a:r>
              <a:rPr lang="en-US" altLang="ko-KR" sz="1600" dirty="0"/>
              <a:t>};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point2 p1 = { 10, 20, {10, 20} };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point2 p2 = { 30, 40, {30, 40} };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%d %d %d\n", p2.x, p2.y, p2.z.i, p2.z.j);</a:t>
            </a:r>
          </a:p>
          <a:p>
            <a:r>
              <a:rPr lang="en-US" altLang="ko-KR" sz="1600" dirty="0"/>
              <a:t>    p2 = p1;   // </a:t>
            </a:r>
            <a:r>
              <a:rPr lang="ko-KR" altLang="en-US" sz="1600" dirty="0"/>
              <a:t>대입 가능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%d %d %d\n", p2.x, p2.y, p2.z.i, p2.z.j);</a:t>
            </a:r>
          </a:p>
          <a:p>
            <a:r>
              <a:rPr lang="en-US" altLang="ko-KR" sz="1600" dirty="0"/>
              <a:t>    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0B60A8-B41B-4A9E-A670-8D2D24EF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4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13.4 Structure</a:t>
            </a:r>
            <a:r>
              <a:rPr lang="ko-KR" altLang="en-US" sz="3600"/>
              <a:t>와 </a:t>
            </a:r>
            <a:r>
              <a:rPr lang="ko-KR" altLang="en-US" sz="3600" dirty="0"/>
              <a:t>포인터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구조체를 가리키는 포인터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포인터를 멤버로 가지는 구조체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67744" y="2924944"/>
            <a:ext cx="4536504" cy="1728192"/>
          </a:xfrm>
          <a:prstGeom prst="rect">
            <a:avLst/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1489564" y="2996952"/>
            <a:ext cx="706172" cy="4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63888" y="3140968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3609020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3888" y="4137965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60805" y="40550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0305" y="35449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8067" y="312621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82DC0-BAEB-42C9-95AD-C82050C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13.1 Structure</a:t>
            </a:r>
            <a:r>
              <a:rPr lang="ko-KR" altLang="en-US" sz="3600" dirty="0"/>
              <a:t>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학생에 대한 데이터를 하나로 모으려면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student_id</a:t>
            </a:r>
            <a:r>
              <a:rPr lang="ko-KR" altLang="en-US" dirty="0"/>
              <a:t>과 </a:t>
            </a:r>
            <a:r>
              <a:rPr lang="en-US" altLang="ko-KR" dirty="0"/>
              <a:t>temperature vs. </a:t>
            </a:r>
            <a:r>
              <a:rPr lang="en-US" altLang="ko-KR" dirty="0" err="1"/>
              <a:t>student_id</a:t>
            </a:r>
            <a:r>
              <a:rPr lang="ko-KR" altLang="en-US" dirty="0"/>
              <a:t>와 </a:t>
            </a:r>
            <a:r>
              <a:rPr lang="en-US" altLang="ko-KR" dirty="0" err="1"/>
              <a:t>student_name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07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723582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03" y="2605506"/>
            <a:ext cx="3166268" cy="25516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48055-5B18-4053-ABB8-A2AC035F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39167" y="1556792"/>
            <a:ext cx="7965281" cy="20882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24, “Kim”,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</a:t>
            </a:r>
            <a:r>
              <a:rPr lang="ko-KR" altLang="en-US" dirty="0">
                <a:solidFill>
                  <a:srgbClr val="800000"/>
                </a:solidFill>
                <a:latin typeface="Cambria Math" panose="02040503050406030204" pitchFamily="18" charset="0"/>
                <a:ea typeface="새굴림" pitchFamily="18" charset="-127"/>
              </a:rPr>
              <a:t>학점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=%f \n"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s.name,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</a:t>
            </a:r>
            <a:r>
              <a:rPr lang="ko-KR" altLang="en-US" dirty="0">
                <a:solidFill>
                  <a:srgbClr val="800000"/>
                </a:solidFill>
                <a:latin typeface="Cambria Math" panose="02040503050406030204" pitchFamily="18" charset="0"/>
                <a:ea typeface="새굴림" pitchFamily="18" charset="-127"/>
              </a:rPr>
              <a:t>학점</a:t>
            </a:r>
            <a:r>
              <a:rPr lang="en-US" altLang="en-US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=%f \n"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17032"/>
            <a:ext cx="47762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E72EC9-5A32-42FE-8DB2-B4601E52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-&gt; </a:t>
            </a:r>
            <a:r>
              <a:rPr lang="ko-KR" altLang="en-US" dirty="0"/>
              <a:t>연산자는 구조체 포인터로 구조체 멤버를 참조할 때 사용</a:t>
            </a:r>
            <a:endParaRPr lang="en-US" altLang="ko-KR" dirty="0"/>
          </a:p>
          <a:p>
            <a:pPr lvl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(*p).number,(*p).name,(*p).grade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와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p-&gt;number, p-&gt;name, p-&gt;grade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는 동일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p-&gt;number, p-&gt;name, p-&gt;grade 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표현을 더 많이 사용함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57175" y="3638847"/>
            <a:ext cx="7777162" cy="26704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24, “Kim”,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학번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=%d </a:t>
            </a:r>
            <a:r>
              <a:rPr lang="en-US" alt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이름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=%s 키=%f \n", 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number,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name,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p-&gt;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AD6A57-CC9C-4C3C-909A-79C4175D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364807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3571875" cy="1476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52C3D-47F0-43CC-80CD-DE9D0E24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11560" y="1436514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latin typeface="Cambria Math" panose="02040503050406030204" pitchFamily="18" charset="0"/>
              </a:rPr>
              <a:t>포인터를 통한 구조체 참조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include &lt;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20070001, "</a:t>
            </a:r>
            <a:r>
              <a:rPr lang="ko-KR" altLang="en-US" sz="1600" dirty="0">
                <a:latin typeface="Cambria Math" panose="02040503050406030204" pitchFamily="18" charset="0"/>
              </a:rPr>
              <a:t>홍길동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",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s.name,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 \n",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4891980" y="1526778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22DEF-907D-40F5-9816-19145A9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2" y="1628800"/>
            <a:ext cx="7775575" cy="4248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date *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212" y="2204864"/>
            <a:ext cx="223160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03863" y="3389352"/>
            <a:ext cx="705394" cy="1767840"/>
          </a:xfrm>
          <a:custGeom>
            <a:avLst/>
            <a:gdLst>
              <a:gd name="connsiteX0" fmla="*/ 0 w 705394"/>
              <a:gd name="connsiteY0" fmla="*/ 1767840 h 1767840"/>
              <a:gd name="connsiteX1" fmla="*/ 52251 w 705394"/>
              <a:gd name="connsiteY1" fmla="*/ 1715588 h 1767840"/>
              <a:gd name="connsiteX2" fmla="*/ 69668 w 705394"/>
              <a:gd name="connsiteY2" fmla="*/ 1689463 h 1767840"/>
              <a:gd name="connsiteX3" fmla="*/ 95794 w 705394"/>
              <a:gd name="connsiteY3" fmla="*/ 1672046 h 1767840"/>
              <a:gd name="connsiteX4" fmla="*/ 182880 w 705394"/>
              <a:gd name="connsiteY4" fmla="*/ 1584960 h 1767840"/>
              <a:gd name="connsiteX5" fmla="*/ 287383 w 705394"/>
              <a:gd name="connsiteY5" fmla="*/ 1480457 h 1767840"/>
              <a:gd name="connsiteX6" fmla="*/ 313508 w 705394"/>
              <a:gd name="connsiteY6" fmla="*/ 1454331 h 1767840"/>
              <a:gd name="connsiteX7" fmla="*/ 374468 w 705394"/>
              <a:gd name="connsiteY7" fmla="*/ 1402080 h 1767840"/>
              <a:gd name="connsiteX8" fmla="*/ 391886 w 705394"/>
              <a:gd name="connsiteY8" fmla="*/ 1375954 h 1767840"/>
              <a:gd name="connsiteX9" fmla="*/ 444137 w 705394"/>
              <a:gd name="connsiteY9" fmla="*/ 1306286 h 1767840"/>
              <a:gd name="connsiteX10" fmla="*/ 531223 w 705394"/>
              <a:gd name="connsiteY10" fmla="*/ 1184366 h 1767840"/>
              <a:gd name="connsiteX11" fmla="*/ 566057 w 705394"/>
              <a:gd name="connsiteY11" fmla="*/ 1079863 h 1767840"/>
              <a:gd name="connsiteX12" fmla="*/ 592183 w 705394"/>
              <a:gd name="connsiteY12" fmla="*/ 1027611 h 1767840"/>
              <a:gd name="connsiteX13" fmla="*/ 627017 w 705394"/>
              <a:gd name="connsiteY13" fmla="*/ 923108 h 1767840"/>
              <a:gd name="connsiteX14" fmla="*/ 644434 w 705394"/>
              <a:gd name="connsiteY14" fmla="*/ 879566 h 1767840"/>
              <a:gd name="connsiteX15" fmla="*/ 661851 w 705394"/>
              <a:gd name="connsiteY15" fmla="*/ 827314 h 1767840"/>
              <a:gd name="connsiteX16" fmla="*/ 687977 w 705394"/>
              <a:gd name="connsiteY16" fmla="*/ 766354 h 1767840"/>
              <a:gd name="connsiteX17" fmla="*/ 696686 w 705394"/>
              <a:gd name="connsiteY17" fmla="*/ 705394 h 1767840"/>
              <a:gd name="connsiteX18" fmla="*/ 705394 w 705394"/>
              <a:gd name="connsiteY18" fmla="*/ 653143 h 1767840"/>
              <a:gd name="connsiteX19" fmla="*/ 696686 w 705394"/>
              <a:gd name="connsiteY19" fmla="*/ 452846 h 1767840"/>
              <a:gd name="connsiteX20" fmla="*/ 679268 w 705394"/>
              <a:gd name="connsiteY20" fmla="*/ 435428 h 1767840"/>
              <a:gd name="connsiteX21" fmla="*/ 644434 w 705394"/>
              <a:gd name="connsiteY21" fmla="*/ 357051 h 1767840"/>
              <a:gd name="connsiteX22" fmla="*/ 600891 w 705394"/>
              <a:gd name="connsiteY22" fmla="*/ 287383 h 1767840"/>
              <a:gd name="connsiteX23" fmla="*/ 557348 w 705394"/>
              <a:gd name="connsiteY23" fmla="*/ 209006 h 1767840"/>
              <a:gd name="connsiteX24" fmla="*/ 531223 w 705394"/>
              <a:gd name="connsiteY24" fmla="*/ 174171 h 1767840"/>
              <a:gd name="connsiteX25" fmla="*/ 496388 w 705394"/>
              <a:gd name="connsiteY25" fmla="*/ 148046 h 1767840"/>
              <a:gd name="connsiteX26" fmla="*/ 452846 w 705394"/>
              <a:gd name="connsiteY26" fmla="*/ 104503 h 1767840"/>
              <a:gd name="connsiteX27" fmla="*/ 418011 w 705394"/>
              <a:gd name="connsiteY27" fmla="*/ 69668 h 1767840"/>
              <a:gd name="connsiteX28" fmla="*/ 391886 w 705394"/>
              <a:gd name="connsiteY28" fmla="*/ 52251 h 1767840"/>
              <a:gd name="connsiteX29" fmla="*/ 357051 w 705394"/>
              <a:gd name="connsiteY29" fmla="*/ 8708 h 1767840"/>
              <a:gd name="connsiteX30" fmla="*/ 339634 w 705394"/>
              <a:gd name="connsiteY30" fmla="*/ 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5394" h="1767840">
                <a:moveTo>
                  <a:pt x="0" y="1767840"/>
                </a:moveTo>
                <a:cubicBezTo>
                  <a:pt x="17417" y="1750423"/>
                  <a:pt x="35887" y="1733998"/>
                  <a:pt x="52251" y="1715588"/>
                </a:cubicBezTo>
                <a:cubicBezTo>
                  <a:pt x="59204" y="1707765"/>
                  <a:pt x="62267" y="1696864"/>
                  <a:pt x="69668" y="1689463"/>
                </a:cubicBezTo>
                <a:cubicBezTo>
                  <a:pt x="77069" y="1682062"/>
                  <a:pt x="88103" y="1679145"/>
                  <a:pt x="95794" y="1672046"/>
                </a:cubicBezTo>
                <a:cubicBezTo>
                  <a:pt x="125960" y="1644201"/>
                  <a:pt x="153851" y="1613989"/>
                  <a:pt x="182880" y="1584960"/>
                </a:cubicBezTo>
                <a:lnTo>
                  <a:pt x="287383" y="1480457"/>
                </a:lnTo>
                <a:cubicBezTo>
                  <a:pt x="296091" y="1471748"/>
                  <a:pt x="304157" y="1462346"/>
                  <a:pt x="313508" y="1454331"/>
                </a:cubicBezTo>
                <a:cubicBezTo>
                  <a:pt x="333828" y="1436914"/>
                  <a:pt x="355544" y="1421004"/>
                  <a:pt x="374468" y="1402080"/>
                </a:cubicBezTo>
                <a:cubicBezTo>
                  <a:pt x="381869" y="1394679"/>
                  <a:pt x="385730" y="1384419"/>
                  <a:pt x="391886" y="1375954"/>
                </a:cubicBezTo>
                <a:cubicBezTo>
                  <a:pt x="408960" y="1352478"/>
                  <a:pt x="427397" y="1330001"/>
                  <a:pt x="444137" y="1306286"/>
                </a:cubicBezTo>
                <a:cubicBezTo>
                  <a:pt x="537972" y="1173352"/>
                  <a:pt x="458259" y="1275567"/>
                  <a:pt x="531223" y="1184366"/>
                </a:cubicBezTo>
                <a:cubicBezTo>
                  <a:pt x="542834" y="1149532"/>
                  <a:pt x="549636" y="1112705"/>
                  <a:pt x="566057" y="1079863"/>
                </a:cubicBezTo>
                <a:cubicBezTo>
                  <a:pt x="574766" y="1062446"/>
                  <a:pt x="585125" y="1045760"/>
                  <a:pt x="592183" y="1027611"/>
                </a:cubicBezTo>
                <a:cubicBezTo>
                  <a:pt x="605491" y="993389"/>
                  <a:pt x="613380" y="957200"/>
                  <a:pt x="627017" y="923108"/>
                </a:cubicBezTo>
                <a:cubicBezTo>
                  <a:pt x="632823" y="908594"/>
                  <a:pt x="639092" y="894257"/>
                  <a:pt x="644434" y="879566"/>
                </a:cubicBezTo>
                <a:cubicBezTo>
                  <a:pt x="650708" y="862312"/>
                  <a:pt x="654619" y="844189"/>
                  <a:pt x="661851" y="827314"/>
                </a:cubicBezTo>
                <a:lnTo>
                  <a:pt x="687977" y="766354"/>
                </a:lnTo>
                <a:cubicBezTo>
                  <a:pt x="690880" y="746034"/>
                  <a:pt x="693565" y="725682"/>
                  <a:pt x="696686" y="705394"/>
                </a:cubicBezTo>
                <a:cubicBezTo>
                  <a:pt x="699371" y="687942"/>
                  <a:pt x="705394" y="670800"/>
                  <a:pt x="705394" y="653143"/>
                </a:cubicBezTo>
                <a:cubicBezTo>
                  <a:pt x="705394" y="586314"/>
                  <a:pt x="704648" y="519199"/>
                  <a:pt x="696686" y="452846"/>
                </a:cubicBezTo>
                <a:cubicBezTo>
                  <a:pt x="695708" y="444694"/>
                  <a:pt x="685074" y="441234"/>
                  <a:pt x="679268" y="435428"/>
                </a:cubicBezTo>
                <a:cubicBezTo>
                  <a:pt x="658541" y="373248"/>
                  <a:pt x="672035" y="398453"/>
                  <a:pt x="644434" y="357051"/>
                </a:cubicBezTo>
                <a:cubicBezTo>
                  <a:pt x="623707" y="294871"/>
                  <a:pt x="642293" y="314984"/>
                  <a:pt x="600891" y="287383"/>
                </a:cubicBezTo>
                <a:cubicBezTo>
                  <a:pt x="584288" y="254176"/>
                  <a:pt x="579223" y="241819"/>
                  <a:pt x="557348" y="209006"/>
                </a:cubicBezTo>
                <a:cubicBezTo>
                  <a:pt x="549297" y="196929"/>
                  <a:pt x="541486" y="184434"/>
                  <a:pt x="531223" y="174171"/>
                </a:cubicBezTo>
                <a:cubicBezTo>
                  <a:pt x="520960" y="163908"/>
                  <a:pt x="508000" y="156754"/>
                  <a:pt x="496388" y="148046"/>
                </a:cubicBezTo>
                <a:cubicBezTo>
                  <a:pt x="462845" y="97730"/>
                  <a:pt x="498000" y="143207"/>
                  <a:pt x="452846" y="104503"/>
                </a:cubicBezTo>
                <a:cubicBezTo>
                  <a:pt x="440378" y="93816"/>
                  <a:pt x="429623" y="81280"/>
                  <a:pt x="418011" y="69668"/>
                </a:cubicBezTo>
                <a:cubicBezTo>
                  <a:pt x="410610" y="62267"/>
                  <a:pt x="400059" y="58789"/>
                  <a:pt x="391886" y="52251"/>
                </a:cubicBezTo>
                <a:cubicBezTo>
                  <a:pt x="348788" y="17773"/>
                  <a:pt x="402323" y="53980"/>
                  <a:pt x="357051" y="8708"/>
                </a:cubicBezTo>
                <a:cubicBezTo>
                  <a:pt x="352461" y="4118"/>
                  <a:pt x="345440" y="2903"/>
                  <a:pt x="3396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5CE1-5B7D-45F3-8125-D863619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4212" y="1700808"/>
            <a:ext cx="7775575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 s = { 20190001, "Kim",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생년월일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년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월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351461" y="177512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Kim</a:t>
            </a:r>
          </a:p>
          <a:p>
            <a:r>
              <a:rPr lang="ko-KR" altLang="en-US" sz="1400" dirty="0">
                <a:latin typeface="Trebuchet MS" pitchFamily="34" charset="0"/>
              </a:rPr>
              <a:t>학점</a:t>
            </a:r>
            <a:r>
              <a:rPr lang="en-US" altLang="ko-KR" sz="1400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dirty="0">
                <a:latin typeface="Trebuchet MS" pitchFamily="34" charset="0"/>
              </a:rPr>
              <a:t>생년월일</a:t>
            </a:r>
            <a:r>
              <a:rPr lang="en-US" altLang="ko-KR" sz="1400" dirty="0">
                <a:latin typeface="Trebuchet MS" pitchFamily="34" charset="0"/>
              </a:rPr>
              <a:t>: 1990</a:t>
            </a:r>
            <a:r>
              <a:rPr lang="ko-KR" altLang="en-US" sz="1400" dirty="0">
                <a:latin typeface="Trebuchet MS" pitchFamily="34" charset="0"/>
              </a:rPr>
              <a:t>년 </a:t>
            </a:r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월 </a:t>
            </a:r>
            <a:r>
              <a:rPr lang="en-US" altLang="ko-KR" sz="1400" dirty="0">
                <a:latin typeface="Trebuchet MS" pitchFamily="34" charset="0"/>
              </a:rPr>
              <a:t>20</a:t>
            </a:r>
            <a:r>
              <a:rPr lang="ko-KR" altLang="en-US" sz="1400" dirty="0">
                <a:latin typeface="Trebuchet MS" pitchFamily="34" charset="0"/>
              </a:rPr>
              <a:t>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2E4BBE-737D-4CE4-A7C1-1A8D098A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E878-FF15-4DF8-96C1-98C85839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B88B62-828C-49CD-87A7-F7536EE8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84784"/>
            <a:ext cx="7775575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struct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20190001;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strcpy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(s.name, “Kim”);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4.3;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 = 1980;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 = 3; 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 = 20; 	</a:t>
            </a:r>
            <a:r>
              <a:rPr lang="en-US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괜찮을까</a:t>
            </a:r>
            <a:r>
              <a:rPr lang="en-US" altLang="ko-KR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alt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학번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s.number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이름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학점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f\n",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s.grade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dirty="0">
                <a:latin typeface="Cambria Math" panose="02040503050406030204" pitchFamily="18" charset="0"/>
              </a:rPr>
              <a:t>생년월일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년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월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sz="1600" dirty="0">
                <a:latin typeface="Cambria Math" panose="02040503050406030204" pitchFamily="18" charset="0"/>
              </a:rPr>
              <a:t>일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n",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-&gt;year,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-&gt;month, </a:t>
            </a:r>
            <a:r>
              <a:rPr lang="en-US" alt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s.dob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A2DBD3-B377-4ACF-A0D5-D01E2B4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342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포인터를 멤버로 가지는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472277" cy="266429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3D9922-3E44-4230-B21B-FEF4B6BF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74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3006427"/>
            <a:ext cx="8572500" cy="3590925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13.6 Structure</a:t>
            </a:r>
            <a:r>
              <a:rPr lang="ko-KR" altLang="en-US" dirty="0"/>
              <a:t>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</a:rPr>
              <a:t>Structure</a:t>
            </a:r>
            <a:r>
              <a:rPr lang="ko-KR" altLang="en-US" dirty="0"/>
              <a:t>를 함수의 인수로 전달하는 경우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] </a:t>
            </a:r>
            <a:r>
              <a:rPr lang="ko-KR" altLang="en-US" dirty="0"/>
              <a:t>구조체의 </a:t>
            </a:r>
            <a:r>
              <a:rPr lang="ko-KR" altLang="en-US" i="1" dirty="0">
                <a:solidFill>
                  <a:schemeClr val="tx2"/>
                </a:solidFill>
              </a:rPr>
              <a:t>복사본</a:t>
            </a:r>
            <a:r>
              <a:rPr lang="ko-KR" altLang="en-US" dirty="0"/>
              <a:t>이 함수로 전달되게 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만약 구조체의 크기가 매우</a:t>
            </a:r>
            <a:r>
              <a:rPr lang="en-US" altLang="ko-KR" dirty="0"/>
              <a:t> </a:t>
            </a:r>
            <a:r>
              <a:rPr lang="ko-KR" altLang="en-US" dirty="0"/>
              <a:t>크면</a:t>
            </a:r>
            <a:r>
              <a:rPr lang="en-US" altLang="ko-KR" dirty="0"/>
              <a:t>,</a:t>
            </a:r>
            <a:r>
              <a:rPr lang="ko-KR" altLang="en-US" dirty="0"/>
              <a:t> 그만큼 시간과 메모리가 낭비된다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52F951-7F57-41C6-AE74-7624BB5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</a:rPr>
              <a:t>Structure</a:t>
            </a:r>
            <a:r>
              <a:rPr lang="ko-KR" altLang="en-US" i="1" dirty="0">
                <a:solidFill>
                  <a:srgbClr val="FF0000"/>
                </a:solidFill>
              </a:rPr>
              <a:t>의 포인터</a:t>
            </a:r>
            <a:r>
              <a:rPr lang="ko-KR" altLang="en-US" dirty="0"/>
              <a:t>를 함수의 인수로 전달하는 경우 </a:t>
            </a:r>
          </a:p>
          <a:p>
            <a:pPr lvl="1" eaLnBrk="1" hangingPunct="1"/>
            <a:r>
              <a:rPr lang="ko-KR" altLang="en-US" dirty="0"/>
              <a:t>시간과 공간을 절약할 수 있다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원본 훼손</a:t>
            </a:r>
            <a:r>
              <a:rPr lang="en-US" altLang="ko-KR" dirty="0"/>
              <a:t>/</a:t>
            </a:r>
            <a:r>
              <a:rPr lang="ko-KR" altLang="en-US" dirty="0"/>
              <a:t>변경의 가능성이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8372475" cy="36957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753ADD-4380-4506-AFD4-361E272B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Structure</a:t>
            </a:r>
            <a:r>
              <a:rPr lang="ko-KR" altLang="en-US" sz="3600" dirty="0"/>
              <a:t>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860032" y="4005064"/>
            <a:ext cx="2016125" cy="1800225"/>
          </a:xfrm>
          <a:prstGeom prst="wedgeEllipseCallout">
            <a:avLst>
              <a:gd name="adj1" fmla="val 9942"/>
              <a:gd name="adj2" fmla="val -851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구조체를 사용하면 변수들을 하나로 묶을 수 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" y="1628775"/>
            <a:ext cx="8334375" cy="18002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99C88-76D4-48A0-A194-85FC3496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복사본이 반환된다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정확히는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create()</a:t>
            </a:r>
            <a:r>
              <a:rPr lang="ko-KR" altLang="en-US" dirty="0">
                <a:solidFill>
                  <a:srgbClr val="FF0000"/>
                </a:solidFill>
              </a:rPr>
              <a:t>의 계산 값</a:t>
            </a:r>
            <a:r>
              <a:rPr lang="ko-KR" altLang="en-US" dirty="0"/>
              <a:t>으로 </a:t>
            </a:r>
            <a:r>
              <a:rPr lang="en-US" altLang="ko-KR" dirty="0"/>
              <a:t>struct student s</a:t>
            </a:r>
            <a:r>
              <a:rPr lang="ko-KR" altLang="en-US" dirty="0"/>
              <a:t>의 복사본이 </a:t>
            </a:r>
            <a:r>
              <a:rPr lang="en-US" altLang="ko-KR" dirty="0"/>
              <a:t>return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95D919-5DDB-4219-B8A6-AD9B51A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13B8F-539F-33F8-6DAF-67A70176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924944"/>
            <a:ext cx="8458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벡터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벡터의 합을 구하는 함수 </a:t>
            </a:r>
            <a:r>
              <a:rPr lang="en-US" altLang="ko-KR" dirty="0" err="1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함수는 두 개의 벡터를 인수로 받아서</a:t>
            </a:r>
            <a:r>
              <a:rPr lang="en-US" altLang="ko-KR" dirty="0"/>
              <a:t>,</a:t>
            </a:r>
            <a:r>
              <a:rPr lang="ko-KR" altLang="en-US" dirty="0"/>
              <a:t> 그 두 벡터를 더한 결과를 벡터로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3501008"/>
            <a:ext cx="4693860" cy="21895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176660" y="3775713"/>
            <a:ext cx="5199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벡터의 합은 </a:t>
            </a:r>
            <a:r>
              <a:rPr lang="en-US" altLang="ko-KR" sz="1600" i="1" dirty="0">
                <a:solidFill>
                  <a:schemeClr val="bg1"/>
                </a:solidFill>
              </a:rPr>
              <a:t>(7.000000, 9.000000)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07" y="3254016"/>
            <a:ext cx="2095500" cy="1876425"/>
          </a:xfrm>
          <a:prstGeom prst="rect">
            <a:avLst/>
          </a:prstGeom>
        </p:spPr>
      </p:pic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A425414B-1125-47DF-946B-00F4E79E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11560" y="1557957"/>
            <a:ext cx="7813675" cy="49673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ko-KR" sz="1600" dirty="0">
                <a:latin typeface="Trebuchet MS" panose="020B0603020202020204" pitchFamily="34" charset="0"/>
              </a:rPr>
              <a:t>v1</a:t>
            </a:r>
            <a:r>
              <a:rPr lang="en-US" altLang="en-US" sz="1600" dirty="0">
                <a:latin typeface="Trebuchet MS" panose="020B0603020202020204" pitchFamily="34" charset="0"/>
              </a:rPr>
              <a:t>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ko-KR" sz="1600" dirty="0">
                <a:latin typeface="Trebuchet MS" panose="020B0603020202020204" pitchFamily="34" charset="0"/>
              </a:rPr>
              <a:t>v2</a:t>
            </a:r>
            <a:r>
              <a:rPr lang="en-US" altLang="en-US" sz="1600" dirty="0">
                <a:latin typeface="Trebuchet MS" panose="020B0603020202020204" pitchFamily="34" charset="0"/>
              </a:rPr>
              <a:t>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sum =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latin typeface="Trebuchet MS" panose="020B0603020202020204" pitchFamily="34" charset="0"/>
              </a:rPr>
              <a:t>v1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latin typeface="Trebuchet MS" panose="020B0603020202020204" pitchFamily="34" charset="0"/>
              </a:rPr>
              <a:t>v2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벡터의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합은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(%f, %f)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5F9D9-76C6-4471-8E0E-043BC745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0266" y="1700808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a.x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b.x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a.y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b.y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630265" y="4648795"/>
            <a:ext cx="7813676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1BAC70-9EA1-4570-B128-3DA18CD7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13.7 Union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공용체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Structure</a:t>
            </a:r>
            <a:r>
              <a:rPr lang="ko-KR" altLang="en-US" dirty="0"/>
              <a:t>에서 두개 이상의 멤버가 경우에 따라 반드시 하나만 사용할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struct student {</a:t>
            </a:r>
          </a:p>
          <a:p>
            <a:pPr lvl="1"/>
            <a:r>
              <a:rPr lang="en-US" altLang="ko-KR" dirty="0"/>
              <a:t>          int </a:t>
            </a:r>
            <a:r>
              <a:rPr lang="en-US" altLang="ko-KR" dirty="0" err="1"/>
              <a:t>id_num</a:t>
            </a:r>
            <a:r>
              <a:rPr lang="en-US" altLang="ko-KR" dirty="0"/>
              <a:t>;   		// 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1"/>
            <a:r>
              <a:rPr lang="en-US" altLang="ko-KR" dirty="0"/>
              <a:t>          char</a:t>
            </a:r>
            <a:r>
              <a:rPr lang="ko-KR" altLang="en-US" dirty="0"/>
              <a:t> </a:t>
            </a:r>
            <a:r>
              <a:rPr lang="en-US" altLang="ko-KR" dirty="0" err="1"/>
              <a:t>reg_number</a:t>
            </a:r>
            <a:r>
              <a:rPr lang="en-US" altLang="ko-KR" dirty="0"/>
              <a:t>[15];	// </a:t>
            </a:r>
            <a:r>
              <a:rPr lang="ko-KR" altLang="en-US" dirty="0"/>
              <a:t>주민번호</a:t>
            </a:r>
            <a:endParaRPr lang="en-US" altLang="ko-KR" dirty="0"/>
          </a:p>
          <a:p>
            <a:pPr lvl="1"/>
            <a:r>
              <a:rPr lang="en-US" altLang="ko-KR" dirty="0"/>
              <a:t>};</a:t>
            </a:r>
          </a:p>
          <a:p>
            <a:pPr eaLnBrk="1" hangingPunct="1"/>
            <a:r>
              <a:rPr lang="en-US" altLang="ko-KR" dirty="0"/>
              <a:t>Union</a:t>
            </a:r>
          </a:p>
          <a:p>
            <a:pPr lvl="1" eaLnBrk="1" hangingPunct="1"/>
            <a:r>
              <a:rPr lang="ko-KR" altLang="en-US" dirty="0"/>
              <a:t>같은 메모리 영역을 여러 개의 변수가 공유</a:t>
            </a:r>
          </a:p>
          <a:p>
            <a:pPr lvl="1" eaLnBrk="1" hangingPunct="1"/>
            <a:r>
              <a:rPr lang="en-US" altLang="ko-KR" dirty="0"/>
              <a:t>union</a:t>
            </a:r>
            <a:r>
              <a:rPr lang="ko-KR" altLang="en-US" dirty="0"/>
              <a:t>으로 선언하고 사용하는 방법은 </a:t>
            </a:r>
            <a:r>
              <a:rPr lang="en-US" altLang="ko-KR" dirty="0"/>
              <a:t>structure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72998" y="5157192"/>
            <a:ext cx="7443418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id_num</a:t>
            </a:r>
            <a:r>
              <a:rPr lang="en-US" altLang="ko-KR" sz="1600" dirty="0">
                <a:latin typeface="Trebuchet MS" panose="020B0603020202020204" pitchFamily="34" charset="0"/>
              </a:rPr>
              <a:t>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-US" altLang="ko-KR" sz="1600" dirty="0" err="1">
                <a:latin typeface="Trebuchet MS" panose="020B0603020202020204" pitchFamily="34" charset="0"/>
              </a:rPr>
              <a:t>reg_number</a:t>
            </a:r>
            <a:r>
              <a:rPr lang="en-US" altLang="ko-KR" sz="1600" dirty="0">
                <a:latin typeface="Trebuchet MS" panose="020B0603020202020204" pitchFamily="34" charset="0"/>
              </a:rPr>
              <a:t>[15];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FFED3-ED30-48CC-A77C-72ACFE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3568" y="1556792"/>
            <a:ext cx="7766050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lang="en-US" altLang="en-US" sz="14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:%d\n”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       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-288429" y="35946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288429" y="33311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-288429" y="369788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-288429" y="27041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683568" y="5805264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v.c:A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v.i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:-858993599</a:t>
            </a:r>
          </a:p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v.c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Arial" panose="020B0604020202020204" pitchFamily="34" charset="0"/>
              </a:rPr>
              <a:t>:†   v.i:10000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807" name="AutoShape 39"/>
          <p:cNvSpPr>
            <a:spLocks/>
          </p:cNvSpPr>
          <p:nvPr/>
        </p:nvSpPr>
        <p:spPr bwMode="auto">
          <a:xfrm>
            <a:off x="755005" y="1988592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3995093" y="2060030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115368" y="3428455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139555" y="2780755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115368" y="3788817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210993" y="3141117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</a:rPr>
              <a:t>char </a:t>
            </a:r>
            <a:r>
              <a:rPr lang="ko-KR" altLang="en-US" sz="1400">
                <a:solidFill>
                  <a:srgbClr val="FF0000"/>
                </a:solidFill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284018" y="4436517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FF0000"/>
                </a:solidFill>
              </a:rPr>
              <a:t>int </a:t>
            </a:r>
            <a:r>
              <a:rPr lang="ko-KR" altLang="en-US" sz="1400" dirty="0">
                <a:solidFill>
                  <a:srgbClr val="FF0000"/>
                </a:solidFill>
              </a:rPr>
              <a:t>형으로 참조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101080" y="4436517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8A490B-939E-415D-8EB8-8F37409C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11560" y="1556792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STU_NUMBER 1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union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id_tag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union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id_tag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	   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name[20];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09876C-89E4-4D45-BC5D-13B0A45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46757" y="1628800"/>
            <a:ext cx="7813675" cy="43916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REG_NUMBER: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}</a:t>
            </a:r>
          </a:p>
          <a:p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97213-26D8-40D1-8698-01ECF3AD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Union</a:t>
            </a:r>
            <a:r>
              <a:rPr lang="ko-KR" altLang="en-US" dirty="0"/>
              <a:t> 이용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3568" y="1556792"/>
            <a:ext cx="7813675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   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s1, s2;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latin typeface="Trebuchet MS" pitchFamily="34" charset="0"/>
              </a:rPr>
              <a:t>	   s1.type = STU_NUMBER;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s1.id.stu_number = 20190001;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(s1.name,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s2.type = REG_NUMBER;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(s2.id.reg_number,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(s2.name,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print(s1);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print(s2);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9B24B-D270-43C2-9FDA-99D1D11E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13.8 Enumeration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FF0000"/>
                </a:solidFill>
                <a:ea typeface="새굴림" pitchFamily="18" charset="-127"/>
              </a:rPr>
              <a:t>Enumeration(</a:t>
            </a:r>
            <a:r>
              <a:rPr lang="ko-KR" altLang="en-US" i="1" dirty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dirty="0">
                <a:solidFill>
                  <a:srgbClr val="FF0000"/>
                </a:solidFill>
                <a:ea typeface="새굴림" pitchFamily="18" charset="-127"/>
              </a:rPr>
              <a:t>)</a:t>
            </a:r>
            <a:r>
              <a:rPr lang="ko-KR" altLang="en-US" dirty="0">
                <a:ea typeface="새굴림" pitchFamily="18" charset="-127"/>
              </a:rPr>
              <a:t>이란 변수가 가질 수 있는 값들을 미리 열거해 놓은 자료형</a:t>
            </a:r>
          </a:p>
          <a:p>
            <a:pPr eaLnBrk="1" hangingPunct="1"/>
            <a:r>
              <a:rPr lang="ko-KR" altLang="en-US" dirty="0">
                <a:ea typeface="새굴림" pitchFamily="18" charset="-127"/>
              </a:rPr>
              <a:t>예</a:t>
            </a:r>
            <a:r>
              <a:rPr lang="en-US" altLang="ko-KR" dirty="0">
                <a:ea typeface="새굴림" pitchFamily="18" charset="-127"/>
              </a:rPr>
              <a:t>) </a:t>
            </a:r>
            <a:r>
              <a:rPr lang="ko-KR" altLang="en-US" dirty="0">
                <a:ea typeface="새굴림" pitchFamily="18" charset="-127"/>
              </a:rPr>
              <a:t>요일을 나타내는 변수를 표현</a:t>
            </a:r>
            <a:endParaRPr lang="en-US" altLang="ko-KR" dirty="0">
              <a:ea typeface="새굴림" pitchFamily="18" charset="-127"/>
            </a:endParaRPr>
          </a:p>
          <a:p>
            <a:pPr lvl="1"/>
            <a:r>
              <a:rPr lang="en-US" altLang="ko-KR" dirty="0">
                <a:ea typeface="새굴림" pitchFamily="18" charset="-127"/>
              </a:rPr>
              <a:t>int</a:t>
            </a:r>
            <a:r>
              <a:rPr lang="ko-KR" altLang="en-US" dirty="0">
                <a:ea typeface="새굴림" pitchFamily="18" charset="-127"/>
              </a:rPr>
              <a:t> </a:t>
            </a:r>
            <a:r>
              <a:rPr lang="en-US" altLang="ko-KR" dirty="0">
                <a:ea typeface="새굴림" pitchFamily="18" charset="-127"/>
              </a:rPr>
              <a:t>d;</a:t>
            </a:r>
            <a:r>
              <a:rPr lang="ko-KR" altLang="en-US" dirty="0">
                <a:ea typeface="새굴림" pitchFamily="18" charset="-127"/>
              </a:rPr>
              <a:t>  </a:t>
            </a:r>
            <a:r>
              <a:rPr lang="en-US" altLang="ko-KR" dirty="0">
                <a:ea typeface="새굴림" pitchFamily="18" charset="-127"/>
              </a:rPr>
              <a:t>//</a:t>
            </a:r>
            <a:r>
              <a:rPr lang="ko-KR" altLang="en-US" dirty="0">
                <a:ea typeface="새굴림" pitchFamily="18" charset="-127"/>
              </a:rPr>
              <a:t> </a:t>
            </a:r>
            <a:r>
              <a:rPr lang="en-US" altLang="ko-KR" dirty="0">
                <a:ea typeface="새굴림" pitchFamily="18" charset="-127"/>
              </a:rPr>
              <a:t>0</a:t>
            </a:r>
            <a:r>
              <a:rPr lang="ko-KR" altLang="en-US" dirty="0">
                <a:ea typeface="새굴림" pitchFamily="18" charset="-127"/>
              </a:rPr>
              <a:t>은 </a:t>
            </a:r>
            <a:r>
              <a:rPr lang="en-US" altLang="ko-KR" dirty="0">
                <a:ea typeface="새굴림" pitchFamily="18" charset="-127"/>
              </a:rPr>
              <a:t>SUN, 1</a:t>
            </a:r>
            <a:r>
              <a:rPr lang="ko-KR" altLang="en-US" dirty="0">
                <a:ea typeface="새굴림" pitchFamily="18" charset="-127"/>
              </a:rPr>
              <a:t>은 </a:t>
            </a:r>
            <a:r>
              <a:rPr lang="en-US" altLang="ko-KR" dirty="0">
                <a:ea typeface="새굴림" pitchFamily="18" charset="-127"/>
              </a:rPr>
              <a:t>MON, 2</a:t>
            </a:r>
            <a:r>
              <a:rPr lang="ko-KR" altLang="en-US" dirty="0">
                <a:ea typeface="새굴림" pitchFamily="18" charset="-127"/>
              </a:rPr>
              <a:t>는 </a:t>
            </a:r>
            <a:r>
              <a:rPr lang="en-US" altLang="ko-KR" dirty="0">
                <a:ea typeface="새굴림" pitchFamily="18" charset="-127"/>
              </a:rPr>
              <a:t>TUE, …</a:t>
            </a:r>
          </a:p>
          <a:p>
            <a:pPr lvl="1"/>
            <a:r>
              <a:rPr lang="ko-KR" altLang="en-US" dirty="0">
                <a:ea typeface="새굴림" pitchFamily="18" charset="-127"/>
              </a:rPr>
              <a:t>요일을 나타내는 변수는 </a:t>
            </a:r>
            <a:r>
              <a:rPr lang="en-US" altLang="ko-KR" dirty="0">
                <a:ea typeface="새굴림" pitchFamily="18" charset="-127"/>
              </a:rPr>
              <a:t>{SUN, MON, TUE, WED, THU, FRI, SAT} </a:t>
            </a:r>
            <a:r>
              <a:rPr lang="ko-KR" altLang="en-US" dirty="0">
                <a:ea typeface="새굴림" pitchFamily="18" charset="-127"/>
              </a:rPr>
              <a:t>중의 하나의 값을</a:t>
            </a:r>
            <a:r>
              <a:rPr lang="en-US" altLang="ko-KR" dirty="0">
                <a:ea typeface="새굴림" pitchFamily="18" charset="-127"/>
              </a:rPr>
              <a:t> </a:t>
            </a:r>
            <a:r>
              <a:rPr lang="ko-KR" altLang="en-US" dirty="0">
                <a:ea typeface="새굴림" pitchFamily="18" charset="-127"/>
              </a:rPr>
              <a:t>가질 수 있다</a:t>
            </a:r>
            <a:r>
              <a:rPr lang="en-US" altLang="ko-KR" dirty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46845" y="4221088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813006-FCE9-46E8-96EF-A1257E7C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와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C2EF87-DCA1-43B7-A6F8-BEDA3C3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91A7A8-CEA4-473F-8274-24A5CC017E2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Array: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같은 것이 여러 개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student[0], student[1], … </a:t>
            </a: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Structure: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주로 구성 요소를 나타냄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student: id, name,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grade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7" y="3009875"/>
            <a:ext cx="5591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의 선언</a:t>
            </a: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700534" y="4510215"/>
            <a:ext cx="8096523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2892401" y="4149080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열거형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변수 선언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7" y="1625733"/>
            <a:ext cx="8448675" cy="21050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911274-AF55-46C6-BF0C-2B6FED5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이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int 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Enumeration</a:t>
            </a:r>
            <a:r>
              <a:rPr lang="ko-KR" altLang="en-US" dirty="0"/>
              <a:t>은 오류를 줄이고 가독성을 높여 준다</a:t>
            </a:r>
            <a:r>
              <a:rPr lang="en-US" altLang="ko-KR" dirty="0"/>
              <a:t>. </a:t>
            </a:r>
          </a:p>
          <a:p>
            <a:pPr lvl="1" latinLnBrk="0"/>
            <a:r>
              <a:rPr lang="en-US" altLang="ko-KR" dirty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</a:p>
          <a:p>
            <a:pPr lvl="1" latinLnBrk="0"/>
            <a:r>
              <a:rPr lang="en-US" altLang="ko-KR" dirty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의미 없는 값이 대입되지 않도록 미리 차단할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C587D-E86E-49E4-AA7D-9E794674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초기화 </a:t>
            </a:r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834231" y="3141067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860032" y="2204864"/>
            <a:ext cx="3456384" cy="884272"/>
          </a:xfrm>
          <a:prstGeom prst="wedgeEllipseCallout">
            <a:avLst>
              <a:gd name="adj1" fmla="val -28201"/>
              <a:gd name="adj2" fmla="val 59382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지정하지 않으면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할당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C2E2A-A72E-4419-BA85-F692FC79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611560" y="1772816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B25B2F-0FAC-4FC5-9EA4-48785645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20414" y="1556792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[7][10] = {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611560" y="5859313"/>
            <a:ext cx="7753350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247379-BE17-4F4A-BB38-228D93A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Enumeration</a:t>
            </a:r>
            <a:r>
              <a:rPr lang="ko-KR" altLang="en-US" dirty="0"/>
              <a:t>과 다른 방법과의 비교</a:t>
            </a:r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84701"/>
              </p:ext>
            </p:extLst>
          </p:nvPr>
        </p:nvGraphicFramePr>
        <p:xfrm>
          <a:off x="716356" y="1916832"/>
          <a:ext cx="8064500" cy="3169852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Enumeration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{ LCD, OLED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7F4EE-17E5-4816-919A-1DC742F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/>
              <a:t>1. Enumeration</a:t>
            </a:r>
            <a:r>
              <a:rPr lang="ko-KR" altLang="en-US" sz="1800" dirty="0"/>
              <a:t>의 선언에 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/>
              <a:t>2. Enumeration</a:t>
            </a:r>
            <a:r>
              <a:rPr lang="ko-KR" altLang="en-US" sz="1800" dirty="0"/>
              <a:t>에서 특별히 값을 지정하지 않으면 자동으로 정수상수값이 할당되는가</a:t>
            </a:r>
            <a:r>
              <a:rPr lang="en-US" altLang="ko-KR" sz="1800" dirty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7DB361-E389-40A7-BD57-9F50570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13.9 typedef</a:t>
            </a:r>
            <a:r>
              <a:rPr lang="ko-KR" altLang="en-US" sz="3600" dirty="0"/>
              <a:t>의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6" y="1700808"/>
            <a:ext cx="8192911" cy="345638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B1132E-B37B-4C1E-B9D0-4D26605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typedef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395694" cy="21602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6438B1-086B-4A7C-85C9-16BA0EB5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typedef</a:t>
            </a:r>
            <a:r>
              <a:rPr lang="ko-KR" altLang="en-US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611560" y="1700808"/>
            <a:ext cx="7643813" cy="2143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BYTE;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char index;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unsigned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UINT32;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int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 k;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k;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4ED229-2889-448F-9FC1-0CFA1CC2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 Structure </a:t>
            </a:r>
            <a:r>
              <a:rPr lang="ko-KR" altLang="en-US" dirty="0"/>
              <a:t>선언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980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163EA-F17E-4DCB-98BF-C748A43E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구조체로</a:t>
            </a:r>
            <a:r>
              <a:rPr lang="en-US" altLang="ko-KR" dirty="0"/>
              <a:t> </a:t>
            </a:r>
            <a:r>
              <a:rPr lang="ko-KR" altLang="en-US" dirty="0"/>
              <a:t>새로운 타입을 정의할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67441" y="2216018"/>
            <a:ext cx="3992591" cy="18902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point_tag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 struct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124">
            <a:extLst>
              <a:ext uri="{FF2B5EF4-FFF2-40B4-BE49-F238E27FC236}">
                <a16:creationId xmlns:a16="http://schemas.microsoft.com/office/drawing/2014/main" id="{3514C099-3ADE-4FE7-9425-94A729FF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7" y="4747453"/>
            <a:ext cx="3971405" cy="15799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 struct 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 POINT;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28011-093A-4AB1-93A4-E77FD4818C54}"/>
              </a:ext>
            </a:extLst>
          </p:cNvPr>
          <p:cNvSpPr txBox="1"/>
          <p:nvPr/>
        </p:nvSpPr>
        <p:spPr>
          <a:xfrm>
            <a:off x="5580112" y="2835273"/>
            <a:ext cx="2161169" cy="338554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point_tag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a, b;</a:t>
            </a:r>
            <a:endParaRPr lang="ko-KR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8ADF3F-9765-453A-B681-8B7A8E8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35" y="3403154"/>
            <a:ext cx="2468367" cy="21749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차원 상의 점을 </a:t>
            </a:r>
            <a:r>
              <a:rPr lang="en-US" altLang="ko-KR" sz="3600" b="1" dirty="0"/>
              <a:t>POINT </a:t>
            </a:r>
            <a:r>
              <a:rPr lang="ko-KR" altLang="en-US" sz="3600" b="1" dirty="0"/>
              <a:t>타입으로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공간에서의 점을 </a:t>
            </a:r>
            <a:r>
              <a:rPr lang="en-US" altLang="ko-KR" dirty="0"/>
              <a:t>structure</a:t>
            </a:r>
            <a:r>
              <a:rPr lang="ko-KR" altLang="en-US" dirty="0"/>
              <a:t>로 표현한 다음에 이 </a:t>
            </a:r>
            <a:r>
              <a:rPr lang="en-US" altLang="ko-KR" dirty="0"/>
              <a:t>structure</a:t>
            </a:r>
            <a:r>
              <a:rPr lang="ko-KR" altLang="en-US" dirty="0"/>
              <a:t>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타입인 </a:t>
            </a:r>
            <a:r>
              <a:rPr lang="en-US" altLang="ko-KR" dirty="0"/>
              <a:t>POINT</a:t>
            </a:r>
            <a:r>
              <a:rPr lang="ko-KR" altLang="en-US" dirty="0"/>
              <a:t>로 정의한다</a:t>
            </a:r>
            <a:endParaRPr lang="en-US" altLang="ko-KR" dirty="0"/>
          </a:p>
          <a:p>
            <a:pPr lvl="1"/>
            <a:r>
              <a:rPr lang="ko-KR" altLang="en-US" dirty="0"/>
              <a:t>델타만큼 이동시키는 함수를 구현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88024" y="3572136"/>
            <a:ext cx="3960440" cy="230513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5090838" y="3925811"/>
            <a:ext cx="3587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새로운 점의 좌표는</a:t>
            </a:r>
            <a:r>
              <a:rPr lang="en-US" altLang="ko-KR" sz="1600" i="1" dirty="0">
                <a:solidFill>
                  <a:schemeClr val="bg1"/>
                </a:solidFill>
              </a:rPr>
              <a:t>(12, 13)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D9C9B2FD-920E-410D-9DF4-8C60690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82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560" y="1556792"/>
            <a:ext cx="7632848" cy="49685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새로운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좌표는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(%d, %d)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69FFEE-19F0-4256-BC1D-EB426570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11560" y="1628800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new_p.x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p.x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delta.x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new_p.y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p.y</a:t>
            </a:r>
            <a:r>
              <a:rPr lang="en-US" altLang="en-US" sz="1600" dirty="0">
                <a:latin typeface="Trebuchet MS" panose="020B0603020202020204" pitchFamily="34" charset="0"/>
              </a:rPr>
              <a:t> + </a:t>
            </a:r>
            <a:r>
              <a:rPr lang="en-US" altLang="en-US" sz="1600" dirty="0" err="1">
                <a:latin typeface="Trebuchet MS" panose="020B0603020202020204" pitchFamily="34" charset="0"/>
              </a:rPr>
              <a:t>delta.y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new_p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638547" y="4719663"/>
            <a:ext cx="7750175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474E12-A7E8-4525-A502-542EB4E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typedef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형은 </a:t>
            </a:r>
            <a:r>
              <a:rPr lang="en-US" altLang="ko-KR" dirty="0"/>
              <a:t>machine</a:t>
            </a:r>
            <a:r>
              <a:rPr lang="ko-KR" altLang="en-US" dirty="0"/>
              <a:t>에 따라서</a:t>
            </a:r>
            <a:r>
              <a:rPr lang="en-US" altLang="ko-KR" dirty="0"/>
              <a:t>, 2</a:t>
            </a:r>
            <a:r>
              <a:rPr lang="ko-KR" altLang="en-US" dirty="0"/>
              <a:t>바이트이기도 하고 </a:t>
            </a:r>
            <a:r>
              <a:rPr lang="en-US" altLang="ko-KR" dirty="0"/>
              <a:t>4</a:t>
            </a:r>
            <a:r>
              <a:rPr lang="ko-KR" altLang="en-US" dirty="0"/>
              <a:t>바이트이기도 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형 대신에 </a:t>
            </a:r>
            <a:r>
              <a:rPr lang="en-US" altLang="ko-KR" dirty="0"/>
              <a:t>typedef</a:t>
            </a:r>
            <a:r>
              <a:rPr lang="ko-KR" altLang="en-US" dirty="0"/>
              <a:t>을 이용한 </a:t>
            </a:r>
            <a:r>
              <a:rPr lang="en-US" altLang="ko-KR" dirty="0"/>
              <a:t>INT16</a:t>
            </a:r>
            <a:r>
              <a:rPr lang="ko-KR" altLang="en-US" dirty="0"/>
              <a:t>나 </a:t>
            </a:r>
            <a:r>
              <a:rPr lang="en-US" altLang="ko-KR" dirty="0"/>
              <a:t>INT32</a:t>
            </a:r>
            <a:r>
              <a:rPr lang="ko-KR" altLang="en-US" dirty="0"/>
              <a:t>을 사용하게 되면 확실하게 </a:t>
            </a:r>
            <a:r>
              <a:rPr lang="en-US" altLang="ko-KR" dirty="0"/>
              <a:t>2</a:t>
            </a:r>
            <a:r>
              <a:rPr lang="ko-KR" altLang="en-US" dirty="0"/>
              <a:t>바이트인지 </a:t>
            </a:r>
            <a:r>
              <a:rPr lang="en-US" altLang="ko-KR" dirty="0"/>
              <a:t>4</a:t>
            </a:r>
            <a:r>
              <a:rPr lang="ko-KR" altLang="en-US" dirty="0"/>
              <a:t>바이트인지를 지정할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Portability(</a:t>
            </a:r>
            <a:r>
              <a:rPr lang="ko-KR" altLang="en-US" dirty="0" err="1"/>
              <a:t>이식성</a:t>
            </a:r>
            <a:r>
              <a:rPr lang="en-US" altLang="ko-KR" dirty="0"/>
              <a:t>)</a:t>
            </a:r>
            <a:r>
              <a:rPr lang="ko-KR" altLang="en-US" dirty="0"/>
              <a:t>를 높여준다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코드를 컴퓨터 하드웨어에 독립적으로 만들 수 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3FAC7-24F1-4A1E-8191-B1E547A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숙제</a:t>
            </a:r>
            <a:r>
              <a:rPr lang="en-US" altLang="ko-KR" dirty="0"/>
              <a:t>#13-2: </a:t>
            </a:r>
            <a:r>
              <a:rPr lang="ko-KR" altLang="en-US" dirty="0"/>
              <a:t>평점이 높은 학생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학과 내에서 가장 평점이 높은 학생을 선발하여서 장학금을 수여한다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평점이 가장 높은 학생을 </a:t>
            </a: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에서 찾아서</a:t>
            </a:r>
            <a:r>
              <a:rPr lang="en-US" altLang="ko-KR" dirty="0"/>
              <a:t>,</a:t>
            </a:r>
            <a:r>
              <a:rPr lang="ko-KR" altLang="en-US" dirty="0"/>
              <a:t>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9977082-D85E-8965-9B1C-6682B50A181C}"/>
              </a:ext>
            </a:extLst>
          </p:cNvPr>
          <p:cNvGrpSpPr/>
          <p:nvPr/>
        </p:nvGrpSpPr>
        <p:grpSpPr>
          <a:xfrm>
            <a:off x="3131840" y="3429000"/>
            <a:ext cx="4464496" cy="3200400"/>
            <a:chOff x="2339752" y="3429000"/>
            <a:chExt cx="4464496" cy="3200400"/>
          </a:xfrm>
        </p:grpSpPr>
        <p:grpSp>
          <p:nvGrpSpPr>
            <p:cNvPr id="6" name="그룹 5"/>
            <p:cNvGrpSpPr/>
            <p:nvPr/>
          </p:nvGrpSpPr>
          <p:grpSpPr>
            <a:xfrm>
              <a:off x="2339752" y="3429000"/>
              <a:ext cx="4464496" cy="3200400"/>
              <a:chOff x="1264444" y="1662113"/>
              <a:chExt cx="4895850" cy="3916362"/>
            </a:xfrm>
          </p:grpSpPr>
          <p:sp>
            <p:nvSpPr>
              <p:cNvPr id="7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2771800" y="3932305"/>
              <a:ext cx="3542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i="1" dirty="0">
                  <a:solidFill>
                    <a:schemeClr val="bg1"/>
                  </a:solidFill>
                </a:rPr>
                <a:t>평점이 가장 높은 학생은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이름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i="1">
                  <a:solidFill>
                    <a:schemeClr val="bg1"/>
                  </a:solidFill>
                </a:rPr>
                <a:t>김영희</a:t>
              </a:r>
              <a:r>
                <a:rPr lang="en-US" altLang="ko-KR" sz="1600" i="1">
                  <a:solidFill>
                    <a:schemeClr val="bg1"/>
                  </a:solidFill>
                </a:rPr>
                <a:t>, 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학번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20180003, 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평점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3.900000)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09DEC-53D0-485C-8A70-4519346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262" y="1556803"/>
            <a:ext cx="7777162" cy="48965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list[3] = {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3.1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{ 20180003,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65BEB0-C611-4DD2-984A-E826B473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560" y="1557140"/>
            <a:ext cx="7777162" cy="48961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latin typeface="Trebuchet MS" pitchFamily="34" charset="0"/>
              </a:rPr>
              <a:t>size = 3;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}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    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D92D01-E4C7-493D-9CD8-005B3D8A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#13-2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최대 평점의 학생을 찾는 부분을 함수 </a:t>
            </a:r>
            <a:r>
              <a:rPr lang="en-US" altLang="ko-KR" dirty="0" err="1"/>
              <a:t>get_max_stu</a:t>
            </a:r>
            <a:r>
              <a:rPr lang="en-US" altLang="ko-KR" dirty="0"/>
              <a:t>()</a:t>
            </a:r>
            <a:r>
              <a:rPr lang="ko-KR" altLang="en-US" dirty="0"/>
              <a:t>로 독립시켜서 전체 프로그램을 다시 작성하여 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student list[]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를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itchFamily="34" charset="0"/>
              </a:rPr>
              <a:t>get_max_stu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() 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함수로 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parameter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로 전달</a:t>
            </a:r>
            <a:endParaRPr lang="en-US" altLang="ko-KR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/>
            <a:r>
              <a:rPr lang="en-US" altLang="ko-KR" kern="0" dirty="0" err="1">
                <a:solidFill>
                  <a:srgbClr val="000000"/>
                </a:solidFill>
                <a:latin typeface="Trebuchet MS" pitchFamily="34" charset="0"/>
              </a:rPr>
              <a:t>get_max_stu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에서 최고성적인 학생을 찾아서 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return</a:t>
            </a:r>
            <a:r>
              <a:rPr lang="ko-KR" altLang="en-US" kern="0" dirty="0">
                <a:solidFill>
                  <a:srgbClr val="000000"/>
                </a:solidFill>
                <a:latin typeface="Trebuchet MS" pitchFamily="34" charset="0"/>
              </a:rPr>
              <a:t>함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783300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45664-B9A2-4E63-AC9D-B6D88E2C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90423" y="1628800"/>
            <a:ext cx="3959225" cy="1368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90423" y="3140969"/>
            <a:ext cx="3959225" cy="1368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복소수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real;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 dirty="0" err="1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 dirty="0">
                <a:latin typeface="Trebuchet MS" pitchFamily="34" charset="0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허수부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90423" y="4673079"/>
            <a:ext cx="3959225" cy="1636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날짜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06823" y="1628800"/>
            <a:ext cx="3959225" cy="18722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사각형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rect</a:t>
            </a:r>
            <a:r>
              <a:rPr lang="en-US" altLang="en-US" sz="1400" dirty="0">
                <a:latin typeface="Trebuchet MS" pitchFamily="34" charset="0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height;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806823" y="3789512"/>
            <a:ext cx="3959225" cy="18722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직원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age;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나이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성별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월급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7FF37B-7CF3-48F5-8899-2A458CEF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</a:t>
            </a:r>
            <a:r>
              <a:rPr lang="ko-KR" altLang="en-US" dirty="0"/>
              <a:t>선언</a:t>
            </a:r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356992"/>
            <a:ext cx="534748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864E94-1DE4-40DB-AB39-84397CBFFBAD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556792"/>
            <a:ext cx="8153400" cy="4539208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Structure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선언은 변수 선언은 아님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새로운 타입을 만드는 것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“struct student”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라는 새로운 타입을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선언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실제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variable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struct student s;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라고 선언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43E255-28C8-45DE-A830-E7442E6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r>
              <a:rPr lang="ko-KR" altLang="en-US" dirty="0"/>
              <a:t> 변수 선언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정의와 구조체 변수 선언은 다르다</a:t>
            </a:r>
            <a:r>
              <a:rPr lang="en-US" altLang="ko-KR" dirty="0"/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2079841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4697685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21585E-6C74-475D-9593-8E3F580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9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1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1.xml><?xml version="1.0" encoding="utf-8"?>
<a:theme xmlns:a="http://schemas.openxmlformats.org/drawingml/2006/main" name="1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2.xml><?xml version="1.0" encoding="utf-8"?>
<a:theme xmlns:a="http://schemas.openxmlformats.org/drawingml/2006/main" name="1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3.xml><?xml version="1.0" encoding="utf-8"?>
<a:theme xmlns:a="http://schemas.openxmlformats.org/drawingml/2006/main" name="1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5199</Words>
  <Application>Microsoft Office PowerPoint</Application>
  <PresentationFormat>화면 슬라이드 쇼(4:3)</PresentationFormat>
  <Paragraphs>879</Paragraphs>
  <Slides>68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23</vt:i4>
      </vt:variant>
      <vt:variant>
        <vt:lpstr>슬라이드 제목</vt:lpstr>
      </vt:variant>
      <vt:variant>
        <vt:i4>68</vt:i4>
      </vt:variant>
    </vt:vector>
  </HeadingPairs>
  <TitlesOfParts>
    <vt:vector size="105" baseType="lpstr">
      <vt:lpstr>HY엽서L</vt:lpstr>
      <vt:lpstr>HY헤드라인M</vt:lpstr>
      <vt:lpstr>굴림</vt:lpstr>
      <vt:lpstr>맑은 고딕</vt:lpstr>
      <vt:lpstr>새굴림</vt:lpstr>
      <vt:lpstr>함초롬바탕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5_가을</vt:lpstr>
      <vt:lpstr>1_가을</vt:lpstr>
      <vt:lpstr>2_가을</vt:lpstr>
      <vt:lpstr>4_Crayons</vt:lpstr>
      <vt:lpstr>6_가을</vt:lpstr>
      <vt:lpstr>7_가을</vt:lpstr>
      <vt:lpstr>4_가을</vt:lpstr>
      <vt:lpstr>8_가을</vt:lpstr>
      <vt:lpstr>6_Crayons</vt:lpstr>
      <vt:lpstr>9_가을</vt:lpstr>
      <vt:lpstr>Back-to-school presentation</vt:lpstr>
      <vt:lpstr>7_Crayons</vt:lpstr>
      <vt:lpstr>8_Crayons</vt:lpstr>
      <vt:lpstr>10_가을</vt:lpstr>
      <vt:lpstr>11_가을</vt:lpstr>
      <vt:lpstr>12_가을</vt:lpstr>
      <vt:lpstr>13_가을</vt:lpstr>
      <vt:lpstr>14_가을</vt:lpstr>
      <vt:lpstr>15_가을</vt:lpstr>
      <vt:lpstr>Ch13. Structure (구조체)</vt:lpstr>
      <vt:lpstr>자료형의 분류</vt:lpstr>
      <vt:lpstr>13.1 Structure의 필요성</vt:lpstr>
      <vt:lpstr>Structure의 필요성</vt:lpstr>
      <vt:lpstr>Structure와 Array</vt:lpstr>
      <vt:lpstr>13.2 Structure 선언</vt:lpstr>
      <vt:lpstr>Structure 선언의 예</vt:lpstr>
      <vt:lpstr>Structure 선언</vt:lpstr>
      <vt:lpstr>Structure 변수 선언</vt:lpstr>
      <vt:lpstr>Structure의 초기화</vt:lpstr>
      <vt:lpstr>Structure 멤버 읽기/쓰기</vt:lpstr>
      <vt:lpstr>예제 #1</vt:lpstr>
      <vt:lpstr>예제 #2</vt:lpstr>
      <vt:lpstr>예제#3: 2차원 공간 상의 점을 구조체로 표현하기</vt:lpstr>
      <vt:lpstr>소스</vt:lpstr>
      <vt:lpstr>중간 점검</vt:lpstr>
      <vt:lpstr>13.2 Structure를 멤버로 가지는 Structure</vt:lpstr>
      <vt:lpstr>숙제13-1: 사각형을 point 구조체로 나타내기</vt:lpstr>
      <vt:lpstr>구조체 변수의 대입과 비교</vt:lpstr>
      <vt:lpstr>13.3 Structure array</vt:lpstr>
      <vt:lpstr>Structure array</vt:lpstr>
      <vt:lpstr>Structure array의 초기화</vt:lpstr>
      <vt:lpstr>예제</vt:lpstr>
      <vt:lpstr>중간 점검</vt:lpstr>
      <vt:lpstr>Project4: 영화관 예매 시스템</vt:lpstr>
      <vt:lpstr>Project4: 영화관 예매 시스템</vt:lpstr>
      <vt:lpstr>Project4: 영화관 예매 시스템</vt:lpstr>
      <vt:lpstr>Deep copy vs. shallow copy</vt:lpstr>
      <vt:lpstr>13.4 Structure와 포인터</vt:lpstr>
      <vt:lpstr>구조체를 가리키는 포인터</vt:lpstr>
      <vt:lpstr>-&gt; 연산자</vt:lpstr>
      <vt:lpstr>-&gt; 연산자</vt:lpstr>
      <vt:lpstr>예제</vt:lpstr>
      <vt:lpstr>포인터를 멤버로 가지는 structure</vt:lpstr>
      <vt:lpstr>포인터를 멤버로 가지는 structure</vt:lpstr>
      <vt:lpstr>포인터를 멤버로 가지는 structure</vt:lpstr>
      <vt:lpstr>포인터를 멤버로 가지는 structure</vt:lpstr>
      <vt:lpstr>13.6 Structure와 함수</vt:lpstr>
      <vt:lpstr>Structure와 함수</vt:lpstr>
      <vt:lpstr>Structure를 반환하는 경우</vt:lpstr>
      <vt:lpstr>예제: 벡터 연산</vt:lpstr>
      <vt:lpstr>예제</vt:lpstr>
      <vt:lpstr>예제</vt:lpstr>
      <vt:lpstr>13.7 Union (공용체)</vt:lpstr>
      <vt:lpstr>예제#1</vt:lpstr>
      <vt:lpstr>Lab: Union 이용</vt:lpstr>
      <vt:lpstr>Lab: Union 이용</vt:lpstr>
      <vt:lpstr>Lab: Union 이용</vt:lpstr>
      <vt:lpstr>13.8 Enumeration</vt:lpstr>
      <vt:lpstr>Enumeration의 선언</vt:lpstr>
      <vt:lpstr>Enumeration이 필요한 이유</vt:lpstr>
      <vt:lpstr>Enumeration 초기화 </vt:lpstr>
      <vt:lpstr>Enumeration의 예</vt:lpstr>
      <vt:lpstr>예제</vt:lpstr>
      <vt:lpstr>Enumeration과 다른 방법과의 비교</vt:lpstr>
      <vt:lpstr>중간 점검</vt:lpstr>
      <vt:lpstr>13.9 typedef의 개념</vt:lpstr>
      <vt:lpstr>typedef </vt:lpstr>
      <vt:lpstr>typedef의 예</vt:lpstr>
      <vt:lpstr>구조체로 새로운 타입 정의</vt:lpstr>
      <vt:lpstr>예제: 2차원 상의 점을 POINT 타입으로 정의</vt:lpstr>
      <vt:lpstr>예제</vt:lpstr>
      <vt:lpstr>예제</vt:lpstr>
      <vt:lpstr>typedef의 이용 예</vt:lpstr>
      <vt:lpstr>숙제#13-2: 평점이 높은 학생 찾기</vt:lpstr>
      <vt:lpstr>소스</vt:lpstr>
      <vt:lpstr>소스</vt:lpstr>
      <vt:lpstr>숙제#13-2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재현 송</cp:lastModifiedBy>
  <cp:revision>359</cp:revision>
  <dcterms:created xsi:type="dcterms:W3CDTF">2007-11-08T01:24:05Z</dcterms:created>
  <dcterms:modified xsi:type="dcterms:W3CDTF">2024-05-31T08:17:59Z</dcterms:modified>
</cp:coreProperties>
</file>