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2"/>
  </p:sldMasterIdLst>
  <p:notesMasterIdLst>
    <p:notesMasterId r:id="rId7"/>
  </p:notesMasterIdLst>
  <p:sldIdLst>
    <p:sldId id="257" r:id="rId3"/>
    <p:sldId id="289" r:id="rId4"/>
    <p:sldId id="290" r:id="rId5"/>
    <p:sldId id="29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B04B2-ED5F-40D2-947D-1BF5AB007430}" v="31" dt="2022-08-13T06:02:30.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22" y="43"/>
      </p:cViewPr>
      <p:guideLst>
        <p:guide orient="horz" pos="2183"/>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남원홍" userId="5818a3c2-55b2-4941-bb0e-91e982abc223" providerId="ADAL" clId="{1D5B04B2-ED5F-40D2-947D-1BF5AB007430}"/>
    <pc:docChg chg="modSld">
      <pc:chgData name="남원홍" userId="5818a3c2-55b2-4941-bb0e-91e982abc223" providerId="ADAL" clId="{1D5B04B2-ED5F-40D2-947D-1BF5AB007430}" dt="2022-08-13T06:02:30.174" v="379"/>
      <pc:docMkLst>
        <pc:docMk/>
      </pc:docMkLst>
      <pc:sldChg chg="modSp mod">
        <pc:chgData name="남원홍" userId="5818a3c2-55b2-4941-bb0e-91e982abc223" providerId="ADAL" clId="{1D5B04B2-ED5F-40D2-947D-1BF5AB007430}" dt="2022-08-13T06:02:30.174" v="379"/>
        <pc:sldMkLst>
          <pc:docMk/>
          <pc:sldMk cId="3292774682" sldId="290"/>
        </pc:sldMkLst>
        <pc:spChg chg="mod">
          <ac:chgData name="남원홍" userId="5818a3c2-55b2-4941-bb0e-91e982abc223" providerId="ADAL" clId="{1D5B04B2-ED5F-40D2-947D-1BF5AB007430}" dt="2022-08-13T06:02:30.174" v="379"/>
          <ac:spMkLst>
            <pc:docMk/>
            <pc:sldMk cId="3292774682" sldId="290"/>
            <ac:spMk id="3" creationId="{AFC7EA65-54CA-46D5-8DD3-937BA07FF3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023FD0-D7E5-4C01-A6C5-F025B69FB103}" type="datetimeFigureOut">
              <a:rPr lang="en-US" smtClean="0"/>
              <a:pPr/>
              <a:t>3/5/2024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8479B2-B137-4FAA-B6DC-C594B6658870}" type="slidenum">
              <a:rPr lang="en-US" smtClean="0"/>
              <a:pPr/>
              <a:t>‹#›</a:t>
            </a:fld>
            <a:endParaRPr lang="en-US"/>
          </a:p>
        </p:txBody>
      </p:sp>
    </p:spTree>
    <p:extLst>
      <p:ext uri="{BB962C8B-B14F-4D97-AF65-F5344CB8AC3E}">
        <p14:creationId xmlns:p14="http://schemas.microsoft.com/office/powerpoint/2010/main" val="191457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3/5/2024 7:25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0250" y="1905000"/>
            <a:ext cx="7681913" cy="1523495"/>
          </a:xfrm>
        </p:spPr>
        <p:txBody>
          <a:bodyPr>
            <a:noAutofit/>
          </a:bodyPr>
          <a:lstStyle>
            <a:lvl1pPr>
              <a:lnSpc>
                <a:spcPct val="90000"/>
              </a:lnSpc>
              <a:defRPr sz="4800">
                <a:solidFill>
                  <a:schemeClr val="bg1"/>
                </a:solidFill>
                <a:effectLst/>
              </a:defRPr>
            </a:lvl1pPr>
          </a:lstStyle>
          <a:p>
            <a:br>
              <a:rPr lang="en-US" altLang="ko-KR" dirty="0"/>
            </a:br>
            <a:r>
              <a:rPr lang="ko-KR" altLang="en-US" dirty="0"/>
              <a:t>마스터 제목 스타일 편집</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bg1">
                    <a:lumMod val="50000"/>
                    <a:lumOff val="50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dirty="0"/>
              <a:t>마스터 부제목 스타일 편집</a:t>
            </a:r>
            <a:endParaRPr lang="en-US" dirty="0"/>
          </a:p>
        </p:txBody>
      </p:sp>
      <p:pic>
        <p:nvPicPr>
          <p:cNvPr id="7" name="Picture 2" descr="C:\SOYOUNG\ETC\건대마크.JPG"/>
          <p:cNvPicPr>
            <a:picLocks noChangeAspect="1" noChangeArrowheads="1"/>
          </p:cNvPicPr>
          <p:nvPr userDrawn="1"/>
        </p:nvPicPr>
        <p:blipFill>
          <a:blip r:embed="rId2" cstate="print"/>
          <a:srcRect/>
          <a:stretch>
            <a:fillRect/>
          </a:stretch>
        </p:blipFill>
        <p:spPr bwMode="auto">
          <a:xfrm>
            <a:off x="156553" y="254835"/>
            <a:ext cx="1923264" cy="676343"/>
          </a:xfrm>
          <a:prstGeom prst="rect">
            <a:avLst/>
          </a:prstGeom>
          <a:noFill/>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285720" y="0"/>
            <a:ext cx="8001056" cy="1523494"/>
          </a:xfrm>
        </p:spPr>
        <p:txBody>
          <a:bodyPr anchor="ctr" anchorCtr="0">
            <a:noAutofit/>
          </a:bodyPr>
          <a:lstStyle>
            <a:lvl1pPr>
              <a:lnSpc>
                <a:spcPct val="90000"/>
              </a:lnSpc>
              <a:defRPr sz="5400"/>
            </a:lvl1pPr>
          </a:lstStyle>
          <a:p>
            <a:r>
              <a:rPr lang="ko-KR" altLang="en-US"/>
              <a:t>마스터 제목 스타일 편집</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ko-KR" altLang="en-US"/>
              <a:t>마스터 부제목 스타일 편집</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10090"/>
            <a:ext cx="8382000" cy="664797"/>
          </a:xfrm>
        </p:spPr>
        <p:txBody>
          <a:bodyPr/>
          <a:lstStyle/>
          <a:p>
            <a:r>
              <a:rPr lang="ko-KR" altLang="en-US"/>
              <a:t>마스터 제목 스타일 편집</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슬라이드 번호 개체 틀 3"/>
          <p:cNvSpPr>
            <a:spLocks noGrp="1"/>
          </p:cNvSpPr>
          <p:nvPr>
            <p:ph type="sldNum" sz="quarter" idx="11"/>
          </p:nvPr>
        </p:nvSpPr>
        <p:spPr/>
        <p:txBody>
          <a:bodyPr/>
          <a:lstStyle>
            <a:lvl1pPr>
              <a:defRPr>
                <a:solidFill>
                  <a:srgbClr val="002060"/>
                </a:solidFill>
              </a:defRPr>
            </a:lvl1pPr>
          </a:lstStyle>
          <a:p>
            <a:fld id="{1296680F-62D6-4C01-9A51-410252B47654}" type="slidenum">
              <a:rPr lang="ko-KR" altLang="en-US" smtClean="0"/>
              <a:pPr/>
              <a:t>‹#›</a:t>
            </a:fld>
            <a:endParaRPr lang="ko-KR" altLang="en-US"/>
          </a:p>
        </p:txBody>
      </p:sp>
      <p:sp>
        <p:nvSpPr>
          <p:cNvPr id="5" name="바닥글 개체 틀 4"/>
          <p:cNvSpPr>
            <a:spLocks noGrp="1"/>
          </p:cNvSpPr>
          <p:nvPr>
            <p:ph type="ftr" sz="quarter" idx="12"/>
          </p:nvPr>
        </p:nvSpPr>
        <p:spPr/>
        <p:txBody>
          <a:bodyPr/>
          <a:lstStyle>
            <a:lvl1pPr>
              <a:defRPr>
                <a:solidFill>
                  <a:srgbClr val="002060"/>
                </a:solidFill>
              </a:defRPr>
            </a:lvl1pPr>
          </a:lstStyle>
          <a:p>
            <a:endParaRPr lang="ko-KR" altLang="en-US" dirty="0"/>
          </a:p>
        </p:txBody>
      </p:sp>
      <p:pic>
        <p:nvPicPr>
          <p:cNvPr id="9" name="Picture 3" descr="C:\SOYOUNG\ETC\UI_Mark.jpg"/>
          <p:cNvPicPr>
            <a:picLocks noChangeAspect="1" noChangeArrowheads="1"/>
          </p:cNvPicPr>
          <p:nvPr userDrawn="1"/>
        </p:nvPicPr>
        <p:blipFill>
          <a:blip r:embed="rId2" cstate="print"/>
          <a:srcRect/>
          <a:stretch>
            <a:fillRect/>
          </a:stretch>
        </p:blipFill>
        <p:spPr bwMode="auto">
          <a:xfrm>
            <a:off x="109055" y="6165907"/>
            <a:ext cx="595619" cy="595619"/>
          </a:xfrm>
          <a:prstGeom prst="rect">
            <a:avLst/>
          </a:prstGeom>
          <a:noFill/>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109055" y="296212"/>
            <a:ext cx="8907125" cy="776748"/>
          </a:xfrm>
        </p:spPr>
        <p:txBody>
          <a:bodyPr/>
          <a:lstStyle>
            <a:lvl1pPr algn="ctr">
              <a:defRPr/>
            </a:lvl1pPr>
          </a:lstStyle>
          <a:p>
            <a:r>
              <a:rPr lang="ko-KR" altLang="en-US" dirty="0"/>
              <a:t>마스터 제목 스타일 편집</a:t>
            </a:r>
            <a:endParaRPr lang="en-US" dirty="0"/>
          </a:p>
        </p:txBody>
      </p:sp>
      <p:sp>
        <p:nvSpPr>
          <p:cNvPr id="3" name="Content Placeholder 2"/>
          <p:cNvSpPr>
            <a:spLocks noGrp="1"/>
          </p:cNvSpPr>
          <p:nvPr>
            <p:ph idx="1"/>
          </p:nvPr>
        </p:nvSpPr>
        <p:spPr>
          <a:xfrm>
            <a:off x="109055" y="1367927"/>
            <a:ext cx="8897293"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슬라이드 번호 개체 틀 3"/>
          <p:cNvSpPr>
            <a:spLocks noGrp="1"/>
          </p:cNvSpPr>
          <p:nvPr>
            <p:ph type="sldNum" sz="quarter" idx="10"/>
          </p:nvPr>
        </p:nvSpPr>
        <p:spPr>
          <a:xfrm>
            <a:off x="6877656" y="6356350"/>
            <a:ext cx="2133600" cy="365125"/>
          </a:xfrm>
        </p:spPr>
        <p:txBody>
          <a:bodyPr/>
          <a:lstStyle/>
          <a:p>
            <a:fld id="{1296680F-62D6-4C01-9A51-410252B47654}" type="slidenum">
              <a:rPr lang="ko-KR" altLang="en-US" smtClean="0"/>
              <a:pPr/>
              <a:t>‹#›</a:t>
            </a:fld>
            <a:endParaRPr lang="ko-KR" alt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슬라이드 번호 개체 틀 4"/>
          <p:cNvSpPr>
            <a:spLocks noGrp="1"/>
          </p:cNvSpPr>
          <p:nvPr>
            <p:ph type="sldNum" sz="quarter" idx="10"/>
          </p:nvPr>
        </p:nvSpPr>
        <p:spPr/>
        <p:txBody>
          <a:bodyPr/>
          <a:lstStyle/>
          <a:p>
            <a:fld id="{1296680F-62D6-4C01-9A51-410252B47654}" type="slidenum">
              <a:rPr lang="ko-KR" altLang="en-US" smtClean="0"/>
              <a:pPr/>
              <a:t>‹#›</a:t>
            </a:fld>
            <a:endParaRPr lang="ko-KR" altLang="en-US"/>
          </a:p>
        </p:txBody>
      </p:sp>
      <p:sp>
        <p:nvSpPr>
          <p:cNvPr id="6" name="바닥글 개체 틀 5"/>
          <p:cNvSpPr>
            <a:spLocks noGrp="1"/>
          </p:cNvSpPr>
          <p:nvPr>
            <p:ph type="ftr" sz="quarter" idx="11"/>
          </p:nvPr>
        </p:nvSpPr>
        <p:spPr/>
        <p:txBody>
          <a:bodyPr/>
          <a:lstStyle/>
          <a:p>
            <a:endParaRPr lang="ko-KR" altLang="en-US"/>
          </a:p>
        </p:txBody>
      </p:sp>
      <p:pic>
        <p:nvPicPr>
          <p:cNvPr id="7" name="Picture 3" descr="C:\SOYOUNG\ETC\UI_Mark.jpg"/>
          <p:cNvPicPr>
            <a:picLocks noChangeAspect="1" noChangeArrowheads="1"/>
          </p:cNvPicPr>
          <p:nvPr userDrawn="1"/>
        </p:nvPicPr>
        <p:blipFill>
          <a:blip r:embed="rId2" cstate="print"/>
          <a:srcRect/>
          <a:stretch>
            <a:fillRect/>
          </a:stretch>
        </p:blipFill>
        <p:spPr bwMode="auto">
          <a:xfrm>
            <a:off x="109055" y="6165907"/>
            <a:ext cx="595619" cy="595619"/>
          </a:xfrm>
          <a:prstGeom prst="rect">
            <a:avLst/>
          </a:prstGeom>
          <a:noFill/>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슬라이드 번호 개체 틀 6"/>
          <p:cNvSpPr>
            <a:spLocks noGrp="1"/>
          </p:cNvSpPr>
          <p:nvPr>
            <p:ph type="sldNum" sz="quarter" idx="10"/>
          </p:nvPr>
        </p:nvSpPr>
        <p:spPr/>
        <p:txBody>
          <a:bodyPr/>
          <a:lstStyle/>
          <a:p>
            <a:fld id="{1296680F-62D6-4C01-9A51-410252B47654}" type="slidenum">
              <a:rPr lang="ko-KR" altLang="en-US" smtClean="0"/>
              <a:pPr/>
              <a:t>‹#›</a:t>
            </a:fld>
            <a:endParaRPr lang="ko-KR" altLang="en-US"/>
          </a:p>
        </p:txBody>
      </p:sp>
      <p:sp>
        <p:nvSpPr>
          <p:cNvPr id="8" name="바닥글 개체 틀 7"/>
          <p:cNvSpPr>
            <a:spLocks noGrp="1"/>
          </p:cNvSpPr>
          <p:nvPr>
            <p:ph type="ftr" sz="quarter" idx="11"/>
          </p:nvPr>
        </p:nvSpPr>
        <p:spPr/>
        <p:txBody>
          <a:bodyPr/>
          <a:lstStyle/>
          <a:p>
            <a:endParaRPr lang="ko-KR" altLang="en-US"/>
          </a:p>
        </p:txBody>
      </p:sp>
      <p:pic>
        <p:nvPicPr>
          <p:cNvPr id="9" name="Picture 3" descr="C:\SOYOUNG\ETC\UI_Mark.jpg"/>
          <p:cNvPicPr>
            <a:picLocks noChangeAspect="1" noChangeArrowheads="1"/>
          </p:cNvPicPr>
          <p:nvPr userDrawn="1"/>
        </p:nvPicPr>
        <p:blipFill>
          <a:blip r:embed="rId2" cstate="print"/>
          <a:srcRect/>
          <a:stretch>
            <a:fillRect/>
          </a:stretch>
        </p:blipFill>
        <p:spPr bwMode="auto">
          <a:xfrm>
            <a:off x="109055" y="6165907"/>
            <a:ext cx="595619" cy="595619"/>
          </a:xfrm>
          <a:prstGeom prst="rect">
            <a:avLst/>
          </a:prstGeom>
          <a:noFill/>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슬라이드 번호 개체 틀 2"/>
          <p:cNvSpPr>
            <a:spLocks noGrp="1"/>
          </p:cNvSpPr>
          <p:nvPr>
            <p:ph type="sldNum" sz="quarter" idx="10"/>
          </p:nvPr>
        </p:nvSpPr>
        <p:spPr/>
        <p:txBody>
          <a:bodyPr/>
          <a:lstStyle/>
          <a:p>
            <a:fld id="{1296680F-62D6-4C01-9A51-410252B47654}" type="slidenum">
              <a:rPr lang="ko-KR" altLang="en-US" smtClean="0"/>
              <a:pPr/>
              <a:t>‹#›</a:t>
            </a:fld>
            <a:endParaRPr lang="ko-KR" altLang="en-US"/>
          </a:p>
        </p:txBody>
      </p:sp>
      <p:sp>
        <p:nvSpPr>
          <p:cNvPr id="4" name="바닥글 개체 틀 3"/>
          <p:cNvSpPr>
            <a:spLocks noGrp="1"/>
          </p:cNvSpPr>
          <p:nvPr>
            <p:ph type="ftr" sz="quarter" idx="11"/>
          </p:nvPr>
        </p:nvSpPr>
        <p:spPr/>
        <p:txBody>
          <a:bodyPr/>
          <a:lstStyle/>
          <a:p>
            <a:endParaRPr lang="ko-KR" altLang="en-US"/>
          </a:p>
        </p:txBody>
      </p:sp>
      <p:pic>
        <p:nvPicPr>
          <p:cNvPr id="5" name="Picture 3" descr="C:\SOYOUNG\ETC\UI_Mark.jpg"/>
          <p:cNvPicPr>
            <a:picLocks noChangeAspect="1" noChangeArrowheads="1"/>
          </p:cNvPicPr>
          <p:nvPr userDrawn="1"/>
        </p:nvPicPr>
        <p:blipFill>
          <a:blip r:embed="rId2" cstate="print"/>
          <a:srcRect/>
          <a:stretch>
            <a:fillRect/>
          </a:stretch>
        </p:blipFill>
        <p:spPr bwMode="auto">
          <a:xfrm>
            <a:off x="109055" y="6165907"/>
            <a:ext cx="595619" cy="595619"/>
          </a:xfrm>
          <a:prstGeom prst="rect">
            <a:avLst/>
          </a:prstGeom>
          <a:noFill/>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fld id="{1296680F-62D6-4C01-9A51-410252B47654}" type="slidenum">
              <a:rPr lang="ko-KR" altLang="en-US" smtClean="0"/>
              <a:pPr/>
              <a:t>‹#›</a:t>
            </a:fld>
            <a:endParaRPr lang="ko-KR" altLang="en-US"/>
          </a:p>
        </p:txBody>
      </p:sp>
      <p:sp>
        <p:nvSpPr>
          <p:cNvPr id="3" name="바닥글 개체 틀 2"/>
          <p:cNvSpPr>
            <a:spLocks noGrp="1"/>
          </p:cNvSpPr>
          <p:nvPr>
            <p:ph type="ftr" sz="quarter" idx="11"/>
          </p:nvPr>
        </p:nvSpPr>
        <p:spPr/>
        <p:txBody>
          <a:bodyPr/>
          <a:lstStyle/>
          <a:p>
            <a:endParaRPr lang="ko-KR" altLang="en-US"/>
          </a:p>
        </p:txBody>
      </p:sp>
      <p:pic>
        <p:nvPicPr>
          <p:cNvPr id="4" name="Picture 3" descr="C:\SOYOUNG\ETC\UI_Mark.jpg"/>
          <p:cNvPicPr>
            <a:picLocks noChangeAspect="1" noChangeArrowheads="1"/>
          </p:cNvPicPr>
          <p:nvPr userDrawn="1"/>
        </p:nvPicPr>
        <p:blipFill>
          <a:blip r:embed="rId2" cstate="print"/>
          <a:srcRect/>
          <a:stretch>
            <a:fillRect/>
          </a:stretch>
        </p:blipFill>
        <p:spPr bwMode="auto">
          <a:xfrm>
            <a:off x="109055" y="6165907"/>
            <a:ext cx="595619" cy="595619"/>
          </a:xfrm>
          <a:prstGeom prst="rect">
            <a:avLst/>
          </a:prstGeom>
          <a:noFill/>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a:t>마스터 제목 스타일 편집</a:t>
            </a:r>
          </a:p>
        </p:txBody>
      </p:sp>
      <p:sp>
        <p:nvSpPr>
          <p:cNvPr id="3" name="텍스트 개체 틀 2"/>
          <p:cNvSpPr>
            <a:spLocks noGrp="1"/>
          </p:cNvSpPr>
          <p:nvPr>
            <p:ph type="body" sz="half" idx="1"/>
          </p:nvPr>
        </p:nvSpPr>
        <p:spPr>
          <a:xfrm>
            <a:off x="468313" y="908050"/>
            <a:ext cx="4032250" cy="521811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52963" y="908050"/>
            <a:ext cx="4033837" cy="521811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71"/>
          <p:cNvSpPr>
            <a:spLocks noGrp="1" noChangeArrowheads="1"/>
          </p:cNvSpPr>
          <p:nvPr>
            <p:ph type="dt" sz="quarter" idx="10"/>
          </p:nvPr>
        </p:nvSpPr>
        <p:spPr>
          <a:xfrm>
            <a:off x="468313" y="6308725"/>
            <a:ext cx="2530475" cy="269875"/>
          </a:xfrm>
          <a:prstGeom prst="rect">
            <a:avLst/>
          </a:prstGeom>
          <a:ln/>
        </p:spPr>
        <p:txBody>
          <a:bodyPr/>
          <a:lstStyle>
            <a:lvl1pPr>
              <a:defRPr/>
            </a:lvl1pPr>
          </a:lstStyle>
          <a:p>
            <a:pPr>
              <a:defRPr/>
            </a:pPr>
            <a:endParaRPr lang="en-US" altLang="ko-KR"/>
          </a:p>
        </p:txBody>
      </p:sp>
      <p:sp>
        <p:nvSpPr>
          <p:cNvPr id="6" name="Rectangle 73"/>
          <p:cNvSpPr>
            <a:spLocks noGrp="1" noChangeArrowheads="1"/>
          </p:cNvSpPr>
          <p:nvPr>
            <p:ph type="sldNum" sz="quarter" idx="11"/>
          </p:nvPr>
        </p:nvSpPr>
        <p:spPr>
          <a:ln/>
        </p:spPr>
        <p:txBody>
          <a:bodyPr/>
          <a:lstStyle>
            <a:lvl1pPr>
              <a:defRPr/>
            </a:lvl1pPr>
          </a:lstStyle>
          <a:p>
            <a:pPr>
              <a:defRPr/>
            </a:pPr>
            <a:fld id="{F2AD47D3-1EAA-497B-A4E6-0913C07B0895}"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7000" r="-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ko-KR" altLang="en-US"/>
              <a:t>마스터 제목 스타일 편집</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바닥글 개체 틀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2060"/>
                </a:solidFill>
              </a:defRPr>
            </a:lvl1pPr>
          </a:lstStyle>
          <a:p>
            <a:endParaRPr lang="ko-KR" altLang="en-US"/>
          </a:p>
        </p:txBody>
      </p:sp>
      <p:sp>
        <p:nvSpPr>
          <p:cNvPr id="5" name="슬라이드 번호 개체 틀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2060"/>
                </a:solidFill>
              </a:defRPr>
            </a:lvl1pPr>
          </a:lstStyle>
          <a:p>
            <a:fld id="{1296680F-62D6-4C01-9A51-410252B47654}" type="slidenum">
              <a:rPr lang="ko-KR" altLang="en-US" smtClean="0"/>
              <a:pPr/>
              <a:t>‹#›</a:t>
            </a:fld>
            <a:endParaRPr lang="ko-KR" alt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ransition>
    <p:fade/>
  </p:transition>
  <p:hf hdr="0" ftr="0" dt="0"/>
  <p:txStyles>
    <p:titleStyle>
      <a:lvl1pPr algn="l" defTabSz="914363" rtl="0" eaLnBrk="1" latinLnBrk="1" hangingPunct="1">
        <a:lnSpc>
          <a:spcPct val="90000"/>
        </a:lnSpc>
        <a:spcBef>
          <a:spcPct val="0"/>
        </a:spcBef>
        <a:buNone/>
        <a:defRPr lang="en-US" sz="4800" b="0" kern="1200" cap="none" spc="-150" dirty="0" smtClean="0">
          <a:ln w="3175">
            <a:noFill/>
          </a:ln>
          <a:gradFill flip="none" rotWithShape="1">
            <a:gsLst>
              <a:gs pos="0">
                <a:schemeClr val="accent1"/>
              </a:gs>
              <a:gs pos="8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1" hangingPunct="1">
        <a:lnSpc>
          <a:spcPct val="90000"/>
        </a:lnSpc>
        <a:spcBef>
          <a:spcPct val="20000"/>
        </a:spcBef>
        <a:buFontTx/>
        <a:buBlip>
          <a:blip r:embed="rId12"/>
        </a:buBlip>
        <a:defRPr sz="3200" kern="1200">
          <a:solidFill>
            <a:schemeClr val="bg1"/>
          </a:solidFill>
          <a:latin typeface="+mn-lt"/>
          <a:ea typeface="+mn-ea"/>
          <a:cs typeface="+mn-cs"/>
        </a:defRPr>
      </a:lvl1pPr>
      <a:lvl2pPr marL="914400" indent="-396875" algn="l" defTabSz="914363" rtl="0" eaLnBrk="1" latinLnBrk="1" hangingPunct="1">
        <a:lnSpc>
          <a:spcPct val="90000"/>
        </a:lnSpc>
        <a:spcBef>
          <a:spcPct val="20000"/>
        </a:spcBef>
        <a:buFontTx/>
        <a:buBlip>
          <a:blip r:embed="rId13"/>
        </a:buBlip>
        <a:defRPr sz="2800" kern="1200">
          <a:solidFill>
            <a:schemeClr val="bg1"/>
          </a:solidFill>
          <a:latin typeface="+mn-lt"/>
          <a:ea typeface="+mn-ea"/>
          <a:cs typeface="+mn-cs"/>
        </a:defRPr>
      </a:lvl2pPr>
      <a:lvl3pPr marL="1258888" indent="-344488" algn="l" defTabSz="914363" rtl="0" eaLnBrk="1" latinLnBrk="1" hangingPunct="1">
        <a:lnSpc>
          <a:spcPct val="90000"/>
        </a:lnSpc>
        <a:spcBef>
          <a:spcPct val="20000"/>
        </a:spcBef>
        <a:buFont typeface="Calibri" pitchFamily="34" charset="0"/>
        <a:buChar char="–"/>
        <a:defRPr sz="2400" kern="1200">
          <a:solidFill>
            <a:schemeClr val="bg1"/>
          </a:solidFill>
          <a:latin typeface="+mn-lt"/>
          <a:ea typeface="+mn-ea"/>
          <a:cs typeface="+mn-cs"/>
        </a:defRPr>
      </a:lvl3pPr>
      <a:lvl4pPr marL="1604963" indent="-346075" algn="l" defTabSz="914363" rtl="0" eaLnBrk="1" latinLnBrk="1" hangingPunct="1">
        <a:lnSpc>
          <a:spcPct val="90000"/>
        </a:lnSpc>
        <a:spcBef>
          <a:spcPct val="20000"/>
        </a:spcBef>
        <a:buFont typeface="Wingdings" pitchFamily="2" charset="2"/>
        <a:buChar char="§"/>
        <a:defRPr sz="2400" kern="1200">
          <a:solidFill>
            <a:schemeClr val="bg1"/>
          </a:solidFill>
          <a:latin typeface="+mn-lt"/>
          <a:ea typeface="+mn-ea"/>
          <a:cs typeface="+mn-cs"/>
        </a:defRPr>
      </a:lvl4pPr>
      <a:lvl5pPr marL="1941513" indent="-336550" algn="l" defTabSz="914363" rtl="0" eaLnBrk="1" latinLnBrk="1" hangingPunct="1">
        <a:lnSpc>
          <a:spcPct val="90000"/>
        </a:lnSpc>
        <a:spcBef>
          <a:spcPct val="20000"/>
        </a:spcBef>
        <a:buFont typeface="Arial" pitchFamily="34" charset="0"/>
        <a:buChar char="•"/>
        <a:defRPr sz="2400" kern="1200">
          <a:solidFill>
            <a:schemeClr val="bg1"/>
          </a:solidFill>
          <a:latin typeface="+mn-lt"/>
          <a:ea typeface="+mn-ea"/>
          <a:cs typeface="+mn-cs"/>
        </a:defRPr>
      </a:lvl5pPr>
      <a:lvl6pPr marL="2514499"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1" hangingPunct="1">
        <a:defRPr sz="1800" kern="1200">
          <a:solidFill>
            <a:schemeClr val="tx1"/>
          </a:solidFill>
          <a:latin typeface="+mn-lt"/>
          <a:ea typeface="+mn-ea"/>
          <a:cs typeface="+mn-cs"/>
        </a:defRPr>
      </a:lvl1pPr>
      <a:lvl2pPr marL="457182" algn="l" defTabSz="914363" rtl="0" eaLnBrk="1" latinLnBrk="1" hangingPunct="1">
        <a:defRPr sz="1800" kern="1200">
          <a:solidFill>
            <a:schemeClr val="tx1"/>
          </a:solidFill>
          <a:latin typeface="+mn-lt"/>
          <a:ea typeface="+mn-ea"/>
          <a:cs typeface="+mn-cs"/>
        </a:defRPr>
      </a:lvl2pPr>
      <a:lvl3pPr marL="914363" algn="l" defTabSz="914363" rtl="0" eaLnBrk="1" latinLnBrk="1" hangingPunct="1">
        <a:defRPr sz="1800" kern="1200">
          <a:solidFill>
            <a:schemeClr val="tx1"/>
          </a:solidFill>
          <a:latin typeface="+mn-lt"/>
          <a:ea typeface="+mn-ea"/>
          <a:cs typeface="+mn-cs"/>
        </a:defRPr>
      </a:lvl3pPr>
      <a:lvl4pPr marL="1371545" algn="l" defTabSz="914363" rtl="0" eaLnBrk="1" latinLnBrk="1" hangingPunct="1">
        <a:defRPr sz="1800" kern="1200">
          <a:solidFill>
            <a:schemeClr val="tx1"/>
          </a:solidFill>
          <a:latin typeface="+mn-lt"/>
          <a:ea typeface="+mn-ea"/>
          <a:cs typeface="+mn-cs"/>
        </a:defRPr>
      </a:lvl4pPr>
      <a:lvl5pPr marL="1828727" algn="l" defTabSz="914363" rtl="0" eaLnBrk="1" latinLnBrk="1" hangingPunct="1">
        <a:defRPr sz="1800" kern="1200">
          <a:solidFill>
            <a:schemeClr val="tx1"/>
          </a:solidFill>
          <a:latin typeface="+mn-lt"/>
          <a:ea typeface="+mn-ea"/>
          <a:cs typeface="+mn-cs"/>
        </a:defRPr>
      </a:lvl5pPr>
      <a:lvl6pPr marL="2285909" algn="l" defTabSz="914363" rtl="0" eaLnBrk="1" latinLnBrk="1" hangingPunct="1">
        <a:defRPr sz="1800" kern="1200">
          <a:solidFill>
            <a:schemeClr val="tx1"/>
          </a:solidFill>
          <a:latin typeface="+mn-lt"/>
          <a:ea typeface="+mn-ea"/>
          <a:cs typeface="+mn-cs"/>
        </a:defRPr>
      </a:lvl6pPr>
      <a:lvl7pPr marL="2743090" algn="l" defTabSz="914363" rtl="0" eaLnBrk="1" latinLnBrk="1" hangingPunct="1">
        <a:defRPr sz="1800" kern="1200">
          <a:solidFill>
            <a:schemeClr val="tx1"/>
          </a:solidFill>
          <a:latin typeface="+mn-lt"/>
          <a:ea typeface="+mn-ea"/>
          <a:cs typeface="+mn-cs"/>
        </a:defRPr>
      </a:lvl7pPr>
      <a:lvl8pPr marL="3200272" algn="l" defTabSz="914363" rtl="0" eaLnBrk="1" latinLnBrk="1" hangingPunct="1">
        <a:defRPr sz="1800" kern="1200">
          <a:solidFill>
            <a:schemeClr val="tx1"/>
          </a:solidFill>
          <a:latin typeface="+mn-lt"/>
          <a:ea typeface="+mn-ea"/>
          <a:cs typeface="+mn-cs"/>
        </a:defRPr>
      </a:lvl8pPr>
      <a:lvl9pPr marL="3657454" algn="l" defTabSz="914363"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ites.google.com/view/wna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41922"/>
            <a:ext cx="7681913" cy="1280378"/>
          </a:xfrm>
        </p:spPr>
        <p:txBody>
          <a:bodyPr/>
          <a:lstStyle/>
          <a:p>
            <a:pPr algn="ctr"/>
            <a:r>
              <a:rPr altLang="ko-KR" sz="5400" dirty="0"/>
              <a:t>C </a:t>
            </a:r>
            <a:r>
              <a:rPr lang="ko-KR" altLang="en-US" sz="5400" dirty="0"/>
              <a:t>프로그래밍</a:t>
            </a:r>
            <a:br>
              <a:rPr lang="en-US" altLang="ko-KR" dirty="0"/>
            </a:br>
            <a:br>
              <a:rPr lang="en-US" altLang="ko-KR" dirty="0"/>
            </a:br>
            <a:br>
              <a:rPr lang="en-US" altLang="ko-KR" sz="4000" dirty="0"/>
            </a:br>
            <a:endParaRPr lang="en-US" sz="4000" dirty="0"/>
          </a:p>
        </p:txBody>
      </p:sp>
      <p:sp>
        <p:nvSpPr>
          <p:cNvPr id="3" name="Subtitle 2"/>
          <p:cNvSpPr>
            <a:spLocks noGrp="1"/>
          </p:cNvSpPr>
          <p:nvPr>
            <p:ph type="subTitle" idx="1"/>
          </p:nvPr>
        </p:nvSpPr>
        <p:spPr>
          <a:xfrm>
            <a:off x="730249" y="3975651"/>
            <a:ext cx="7681913" cy="1997765"/>
          </a:xfrm>
        </p:spPr>
        <p:txBody>
          <a:bodyPr>
            <a:normAutofit fontScale="92500" lnSpcReduction="10000"/>
          </a:bodyPr>
          <a:lstStyle/>
          <a:p>
            <a:pPr algn="ctr"/>
            <a:r>
              <a:rPr lang="en-US" sz="3900" dirty="0">
                <a:solidFill>
                  <a:schemeClr val="bg1"/>
                </a:solidFill>
              </a:rPr>
              <a:t>Wonhong Nam</a:t>
            </a:r>
            <a:endParaRPr lang="en-US" dirty="0">
              <a:solidFill>
                <a:schemeClr val="bg1"/>
              </a:solidFill>
            </a:endParaRPr>
          </a:p>
          <a:p>
            <a:pPr algn="ctr"/>
            <a:r>
              <a:rPr lang="en-US" dirty="0">
                <a:solidFill>
                  <a:schemeClr val="bg1"/>
                </a:solidFill>
              </a:rPr>
              <a:t>Dept.</a:t>
            </a:r>
            <a:r>
              <a:rPr lang="ko-KR" altLang="en-US" dirty="0">
                <a:solidFill>
                  <a:schemeClr val="bg1"/>
                </a:solidFill>
              </a:rPr>
              <a:t> </a:t>
            </a:r>
            <a:r>
              <a:rPr lang="en-US" altLang="ko-KR" dirty="0">
                <a:solidFill>
                  <a:schemeClr val="bg1"/>
                </a:solidFill>
              </a:rPr>
              <a:t>of</a:t>
            </a:r>
            <a:r>
              <a:rPr lang="ko-KR" altLang="en-US" dirty="0">
                <a:solidFill>
                  <a:schemeClr val="bg1"/>
                </a:solidFill>
              </a:rPr>
              <a:t> </a:t>
            </a:r>
            <a:r>
              <a:rPr lang="en-US" altLang="ko-KR" dirty="0">
                <a:solidFill>
                  <a:schemeClr val="bg1"/>
                </a:solidFill>
              </a:rPr>
              <a:t>Computer</a:t>
            </a:r>
            <a:r>
              <a:rPr lang="ko-KR" altLang="en-US" dirty="0">
                <a:solidFill>
                  <a:schemeClr val="bg1"/>
                </a:solidFill>
              </a:rPr>
              <a:t> </a:t>
            </a:r>
            <a:r>
              <a:rPr lang="en-US" altLang="ko-KR" dirty="0">
                <a:solidFill>
                  <a:schemeClr val="bg1"/>
                </a:solidFill>
              </a:rPr>
              <a:t>Science</a:t>
            </a:r>
            <a:r>
              <a:rPr lang="ko-KR" altLang="en-US" dirty="0">
                <a:solidFill>
                  <a:schemeClr val="bg1"/>
                </a:solidFill>
              </a:rPr>
              <a:t> </a:t>
            </a:r>
            <a:r>
              <a:rPr lang="en-US" altLang="ko-KR" dirty="0">
                <a:solidFill>
                  <a:schemeClr val="bg1"/>
                </a:solidFill>
              </a:rPr>
              <a:t>&amp; Engineering</a:t>
            </a:r>
            <a:endParaRPr lang="en-US" dirty="0">
              <a:solidFill>
                <a:schemeClr val="bg1"/>
              </a:solidFill>
            </a:endParaRPr>
          </a:p>
          <a:p>
            <a:pPr algn="ctr"/>
            <a:r>
              <a:rPr lang="en-US" dirty="0" err="1">
                <a:solidFill>
                  <a:schemeClr val="bg1"/>
                </a:solidFill>
              </a:rPr>
              <a:t>Konkuk</a:t>
            </a:r>
            <a:r>
              <a:rPr lang="en-US" dirty="0">
                <a:solidFill>
                  <a:schemeClr val="bg1"/>
                </a:solidFill>
              </a:rPr>
              <a:t> University</a:t>
            </a:r>
          </a:p>
          <a:p>
            <a:pPr algn="ctr"/>
            <a:endParaRPr lang="en-US" dirty="0">
              <a:solidFill>
                <a:schemeClr val="bg1"/>
              </a:solidFill>
            </a:endParaRPr>
          </a:p>
          <a:p>
            <a:pPr algn="ctr"/>
            <a:r>
              <a:rPr lang="en-US" dirty="0">
                <a:solidFill>
                  <a:schemeClr val="bg1"/>
                </a:solidFill>
              </a:rPr>
              <a:t>wnam@konkuk.ac.kr</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dirty="0"/>
              <a:t>Class Information</a:t>
            </a:r>
            <a:endParaRPr lang="ko-KR" altLang="en-US" dirty="0"/>
          </a:p>
        </p:txBody>
      </p:sp>
      <p:sp>
        <p:nvSpPr>
          <p:cNvPr id="7" name="내용 개체 틀 6"/>
          <p:cNvSpPr>
            <a:spLocks noGrp="1"/>
          </p:cNvSpPr>
          <p:nvPr>
            <p:ph idx="1"/>
          </p:nvPr>
        </p:nvSpPr>
        <p:spPr>
          <a:xfrm>
            <a:off x="109055" y="1382295"/>
            <a:ext cx="8897293" cy="5275290"/>
          </a:xfrm>
        </p:spPr>
        <p:txBody>
          <a:bodyPr/>
          <a:lstStyle/>
          <a:p>
            <a:r>
              <a:rPr lang="en-US" altLang="ko-KR" sz="2400" dirty="0"/>
              <a:t>Instructor</a:t>
            </a:r>
          </a:p>
          <a:p>
            <a:pPr lvl="1"/>
            <a:r>
              <a:rPr lang="en-US" altLang="ko-KR" sz="2000" dirty="0"/>
              <a:t>Prof. Wonhong Nam</a:t>
            </a:r>
          </a:p>
          <a:p>
            <a:pPr lvl="1"/>
            <a:r>
              <a:rPr lang="en-US" altLang="ko-KR" sz="2000" dirty="0">
                <a:hlinkClick r:id="rId2"/>
              </a:rPr>
              <a:t>https://sites.google.com/view/wnam</a:t>
            </a:r>
            <a:endParaRPr lang="en-US" altLang="ko-KR" sz="2000" dirty="0"/>
          </a:p>
          <a:p>
            <a:pPr lvl="1"/>
            <a:r>
              <a:rPr lang="en-US" altLang="ko-KR" sz="2000" dirty="0"/>
              <a:t>Office: </a:t>
            </a:r>
            <a:r>
              <a:rPr lang="ko-KR" altLang="en-US" sz="2000" dirty="0"/>
              <a:t>공학관 </a:t>
            </a:r>
            <a:r>
              <a:rPr lang="en-US" altLang="ko-KR" sz="2000" dirty="0"/>
              <a:t>C</a:t>
            </a:r>
            <a:r>
              <a:rPr lang="ko-KR" altLang="en-US" sz="2000" dirty="0"/>
              <a:t>동 </a:t>
            </a:r>
            <a:r>
              <a:rPr lang="en-US" altLang="ko-KR" sz="2000" dirty="0"/>
              <a:t>293</a:t>
            </a:r>
            <a:r>
              <a:rPr lang="ko-KR" altLang="en-US" sz="2000" dirty="0"/>
              <a:t>호</a:t>
            </a:r>
            <a:endParaRPr lang="en-US" altLang="ko-KR" sz="2000" dirty="0"/>
          </a:p>
          <a:p>
            <a:pPr lvl="1"/>
            <a:r>
              <a:rPr lang="en-US" altLang="ko-KR" sz="2000" dirty="0"/>
              <a:t>Email: wnam@konkuk.ac.kr, Tel: 2049-6128</a:t>
            </a:r>
          </a:p>
          <a:p>
            <a:r>
              <a:rPr lang="en-US" altLang="ko-KR" sz="2400" dirty="0"/>
              <a:t>Textbook</a:t>
            </a:r>
          </a:p>
          <a:p>
            <a:pPr lvl="1"/>
            <a:r>
              <a:rPr lang="ko-KR" altLang="en-US" sz="2000" dirty="0"/>
              <a:t>쉽게 </a:t>
            </a:r>
            <a:r>
              <a:rPr lang="ko-KR" altLang="en-US" sz="2000" dirty="0" err="1"/>
              <a:t>풀어쓴</a:t>
            </a:r>
            <a:r>
              <a:rPr lang="ko-KR" altLang="en-US" sz="2000" dirty="0"/>
              <a:t> </a:t>
            </a:r>
            <a:r>
              <a:rPr lang="en-US" altLang="ko-KR" sz="2000" dirty="0"/>
              <a:t>C</a:t>
            </a:r>
            <a:r>
              <a:rPr lang="ko-KR" altLang="en-US" sz="2000" dirty="0"/>
              <a:t>언어 </a:t>
            </a:r>
            <a:r>
              <a:rPr lang="en-US" altLang="ko-KR" sz="2000" dirty="0"/>
              <a:t>Express, </a:t>
            </a:r>
            <a:r>
              <a:rPr lang="ko-KR" altLang="en-US" sz="2000" dirty="0"/>
              <a:t>천인국</a:t>
            </a:r>
            <a:r>
              <a:rPr lang="en-US" altLang="ko-KR" sz="2000" dirty="0"/>
              <a:t>, </a:t>
            </a:r>
            <a:r>
              <a:rPr lang="ko-KR" altLang="en-US" sz="2000" dirty="0" err="1"/>
              <a:t>생능출판사</a:t>
            </a:r>
            <a:r>
              <a:rPr lang="en-US" altLang="ko-KR" sz="2000" dirty="0"/>
              <a:t>, 2023.</a:t>
            </a:r>
          </a:p>
          <a:p>
            <a:pPr lvl="1"/>
            <a:r>
              <a:rPr lang="en-US" altLang="ko-KR" sz="2000" dirty="0"/>
              <a:t>Chapter 1 – 14 &amp; 17. approx. 40 pages in every week</a:t>
            </a:r>
          </a:p>
          <a:p>
            <a:pPr lvl="1"/>
            <a:r>
              <a:rPr lang="en-US" altLang="ko-KR" sz="2000" dirty="0">
                <a:solidFill>
                  <a:srgbClr val="FF0000"/>
                </a:solidFill>
              </a:rPr>
              <a:t>Students are expected to study 6-9 hours in a week</a:t>
            </a:r>
            <a:r>
              <a:rPr lang="en-US" altLang="ko-KR" sz="2000" dirty="0"/>
              <a:t>.</a:t>
            </a:r>
          </a:p>
          <a:p>
            <a:r>
              <a:rPr lang="en-US" altLang="ko-KR" sz="2400" dirty="0"/>
              <a:t>Course web page</a:t>
            </a:r>
          </a:p>
          <a:p>
            <a:pPr lvl="1"/>
            <a:r>
              <a:rPr lang="en-US" altLang="ko-KR" sz="2000" dirty="0"/>
              <a:t>http://ecampus.konkuk.ac.kr</a:t>
            </a:r>
          </a:p>
          <a:p>
            <a:r>
              <a:rPr lang="en-US" altLang="ko-KR" sz="2400" dirty="0"/>
              <a:t>Grade - attendance: 10%, homework: 20%, midterm: 25%, final: 45%</a:t>
            </a:r>
          </a:p>
          <a:p>
            <a:pPr lvl="1"/>
            <a:r>
              <a:rPr lang="en-US" altLang="ko-KR" sz="2000" dirty="0">
                <a:solidFill>
                  <a:srgbClr val="FF0000"/>
                </a:solidFill>
              </a:rPr>
              <a:t>Open book exams (</a:t>
            </a:r>
            <a:r>
              <a:rPr lang="ko-KR" altLang="en-US" sz="2000" dirty="0">
                <a:solidFill>
                  <a:srgbClr val="FF0000"/>
                </a:solidFill>
              </a:rPr>
              <a:t>책</a:t>
            </a:r>
            <a:r>
              <a:rPr lang="en-US" altLang="ko-KR" sz="2000" dirty="0">
                <a:solidFill>
                  <a:srgbClr val="FF0000"/>
                </a:solidFill>
              </a:rPr>
              <a:t>, </a:t>
            </a:r>
            <a:r>
              <a:rPr lang="ko-KR" altLang="en-US" sz="2000" dirty="0">
                <a:solidFill>
                  <a:srgbClr val="FF0000"/>
                </a:solidFill>
              </a:rPr>
              <a:t>수업 슬라이드 프린트만</a:t>
            </a:r>
            <a:r>
              <a:rPr lang="en-US" altLang="ko-KR" sz="2000" dirty="0">
                <a:solidFill>
                  <a:srgbClr val="FF0000"/>
                </a:solidFill>
              </a:rPr>
              <a:t> </a:t>
            </a:r>
            <a:r>
              <a:rPr lang="ko-KR" altLang="en-US" sz="2000" dirty="0">
                <a:solidFill>
                  <a:srgbClr val="FF0000"/>
                </a:solidFill>
              </a:rPr>
              <a:t>허용</a:t>
            </a:r>
            <a:r>
              <a:rPr lang="en-US" altLang="ko-KR" sz="2000" dirty="0">
                <a:solidFill>
                  <a:srgbClr val="FF0000"/>
                </a:solidFill>
              </a:rPr>
              <a:t>. </a:t>
            </a:r>
            <a:r>
              <a:rPr lang="ko-KR" altLang="en-US" sz="2000" dirty="0">
                <a:solidFill>
                  <a:srgbClr val="FF0000"/>
                </a:solidFill>
              </a:rPr>
              <a:t>전자기기 금지</a:t>
            </a:r>
            <a:r>
              <a:rPr lang="en-US" altLang="ko-KR" sz="2000" dirty="0">
                <a:solidFill>
                  <a:srgbClr val="FF0000"/>
                </a:solidFill>
              </a:rPr>
              <a:t>)</a:t>
            </a:r>
          </a:p>
          <a:p>
            <a:pPr lvl="1"/>
            <a:r>
              <a:rPr lang="en-US" altLang="ko-KR" sz="2000" dirty="0">
                <a:solidFill>
                  <a:srgbClr val="FF0000"/>
                </a:solidFill>
              </a:rPr>
              <a:t>Cheating policy: copy killer check, 300% </a:t>
            </a:r>
            <a:r>
              <a:rPr lang="ko-KR" altLang="en-US" sz="2000" dirty="0">
                <a:solidFill>
                  <a:srgbClr val="FF0000"/>
                </a:solidFill>
              </a:rPr>
              <a:t>감점</a:t>
            </a:r>
            <a:endParaRPr lang="en-US" altLang="ko-KR" sz="2000" dirty="0">
              <a:solidFill>
                <a:srgbClr val="FF0000"/>
              </a:solidFill>
            </a:endParaRPr>
          </a:p>
          <a:p>
            <a:pPr lvl="1"/>
            <a:r>
              <a:rPr lang="en-US" altLang="ko-KR" sz="2000" dirty="0"/>
              <a:t>A+, A: 35% </a:t>
            </a:r>
            <a:r>
              <a:rPr lang="ko-KR" altLang="en-US" sz="2000" dirty="0"/>
              <a:t>미만</a:t>
            </a:r>
            <a:r>
              <a:rPr lang="en-US" altLang="ko-KR" sz="2000" dirty="0"/>
              <a:t>, B+, B: 70% </a:t>
            </a:r>
            <a:r>
              <a:rPr lang="ko-KR" altLang="en-US" sz="2000" dirty="0"/>
              <a:t>미만</a:t>
            </a:r>
            <a:r>
              <a:rPr lang="en-US" altLang="ko-KR" sz="2000" dirty="0"/>
              <a:t>, …</a:t>
            </a:r>
          </a:p>
        </p:txBody>
      </p:sp>
      <p:sp>
        <p:nvSpPr>
          <p:cNvPr id="2" name="슬라이드 번호 개체 틀 1"/>
          <p:cNvSpPr>
            <a:spLocks noGrp="1"/>
          </p:cNvSpPr>
          <p:nvPr>
            <p:ph type="sldNum" sz="quarter" idx="10"/>
          </p:nvPr>
        </p:nvSpPr>
        <p:spPr/>
        <p:txBody>
          <a:bodyPr/>
          <a:lstStyle/>
          <a:p>
            <a:fld id="{1296680F-62D6-4C01-9A51-410252B47654}" type="slidenum">
              <a:rPr lang="ko-KR" altLang="en-US" smtClean="0"/>
              <a:pPr/>
              <a:t>2</a:t>
            </a:fld>
            <a:endParaRPr lang="ko-KR" altLang="en-US" dirty="0"/>
          </a:p>
        </p:txBody>
      </p:sp>
      <p:pic>
        <p:nvPicPr>
          <p:cNvPr id="4" name="그림 3">
            <a:extLst>
              <a:ext uri="{FF2B5EF4-FFF2-40B4-BE49-F238E27FC236}">
                <a16:creationId xmlns:a16="http://schemas.microsoft.com/office/drawing/2014/main" id="{69684AD1-AE35-E698-FA66-190651B8F44D}"/>
              </a:ext>
            </a:extLst>
          </p:cNvPr>
          <p:cNvPicPr>
            <a:picLocks noChangeAspect="1"/>
          </p:cNvPicPr>
          <p:nvPr/>
        </p:nvPicPr>
        <p:blipFill>
          <a:blip r:embed="rId3"/>
          <a:stretch>
            <a:fillRect/>
          </a:stretch>
        </p:blipFill>
        <p:spPr>
          <a:xfrm>
            <a:off x="6942639" y="1316811"/>
            <a:ext cx="2201361" cy="2804474"/>
          </a:xfrm>
          <a:prstGeom prst="rect">
            <a:avLst/>
          </a:prstGeom>
        </p:spPr>
      </p:pic>
    </p:spTree>
    <p:extLst>
      <p:ext uri="{BB962C8B-B14F-4D97-AF65-F5344CB8AC3E}">
        <p14:creationId xmlns:p14="http://schemas.microsoft.com/office/powerpoint/2010/main" val="6310613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CB022C-AC05-4AC1-B05E-4697247EB671}"/>
              </a:ext>
            </a:extLst>
          </p:cNvPr>
          <p:cNvSpPr>
            <a:spLocks noGrp="1"/>
          </p:cNvSpPr>
          <p:nvPr>
            <p:ph type="title"/>
          </p:nvPr>
        </p:nvSpPr>
        <p:spPr>
          <a:xfrm>
            <a:off x="109055" y="296212"/>
            <a:ext cx="8907125" cy="664797"/>
          </a:xfrm>
        </p:spPr>
        <p:txBody>
          <a:bodyPr/>
          <a:lstStyle/>
          <a:p>
            <a:r>
              <a:rPr lang="en-US" altLang="ko-KR" dirty="0"/>
              <a:t>Class Information</a:t>
            </a:r>
            <a:endParaRPr lang="ko-KR" altLang="en-US" dirty="0"/>
          </a:p>
        </p:txBody>
      </p:sp>
      <p:sp>
        <p:nvSpPr>
          <p:cNvPr id="3" name="내용 개체 틀 2">
            <a:extLst>
              <a:ext uri="{FF2B5EF4-FFF2-40B4-BE49-F238E27FC236}">
                <a16:creationId xmlns:a16="http://schemas.microsoft.com/office/drawing/2014/main" id="{AFC7EA65-54CA-46D5-8DD3-937BA07FF384}"/>
              </a:ext>
            </a:extLst>
          </p:cNvPr>
          <p:cNvSpPr>
            <a:spLocks noGrp="1"/>
          </p:cNvSpPr>
          <p:nvPr>
            <p:ph idx="1"/>
          </p:nvPr>
        </p:nvSpPr>
        <p:spPr>
          <a:xfrm>
            <a:off x="109056" y="1385739"/>
            <a:ext cx="8780420" cy="4739759"/>
          </a:xfrm>
        </p:spPr>
        <p:txBody>
          <a:bodyPr/>
          <a:lstStyle/>
          <a:p>
            <a:r>
              <a:rPr lang="ko-KR" altLang="en-US" sz="2400" dirty="0" err="1"/>
              <a:t>이캠퍼스</a:t>
            </a:r>
            <a:r>
              <a:rPr lang="ko-KR" altLang="en-US" sz="2400" dirty="0"/>
              <a:t> </a:t>
            </a:r>
            <a:r>
              <a:rPr lang="en-US" altLang="ko-KR" sz="2400" dirty="0"/>
              <a:t>– </a:t>
            </a:r>
            <a:r>
              <a:rPr lang="ko-KR" altLang="en-US" sz="2400" dirty="0"/>
              <a:t>설문조사</a:t>
            </a:r>
            <a:r>
              <a:rPr lang="en-US" altLang="ko-KR" sz="2400" dirty="0"/>
              <a:t>(</a:t>
            </a:r>
            <a:r>
              <a:rPr lang="ko-KR" altLang="en-US" sz="2400" dirty="0"/>
              <a:t>투표메뉴</a:t>
            </a:r>
            <a:r>
              <a:rPr lang="en-US" altLang="ko-KR" sz="2400" dirty="0"/>
              <a:t>)</a:t>
            </a:r>
          </a:p>
          <a:p>
            <a:r>
              <a:rPr lang="ko-KR" altLang="en-US" sz="2400" dirty="0"/>
              <a:t>프로젝트 목표</a:t>
            </a:r>
            <a:endParaRPr lang="en-US" altLang="ko-KR" sz="2400" dirty="0"/>
          </a:p>
          <a:p>
            <a:pPr lvl="1"/>
            <a:r>
              <a:rPr lang="en-US" altLang="ko-KR" sz="2000" dirty="0"/>
              <a:t>Plan A: </a:t>
            </a:r>
            <a:r>
              <a:rPr lang="ko-KR" altLang="en-US" sz="2000" dirty="0"/>
              <a:t>학생들이 팀으로 </a:t>
            </a:r>
            <a:r>
              <a:rPr lang="en-US" altLang="ko-KR" sz="2000" dirty="0"/>
              <a:t>1000</a:t>
            </a:r>
            <a:r>
              <a:rPr lang="ko-KR" altLang="en-US" sz="2000" dirty="0"/>
              <a:t>라인 이상 되는 큰 프로그램을 작성하기</a:t>
            </a:r>
            <a:endParaRPr lang="en-US" altLang="ko-KR" sz="2000" dirty="0"/>
          </a:p>
          <a:p>
            <a:pPr lvl="1"/>
            <a:r>
              <a:rPr lang="en-US" altLang="ko-KR" sz="2000" dirty="0"/>
              <a:t>Plan B: </a:t>
            </a:r>
            <a:r>
              <a:rPr lang="ko-KR" altLang="en-US" sz="2000" dirty="0">
                <a:solidFill>
                  <a:srgbClr val="FF0000"/>
                </a:solidFill>
              </a:rPr>
              <a:t>모든</a:t>
            </a:r>
            <a:r>
              <a:rPr lang="ko-KR" altLang="en-US" sz="2000" dirty="0"/>
              <a:t> 학생들이 </a:t>
            </a:r>
            <a:r>
              <a:rPr lang="en-US" altLang="ko-KR" sz="2000" dirty="0"/>
              <a:t>200</a:t>
            </a:r>
            <a:r>
              <a:rPr lang="ko-KR" altLang="en-US" sz="2000" dirty="0"/>
              <a:t>라인 정도되는 프로그램을 </a:t>
            </a:r>
            <a:r>
              <a:rPr lang="ko-KR" altLang="en-US" sz="2000" dirty="0">
                <a:solidFill>
                  <a:srgbClr val="FF0000"/>
                </a:solidFill>
              </a:rPr>
              <a:t>다양한 방법</a:t>
            </a:r>
            <a:r>
              <a:rPr lang="ko-KR" altLang="en-US" sz="2000" dirty="0"/>
              <a:t>을 이용해서 </a:t>
            </a:r>
            <a:r>
              <a:rPr lang="ko-KR" altLang="en-US" sz="2000" dirty="0">
                <a:solidFill>
                  <a:srgbClr val="FF0000"/>
                </a:solidFill>
              </a:rPr>
              <a:t>정확하게</a:t>
            </a:r>
            <a:r>
              <a:rPr lang="ko-KR" altLang="en-US" sz="2000" dirty="0"/>
              <a:t> 작성하기</a:t>
            </a:r>
            <a:endParaRPr lang="en-US" altLang="ko-KR" sz="2000" dirty="0"/>
          </a:p>
          <a:p>
            <a:pPr lvl="1"/>
            <a:endParaRPr lang="en-US" altLang="ko-KR" sz="2000" dirty="0"/>
          </a:p>
          <a:p>
            <a:r>
              <a:rPr lang="ko-KR" altLang="en-US" sz="2400" dirty="0"/>
              <a:t>과제 및 프로젝트 코드</a:t>
            </a:r>
            <a:endParaRPr lang="en-US" altLang="ko-KR" sz="2400" dirty="0"/>
          </a:p>
          <a:p>
            <a:pPr lvl="1"/>
            <a:r>
              <a:rPr lang="ko-KR" altLang="en-US" sz="2000" dirty="0"/>
              <a:t>마감 후에도 공개하지 않음</a:t>
            </a:r>
            <a:endParaRPr lang="en-US" altLang="ko-KR" sz="2000" dirty="0"/>
          </a:p>
          <a:p>
            <a:pPr lvl="1"/>
            <a:endParaRPr lang="en-US" altLang="ko-KR" sz="2000" dirty="0"/>
          </a:p>
          <a:p>
            <a:r>
              <a:rPr lang="ko-KR" altLang="en-US" sz="2400" dirty="0"/>
              <a:t>중간고사 </a:t>
            </a:r>
            <a:r>
              <a:rPr lang="en-US" altLang="ko-KR" sz="2400" dirty="0"/>
              <a:t>&amp; </a:t>
            </a:r>
            <a:r>
              <a:rPr lang="ko-KR" altLang="en-US" sz="2400" dirty="0"/>
              <a:t>기말고사</a:t>
            </a:r>
            <a:r>
              <a:rPr lang="en-US" altLang="ko-KR" sz="2400" dirty="0"/>
              <a:t>: </a:t>
            </a:r>
            <a:r>
              <a:rPr lang="ko-KR" altLang="en-US" sz="2400" dirty="0"/>
              <a:t>화</a:t>
            </a:r>
            <a:r>
              <a:rPr lang="en-US" altLang="ko-KR" sz="2400" dirty="0"/>
              <a:t> or </a:t>
            </a:r>
            <a:r>
              <a:rPr lang="ko-KR" altLang="en-US" sz="2400" dirty="0"/>
              <a:t>목 수업시간</a:t>
            </a:r>
            <a:endParaRPr lang="en-US" altLang="ko-KR" sz="2400" dirty="0">
              <a:solidFill>
                <a:srgbClr val="FF0000"/>
              </a:solidFill>
            </a:endParaRPr>
          </a:p>
          <a:p>
            <a:pPr lvl="1"/>
            <a:endParaRPr lang="en-US" altLang="ko-KR" sz="2000" dirty="0">
              <a:solidFill>
                <a:srgbClr val="FF0000"/>
              </a:solidFill>
            </a:endParaRPr>
          </a:p>
          <a:p>
            <a:r>
              <a:rPr lang="ko-KR" altLang="en-US" sz="2400" dirty="0"/>
              <a:t>질문 많이 하세요</a:t>
            </a:r>
            <a:r>
              <a:rPr lang="en-US" altLang="ko-KR" sz="2400" dirty="0"/>
              <a:t>.</a:t>
            </a:r>
          </a:p>
          <a:p>
            <a:pPr lvl="1"/>
            <a:r>
              <a:rPr lang="ko-KR" altLang="en-US" sz="2000" dirty="0"/>
              <a:t>단</a:t>
            </a:r>
            <a:r>
              <a:rPr lang="en-US" altLang="ko-KR" sz="2000" dirty="0"/>
              <a:t>, </a:t>
            </a:r>
            <a:r>
              <a:rPr lang="ko-KR" altLang="en-US" sz="2000" dirty="0"/>
              <a:t>먼저 공부하고 질문하세요</a:t>
            </a:r>
            <a:r>
              <a:rPr lang="en-US" altLang="ko-KR" sz="2000" dirty="0"/>
              <a:t>.</a:t>
            </a:r>
          </a:p>
        </p:txBody>
      </p:sp>
      <p:sp>
        <p:nvSpPr>
          <p:cNvPr id="4" name="슬라이드 번호 개체 틀 3">
            <a:extLst>
              <a:ext uri="{FF2B5EF4-FFF2-40B4-BE49-F238E27FC236}">
                <a16:creationId xmlns:a16="http://schemas.microsoft.com/office/drawing/2014/main" id="{06AE40E4-6804-4BC6-89D7-F133583BFE2A}"/>
              </a:ext>
            </a:extLst>
          </p:cNvPr>
          <p:cNvSpPr>
            <a:spLocks noGrp="1"/>
          </p:cNvSpPr>
          <p:nvPr>
            <p:ph type="sldNum" sz="quarter" idx="10"/>
          </p:nvPr>
        </p:nvSpPr>
        <p:spPr/>
        <p:txBody>
          <a:bodyPr/>
          <a:lstStyle/>
          <a:p>
            <a:fld id="{1296680F-62D6-4C01-9A51-410252B47654}" type="slidenum">
              <a:rPr lang="ko-KR" altLang="en-US" smtClean="0"/>
              <a:pPr/>
              <a:t>3</a:t>
            </a:fld>
            <a:endParaRPr lang="ko-KR" altLang="en-US" dirty="0"/>
          </a:p>
        </p:txBody>
      </p:sp>
    </p:spTree>
    <p:extLst>
      <p:ext uri="{BB962C8B-B14F-4D97-AF65-F5344CB8AC3E}">
        <p14:creationId xmlns:p14="http://schemas.microsoft.com/office/powerpoint/2010/main" val="32927746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72C043-4088-2C6F-9AB8-409E81BAA8B2}"/>
              </a:ext>
            </a:extLst>
          </p:cNvPr>
          <p:cNvSpPr>
            <a:spLocks noGrp="1"/>
          </p:cNvSpPr>
          <p:nvPr>
            <p:ph type="title"/>
          </p:nvPr>
        </p:nvSpPr>
        <p:spPr>
          <a:xfrm>
            <a:off x="109055" y="296212"/>
            <a:ext cx="8907125" cy="664797"/>
          </a:xfrm>
        </p:spPr>
        <p:txBody>
          <a:bodyPr/>
          <a:lstStyle/>
          <a:p>
            <a:r>
              <a:rPr lang="ko-KR" altLang="en-US" dirty="0"/>
              <a:t>호기심</a:t>
            </a:r>
            <a:r>
              <a:rPr lang="en-US" altLang="ko-KR" dirty="0"/>
              <a:t>(</a:t>
            </a:r>
            <a:r>
              <a:rPr lang="ko-KR" altLang="en-US" dirty="0"/>
              <a:t>의문</a:t>
            </a:r>
            <a:r>
              <a:rPr lang="en-US" altLang="ko-KR" dirty="0"/>
              <a:t>, </a:t>
            </a:r>
            <a:r>
              <a:rPr lang="ko-KR" altLang="en-US" dirty="0"/>
              <a:t>의심</a:t>
            </a:r>
            <a:r>
              <a:rPr lang="en-US" altLang="ko-KR" dirty="0"/>
              <a:t>)</a:t>
            </a:r>
            <a:r>
              <a:rPr lang="ko-KR" altLang="en-US" dirty="0"/>
              <a:t>을  갖자</a:t>
            </a:r>
            <a:r>
              <a:rPr lang="en-US" altLang="ko-KR" dirty="0"/>
              <a:t>!</a:t>
            </a:r>
            <a:endParaRPr lang="ko-KR" altLang="en-US" dirty="0"/>
          </a:p>
        </p:txBody>
      </p:sp>
      <p:sp>
        <p:nvSpPr>
          <p:cNvPr id="4" name="슬라이드 번호 개체 틀 3">
            <a:extLst>
              <a:ext uri="{FF2B5EF4-FFF2-40B4-BE49-F238E27FC236}">
                <a16:creationId xmlns:a16="http://schemas.microsoft.com/office/drawing/2014/main" id="{DE0EB278-E355-3C40-0DDD-188ACA470D1D}"/>
              </a:ext>
            </a:extLst>
          </p:cNvPr>
          <p:cNvSpPr>
            <a:spLocks noGrp="1"/>
          </p:cNvSpPr>
          <p:nvPr>
            <p:ph type="sldNum" sz="quarter" idx="10"/>
          </p:nvPr>
        </p:nvSpPr>
        <p:spPr/>
        <p:txBody>
          <a:bodyPr/>
          <a:lstStyle/>
          <a:p>
            <a:fld id="{1296680F-62D6-4C01-9A51-410252B47654}" type="slidenum">
              <a:rPr lang="ko-KR" altLang="en-US" smtClean="0"/>
              <a:pPr/>
              <a:t>4</a:t>
            </a:fld>
            <a:endParaRPr lang="ko-KR" altLang="en-US" dirty="0"/>
          </a:p>
        </p:txBody>
      </p:sp>
      <p:pic>
        <p:nvPicPr>
          <p:cNvPr id="5" name="고양이">
            <a:hlinkClick r:id="" action="ppaction://media"/>
            <a:extLst>
              <a:ext uri="{FF2B5EF4-FFF2-40B4-BE49-F238E27FC236}">
                <a16:creationId xmlns:a16="http://schemas.microsoft.com/office/drawing/2014/main" id="{026DFF85-EDA0-7B32-37FE-6A144DBCEB4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652050" y="1293916"/>
            <a:ext cx="3805179" cy="5564084"/>
          </a:xfrm>
          <a:prstGeom prst="rect">
            <a:avLst/>
          </a:prstGeom>
        </p:spPr>
      </p:pic>
    </p:spTree>
    <p:extLst>
      <p:ext uri="{BB962C8B-B14F-4D97-AF65-F5344CB8AC3E}">
        <p14:creationId xmlns:p14="http://schemas.microsoft.com/office/powerpoint/2010/main" val="20021912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8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childTnLst>
        </p:cTn>
      </p:par>
    </p:tnLst>
  </p:timing>
</p:sld>
</file>

<file path=ppt/theme/theme1.xml><?xml version="1.0" encoding="utf-8"?>
<a:theme xmlns:a="http://schemas.openxmlformats.org/drawingml/2006/main" name="1_White with Blue Grid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0431CEF-FFBD-4C8D-889D-1FC810EA7C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1_White with Blue Grid Segoe Template</Template>
  <TotalTime>926</TotalTime>
  <Words>372</Words>
  <Application>Microsoft Office PowerPoint</Application>
  <PresentationFormat>화면 슬라이드 쇼(4:3)</PresentationFormat>
  <Paragraphs>43</Paragraphs>
  <Slides>4</Slides>
  <Notes>1</Notes>
  <HiddenSlides>0</HiddenSlides>
  <MMClips>1</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vt:i4>
      </vt:variant>
    </vt:vector>
  </HeadingPairs>
  <TitlesOfParts>
    <vt:vector size="8" baseType="lpstr">
      <vt:lpstr>Arial</vt:lpstr>
      <vt:lpstr>Calibri</vt:lpstr>
      <vt:lpstr>Wingdings</vt:lpstr>
      <vt:lpstr>1_White with Blue Grid Segoe Template</vt:lpstr>
      <vt:lpstr>C 프로그래밍   </vt:lpstr>
      <vt:lpstr>Class Information</vt:lpstr>
      <vt:lpstr>Class Information</vt:lpstr>
      <vt:lpstr>호기심(의문, 의심)을  갖자!</vt:lpstr>
    </vt:vector>
  </TitlesOfParts>
  <Company>XP SP3 FINAL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snoopy</dc:creator>
  <cp:lastModifiedBy>남원홍</cp:lastModifiedBy>
  <cp:revision>116</cp:revision>
  <dcterms:created xsi:type="dcterms:W3CDTF">2012-02-02T07:07:23Z</dcterms:created>
  <dcterms:modified xsi:type="dcterms:W3CDTF">2024-03-04T22:27:53Z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TC102867909990</vt:lpwstr>
  </property>
</Properties>
</file>