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757" r:id="rId2"/>
    <p:sldMasterId id="2147483771" r:id="rId3"/>
    <p:sldMasterId id="2147483784" r:id="rId4"/>
    <p:sldMasterId id="2147483798" r:id="rId5"/>
    <p:sldMasterId id="2147483810" r:id="rId6"/>
    <p:sldMasterId id="2147483823" r:id="rId7"/>
    <p:sldMasterId id="2147483835" r:id="rId8"/>
    <p:sldMasterId id="2147483860" r:id="rId9"/>
    <p:sldMasterId id="2147483899" r:id="rId10"/>
    <p:sldMasterId id="2147483912" r:id="rId11"/>
    <p:sldMasterId id="2147483939" r:id="rId12"/>
    <p:sldMasterId id="2147483953" r:id="rId13"/>
  </p:sldMasterIdLst>
  <p:notesMasterIdLst>
    <p:notesMasterId r:id="rId59"/>
  </p:notesMasterIdLst>
  <p:handoutMasterIdLst>
    <p:handoutMasterId r:id="rId60"/>
  </p:handoutMasterIdLst>
  <p:sldIdLst>
    <p:sldId id="542" r:id="rId14"/>
    <p:sldId id="494" r:id="rId15"/>
    <p:sldId id="358" r:id="rId16"/>
    <p:sldId id="527" r:id="rId17"/>
    <p:sldId id="528" r:id="rId18"/>
    <p:sldId id="512" r:id="rId19"/>
    <p:sldId id="513" r:id="rId20"/>
    <p:sldId id="530" r:id="rId21"/>
    <p:sldId id="458" r:id="rId22"/>
    <p:sldId id="454" r:id="rId23"/>
    <p:sldId id="459" r:id="rId24"/>
    <p:sldId id="460" r:id="rId25"/>
    <p:sldId id="461" r:id="rId26"/>
    <p:sldId id="515" r:id="rId27"/>
    <p:sldId id="462" r:id="rId28"/>
    <p:sldId id="463" r:id="rId29"/>
    <p:sldId id="464" r:id="rId30"/>
    <p:sldId id="465" r:id="rId31"/>
    <p:sldId id="466" r:id="rId32"/>
    <p:sldId id="544" r:id="rId33"/>
    <p:sldId id="467" r:id="rId34"/>
    <p:sldId id="517" r:id="rId35"/>
    <p:sldId id="471" r:id="rId36"/>
    <p:sldId id="473" r:id="rId37"/>
    <p:sldId id="537" r:id="rId38"/>
    <p:sldId id="534" r:id="rId39"/>
    <p:sldId id="535" r:id="rId40"/>
    <p:sldId id="536" r:id="rId41"/>
    <p:sldId id="504" r:id="rId42"/>
    <p:sldId id="505" r:id="rId43"/>
    <p:sldId id="538" r:id="rId44"/>
    <p:sldId id="475" r:id="rId45"/>
    <p:sldId id="478" r:id="rId46"/>
    <p:sldId id="479" r:id="rId47"/>
    <p:sldId id="481" r:id="rId48"/>
    <p:sldId id="482" r:id="rId49"/>
    <p:sldId id="520" r:id="rId50"/>
    <p:sldId id="511" r:id="rId51"/>
    <p:sldId id="484" r:id="rId52"/>
    <p:sldId id="524" r:id="rId53"/>
    <p:sldId id="485" r:id="rId54"/>
    <p:sldId id="525" r:id="rId55"/>
    <p:sldId id="486" r:id="rId56"/>
    <p:sldId id="539" r:id="rId57"/>
    <p:sldId id="488" r:id="rId5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F9"/>
    <a:srgbClr val="E1F8FF"/>
    <a:srgbClr val="ABE9FF"/>
    <a:srgbClr val="FFFFCC"/>
    <a:srgbClr val="9C9BA3"/>
    <a:srgbClr val="FFCCCC"/>
    <a:srgbClr val="FF9999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5208" autoAdjust="0"/>
  </p:normalViewPr>
  <p:slideViewPr>
    <p:cSldViewPr snapToGrid="0">
      <p:cViewPr varScale="1">
        <p:scale>
          <a:sx n="91" d="100"/>
          <a:sy n="91" d="100"/>
        </p:scale>
        <p:origin x="58" y="68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2AC958D-D557-4D06-8F56-AFA9D6B919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12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0DCAEFC-E41D-4E6E-9ACB-3693E587CB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8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DCAEFC-E41D-4E6E-9ACB-3693E587CB49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7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C7136-5324-49FA-BD88-08B0A767115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31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28BC3-C99D-4944-9743-DA50FB2C70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24215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619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417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366926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9404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133907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94964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24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509507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345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1170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73845AC-A127-4169-AAC4-586586C385A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77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7834832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341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041527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82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4181780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9203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163055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451605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953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455932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35043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73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591699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91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18344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9710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1401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852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08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010276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71639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57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58993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856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847744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60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180855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092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736542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9010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C7136-5324-49FA-BD88-08B0A767115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020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475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64586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731086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352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6479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098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319629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800439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956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27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445393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64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209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6630984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2725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191374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25509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88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084317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2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0620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006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86836416-15C7-4C6E-AE80-33013E49F7F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462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A00B5F44-C605-4072-BB82-0E8DC0F9BD5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8182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39EC3-EFE9-4B6C-9151-C53A97E21D5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6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56414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1A7A0E-B917-4F7D-84C4-EDFD00B333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9329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D77B57-49EF-42DD-A443-AE38A52AEFE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5728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65947D9-2C71-4C7D-88BE-3DC4EDC3C6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4560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928BC3-C99D-4944-9743-DA50FB2C70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430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3845AC-A127-4169-AAC4-586586C385A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59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48989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61572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62081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72409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2354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28B662-B901-46E3-96A3-561ED903484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333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68521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324741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785875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08745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152758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37769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74699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4658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7120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088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6836416-15C7-4C6E-AE80-33013E49F7F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227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130401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43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01872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46606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7577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218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75429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6831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828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64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00B5F44-C605-4072-BB82-0E8DC0F9BD5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35055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04409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627353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73611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67931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189693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940613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203768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775513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614286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19743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39EC3-EFE9-4B6C-9151-C53A97E21D5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82220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830202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607139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48048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384778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72366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317576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94180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84217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135136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4653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1A7A0E-B917-4F7D-84C4-EDFD00B333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6271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238212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90174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392691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559995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35347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40189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277272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655919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933794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5032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D77B57-49EF-42DD-A443-AE38A52AEFE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3411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73608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325456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675737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831039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868860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253711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36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22131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2416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65947D9-2C71-4C7D-88BE-3DC4EDC3C6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629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743466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8246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9319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0007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18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78468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58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635691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73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21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3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9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8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3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68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38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0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78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3562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06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6702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2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857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5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1381F104-DCF5-45EF-8079-1749D886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8723" y="2743200"/>
            <a:ext cx="4766554" cy="368678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775F55"/>
                </a:solidFill>
              </a:rPr>
              <a:t>6.1 </a:t>
            </a:r>
            <a:r>
              <a:rPr lang="ko-KR" altLang="en-US" dirty="0" err="1">
                <a:solidFill>
                  <a:srgbClr val="775F55"/>
                </a:solidFill>
              </a:rPr>
              <a:t>제어문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6.2 if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6.3 if-else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6.4 </a:t>
            </a:r>
            <a:r>
              <a:rPr lang="ko-KR" altLang="en-US" dirty="0">
                <a:solidFill>
                  <a:srgbClr val="775F55"/>
                </a:solidFill>
              </a:rPr>
              <a:t>다중</a:t>
            </a:r>
            <a:r>
              <a:rPr lang="en-US" altLang="ko-KR" dirty="0">
                <a:solidFill>
                  <a:srgbClr val="775F55"/>
                </a:solidFill>
              </a:rPr>
              <a:t> if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6.5 switch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6.6 </a:t>
            </a:r>
            <a:r>
              <a:rPr lang="en-US" altLang="ko-KR" dirty="0" err="1">
                <a:solidFill>
                  <a:srgbClr val="775F55"/>
                </a:solidFill>
              </a:rPr>
              <a:t>goto</a:t>
            </a:r>
            <a:r>
              <a:rPr lang="en-US" altLang="ko-KR" dirty="0">
                <a:solidFill>
                  <a:srgbClr val="775F55"/>
                </a:solidFill>
              </a:rPr>
              <a:t> </a:t>
            </a:r>
            <a:r>
              <a:rPr lang="ko-KR" altLang="en-US" dirty="0">
                <a:solidFill>
                  <a:srgbClr val="775F55"/>
                </a:solidFill>
              </a:rPr>
              <a:t>문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528BC8-ADCA-4722-9E1C-D37D4E85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6.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39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복합문</a:t>
            </a:r>
            <a:r>
              <a:rPr lang="ko-KR" altLang="en-US" sz="3600" dirty="0"/>
              <a:t> </a:t>
            </a:r>
            <a:r>
              <a:rPr lang="en-US" altLang="ko-KR" sz="3600" dirty="0"/>
              <a:t>(Compound</a:t>
            </a:r>
            <a:r>
              <a:rPr lang="ko-KR" altLang="en-US" sz="3600" dirty="0"/>
              <a:t> </a:t>
            </a:r>
            <a:r>
              <a:rPr lang="en-US" altLang="ko-KR" sz="3600" dirty="0"/>
              <a:t>Statement)</a:t>
            </a:r>
            <a:endParaRPr lang="ko-KR" alt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3228974"/>
            <a:ext cx="8153400" cy="28670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err="1"/>
              <a:t>복합문</a:t>
            </a:r>
            <a:r>
              <a:rPr lang="en-US" altLang="ko-KR" dirty="0"/>
              <a:t>(compound statement)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단일 문장</a:t>
            </a:r>
            <a:r>
              <a:rPr lang="en-US" altLang="ko-KR" dirty="0">
                <a:solidFill>
                  <a:srgbClr val="FF0000"/>
                </a:solidFill>
              </a:rPr>
              <a:t>(statement)</a:t>
            </a:r>
            <a:r>
              <a:rPr lang="ko-KR" altLang="en-US" dirty="0">
                <a:solidFill>
                  <a:srgbClr val="FF0000"/>
                </a:solidFill>
              </a:rPr>
              <a:t> 대신 들어 갈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r>
              <a:rPr lang="ko-KR" altLang="en-US" dirty="0"/>
              <a:t>중괄호를 사용하여 문장들을 </a:t>
            </a:r>
            <a:r>
              <a:rPr lang="ko-KR" altLang="en-US" dirty="0" err="1"/>
              <a:t>그룹핑하는것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3056" y="4895850"/>
            <a:ext cx="5789612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8026" name="AutoShape 10"/>
          <p:cNvSpPr>
            <a:spLocks/>
          </p:cNvSpPr>
          <p:nvPr/>
        </p:nvSpPr>
        <p:spPr bwMode="auto">
          <a:xfrm>
            <a:off x="6326361" y="5077221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9223" name="Freeform 12"/>
          <p:cNvSpPr>
            <a:spLocks/>
          </p:cNvSpPr>
          <p:nvPr/>
        </p:nvSpPr>
        <p:spPr bwMode="auto">
          <a:xfrm>
            <a:off x="1214669" y="5351859"/>
            <a:ext cx="4418013" cy="1152525"/>
          </a:xfrm>
          <a:custGeom>
            <a:avLst/>
            <a:gdLst>
              <a:gd name="T0" fmla="*/ 2147483647 w 2783"/>
              <a:gd name="T1" fmla="*/ 2147483647 h 726"/>
              <a:gd name="T2" fmla="*/ 2147483647 w 2783"/>
              <a:gd name="T3" fmla="*/ 2147483647 h 726"/>
              <a:gd name="T4" fmla="*/ 2147483647 w 2783"/>
              <a:gd name="T5" fmla="*/ 2147483647 h 726"/>
              <a:gd name="T6" fmla="*/ 2147483647 w 2783"/>
              <a:gd name="T7" fmla="*/ 2147483647 h 726"/>
              <a:gd name="T8" fmla="*/ 2147483647 w 2783"/>
              <a:gd name="T9" fmla="*/ 2147483647 h 726"/>
              <a:gd name="T10" fmla="*/ 2147483647 w 2783"/>
              <a:gd name="T11" fmla="*/ 2147483647 h 726"/>
              <a:gd name="T12" fmla="*/ 2147483647 w 2783"/>
              <a:gd name="T13" fmla="*/ 2147483647 h 726"/>
              <a:gd name="T14" fmla="*/ 2147483647 w 2783"/>
              <a:gd name="T15" fmla="*/ 2147483647 h 726"/>
              <a:gd name="T16" fmla="*/ 2147483647 w 2783"/>
              <a:gd name="T17" fmla="*/ 2147483647 h 726"/>
              <a:gd name="T18" fmla="*/ 2147483647 w 2783"/>
              <a:gd name="T19" fmla="*/ 2147483647 h 726"/>
              <a:gd name="T20" fmla="*/ 2147483647 w 2783"/>
              <a:gd name="T21" fmla="*/ 2147483647 h 726"/>
              <a:gd name="T22" fmla="*/ 2147483647 w 2783"/>
              <a:gd name="T23" fmla="*/ 2147483647 h 726"/>
              <a:gd name="T24" fmla="*/ 2147483647 w 2783"/>
              <a:gd name="T25" fmla="*/ 2147483647 h 726"/>
              <a:gd name="T26" fmla="*/ 2147483647 w 2783"/>
              <a:gd name="T27" fmla="*/ 2147483647 h 726"/>
              <a:gd name="T28" fmla="*/ 2147483647 w 2783"/>
              <a:gd name="T29" fmla="*/ 2147483647 h 726"/>
              <a:gd name="T30" fmla="*/ 2147483647 w 2783"/>
              <a:gd name="T31" fmla="*/ 2147483647 h 726"/>
              <a:gd name="T32" fmla="*/ 2147483647 w 2783"/>
              <a:gd name="T33" fmla="*/ 2147483647 h 726"/>
              <a:gd name="T34" fmla="*/ 2147483647 w 2783"/>
              <a:gd name="T35" fmla="*/ 2147483647 h 726"/>
              <a:gd name="T36" fmla="*/ 2147483647 w 2783"/>
              <a:gd name="T37" fmla="*/ 2147483647 h 726"/>
              <a:gd name="T38" fmla="*/ 2147483647 w 2783"/>
              <a:gd name="T39" fmla="*/ 2147483647 h 726"/>
              <a:gd name="T40" fmla="*/ 2147483647 w 2783"/>
              <a:gd name="T41" fmla="*/ 2147483647 h 726"/>
              <a:gd name="T42" fmla="*/ 2147483647 w 2783"/>
              <a:gd name="T43" fmla="*/ 2147483647 h 726"/>
              <a:gd name="T44" fmla="*/ 2147483647 w 2783"/>
              <a:gd name="T45" fmla="*/ 2147483647 h 726"/>
              <a:gd name="T46" fmla="*/ 2147483647 w 2783"/>
              <a:gd name="T47" fmla="*/ 2147483647 h 726"/>
              <a:gd name="T48" fmla="*/ 2147483647 w 2783"/>
              <a:gd name="T49" fmla="*/ 2147483647 h 726"/>
              <a:gd name="T50" fmla="*/ 2147483647 w 2783"/>
              <a:gd name="T51" fmla="*/ 2147483647 h 726"/>
              <a:gd name="T52" fmla="*/ 2147483647 w 2783"/>
              <a:gd name="T53" fmla="*/ 2147483647 h 726"/>
              <a:gd name="T54" fmla="*/ 2147483647 w 2783"/>
              <a:gd name="T55" fmla="*/ 2147483647 h 726"/>
              <a:gd name="T56" fmla="*/ 2147483647 w 2783"/>
              <a:gd name="T57" fmla="*/ 2147483647 h 726"/>
              <a:gd name="T58" fmla="*/ 2147483647 w 2783"/>
              <a:gd name="T59" fmla="*/ 2147483647 h 726"/>
              <a:gd name="T60" fmla="*/ 2147483647 w 2783"/>
              <a:gd name="T61" fmla="*/ 2147483647 h 726"/>
              <a:gd name="T62" fmla="*/ 2147483647 w 2783"/>
              <a:gd name="T63" fmla="*/ 2147483647 h 726"/>
              <a:gd name="T64" fmla="*/ 2147483647 w 2783"/>
              <a:gd name="T65" fmla="*/ 2147483647 h 726"/>
              <a:gd name="T66" fmla="*/ 0 w 2783"/>
              <a:gd name="T67" fmla="*/ 2147483647 h 726"/>
              <a:gd name="T68" fmla="*/ 2147483647 w 2783"/>
              <a:gd name="T69" fmla="*/ 214748364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802546" y="4941093"/>
            <a:ext cx="57896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</a:rPr>
              <a:t>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dirty="0">
                <a:solidFill>
                  <a:srgbClr val="800000"/>
                </a:solidFill>
                <a:latin typeface="Comic Sans MS" pitchFamily="66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Comic Sans MS" pitchFamily="66" charset="0"/>
              </a:rPr>
              <a:t>합격입니다</a:t>
            </a:r>
            <a:r>
              <a:rPr kumimoji="1" lang="en-US" altLang="ko-KR" dirty="0">
                <a:solidFill>
                  <a:srgbClr val="800000"/>
                </a:solidFill>
                <a:latin typeface="Comic Sans MS" pitchFamily="66" charset="0"/>
              </a:rPr>
              <a:t>.\n");</a:t>
            </a: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dirty="0">
                <a:solidFill>
                  <a:srgbClr val="800000"/>
                </a:solidFill>
                <a:latin typeface="Comic Sans MS" pitchFamily="66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Comic Sans MS" pitchFamily="66" charset="0"/>
              </a:rPr>
              <a:t>장학금도 받을 수 있습니다</a:t>
            </a:r>
            <a:r>
              <a:rPr kumimoji="1" lang="en-US" altLang="ko-KR" dirty="0">
                <a:solidFill>
                  <a:srgbClr val="800000"/>
                </a:solidFill>
                <a:latin typeface="Comic Sans MS" pitchFamily="66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</a:rPr>
              <a:t>  }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EF2F6E-87AC-44DB-AA22-1F271DC0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3" y="1714012"/>
            <a:ext cx="7458075" cy="1435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( temperature &lt;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   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현재 영하입니다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           </a:t>
            </a:r>
            <a:r>
              <a:rPr kumimoji="1"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조건이 참일 때만 실행</a:t>
            </a:r>
            <a:endParaRPr kumimoji="1" lang="en-US" altLang="ko-KR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현재 온도는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%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도 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, temperature); </a:t>
            </a:r>
            <a:r>
              <a:rPr kumimoji="1"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항상 실행</a:t>
            </a: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4692B3-9BFD-4292-AFEA-EDD08567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6.3 if-else </a:t>
            </a:r>
            <a:r>
              <a:rPr lang="ko-KR" altLang="en-US" sz="3600" dirty="0"/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747837"/>
            <a:ext cx="7686675" cy="33623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CD307B-5DD8-433E-8192-40A18FA6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if-else </a:t>
            </a:r>
            <a:r>
              <a:rPr lang="ko-KR" altLang="en-US" sz="3600" dirty="0"/>
              <a:t>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" y="1588594"/>
            <a:ext cx="8667750" cy="256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92" y="4379141"/>
            <a:ext cx="5543550" cy="1952625"/>
          </a:xfrm>
          <a:prstGeom prst="rect">
            <a:avLst/>
          </a:prstGeom>
        </p:spPr>
      </p:pic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64E6CEA-E6F8-41EF-A4F1-5615863E6AE2}"/>
              </a:ext>
            </a:extLst>
          </p:cNvPr>
          <p:cNvSpPr txBox="1">
            <a:spLocks/>
          </p:cNvSpPr>
          <p:nvPr/>
        </p:nvSpPr>
        <p:spPr>
          <a:xfrm>
            <a:off x="468667" y="4278806"/>
            <a:ext cx="8153400" cy="990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else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F8C63A77-2C56-44FF-82EA-5E0495D356A1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A0025922-0996-4CF2-BB0A-35D6F12FDE24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if-else </a:t>
            </a:r>
            <a:r>
              <a:rPr lang="ko-KR" altLang="en-US" sz="3600" dirty="0"/>
              <a:t>문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828675" y="1512102"/>
            <a:ext cx="7094538" cy="1358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( score &gt;= 60 )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printf(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);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printf(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불합격입니다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");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27088" y="2998002"/>
            <a:ext cx="7108825" cy="3355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06216" name="AutoShape 8"/>
          <p:cNvSpPr>
            <a:spLocks/>
          </p:cNvSpPr>
          <p:nvPr/>
        </p:nvSpPr>
        <p:spPr bwMode="auto">
          <a:xfrm>
            <a:off x="6159500" y="1566077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50644"/>
              <a:gd name="adj5" fmla="val 136190"/>
              <a:gd name="adj6" fmla="val -99875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17" name="AutoShape 9"/>
          <p:cNvSpPr>
            <a:spLocks/>
          </p:cNvSpPr>
          <p:nvPr/>
        </p:nvSpPr>
        <p:spPr bwMode="auto">
          <a:xfrm>
            <a:off x="6153150" y="2166152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45361"/>
              <a:gd name="adj5" fmla="val 161431"/>
              <a:gd name="adj6" fmla="val -89181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  <p:sp>
        <p:nvSpPr>
          <p:cNvPr id="15367" name="Freeform 12"/>
          <p:cNvSpPr>
            <a:spLocks/>
          </p:cNvSpPr>
          <p:nvPr/>
        </p:nvSpPr>
        <p:spPr bwMode="auto">
          <a:xfrm>
            <a:off x="947738" y="3448852"/>
            <a:ext cx="4305300" cy="1052513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Freeform 13"/>
          <p:cNvSpPr>
            <a:spLocks/>
          </p:cNvSpPr>
          <p:nvPr/>
        </p:nvSpPr>
        <p:spPr bwMode="auto">
          <a:xfrm>
            <a:off x="909638" y="5139540"/>
            <a:ext cx="4305300" cy="1052512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835025" y="2990065"/>
            <a:ext cx="71088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( score &gt;= 60 )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합격입니다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장학금도 받을 수 있습니다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불합격입니다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다시 도전하세요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</p:txBody>
      </p:sp>
      <p:sp>
        <p:nvSpPr>
          <p:cNvPr id="606218" name="AutoShape 10"/>
          <p:cNvSpPr>
            <a:spLocks/>
          </p:cNvSpPr>
          <p:nvPr/>
        </p:nvSpPr>
        <p:spPr bwMode="auto">
          <a:xfrm>
            <a:off x="6162675" y="3396465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2556"/>
              <a:gd name="adj5" fmla="val 103810"/>
              <a:gd name="adj6" fmla="val -42838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22" name="AutoShape 14"/>
          <p:cNvSpPr>
            <a:spLocks/>
          </p:cNvSpPr>
          <p:nvPr/>
        </p:nvSpPr>
        <p:spPr bwMode="auto">
          <a:xfrm>
            <a:off x="6180138" y="4864902"/>
            <a:ext cx="2582862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4954"/>
              <a:gd name="adj5" fmla="val 170477"/>
              <a:gd name="adj6" fmla="val -47634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B8BBD624-FF0B-406B-8B34-76F27C02EC8A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A0025922-0996-4CF2-BB0A-35D6F12FDE24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복잡한 조건식도 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학점 결정 코드</a:t>
            </a:r>
            <a:endParaRPr lang="en-US" altLang="ko-KR" dirty="0">
              <a:latin typeface="+mn-ea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Trebuchet MS"/>
                <a:ea typeface="휴먼명조"/>
              </a:rPr>
              <a:t>	</a:t>
            </a:r>
            <a:endParaRPr lang="en-US" altLang="ko-KR" dirty="0">
              <a:solidFill>
                <a:srgbClr val="000000"/>
              </a:solidFill>
              <a:latin typeface="Lucida Console"/>
              <a:ea typeface="휴먼명조"/>
            </a:endParaRPr>
          </a:p>
          <a:p>
            <a:pPr algn="just">
              <a:defRPr/>
            </a:pPr>
            <a:endParaRPr lang="en-US" altLang="ko-KR" dirty="0">
              <a:solidFill>
                <a:srgbClr val="000000"/>
              </a:solidFill>
              <a:latin typeface="Lucida Console"/>
              <a:ea typeface="휴먼명조"/>
            </a:endParaRPr>
          </a:p>
          <a:p>
            <a:pPr algn="just">
              <a:defRPr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공백 문자들의 개수를 세는 코드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Lucida Console"/>
                <a:ea typeface="휴먼명조"/>
              </a:rPr>
              <a:t> 	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4198" y="2148396"/>
            <a:ext cx="7084381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score &gt;= 80 &amp;&amp; score &lt; 90 )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grade = </a:t>
            </a:r>
            <a:r>
              <a:rPr lang="en-US" altLang="ko-KR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'B'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197" y="4122198"/>
            <a:ext cx="7084381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== ‘ ‘ || 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US" altLang="ko-KR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‘\n’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|| 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== ‘\t’ 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white_space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AFB54-6DB5-45C8-9BB0-4445A7AC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63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6022" y="1598442"/>
            <a:ext cx="7604125" cy="492142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if-else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문을 이용하여 홀수와 짝수를 구분한다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#define _CRT_SECURE_NO_WARNINGS</a:t>
            </a:r>
            <a:endParaRPr lang="en-US" altLang="ko-KR" sz="1800" dirty="0">
              <a:solidFill>
                <a:srgbClr val="0000FF"/>
              </a:solidFill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number % 2 ==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입력된 정수는 짝수입니다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입력된 정수는 홀수입니다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BC4A67-F597-4BB1-9ECC-8721020C705B}"/>
              </a:ext>
            </a:extLst>
          </p:cNvPr>
          <p:cNvGrpSpPr/>
          <p:nvPr/>
        </p:nvGrpSpPr>
        <p:grpSpPr>
          <a:xfrm>
            <a:off x="5400849" y="5089664"/>
            <a:ext cx="2947194" cy="1560512"/>
            <a:chOff x="6105525" y="5089664"/>
            <a:chExt cx="2947194" cy="1560512"/>
          </a:xfrm>
        </p:grpSpPr>
        <p:grpSp>
          <p:nvGrpSpPr>
            <p:cNvPr id="11" name="그룹 10"/>
            <p:cNvGrpSpPr/>
            <p:nvPr/>
          </p:nvGrpSpPr>
          <p:grpSpPr>
            <a:xfrm>
              <a:off x="6105525" y="5089664"/>
              <a:ext cx="2947194" cy="1560512"/>
              <a:chOff x="1264444" y="1662113"/>
              <a:chExt cx="4895850" cy="3916362"/>
            </a:xfrm>
          </p:grpSpPr>
          <p:sp>
            <p:nvSpPr>
              <p:cNvPr id="12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89"/>
              <p:cNvSpPr>
                <a:spLocks/>
              </p:cNvSpPr>
              <p:nvPr/>
            </p:nvSpPr>
            <p:spPr bwMode="auto">
              <a:xfrm>
                <a:off x="1626394" y="1952624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6258668" y="5242162"/>
              <a:ext cx="260708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정수를 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23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입력된 정수는 홀수입니다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5136128" y="2561422"/>
            <a:ext cx="343876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로 나누어서 나머지가 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이면 짝수이다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. </a:t>
            </a:r>
          </a:p>
        </p:txBody>
      </p:sp>
      <p:sp>
        <p:nvSpPr>
          <p:cNvPr id="176" name="자유형 175"/>
          <p:cNvSpPr/>
          <p:nvPr/>
        </p:nvSpPr>
        <p:spPr bwMode="auto">
          <a:xfrm>
            <a:off x="3785733" y="2869199"/>
            <a:ext cx="1958196" cy="86401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43703" y="1074445"/>
            <a:ext cx="7602538" cy="5765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n1, n2, n3;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&amp;n1);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&amp;n2);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n2 == 0 ) 			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분모가 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인지 검사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"0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으로 나눌 수는 없습니다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한 문장도 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{}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로 묶어도 된다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n3 = n1 / n2; 		 </a:t>
            </a: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나눗셈 실행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결과는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244A63-D6C9-4071-8B01-E0F240DC8D97}"/>
              </a:ext>
            </a:extLst>
          </p:cNvPr>
          <p:cNvGrpSpPr/>
          <p:nvPr/>
        </p:nvGrpSpPr>
        <p:grpSpPr>
          <a:xfrm>
            <a:off x="6166084" y="4954899"/>
            <a:ext cx="2432990" cy="1560512"/>
            <a:chOff x="6191251" y="5022011"/>
            <a:chExt cx="2432990" cy="1560512"/>
          </a:xfrm>
        </p:grpSpPr>
        <p:grpSp>
          <p:nvGrpSpPr>
            <p:cNvPr id="12" name="그룹 11"/>
            <p:cNvGrpSpPr/>
            <p:nvPr/>
          </p:nvGrpSpPr>
          <p:grpSpPr>
            <a:xfrm>
              <a:off x="6191251" y="5022011"/>
              <a:ext cx="2432990" cy="1560512"/>
              <a:chOff x="1264444" y="1662113"/>
              <a:chExt cx="4895850" cy="3916362"/>
            </a:xfrm>
          </p:grpSpPr>
          <p:sp>
            <p:nvSpPr>
              <p:cNvPr id="13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6338295" y="5177354"/>
              <a:ext cx="219366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분자를 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5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분모를 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4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결과는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8" name="슬라이드 번호 개체 틀 4">
            <a:extLst>
              <a:ext uri="{FF2B5EF4-FFF2-40B4-BE49-F238E27FC236}">
                <a16:creationId xmlns:a16="http://schemas.microsoft.com/office/drawing/2014/main" id="{48B0A9F6-CF91-4F37-ADD8-6E262ABAEA24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D1D905D2-160D-447E-B3A2-0BCE2C8B8BC7}" type="slidenum">
              <a:rPr lang="ko-KR" altLang="en-US" smtClean="0">
                <a:solidFill>
                  <a:schemeClr val="tx1"/>
                </a:solidFill>
              </a:rPr>
              <a:pPr/>
              <a:t>16</a:t>
            </a:fld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strike="sngStrike" dirty="0"/>
              <a:t>7-1</a:t>
            </a:r>
            <a:r>
              <a:rPr lang="en-US" altLang="ko-KR" dirty="0"/>
              <a:t> 6.1 </a:t>
            </a:r>
            <a:r>
              <a:rPr lang="ko-KR" altLang="en-US" dirty="0"/>
              <a:t>윤년 판단하기</a:t>
            </a:r>
          </a:p>
        </p:txBody>
      </p:sp>
      <p:sp>
        <p:nvSpPr>
          <p:cNvPr id="175" name="내용 개체 틀 2">
            <a:extLst>
              <a:ext uri="{FF2B5EF4-FFF2-40B4-BE49-F238E27FC236}">
                <a16:creationId xmlns:a16="http://schemas.microsoft.com/office/drawing/2014/main" id="{6FAF649B-E6E3-4657-BC2A-DD3251E61E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윤년의 조건을 조사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조건식을 꼼꼼히 써 볼 것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윤년을 판단하는 프로그램 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Compound statement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윤년인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lvl="3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****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년은 윤년입니다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3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윤년이 아닌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lvl="3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****년은 윤년이 아닙니다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3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Font typeface="Symbol" pitchFamily="18" charset="2"/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238876" y="1750394"/>
            <a:ext cx="2737344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12470" y="1926973"/>
            <a:ext cx="2481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2012</a:t>
            </a:r>
            <a:r>
              <a:rPr lang="ko-KR" altLang="en-US" sz="1600" i="1" dirty="0">
                <a:solidFill>
                  <a:schemeClr val="bg1"/>
                </a:solidFill>
              </a:rPr>
              <a:t>년은 윤년입니다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즉</a:t>
            </a:r>
            <a:r>
              <a:rPr lang="en-US" altLang="ko-KR" sz="1600" dirty="0">
                <a:solidFill>
                  <a:schemeClr val="bg1"/>
                </a:solidFill>
              </a:rPr>
              <a:t>, 1</a:t>
            </a:r>
            <a:r>
              <a:rPr lang="ko-KR" altLang="en-US" sz="1600" dirty="0">
                <a:solidFill>
                  <a:schemeClr val="bg1"/>
                </a:solidFill>
              </a:rPr>
              <a:t>년은 </a:t>
            </a:r>
            <a:r>
              <a:rPr lang="en-US" altLang="ko-KR" sz="1600" dirty="0">
                <a:solidFill>
                  <a:schemeClr val="bg1"/>
                </a:solidFill>
              </a:rPr>
              <a:t>366</a:t>
            </a:r>
            <a:r>
              <a:rPr lang="ko-KR" altLang="en-US" sz="1600" dirty="0">
                <a:solidFill>
                  <a:schemeClr val="bg1"/>
                </a:solidFill>
              </a:rPr>
              <a:t>일입니다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7028E6-3234-49F2-8187-79835B3E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6.4 </a:t>
            </a:r>
            <a:r>
              <a:rPr lang="ko-KR" altLang="en-US" sz="3600" dirty="0"/>
              <a:t>다중</a:t>
            </a:r>
            <a:r>
              <a:rPr lang="en-US" altLang="ko-KR" sz="3600" dirty="0"/>
              <a:t>(</a:t>
            </a:r>
            <a:r>
              <a:rPr lang="ko-KR" altLang="en-US" sz="3600" dirty="0"/>
              <a:t>중첩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  <a:r>
              <a:rPr lang="en-US" altLang="ko-KR" sz="3600" dirty="0"/>
              <a:t>if (Nested if)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if </a:t>
            </a:r>
            <a:r>
              <a:rPr lang="ko-KR" altLang="en-US" dirty="0"/>
              <a:t>문에 다시 </a:t>
            </a:r>
            <a:r>
              <a:rPr lang="en-US" altLang="ko-KR" dirty="0"/>
              <a:t>if </a:t>
            </a:r>
            <a:r>
              <a:rPr lang="ko-KR" altLang="en-US" dirty="0"/>
              <a:t>문이 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0" y="2419349"/>
            <a:ext cx="8998611" cy="24395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0F973D-2C83-4054-B01A-A71EC0FB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Nested</a:t>
            </a:r>
            <a:r>
              <a:rPr lang="ko-KR" altLang="en-US" sz="3600" dirty="0"/>
              <a:t> </a:t>
            </a:r>
            <a:r>
              <a:rPr lang="en-US" altLang="ko-KR" sz="3600" dirty="0"/>
              <a:t>if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76007" y="1772536"/>
            <a:ext cx="7094537" cy="1054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263650" y="3870325"/>
            <a:ext cx="7100888" cy="1757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5" name="Freeform 9"/>
          <p:cNvSpPr>
            <a:spLocks/>
          </p:cNvSpPr>
          <p:nvPr/>
        </p:nvSpPr>
        <p:spPr bwMode="auto">
          <a:xfrm>
            <a:off x="1888794" y="1967799"/>
            <a:ext cx="5059363" cy="993775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176007" y="1758249"/>
            <a:ext cx="70945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20487" name="Freeform 10"/>
          <p:cNvSpPr>
            <a:spLocks/>
          </p:cNvSpPr>
          <p:nvPr/>
        </p:nvSpPr>
        <p:spPr bwMode="auto">
          <a:xfrm>
            <a:off x="1887538" y="4100513"/>
            <a:ext cx="5059362" cy="1562100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271588" y="3902075"/>
            <a:ext cx="7100887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8091" y="3375680"/>
            <a:ext cx="192071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문안의 문장 자리에</a:t>
            </a:r>
            <a:endParaRPr lang="en-US" altLang="ko-KR" sz="14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2" name="자유형 11"/>
          <p:cNvSpPr/>
          <p:nvPr/>
        </p:nvSpPr>
        <p:spPr bwMode="auto">
          <a:xfrm flipV="1">
            <a:off x="4889948" y="2961574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3993" y="5968062"/>
            <a:ext cx="217719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문안의 문장 자리에 </a:t>
            </a:r>
            <a:endParaRPr lang="en-US" altLang="ko-KR" sz="14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if-else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4" name="자유형 13"/>
          <p:cNvSpPr/>
          <p:nvPr/>
        </p:nvSpPr>
        <p:spPr bwMode="auto">
          <a:xfrm flipV="1">
            <a:off x="4723276" y="5584315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BC6540-D1F9-489D-AF3C-6009D61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365250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1401763" y="2314575"/>
            <a:ext cx="2874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  <a:latin typeface="굴림" panose="020B0600000101010101" pitchFamily="50" charset="-127"/>
              </a:rPr>
              <a:t>조건문이란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?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if, else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중첩 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switch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 dirty="0" err="1">
                <a:solidFill>
                  <a:schemeClr val="tx2"/>
                </a:solidFill>
                <a:latin typeface="굴림" panose="020B0600000101010101" pitchFamily="50" charset="-127"/>
              </a:rPr>
              <a:t>goto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579938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61" name="AutoShape 49"/>
          <p:cNvSpPr>
            <a:spLocks noChangeArrowheads="1"/>
          </p:cNvSpPr>
          <p:nvPr/>
        </p:nvSpPr>
        <p:spPr bwMode="auto">
          <a:xfrm>
            <a:off x="6183313" y="1628775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</a:rPr>
              <a:t>5</a:t>
            </a:r>
            <a:r>
              <a:rPr lang="ko-KR" altLang="en-US" sz="1400" dirty="0">
                <a:latin typeface="굴림" panose="020B0600000101010101" pitchFamily="50" charset="-127"/>
              </a:rPr>
              <a:t>장까지는 문장들이 순차적으로 실행된다고 하였다</a:t>
            </a:r>
            <a:r>
              <a:rPr lang="en-US" altLang="ko-KR" sz="1400" dirty="0">
                <a:latin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</a:rPr>
              <a:t>하지만 필요에 따라서 조건이 만족되면 문장의 실행 순서를 변경할 수 있는 기능이 제공된다</a:t>
            </a:r>
            <a:r>
              <a:rPr lang="en-US" altLang="ko-KR" sz="1400" dirty="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317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>
            <a:stCxn id="3103" idx="1"/>
          </p:cNvCxnSpPr>
          <p:nvPr/>
        </p:nvCxnSpPr>
        <p:spPr>
          <a:xfrm flipH="1" flipV="1">
            <a:off x="3027285" y="2819123"/>
            <a:ext cx="2772616" cy="1968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EB331E-AF42-4C5D-AEED-45A9045E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797484" y="1539496"/>
            <a:ext cx="7100888" cy="351659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70F2A03-84D0-4DBA-8333-AEBC66CB84AF}"/>
              </a:ext>
            </a:extLst>
          </p:cNvPr>
          <p:cNvSpPr>
            <a:spLocks/>
          </p:cNvSpPr>
          <p:nvPr/>
        </p:nvSpPr>
        <p:spPr bwMode="auto">
          <a:xfrm>
            <a:off x="1448264" y="3393967"/>
            <a:ext cx="5059362" cy="1562100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E1F8FF"/>
          </a:solidFill>
          <a:ln>
            <a:noFill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Nested</a:t>
            </a:r>
            <a:r>
              <a:rPr lang="ko-KR" altLang="en-US" sz="3600" dirty="0"/>
              <a:t> </a:t>
            </a:r>
            <a:r>
              <a:rPr lang="en-US" altLang="ko-KR" sz="3600" dirty="0"/>
              <a:t>if</a:t>
            </a:r>
          </a:p>
        </p:txBody>
      </p:sp>
      <p:sp>
        <p:nvSpPr>
          <p:cNvPr id="20487" name="Freeform 10"/>
          <p:cNvSpPr>
            <a:spLocks/>
          </p:cNvSpPr>
          <p:nvPr/>
        </p:nvSpPr>
        <p:spPr bwMode="auto">
          <a:xfrm>
            <a:off x="1439301" y="1798259"/>
            <a:ext cx="5059362" cy="1562100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805422" y="1571246"/>
            <a:ext cx="7100887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B8BB60D-6C26-4F3E-8CC7-D4050687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17" y="3229718"/>
            <a:ext cx="7100887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70 )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C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D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417B2-9813-4047-A23B-5A6D073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553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87338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if</a:t>
            </a:r>
            <a:r>
              <a:rPr lang="ko-KR" altLang="en-US" sz="3600"/>
              <a:t>와 </a:t>
            </a:r>
            <a:r>
              <a:rPr lang="en-US" altLang="ko-KR" sz="3600"/>
              <a:t>else</a:t>
            </a:r>
            <a:r>
              <a:rPr lang="ko-KR" altLang="en-US" sz="3600"/>
              <a:t>의 매칭 문제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59564" y="3954914"/>
            <a:ext cx="7100887" cy="2460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908764" y="1924502"/>
            <a:ext cx="6794500" cy="1804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if(score &gt;= 80)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if( score &gt;= 90)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	</a:t>
            </a:r>
            <a:r>
              <a:rPr kumimoji="1" lang="en-US" altLang="ko-KR" dirty="0" err="1">
                <a:ea typeface="새굴림" pitchFamily="18" charset="-127"/>
              </a:rPr>
              <a:t>printf</a:t>
            </a:r>
            <a:r>
              <a:rPr kumimoji="1" lang="en-US" altLang="ko-KR" dirty="0">
                <a:ea typeface="새굴림" pitchFamily="18" charset="-127"/>
              </a:rPr>
              <a:t>(“</a:t>
            </a:r>
            <a:r>
              <a:rPr kumimoji="1" lang="ko-KR" altLang="en-US" dirty="0">
                <a:ea typeface="새굴림" pitchFamily="18" charset="-127"/>
              </a:rPr>
              <a:t>당신의 학점은 </a:t>
            </a:r>
            <a:r>
              <a:rPr kumimoji="1" lang="en-US" altLang="ko-KR" dirty="0">
                <a:ea typeface="새굴림" pitchFamily="18" charset="-127"/>
              </a:rPr>
              <a:t>A</a:t>
            </a:r>
            <a:r>
              <a:rPr kumimoji="1" lang="ko-KR" altLang="en-US" dirty="0">
                <a:ea typeface="새굴림" pitchFamily="18" charset="-127"/>
              </a:rPr>
              <a:t>입니다</a:t>
            </a:r>
            <a:r>
              <a:rPr kumimoji="1" lang="en-US" altLang="ko-KR" dirty="0">
                <a:ea typeface="새굴림" pitchFamily="18" charset="-127"/>
              </a:rPr>
              <a:t>\n”);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else 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	</a:t>
            </a:r>
            <a:r>
              <a:rPr kumimoji="1" lang="en-US" altLang="ko-KR" dirty="0" err="1">
                <a:ea typeface="새굴림" pitchFamily="18" charset="-127"/>
              </a:rPr>
              <a:t>printf</a:t>
            </a:r>
            <a:r>
              <a:rPr kumimoji="1" lang="en-US" altLang="ko-KR" dirty="0">
                <a:ea typeface="새굴림" pitchFamily="18" charset="-127"/>
              </a:rPr>
              <a:t>(“</a:t>
            </a:r>
            <a:r>
              <a:rPr kumimoji="1" lang="ko-KR" altLang="en-US" dirty="0">
                <a:ea typeface="새굴림" pitchFamily="18" charset="-127"/>
              </a:rPr>
              <a:t>당신의 학점은 </a:t>
            </a:r>
            <a:r>
              <a:rPr kumimoji="1" lang="en-US" altLang="ko-KR" dirty="0">
                <a:ea typeface="새굴림" pitchFamily="18" charset="-127"/>
              </a:rPr>
              <a:t>B</a:t>
            </a:r>
            <a:r>
              <a:rPr kumimoji="1" lang="ko-KR" altLang="en-US" dirty="0">
                <a:ea typeface="새굴림" pitchFamily="18" charset="-127"/>
              </a:rPr>
              <a:t>입니다</a:t>
            </a:r>
            <a:r>
              <a:rPr kumimoji="1" lang="en-US" altLang="ko-KR" dirty="0">
                <a:ea typeface="새굴림" pitchFamily="18" charset="-127"/>
              </a:rPr>
              <a:t>\n”);</a:t>
            </a:r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1810464" y="2946852"/>
            <a:ext cx="722312" cy="42068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Freeform 8"/>
          <p:cNvSpPr>
            <a:spLocks/>
          </p:cNvSpPr>
          <p:nvPr/>
        </p:nvSpPr>
        <p:spPr bwMode="auto">
          <a:xfrm>
            <a:off x="1689814" y="2646814"/>
            <a:ext cx="190500" cy="420688"/>
          </a:xfrm>
          <a:custGeom>
            <a:avLst/>
            <a:gdLst>
              <a:gd name="T0" fmla="*/ 2147483647 w 120"/>
              <a:gd name="T1" fmla="*/ 0 h 265"/>
              <a:gd name="T2" fmla="*/ 2147483647 w 120"/>
              <a:gd name="T3" fmla="*/ 2147483647 h 265"/>
              <a:gd name="T4" fmla="*/ 2147483647 w 120"/>
              <a:gd name="T5" fmla="*/ 2147483647 h 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265">
                <a:moveTo>
                  <a:pt x="120" y="0"/>
                </a:moveTo>
                <a:cubicBezTo>
                  <a:pt x="66" y="35"/>
                  <a:pt x="12" y="70"/>
                  <a:pt x="6" y="114"/>
                </a:cubicBezTo>
                <a:cubicBezTo>
                  <a:pt x="0" y="158"/>
                  <a:pt x="41" y="211"/>
                  <a:pt x="82" y="26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1810464" y="2345189"/>
            <a:ext cx="722312" cy="42068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Oval 10"/>
          <p:cNvSpPr>
            <a:spLocks noChangeArrowheads="1"/>
          </p:cNvSpPr>
          <p:nvPr/>
        </p:nvSpPr>
        <p:spPr bwMode="auto">
          <a:xfrm>
            <a:off x="848439" y="2045152"/>
            <a:ext cx="722312" cy="4206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3" name="Freeform 11"/>
          <p:cNvSpPr>
            <a:spLocks/>
          </p:cNvSpPr>
          <p:nvPr/>
        </p:nvSpPr>
        <p:spPr bwMode="auto">
          <a:xfrm>
            <a:off x="1057989" y="2465839"/>
            <a:ext cx="692150" cy="781050"/>
          </a:xfrm>
          <a:custGeom>
            <a:avLst/>
            <a:gdLst>
              <a:gd name="T0" fmla="*/ 2147483647 w 436"/>
              <a:gd name="T1" fmla="*/ 0 h 492"/>
              <a:gd name="T2" fmla="*/ 2147483647 w 436"/>
              <a:gd name="T3" fmla="*/ 2147483647 h 492"/>
              <a:gd name="T4" fmla="*/ 2147483647 w 436"/>
              <a:gd name="T5" fmla="*/ 2147483647 h 4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6" h="492">
                <a:moveTo>
                  <a:pt x="95" y="0"/>
                </a:moveTo>
                <a:cubicBezTo>
                  <a:pt x="47" y="148"/>
                  <a:pt x="0" y="297"/>
                  <a:pt x="57" y="379"/>
                </a:cubicBezTo>
                <a:cubicBezTo>
                  <a:pt x="114" y="461"/>
                  <a:pt x="275" y="476"/>
                  <a:pt x="436" y="49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916701" y="2697614"/>
            <a:ext cx="406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800" b="1">
                <a:solidFill>
                  <a:srgbClr val="FF0000"/>
                </a:solidFill>
                <a:latin typeface="굴림" pitchFamily="50" charset="-127"/>
              </a:rPr>
              <a:t>X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1510426" y="2646814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>
                <a:solidFill>
                  <a:srgbClr val="FF0000"/>
                </a:solidFill>
                <a:latin typeface="굴림" pitchFamily="50" charset="-127"/>
              </a:rPr>
              <a:t>O</a:t>
            </a:r>
          </a:p>
        </p:txBody>
      </p:sp>
      <p:sp>
        <p:nvSpPr>
          <p:cNvPr id="21516" name="AutoShape 14"/>
          <p:cNvSpPr>
            <a:spLocks noChangeArrowheads="1"/>
          </p:cNvSpPr>
          <p:nvPr/>
        </p:nvSpPr>
        <p:spPr bwMode="auto">
          <a:xfrm>
            <a:off x="1991439" y="783089"/>
            <a:ext cx="3546475" cy="1081088"/>
          </a:xfrm>
          <a:prstGeom prst="cloudCallout">
            <a:avLst>
              <a:gd name="adj1" fmla="val -35856"/>
              <a:gd name="adj2" fmla="val 58074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en-US" altLang="ko-KR">
                <a:latin typeface="굴림" pitchFamily="50" charset="-127"/>
              </a:rPr>
              <a:t>else </a:t>
            </a:r>
            <a:r>
              <a:rPr kumimoji="1" lang="ko-KR" altLang="en-US">
                <a:latin typeface="굴림" pitchFamily="50" charset="-127"/>
              </a:rPr>
              <a:t>절은 가장 가까운 </a:t>
            </a:r>
            <a:r>
              <a:rPr kumimoji="1" lang="en-US" altLang="ko-KR">
                <a:latin typeface="굴림" pitchFamily="50" charset="-127"/>
              </a:rPr>
              <a:t>if</a:t>
            </a:r>
            <a:r>
              <a:rPr kumimoji="1" lang="ko-KR" altLang="en-US">
                <a:latin typeface="굴림" pitchFamily="50" charset="-127"/>
              </a:rPr>
              <a:t>절과 매치된다</a:t>
            </a:r>
            <a:r>
              <a:rPr kumimoji="1" lang="en-US" altLang="ko-KR">
                <a:latin typeface="굴림" pitchFamily="50" charset="-127"/>
              </a:rPr>
              <a:t>.</a:t>
            </a:r>
          </a:p>
        </p:txBody>
      </p:sp>
      <p:sp>
        <p:nvSpPr>
          <p:cNvPr id="21518" name="Freeform 17"/>
          <p:cNvSpPr>
            <a:spLocks/>
          </p:cNvSpPr>
          <p:nvPr/>
        </p:nvSpPr>
        <p:spPr bwMode="auto">
          <a:xfrm>
            <a:off x="800814" y="4239077"/>
            <a:ext cx="4491037" cy="1439862"/>
          </a:xfrm>
          <a:custGeom>
            <a:avLst/>
            <a:gdLst>
              <a:gd name="T0" fmla="*/ 2147483647 w 2829"/>
              <a:gd name="T1" fmla="*/ 2147483647 h 907"/>
              <a:gd name="T2" fmla="*/ 2147483647 w 2829"/>
              <a:gd name="T3" fmla="*/ 2147483647 h 907"/>
              <a:gd name="T4" fmla="*/ 2147483647 w 2829"/>
              <a:gd name="T5" fmla="*/ 2147483647 h 907"/>
              <a:gd name="T6" fmla="*/ 2147483647 w 2829"/>
              <a:gd name="T7" fmla="*/ 2147483647 h 907"/>
              <a:gd name="T8" fmla="*/ 2147483647 w 2829"/>
              <a:gd name="T9" fmla="*/ 2147483647 h 907"/>
              <a:gd name="T10" fmla="*/ 2147483647 w 2829"/>
              <a:gd name="T11" fmla="*/ 2147483647 h 907"/>
              <a:gd name="T12" fmla="*/ 2147483647 w 2829"/>
              <a:gd name="T13" fmla="*/ 2147483647 h 907"/>
              <a:gd name="T14" fmla="*/ 2147483647 w 2829"/>
              <a:gd name="T15" fmla="*/ 2147483647 h 907"/>
              <a:gd name="T16" fmla="*/ 2147483647 w 2829"/>
              <a:gd name="T17" fmla="*/ 2147483647 h 907"/>
              <a:gd name="T18" fmla="*/ 2147483647 w 2829"/>
              <a:gd name="T19" fmla="*/ 2147483647 h 907"/>
              <a:gd name="T20" fmla="*/ 2147483647 w 2829"/>
              <a:gd name="T21" fmla="*/ 2147483647 h 907"/>
              <a:gd name="T22" fmla="*/ 2147483647 w 2829"/>
              <a:gd name="T23" fmla="*/ 2147483647 h 907"/>
              <a:gd name="T24" fmla="*/ 2147483647 w 2829"/>
              <a:gd name="T25" fmla="*/ 2147483647 h 907"/>
              <a:gd name="T26" fmla="*/ 2147483647 w 2829"/>
              <a:gd name="T27" fmla="*/ 2147483647 h 907"/>
              <a:gd name="T28" fmla="*/ 2147483647 w 2829"/>
              <a:gd name="T29" fmla="*/ 2147483647 h 907"/>
              <a:gd name="T30" fmla="*/ 2147483647 w 2829"/>
              <a:gd name="T31" fmla="*/ 2147483647 h 907"/>
              <a:gd name="T32" fmla="*/ 2147483647 w 2829"/>
              <a:gd name="T33" fmla="*/ 2147483647 h 907"/>
              <a:gd name="T34" fmla="*/ 2147483647 w 2829"/>
              <a:gd name="T35" fmla="*/ 2147483647 h 907"/>
              <a:gd name="T36" fmla="*/ 2147483647 w 2829"/>
              <a:gd name="T37" fmla="*/ 2147483647 h 907"/>
              <a:gd name="T38" fmla="*/ 2147483647 w 2829"/>
              <a:gd name="T39" fmla="*/ 2147483647 h 907"/>
              <a:gd name="T40" fmla="*/ 2147483647 w 2829"/>
              <a:gd name="T41" fmla="*/ 2147483647 h 907"/>
              <a:gd name="T42" fmla="*/ 2147483647 w 2829"/>
              <a:gd name="T43" fmla="*/ 2147483647 h 907"/>
              <a:gd name="T44" fmla="*/ 2147483647 w 2829"/>
              <a:gd name="T45" fmla="*/ 2147483647 h 907"/>
              <a:gd name="T46" fmla="*/ 2147483647 w 2829"/>
              <a:gd name="T47" fmla="*/ 2147483647 h 907"/>
              <a:gd name="T48" fmla="*/ 2147483647 w 2829"/>
              <a:gd name="T49" fmla="*/ 2147483647 h 907"/>
              <a:gd name="T50" fmla="*/ 2147483647 w 2829"/>
              <a:gd name="T51" fmla="*/ 2147483647 h 907"/>
              <a:gd name="T52" fmla="*/ 2147483647 w 2829"/>
              <a:gd name="T53" fmla="*/ 2147483647 h 907"/>
              <a:gd name="T54" fmla="*/ 2147483647 w 2829"/>
              <a:gd name="T55" fmla="*/ 2147483647 h 907"/>
              <a:gd name="T56" fmla="*/ 2147483647 w 2829"/>
              <a:gd name="T57" fmla="*/ 2147483647 h 907"/>
              <a:gd name="T58" fmla="*/ 2147483647 w 2829"/>
              <a:gd name="T59" fmla="*/ 2147483647 h 907"/>
              <a:gd name="T60" fmla="*/ 2147483647 w 2829"/>
              <a:gd name="T61" fmla="*/ 2147483647 h 907"/>
              <a:gd name="T62" fmla="*/ 2147483647 w 2829"/>
              <a:gd name="T63" fmla="*/ 2147483647 h 907"/>
              <a:gd name="T64" fmla="*/ 2147483647 w 2829"/>
              <a:gd name="T65" fmla="*/ 2147483647 h 907"/>
              <a:gd name="T66" fmla="*/ 2147483647 w 2829"/>
              <a:gd name="T67" fmla="*/ 2147483647 h 907"/>
              <a:gd name="T68" fmla="*/ 2147483647 w 2829"/>
              <a:gd name="T69" fmla="*/ 2147483647 h 907"/>
              <a:gd name="T70" fmla="*/ 2147483647 w 2829"/>
              <a:gd name="T71" fmla="*/ 2147483647 h 907"/>
              <a:gd name="T72" fmla="*/ 2147483647 w 2829"/>
              <a:gd name="T73" fmla="*/ 2147483647 h 907"/>
              <a:gd name="T74" fmla="*/ 2147483647 w 2829"/>
              <a:gd name="T75" fmla="*/ 2147483647 h 907"/>
              <a:gd name="T76" fmla="*/ 2147483647 w 2829"/>
              <a:gd name="T77" fmla="*/ 2147483647 h 907"/>
              <a:gd name="T78" fmla="*/ 2147483647 w 2829"/>
              <a:gd name="T79" fmla="*/ 2147483647 h 90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829" h="907">
                <a:moveTo>
                  <a:pt x="496" y="26"/>
                </a:moveTo>
                <a:cubicBezTo>
                  <a:pt x="379" y="29"/>
                  <a:pt x="365" y="24"/>
                  <a:pt x="288" y="40"/>
                </a:cubicBezTo>
                <a:cubicBezTo>
                  <a:pt x="266" y="62"/>
                  <a:pt x="237" y="87"/>
                  <a:pt x="210" y="103"/>
                </a:cubicBezTo>
                <a:cubicBezTo>
                  <a:pt x="190" y="136"/>
                  <a:pt x="167" y="165"/>
                  <a:pt x="147" y="200"/>
                </a:cubicBezTo>
                <a:cubicBezTo>
                  <a:pt x="138" y="217"/>
                  <a:pt x="118" y="249"/>
                  <a:pt x="118" y="249"/>
                </a:cubicBezTo>
                <a:cubicBezTo>
                  <a:pt x="109" y="282"/>
                  <a:pt x="95" y="313"/>
                  <a:pt x="84" y="345"/>
                </a:cubicBezTo>
                <a:cubicBezTo>
                  <a:pt x="77" y="387"/>
                  <a:pt x="57" y="457"/>
                  <a:pt x="31" y="491"/>
                </a:cubicBezTo>
                <a:cubicBezTo>
                  <a:pt x="19" y="525"/>
                  <a:pt x="9" y="562"/>
                  <a:pt x="2" y="597"/>
                </a:cubicBezTo>
                <a:cubicBezTo>
                  <a:pt x="6" y="658"/>
                  <a:pt x="0" y="748"/>
                  <a:pt x="70" y="771"/>
                </a:cubicBezTo>
                <a:cubicBezTo>
                  <a:pt x="118" y="809"/>
                  <a:pt x="128" y="801"/>
                  <a:pt x="201" y="805"/>
                </a:cubicBezTo>
                <a:cubicBezTo>
                  <a:pt x="231" y="811"/>
                  <a:pt x="252" y="816"/>
                  <a:pt x="283" y="820"/>
                </a:cubicBezTo>
                <a:cubicBezTo>
                  <a:pt x="330" y="837"/>
                  <a:pt x="381" y="834"/>
                  <a:pt x="428" y="849"/>
                </a:cubicBezTo>
                <a:cubicBezTo>
                  <a:pt x="454" y="857"/>
                  <a:pt x="475" y="868"/>
                  <a:pt x="501" y="873"/>
                </a:cubicBezTo>
                <a:cubicBezTo>
                  <a:pt x="536" y="891"/>
                  <a:pt x="513" y="882"/>
                  <a:pt x="573" y="892"/>
                </a:cubicBezTo>
                <a:cubicBezTo>
                  <a:pt x="590" y="895"/>
                  <a:pt x="622" y="907"/>
                  <a:pt x="622" y="907"/>
                </a:cubicBezTo>
                <a:cubicBezTo>
                  <a:pt x="763" y="904"/>
                  <a:pt x="908" y="905"/>
                  <a:pt x="1048" y="887"/>
                </a:cubicBezTo>
                <a:cubicBezTo>
                  <a:pt x="1185" y="869"/>
                  <a:pt x="1320" y="834"/>
                  <a:pt x="1459" y="820"/>
                </a:cubicBezTo>
                <a:cubicBezTo>
                  <a:pt x="1612" y="804"/>
                  <a:pt x="1866" y="811"/>
                  <a:pt x="1953" y="810"/>
                </a:cubicBezTo>
                <a:cubicBezTo>
                  <a:pt x="2048" y="806"/>
                  <a:pt x="2123" y="801"/>
                  <a:pt x="2219" y="805"/>
                </a:cubicBezTo>
                <a:cubicBezTo>
                  <a:pt x="2319" y="826"/>
                  <a:pt x="2435" y="805"/>
                  <a:pt x="2538" y="800"/>
                </a:cubicBezTo>
                <a:cubicBezTo>
                  <a:pt x="2562" y="797"/>
                  <a:pt x="2583" y="792"/>
                  <a:pt x="2606" y="786"/>
                </a:cubicBezTo>
                <a:cubicBezTo>
                  <a:pt x="2619" y="783"/>
                  <a:pt x="2645" y="776"/>
                  <a:pt x="2645" y="776"/>
                </a:cubicBezTo>
                <a:cubicBezTo>
                  <a:pt x="2666" y="761"/>
                  <a:pt x="2683" y="759"/>
                  <a:pt x="2708" y="742"/>
                </a:cubicBezTo>
                <a:cubicBezTo>
                  <a:pt x="2718" y="736"/>
                  <a:pt x="2737" y="723"/>
                  <a:pt x="2737" y="723"/>
                </a:cubicBezTo>
                <a:cubicBezTo>
                  <a:pt x="2740" y="718"/>
                  <a:pt x="2743" y="712"/>
                  <a:pt x="2747" y="708"/>
                </a:cubicBezTo>
                <a:cubicBezTo>
                  <a:pt x="2751" y="704"/>
                  <a:pt x="2757" y="703"/>
                  <a:pt x="2761" y="699"/>
                </a:cubicBezTo>
                <a:cubicBezTo>
                  <a:pt x="2790" y="667"/>
                  <a:pt x="2806" y="627"/>
                  <a:pt x="2829" y="592"/>
                </a:cubicBezTo>
                <a:cubicBezTo>
                  <a:pt x="2827" y="539"/>
                  <a:pt x="2827" y="485"/>
                  <a:pt x="2824" y="432"/>
                </a:cubicBezTo>
                <a:cubicBezTo>
                  <a:pt x="2821" y="374"/>
                  <a:pt x="2780" y="300"/>
                  <a:pt x="2737" y="263"/>
                </a:cubicBezTo>
                <a:cubicBezTo>
                  <a:pt x="2721" y="250"/>
                  <a:pt x="2701" y="246"/>
                  <a:pt x="2684" y="234"/>
                </a:cubicBezTo>
                <a:cubicBezTo>
                  <a:pt x="2667" y="222"/>
                  <a:pt x="2654" y="204"/>
                  <a:pt x="2635" y="195"/>
                </a:cubicBezTo>
                <a:cubicBezTo>
                  <a:pt x="2580" y="171"/>
                  <a:pt x="2524" y="157"/>
                  <a:pt x="2466" y="142"/>
                </a:cubicBezTo>
                <a:cubicBezTo>
                  <a:pt x="2442" y="126"/>
                  <a:pt x="2387" y="115"/>
                  <a:pt x="2355" y="108"/>
                </a:cubicBezTo>
                <a:cubicBezTo>
                  <a:pt x="2319" y="87"/>
                  <a:pt x="2242" y="71"/>
                  <a:pt x="2200" y="65"/>
                </a:cubicBezTo>
                <a:cubicBezTo>
                  <a:pt x="2152" y="49"/>
                  <a:pt x="2089" y="46"/>
                  <a:pt x="2040" y="45"/>
                </a:cubicBezTo>
                <a:cubicBezTo>
                  <a:pt x="1743" y="42"/>
                  <a:pt x="1446" y="42"/>
                  <a:pt x="1149" y="40"/>
                </a:cubicBezTo>
                <a:cubicBezTo>
                  <a:pt x="1087" y="36"/>
                  <a:pt x="1026" y="29"/>
                  <a:pt x="965" y="21"/>
                </a:cubicBezTo>
                <a:cubicBezTo>
                  <a:pt x="904" y="5"/>
                  <a:pt x="866" y="5"/>
                  <a:pt x="796" y="2"/>
                </a:cubicBezTo>
                <a:cubicBezTo>
                  <a:pt x="694" y="6"/>
                  <a:pt x="592" y="0"/>
                  <a:pt x="491" y="11"/>
                </a:cubicBezTo>
                <a:cubicBezTo>
                  <a:pt x="486" y="12"/>
                  <a:pt x="494" y="21"/>
                  <a:pt x="496" y="26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975439" y="3948564"/>
            <a:ext cx="710088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  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90 )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  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en-US" altLang="ko-KR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  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나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가 아닙니다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0629" y="5327538"/>
            <a:ext cx="3485469" cy="523220"/>
          </a:xfrm>
          <a:prstGeom prst="rect">
            <a:avLst/>
          </a:prstGeom>
          <a:solidFill>
            <a:srgbClr val="ABE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다른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절을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매치시키려면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중괄호를 사용하여 블록으로 묶는다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CAD45C-96FF-4E37-A8A9-39CCEF6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연속적인 </a:t>
            </a:r>
            <a:r>
              <a:rPr lang="en-US" altLang="ko-KR" sz="3600" dirty="0"/>
              <a:t>if else if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35" y="4498209"/>
            <a:ext cx="7620000" cy="2019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" y="1541020"/>
            <a:ext cx="8372475" cy="3352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E2922-0B65-42F9-B61A-F5262C9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86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35494" y="1135063"/>
            <a:ext cx="7762875" cy="5722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#define _CRT_SECURE_NO_WARNINGS</a:t>
            </a:r>
            <a:endParaRPr lang="en-US" altLang="ko-KR" sz="1800" dirty="0">
              <a:solidFill>
                <a:srgbClr val="0000FF"/>
              </a:solidFill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성적을 </a:t>
            </a:r>
            <a:r>
              <a:rPr kumimoji="1"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&amp;score);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(score &gt;= 90)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(score &gt;= 80)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(score &gt;= 70)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(score &gt;= 60)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불합격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 결정 예제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962651" y="4422666"/>
            <a:ext cx="2545856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093220" y="4796358"/>
            <a:ext cx="2250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성적을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88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학점 </a:t>
            </a:r>
            <a:r>
              <a:rPr lang="en-US" altLang="ko-KR" sz="1600" i="1" dirty="0">
                <a:solidFill>
                  <a:schemeClr val="bg1"/>
                </a:solidFill>
              </a:rPr>
              <a:t>B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A6A59-272C-40F8-BEA2-24C3DA60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23771" y="1192212"/>
            <a:ext cx="7716838" cy="5665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문자들을 분류하는 프로그램 </a:t>
            </a:r>
            <a:endParaRPr kumimoji="1" lang="ko-KR" altLang="en-US" sz="16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#define _CRT_SECURE_NO_WARNINGS</a:t>
            </a:r>
            <a:endParaRPr lang="en-US" altLang="ko-KR" sz="1800" dirty="0">
              <a:solidFill>
                <a:srgbClr val="0000FF"/>
              </a:solidFill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문자를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"%c"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&amp;&amp;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는 대문자입니다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&amp;&amp;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는 소문자입니다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'0'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&amp;&amp;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'9'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는 숫자입니다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는 기타문자입니다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분류 예제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0E42A2-488A-4F65-B1C5-6E42A1A4CB75}"/>
              </a:ext>
            </a:extLst>
          </p:cNvPr>
          <p:cNvGrpSpPr/>
          <p:nvPr/>
        </p:nvGrpSpPr>
        <p:grpSpPr>
          <a:xfrm>
            <a:off x="6086300" y="4949402"/>
            <a:ext cx="2494468" cy="1560512"/>
            <a:chOff x="6296025" y="4974569"/>
            <a:chExt cx="2494468" cy="1560512"/>
          </a:xfrm>
        </p:grpSpPr>
        <p:grpSp>
          <p:nvGrpSpPr>
            <p:cNvPr id="10" name="그룹 9"/>
            <p:cNvGrpSpPr/>
            <p:nvPr/>
          </p:nvGrpSpPr>
          <p:grpSpPr>
            <a:xfrm>
              <a:off x="6296025" y="4974569"/>
              <a:ext cx="2470023" cy="1560512"/>
              <a:chOff x="1264444" y="1662113"/>
              <a:chExt cx="4895850" cy="3916362"/>
            </a:xfrm>
          </p:grpSpPr>
          <p:sp>
            <p:nvSpPr>
              <p:cNvPr id="11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6493471" y="5295442"/>
              <a:ext cx="229702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문자를 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c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</a:rPr>
                <a:t>c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는 소문자입니다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219A8D-330D-4740-829F-BDC17E8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en-US" altLang="ko-KR" sz="2000" dirty="0">
                <a:latin typeface="Trebuchet MS" panose="020B0603020202020204" pitchFamily="34" charset="0"/>
              </a:rPr>
              <a:t>n</a:t>
            </a:r>
            <a:r>
              <a:rPr lang="ko-KR" altLang="en-US" sz="2000" dirty="0">
                <a:latin typeface="Trebuchet MS" panose="020B0603020202020204" pitchFamily="34" charset="0"/>
              </a:rPr>
              <a:t>의 값이 각각 </a:t>
            </a:r>
            <a:r>
              <a:rPr lang="en-US" altLang="ko-KR" sz="2000" dirty="0">
                <a:latin typeface="Trebuchet MS" panose="020B0603020202020204" pitchFamily="34" charset="0"/>
              </a:rPr>
              <a:t>-1, 0, 5</a:t>
            </a:r>
            <a:r>
              <a:rPr lang="ko-KR" altLang="en-US" sz="2000" dirty="0">
                <a:latin typeface="Trebuchet MS" panose="020B0603020202020204" pitchFamily="34" charset="0"/>
              </a:rPr>
              <a:t>인 경우</a:t>
            </a:r>
            <a:r>
              <a:rPr lang="en-US" altLang="ko-KR" sz="2000" dirty="0">
                <a:latin typeface="Trebuchet MS" panose="020B0603020202020204" pitchFamily="34" charset="0"/>
              </a:rPr>
              <a:t>, </a:t>
            </a:r>
            <a:r>
              <a:rPr lang="ko-KR" altLang="en-US" sz="2000" dirty="0">
                <a:latin typeface="Trebuchet MS" panose="020B0603020202020204" pitchFamily="34" charset="0"/>
              </a:rPr>
              <a:t>다음의 코드에 의하면 출력은</a:t>
            </a:r>
            <a:r>
              <a:rPr lang="en-US" altLang="ko-KR" sz="2000" dirty="0">
                <a:latin typeface="Trebuchet MS" panose="020B0603020202020204" pitchFamily="34" charset="0"/>
              </a:rPr>
              <a:t>?</a:t>
            </a: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ko-KR" altLang="en-US" sz="2000" dirty="0">
                <a:latin typeface="Trebuchet MS" panose="020B0603020202020204" pitchFamily="34" charset="0"/>
              </a:rPr>
              <a:t>컵의 사이즈를 받아서 </a:t>
            </a:r>
            <a:r>
              <a:rPr lang="en-US" altLang="ko-KR" sz="2000" dirty="0" err="1">
                <a:latin typeface="Trebuchet MS" panose="020B0603020202020204" pitchFamily="34" charset="0"/>
              </a:rPr>
              <a:t>100ml</a:t>
            </a:r>
            <a:r>
              <a:rPr lang="ko-KR" altLang="en-US" sz="2000" dirty="0">
                <a:latin typeface="Trebuchet MS" panose="020B0603020202020204" pitchFamily="34" charset="0"/>
              </a:rPr>
              <a:t>미만은 </a:t>
            </a:r>
            <a:r>
              <a:rPr lang="en-US" altLang="ko-KR" sz="2000" dirty="0">
                <a:latin typeface="Trebuchet MS" panose="020B0603020202020204" pitchFamily="34" charset="0"/>
              </a:rPr>
              <a:t>small, </a:t>
            </a:r>
            <a:r>
              <a:rPr lang="en-US" altLang="ko-KR" sz="2000" dirty="0" err="1">
                <a:latin typeface="Trebuchet MS" panose="020B0603020202020204" pitchFamily="34" charset="0"/>
              </a:rPr>
              <a:t>100ml</a:t>
            </a:r>
            <a:r>
              <a:rPr lang="ko-KR" altLang="en-US" sz="2000" dirty="0">
                <a:latin typeface="Trebuchet MS" panose="020B0603020202020204" pitchFamily="34" charset="0"/>
              </a:rPr>
              <a:t>이상 </a:t>
            </a:r>
            <a:r>
              <a:rPr lang="en-US" altLang="ko-KR" sz="2000" dirty="0" err="1">
                <a:latin typeface="Trebuchet MS" panose="020B0603020202020204" pitchFamily="34" charset="0"/>
              </a:rPr>
              <a:t>200ml</a:t>
            </a:r>
            <a:r>
              <a:rPr lang="ko-KR" altLang="en-US" sz="2000" dirty="0">
                <a:latin typeface="Trebuchet MS" panose="020B0603020202020204" pitchFamily="34" charset="0"/>
              </a:rPr>
              <a:t>미만은 </a:t>
            </a:r>
            <a:r>
              <a:rPr lang="en-US" altLang="ko-KR" sz="2000" dirty="0">
                <a:latin typeface="Trebuchet MS" panose="020B0603020202020204" pitchFamily="34" charset="0"/>
              </a:rPr>
              <a:t>medium, </a:t>
            </a:r>
            <a:r>
              <a:rPr lang="en-US" altLang="ko-KR" sz="2000" dirty="0" err="1">
                <a:latin typeface="Trebuchet MS" panose="020B0603020202020204" pitchFamily="34" charset="0"/>
              </a:rPr>
              <a:t>200ml</a:t>
            </a:r>
            <a:r>
              <a:rPr lang="en-US" altLang="ko-KR" sz="2000" dirty="0"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latin typeface="Trebuchet MS" panose="020B0603020202020204" pitchFamily="34" charset="0"/>
              </a:rPr>
              <a:t>이상은 </a:t>
            </a:r>
            <a:r>
              <a:rPr lang="en-US" altLang="ko-KR" sz="2000" dirty="0">
                <a:latin typeface="Trebuchet MS" panose="020B0603020202020204" pitchFamily="34" charset="0"/>
              </a:rPr>
              <a:t>large</a:t>
            </a:r>
            <a:r>
              <a:rPr lang="ko-KR" altLang="en-US" sz="2000" dirty="0">
                <a:latin typeface="Trebuchet MS" panose="020B0603020202020204" pitchFamily="34" charset="0"/>
              </a:rPr>
              <a:t>라고 출력하는 연속적인 </a:t>
            </a:r>
            <a:r>
              <a:rPr lang="en-US" altLang="ko-KR" sz="2000" dirty="0">
                <a:latin typeface="Trebuchet MS" panose="020B0603020202020204" pitchFamily="34" charset="0"/>
              </a:rPr>
              <a:t>if-else </a:t>
            </a:r>
            <a:r>
              <a:rPr lang="ko-KR" altLang="en-US" sz="2000" dirty="0">
                <a:latin typeface="Trebuchet MS" panose="020B0603020202020204" pitchFamily="34" charset="0"/>
              </a:rPr>
              <a:t>문을 작성하시오</a:t>
            </a:r>
            <a:r>
              <a:rPr lang="en-US" altLang="ko-KR" sz="2000" dirty="0">
                <a:latin typeface="Trebuchet MS" panose="020B0603020202020204" pitchFamily="34" charset="0"/>
              </a:rPr>
              <a:t>.</a:t>
            </a:r>
            <a:endParaRPr lang="ko-KR" altLang="en-US" sz="2000" dirty="0">
              <a:latin typeface="Trebuchet MS" panose="020B060302020202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67" y="485775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103985" y="2053447"/>
            <a:ext cx="7504982" cy="1742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if( n == 0 )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("A");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else if( n &gt; 3 )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("B");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else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("C");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B1376A-D35F-4E10-9BB8-137E48C3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80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산술 계산기</a:t>
            </a:r>
          </a:p>
        </p:txBody>
      </p:sp>
      <p:pic>
        <p:nvPicPr>
          <p:cNvPr id="12289" name="_x212497856" descr="EMB000012184c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772893"/>
            <a:ext cx="1988237" cy="2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432833" y="1800333"/>
            <a:ext cx="4746433" cy="3585399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01734" y="2187565"/>
            <a:ext cx="3169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i="1" dirty="0">
                <a:solidFill>
                  <a:schemeClr val="bg1"/>
                </a:solidFill>
              </a:rPr>
              <a:t>수식을 입력하시오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i="1" dirty="0">
                <a:solidFill>
                  <a:schemeClr val="bg1"/>
                </a:solidFill>
              </a:rPr>
              <a:t>(</a:t>
            </a:r>
            <a:r>
              <a:rPr lang="ko-KR" altLang="en-US" i="1" dirty="0">
                <a:solidFill>
                  <a:schemeClr val="bg1"/>
                </a:solidFill>
              </a:rPr>
              <a:t>예</a:t>
            </a:r>
            <a:r>
              <a:rPr lang="en-US" altLang="ko-KR" i="1" dirty="0">
                <a:solidFill>
                  <a:schemeClr val="bg1"/>
                </a:solidFill>
              </a:rPr>
              <a:t>: 2 + 5)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i="1" dirty="0">
                <a:solidFill>
                  <a:schemeClr val="bg1"/>
                </a:solidFill>
              </a:rPr>
              <a:t>&gt;&gt;2 + 5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i="1" dirty="0">
                <a:solidFill>
                  <a:schemeClr val="bg1"/>
                </a:solidFill>
              </a:rPr>
              <a:t>2 + 5 = 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8E97-48C2-4A2F-8B9D-BFBF78B3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10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94773" y="1620838"/>
            <a:ext cx="7635875" cy="31202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endParaRPr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휴먼명조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x, y, result;</a:t>
            </a:r>
          </a:p>
          <a:p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수식을 </a:t>
            </a:r>
            <a:r>
              <a:rPr lang="ko-KR" altLang="en-US" sz="1600" dirty="0" err="1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\n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“(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예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2 + 5)\n"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"&gt;&gt; 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 %c %d"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&amp;x, &amp;op, &amp;y);</a:t>
            </a:r>
          </a:p>
          <a:p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휴먼명조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C6AB40-A305-4DFA-8313-A9A1F22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A57830-193C-4DB2-AEDC-33184925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734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86384" y="1582738"/>
            <a:ext cx="7635875" cy="40807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'+'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result = x +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'-'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result = x -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'*'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result = x *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'/'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result = x /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'%'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result = x %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휴먼명조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ambria Math" panose="02040503050406030204" pitchFamily="18" charset="0"/>
                <a:ea typeface="휴먼명조"/>
              </a:rPr>
              <a:t>지원되지 않는 연산자입니다</a:t>
            </a:r>
            <a:r>
              <a:rPr lang="en-U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 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휴먼명조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printf(</a:t>
            </a:r>
            <a:r>
              <a:rPr lang="es-ES" altLang="ko-KR" sz="1600" dirty="0">
                <a:solidFill>
                  <a:srgbClr val="A3151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 %c %d = %d\n"</a:t>
            </a:r>
            <a:r>
              <a:rPr lang="es-E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x, op,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87D4FA-D468-430A-995F-5EFB94148FBC}"/>
              </a:ext>
            </a:extLst>
          </p:cNvPr>
          <p:cNvGrpSpPr/>
          <p:nvPr/>
        </p:nvGrpSpPr>
        <p:grpSpPr>
          <a:xfrm>
            <a:off x="5822528" y="5025358"/>
            <a:ext cx="2618031" cy="1817766"/>
            <a:chOff x="6283923" y="5025358"/>
            <a:chExt cx="2618031" cy="1817766"/>
          </a:xfrm>
        </p:grpSpPr>
        <p:grpSp>
          <p:nvGrpSpPr>
            <p:cNvPr id="4" name="그룹 3"/>
            <p:cNvGrpSpPr/>
            <p:nvPr/>
          </p:nvGrpSpPr>
          <p:grpSpPr>
            <a:xfrm>
              <a:off x="6283923" y="5025358"/>
              <a:ext cx="2618031" cy="1817766"/>
              <a:chOff x="1264444" y="1662113"/>
              <a:chExt cx="4895850" cy="3916362"/>
            </a:xfrm>
          </p:grpSpPr>
          <p:sp>
            <p:nvSpPr>
              <p:cNvPr id="5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5" name="직사각형 164"/>
            <p:cNvSpPr/>
            <p:nvPr/>
          </p:nvSpPr>
          <p:spPr>
            <a:xfrm>
              <a:off x="6529958" y="5303527"/>
              <a:ext cx="206554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수식을 입력하시오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</a:rPr>
                <a:t>(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예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2 + 5)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</a:rPr>
                <a:t>&gt;&gt; 2 + 5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i="1" dirty="0">
                  <a:solidFill>
                    <a:schemeClr val="bg1"/>
                  </a:solidFill>
                </a:rPr>
                <a:t>2 + 5 = 7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3ECAD5ED-302A-4303-9011-7AB72EF6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168" name="Rectangle 6">
            <a:extLst>
              <a:ext uri="{FF2B5EF4-FFF2-40B4-BE49-F238E27FC236}">
                <a16:creationId xmlns:a16="http://schemas.microsoft.com/office/drawing/2014/main" id="{88164BEC-7278-4979-8083-2DEA09E3D2D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5744967"/>
            <a:ext cx="8153400" cy="70026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잘못된 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9" name="슬라이드 번호 개체 틀 4">
            <a:extLst>
              <a:ext uri="{FF2B5EF4-FFF2-40B4-BE49-F238E27FC236}">
                <a16:creationId xmlns:a16="http://schemas.microsoft.com/office/drawing/2014/main" id="{41A572E2-7A27-43C1-A024-A31AD2120482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D1D905D2-160D-447E-B3A2-0BCE2C8B8BC7}" type="slidenum">
              <a:rPr lang="ko-KR" altLang="en-US" smtClean="0">
                <a:solidFill>
                  <a:schemeClr val="tx1"/>
                </a:solidFill>
              </a:rPr>
              <a:pPr/>
              <a:t>28</a:t>
            </a:fld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89" y="4252589"/>
            <a:ext cx="3147823" cy="24195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strike="sngStrike" dirty="0"/>
              <a:t>7-2</a:t>
            </a:r>
            <a:r>
              <a:rPr lang="en-US" altLang="ko-KR" dirty="0"/>
              <a:t> 6.2: </a:t>
            </a:r>
            <a:r>
              <a:rPr lang="ko-KR" altLang="en-US" dirty="0"/>
              <a:t>이차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사용자에게 이차 방정식의 계수 </a:t>
                </a:r>
                <a:r>
                  <a:rPr lang="en-US" altLang="ko-KR" dirty="0"/>
                  <a:t>a, b, c</a:t>
                </a:r>
                <a:r>
                  <a:rPr lang="ko-KR" altLang="en-US" dirty="0"/>
                  <a:t>를 입력하도록 한다</a:t>
                </a:r>
                <a:r>
                  <a:rPr lang="en-US" altLang="ko-KR" dirty="0"/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근은 </a:t>
                </a:r>
                <a:r>
                  <a:rPr lang="en-US" altLang="ko-KR" dirty="0"/>
                  <a:t>-c/b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판별식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−4</m:t>
                    </m:r>
                    <m:r>
                      <a:rPr lang="en-US" altLang="ko-KR" i="1">
                        <a:latin typeface="Cambria Math"/>
                      </a:rPr>
                      <m:t>𝑎𝑐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가 음수이면 실근은 존재하지 않는다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실근이 존재하지 않는다 라고 출력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위의 조건에 해당되지 않으면 다음과 같은 공식을 이용하여 실근을 구한다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  <m:r>
                          <a:rPr lang="en-US" altLang="ko-KR" i="1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−4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제곱근은 </a:t>
                </a:r>
                <a:r>
                  <a:rPr lang="en-US" altLang="ko-KR" dirty="0">
                    <a:solidFill>
                      <a:srgbClr val="000000"/>
                    </a:solidFill>
                    <a:latin typeface="Trebuchet MS" pitchFamily="34" charset="0"/>
                  </a:rPr>
                  <a:t>sqrt() </a:t>
                </a:r>
                <a:r>
                  <a:rPr lang="ko-KR" altLang="en-US" dirty="0">
                    <a:solidFill>
                      <a:srgbClr val="000000"/>
                    </a:solidFill>
                    <a:latin typeface="Trebuchet MS" pitchFamily="34" charset="0"/>
                  </a:rPr>
                  <a:t>이용</a:t>
                </a:r>
                <a:endParaRPr lang="en-US" altLang="ko-KR" dirty="0">
                  <a:solidFill>
                    <a:srgbClr val="000000"/>
                  </a:solidFill>
                  <a:latin typeface="Trebuchet MS" pitchFamily="34" charset="0"/>
                </a:endParaRPr>
              </a:p>
              <a:p>
                <a:pPr marL="662940" lvl="1" indent="-34290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000000"/>
                    </a:solidFill>
                    <a:latin typeface="Trebuchet MS" pitchFamily="34" charset="0"/>
                  </a:rPr>
                  <a:t>예</a:t>
                </a:r>
                <a:r>
                  <a:rPr lang="en-US" altLang="ko-KR" dirty="0">
                    <a:solidFill>
                      <a:srgbClr val="000000"/>
                    </a:solidFill>
                    <a:latin typeface="Trebuchet MS" pitchFamily="34" charset="0"/>
                  </a:rPr>
                  <a:t>) sqrt(9)</a:t>
                </a:r>
                <a:r>
                  <a:rPr lang="ko-KR" altLang="en-US" dirty="0">
                    <a:solidFill>
                      <a:srgbClr val="000000"/>
                    </a:solidFill>
                    <a:latin typeface="Trebuchet MS" pitchFamily="34" charset="0"/>
                  </a:rPr>
                  <a:t>은</a:t>
                </a:r>
                <a:r>
                  <a:rPr lang="en-US" altLang="ko-KR" dirty="0">
                    <a:solidFill>
                      <a:srgbClr val="000000"/>
                    </a:solidFill>
                    <a:latin typeface="Trebuchet MS" pitchFamily="34" charset="0"/>
                  </a:rPr>
                  <a:t> 3</a:t>
                </a:r>
                <a:r>
                  <a:rPr lang="ko-KR" altLang="en-US" dirty="0">
                    <a:solidFill>
                      <a:srgbClr val="000000"/>
                    </a:solidFill>
                    <a:latin typeface="Trebuchet MS" pitchFamily="34" charset="0"/>
                  </a:rPr>
                  <a:t>을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Trebuchet MS" pitchFamily="34" charset="0"/>
                  </a:rPr>
                  <a:t>리턴해</a:t>
                </a:r>
                <a:r>
                  <a:rPr lang="ko-KR" altLang="en-US" dirty="0">
                    <a:solidFill>
                      <a:srgbClr val="000000"/>
                    </a:solidFill>
                    <a:latin typeface="Trebuchet MS" pitchFamily="34" charset="0"/>
                  </a:rPr>
                  <a:t> 준다</a:t>
                </a:r>
                <a:r>
                  <a:rPr lang="en-US" altLang="ko-KR" dirty="0">
                    <a:solidFill>
                      <a:srgbClr val="000000"/>
                    </a:solidFill>
                    <a:latin typeface="Trebuchet MS" pitchFamily="34" charset="0"/>
                  </a:rPr>
                  <a:t>.</a:t>
                </a:r>
                <a:endParaRPr lang="en-US" altLang="ko-KR" dirty="0"/>
              </a:p>
              <a:p>
                <a:pPr marL="66294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#include &lt;</a:t>
                </a:r>
                <a:r>
                  <a:rPr lang="en-US" altLang="ko-KR" dirty="0" err="1"/>
                  <a:t>math.h</a:t>
                </a:r>
                <a:r>
                  <a:rPr lang="en-US" altLang="ko-KR" dirty="0"/>
                  <a:t>&gt;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맨앞에</a:t>
                </a:r>
                <a:r>
                  <a:rPr lang="ko-KR" altLang="en-US" dirty="0"/>
                  <a:t> 포함</a:t>
                </a: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50" t="-1493" r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13E567-7F75-4FCA-9758-87671E9F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5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조건문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프로그램에 선택 구조가 없다면 프로그램은 항상 동일한 동작만을 되풀이 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2855974"/>
            <a:ext cx="3053830" cy="2651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73" y="2623306"/>
            <a:ext cx="4907227" cy="298738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775D4E-1FEC-4E9E-821B-863BDBCE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33216" y="2172748"/>
            <a:ext cx="4119709" cy="3053863"/>
            <a:chOff x="1264444" y="1662113"/>
            <a:chExt cx="4895850" cy="3916362"/>
          </a:xfrm>
        </p:grpSpPr>
        <p:sp>
          <p:nvSpPr>
            <p:cNvPr id="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71500" y="2690336"/>
            <a:ext cx="3692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a, </a:t>
            </a:r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b, </a:t>
            </a:r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를 차례대로 </a:t>
            </a:r>
            <a:r>
              <a:rPr lang="ko-KR" altLang="en-US" dirty="0" err="1">
                <a:solidFill>
                  <a:schemeClr val="bg1"/>
                </a:solidFill>
              </a:rPr>
              <a:t>입력하시오</a:t>
            </a:r>
            <a:r>
              <a:rPr lang="en-US" altLang="ko-KR" dirty="0">
                <a:solidFill>
                  <a:schemeClr val="bg1"/>
                </a:solidFill>
              </a:rPr>
              <a:t>: 1 2 -8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방정식의 근은 </a:t>
            </a:r>
            <a:r>
              <a:rPr lang="en-US" altLang="ko-KR" dirty="0">
                <a:solidFill>
                  <a:schemeClr val="bg1"/>
                </a:solidFill>
              </a:rPr>
              <a:t>2.000000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방정식의 근은 </a:t>
            </a:r>
            <a:r>
              <a:rPr lang="en-US" altLang="ko-KR" dirty="0">
                <a:solidFill>
                  <a:schemeClr val="bg1"/>
                </a:solidFill>
              </a:rPr>
              <a:t>-4.000000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6F3C0A4-65B6-4E03-ADCB-20A20668FFB9}"/>
              </a:ext>
            </a:extLst>
          </p:cNvPr>
          <p:cNvGrpSpPr/>
          <p:nvPr/>
        </p:nvGrpSpPr>
        <p:grpSpPr>
          <a:xfrm>
            <a:off x="4757591" y="2172748"/>
            <a:ext cx="4119709" cy="3053863"/>
            <a:chOff x="1264444" y="1662113"/>
            <a:chExt cx="4895850" cy="3916362"/>
          </a:xfrm>
        </p:grpSpPr>
        <p:sp>
          <p:nvSpPr>
            <p:cNvPr id="169" name="AutoShape 191">
              <a:extLst>
                <a:ext uri="{FF2B5EF4-FFF2-40B4-BE49-F238E27FC236}">
                  <a16:creationId xmlns:a16="http://schemas.microsoft.com/office/drawing/2014/main" id="{7FD9B4B1-AB44-4916-9957-E098F0C8FE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93">
              <a:extLst>
                <a:ext uri="{FF2B5EF4-FFF2-40B4-BE49-F238E27FC236}">
                  <a16:creationId xmlns:a16="http://schemas.microsoft.com/office/drawing/2014/main" id="{B32E9583-78E7-4504-A684-DEC351790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94">
              <a:extLst>
                <a:ext uri="{FF2B5EF4-FFF2-40B4-BE49-F238E27FC236}">
                  <a16:creationId xmlns:a16="http://schemas.microsoft.com/office/drawing/2014/main" id="{59AB3B85-DFD9-48CB-98BD-475C646C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95">
              <a:extLst>
                <a:ext uri="{FF2B5EF4-FFF2-40B4-BE49-F238E27FC236}">
                  <a16:creationId xmlns:a16="http://schemas.microsoft.com/office/drawing/2014/main" id="{2CB0CB4E-1192-4F23-8683-9CDE9383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96">
              <a:extLst>
                <a:ext uri="{FF2B5EF4-FFF2-40B4-BE49-F238E27FC236}">
                  <a16:creationId xmlns:a16="http://schemas.microsoft.com/office/drawing/2014/main" id="{84C23B81-C0FB-4ADC-A9A2-98D2379F9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97">
              <a:extLst>
                <a:ext uri="{FF2B5EF4-FFF2-40B4-BE49-F238E27FC236}">
                  <a16:creationId xmlns:a16="http://schemas.microsoft.com/office/drawing/2014/main" id="{28F660A5-58DD-43F8-B867-11487B20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98">
              <a:extLst>
                <a:ext uri="{FF2B5EF4-FFF2-40B4-BE49-F238E27FC236}">
                  <a16:creationId xmlns:a16="http://schemas.microsoft.com/office/drawing/2014/main" id="{B65AA85F-096D-42EB-B197-99C628767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99">
              <a:extLst>
                <a:ext uri="{FF2B5EF4-FFF2-40B4-BE49-F238E27FC236}">
                  <a16:creationId xmlns:a16="http://schemas.microsoft.com/office/drawing/2014/main" id="{BDFF2F90-88FF-43B2-95C3-050FDC692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00">
              <a:extLst>
                <a:ext uri="{FF2B5EF4-FFF2-40B4-BE49-F238E27FC236}">
                  <a16:creationId xmlns:a16="http://schemas.microsoft.com/office/drawing/2014/main" id="{D5F0CEBA-DE00-46F7-ADB9-2B236FAA7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01">
              <a:extLst>
                <a:ext uri="{FF2B5EF4-FFF2-40B4-BE49-F238E27FC236}">
                  <a16:creationId xmlns:a16="http://schemas.microsoft.com/office/drawing/2014/main" id="{588AAB68-DBF7-4003-B80D-B9E8EBD27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02">
              <a:extLst>
                <a:ext uri="{FF2B5EF4-FFF2-40B4-BE49-F238E27FC236}">
                  <a16:creationId xmlns:a16="http://schemas.microsoft.com/office/drawing/2014/main" id="{478E10D8-CC47-498B-B52D-15CBD67A4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03">
              <a:extLst>
                <a:ext uri="{FF2B5EF4-FFF2-40B4-BE49-F238E27FC236}">
                  <a16:creationId xmlns:a16="http://schemas.microsoft.com/office/drawing/2014/main" id="{3C768A8C-6E09-4DDF-8411-21190F4D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04">
              <a:extLst>
                <a:ext uri="{FF2B5EF4-FFF2-40B4-BE49-F238E27FC236}">
                  <a16:creationId xmlns:a16="http://schemas.microsoft.com/office/drawing/2014/main" id="{650FAE60-6BF0-44B4-B102-A142E1156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05">
              <a:extLst>
                <a:ext uri="{FF2B5EF4-FFF2-40B4-BE49-F238E27FC236}">
                  <a16:creationId xmlns:a16="http://schemas.microsoft.com/office/drawing/2014/main" id="{36F2A7F9-9149-4702-8754-098503414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06">
              <a:extLst>
                <a:ext uri="{FF2B5EF4-FFF2-40B4-BE49-F238E27FC236}">
                  <a16:creationId xmlns:a16="http://schemas.microsoft.com/office/drawing/2014/main" id="{F6273D96-E6A7-49D0-965C-B556C7EE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07">
              <a:extLst>
                <a:ext uri="{FF2B5EF4-FFF2-40B4-BE49-F238E27FC236}">
                  <a16:creationId xmlns:a16="http://schemas.microsoft.com/office/drawing/2014/main" id="{13F21D45-25AE-42CF-B144-EFB00B832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08">
              <a:extLst>
                <a:ext uri="{FF2B5EF4-FFF2-40B4-BE49-F238E27FC236}">
                  <a16:creationId xmlns:a16="http://schemas.microsoft.com/office/drawing/2014/main" id="{28BE4887-A2AA-401F-8C12-1F66DE3F3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09">
              <a:extLst>
                <a:ext uri="{FF2B5EF4-FFF2-40B4-BE49-F238E27FC236}">
                  <a16:creationId xmlns:a16="http://schemas.microsoft.com/office/drawing/2014/main" id="{18BB7476-2BB5-409A-897D-72F8B379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210">
              <a:extLst>
                <a:ext uri="{FF2B5EF4-FFF2-40B4-BE49-F238E27FC236}">
                  <a16:creationId xmlns:a16="http://schemas.microsoft.com/office/drawing/2014/main" id="{7E740DE6-73BB-4900-A227-59FE612B2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11">
              <a:extLst>
                <a:ext uri="{FF2B5EF4-FFF2-40B4-BE49-F238E27FC236}">
                  <a16:creationId xmlns:a16="http://schemas.microsoft.com/office/drawing/2014/main" id="{972CC009-A103-42A3-861C-8C6B7A75B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12">
              <a:extLst>
                <a:ext uri="{FF2B5EF4-FFF2-40B4-BE49-F238E27FC236}">
                  <a16:creationId xmlns:a16="http://schemas.microsoft.com/office/drawing/2014/main" id="{665BBD01-CFDD-4930-9E58-B0683F9C9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Rectangle 213">
              <a:extLst>
                <a:ext uri="{FF2B5EF4-FFF2-40B4-BE49-F238E27FC236}">
                  <a16:creationId xmlns:a16="http://schemas.microsoft.com/office/drawing/2014/main" id="{92CF0805-6DD5-4E1D-A73C-903AF4212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14">
              <a:extLst>
                <a:ext uri="{FF2B5EF4-FFF2-40B4-BE49-F238E27FC236}">
                  <a16:creationId xmlns:a16="http://schemas.microsoft.com/office/drawing/2014/main" id="{0738CF38-90CD-4EE2-AB1A-3DDEA0CA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15">
              <a:extLst>
                <a:ext uri="{FF2B5EF4-FFF2-40B4-BE49-F238E27FC236}">
                  <a16:creationId xmlns:a16="http://schemas.microsoft.com/office/drawing/2014/main" id="{CE575F11-6DC0-43B7-9515-2D3638F63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16">
              <a:extLst>
                <a:ext uri="{FF2B5EF4-FFF2-40B4-BE49-F238E27FC236}">
                  <a16:creationId xmlns:a16="http://schemas.microsoft.com/office/drawing/2014/main" id="{21274A96-19ED-40B6-ADD1-B8E153033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17">
              <a:extLst>
                <a:ext uri="{FF2B5EF4-FFF2-40B4-BE49-F238E27FC236}">
                  <a16:creationId xmlns:a16="http://schemas.microsoft.com/office/drawing/2014/main" id="{A1DE1A86-D1D9-4FA7-8177-BFB6B6A3C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218">
              <a:extLst>
                <a:ext uri="{FF2B5EF4-FFF2-40B4-BE49-F238E27FC236}">
                  <a16:creationId xmlns:a16="http://schemas.microsoft.com/office/drawing/2014/main" id="{0E87C823-F76C-45AC-9EAC-371AD62BA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219">
              <a:extLst>
                <a:ext uri="{FF2B5EF4-FFF2-40B4-BE49-F238E27FC236}">
                  <a16:creationId xmlns:a16="http://schemas.microsoft.com/office/drawing/2014/main" id="{CAF1FEA6-55F1-4BCA-9AC1-316A0353E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220">
              <a:extLst>
                <a:ext uri="{FF2B5EF4-FFF2-40B4-BE49-F238E27FC236}">
                  <a16:creationId xmlns:a16="http://schemas.microsoft.com/office/drawing/2014/main" id="{DFAD45DF-E29E-467E-B270-9006A5F64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221">
              <a:extLst>
                <a:ext uri="{FF2B5EF4-FFF2-40B4-BE49-F238E27FC236}">
                  <a16:creationId xmlns:a16="http://schemas.microsoft.com/office/drawing/2014/main" id="{DD66A545-B988-4EDB-82E2-371B14EEF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22">
              <a:extLst>
                <a:ext uri="{FF2B5EF4-FFF2-40B4-BE49-F238E27FC236}">
                  <a16:creationId xmlns:a16="http://schemas.microsoft.com/office/drawing/2014/main" id="{514F824D-9B36-4D3B-AB8B-C33533CE0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223">
              <a:extLst>
                <a:ext uri="{FF2B5EF4-FFF2-40B4-BE49-F238E27FC236}">
                  <a16:creationId xmlns:a16="http://schemas.microsoft.com/office/drawing/2014/main" id="{1F70138F-9D43-43D9-B373-3A829C8F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24">
              <a:extLst>
                <a:ext uri="{FF2B5EF4-FFF2-40B4-BE49-F238E27FC236}">
                  <a16:creationId xmlns:a16="http://schemas.microsoft.com/office/drawing/2014/main" id="{7E42A221-FA00-491C-9D29-DC7E0804C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25">
              <a:extLst>
                <a:ext uri="{FF2B5EF4-FFF2-40B4-BE49-F238E27FC236}">
                  <a16:creationId xmlns:a16="http://schemas.microsoft.com/office/drawing/2014/main" id="{D8CB8A1D-B8FA-4A9B-AE4A-8244902D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26">
              <a:extLst>
                <a:ext uri="{FF2B5EF4-FFF2-40B4-BE49-F238E27FC236}">
                  <a16:creationId xmlns:a16="http://schemas.microsoft.com/office/drawing/2014/main" id="{A200A069-EBD7-4329-A8BD-EE3401D3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27">
              <a:extLst>
                <a:ext uri="{FF2B5EF4-FFF2-40B4-BE49-F238E27FC236}">
                  <a16:creationId xmlns:a16="http://schemas.microsoft.com/office/drawing/2014/main" id="{4C7AE95E-F3C8-40F2-9586-CD82235B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28">
              <a:extLst>
                <a:ext uri="{FF2B5EF4-FFF2-40B4-BE49-F238E27FC236}">
                  <a16:creationId xmlns:a16="http://schemas.microsoft.com/office/drawing/2014/main" id="{F9BD7E47-76E3-4E81-89D6-D3E8ED27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229">
              <a:extLst>
                <a:ext uri="{FF2B5EF4-FFF2-40B4-BE49-F238E27FC236}">
                  <a16:creationId xmlns:a16="http://schemas.microsoft.com/office/drawing/2014/main" id="{90C53933-2CBE-4918-87BE-533A5E3D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30">
              <a:extLst>
                <a:ext uri="{FF2B5EF4-FFF2-40B4-BE49-F238E27FC236}">
                  <a16:creationId xmlns:a16="http://schemas.microsoft.com/office/drawing/2014/main" id="{93E88CC7-03FB-41F4-A1D4-7FF0A0ED7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231">
              <a:extLst>
                <a:ext uri="{FF2B5EF4-FFF2-40B4-BE49-F238E27FC236}">
                  <a16:creationId xmlns:a16="http://schemas.microsoft.com/office/drawing/2014/main" id="{0B056A1A-2586-4C8A-B53C-86B30C84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32">
              <a:extLst>
                <a:ext uri="{FF2B5EF4-FFF2-40B4-BE49-F238E27FC236}">
                  <a16:creationId xmlns:a16="http://schemas.microsoft.com/office/drawing/2014/main" id="{C52766AF-5DE3-465B-B058-A2C376F4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233">
              <a:extLst>
                <a:ext uri="{FF2B5EF4-FFF2-40B4-BE49-F238E27FC236}">
                  <a16:creationId xmlns:a16="http://schemas.microsoft.com/office/drawing/2014/main" id="{AF26F583-300A-4C6E-ADBE-6E59545B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34">
              <a:extLst>
                <a:ext uri="{FF2B5EF4-FFF2-40B4-BE49-F238E27FC236}">
                  <a16:creationId xmlns:a16="http://schemas.microsoft.com/office/drawing/2014/main" id="{8E035A50-770A-4191-A668-DF7EA42E6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235">
              <a:extLst>
                <a:ext uri="{FF2B5EF4-FFF2-40B4-BE49-F238E27FC236}">
                  <a16:creationId xmlns:a16="http://schemas.microsoft.com/office/drawing/2014/main" id="{89BEFE18-4A5C-4B9E-9E8C-8A44FBB7E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36">
              <a:extLst>
                <a:ext uri="{FF2B5EF4-FFF2-40B4-BE49-F238E27FC236}">
                  <a16:creationId xmlns:a16="http://schemas.microsoft.com/office/drawing/2014/main" id="{0A2022A4-4D70-4757-B346-4B22EFC87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237">
              <a:extLst>
                <a:ext uri="{FF2B5EF4-FFF2-40B4-BE49-F238E27FC236}">
                  <a16:creationId xmlns:a16="http://schemas.microsoft.com/office/drawing/2014/main" id="{651639AA-51E1-4CFC-994B-715C8E930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38">
              <a:extLst>
                <a:ext uri="{FF2B5EF4-FFF2-40B4-BE49-F238E27FC236}">
                  <a16:creationId xmlns:a16="http://schemas.microsoft.com/office/drawing/2014/main" id="{3B24C6C1-E902-4954-A5DF-2BF74B2F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39">
              <a:extLst>
                <a:ext uri="{FF2B5EF4-FFF2-40B4-BE49-F238E27FC236}">
                  <a16:creationId xmlns:a16="http://schemas.microsoft.com/office/drawing/2014/main" id="{8E3E0555-9EC7-4806-884E-065FF1BC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40">
              <a:extLst>
                <a:ext uri="{FF2B5EF4-FFF2-40B4-BE49-F238E27FC236}">
                  <a16:creationId xmlns:a16="http://schemas.microsoft.com/office/drawing/2014/main" id="{35BC1939-5F01-4CFD-B46F-430ABCED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241">
              <a:extLst>
                <a:ext uri="{FF2B5EF4-FFF2-40B4-BE49-F238E27FC236}">
                  <a16:creationId xmlns:a16="http://schemas.microsoft.com/office/drawing/2014/main" id="{11CE7BC3-326F-48D9-B0A3-E100B9932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42">
              <a:extLst>
                <a:ext uri="{FF2B5EF4-FFF2-40B4-BE49-F238E27FC236}">
                  <a16:creationId xmlns:a16="http://schemas.microsoft.com/office/drawing/2014/main" id="{8B9CFC50-FB88-4672-A3E1-A3A06E44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Rectangle 243">
              <a:extLst>
                <a:ext uri="{FF2B5EF4-FFF2-40B4-BE49-F238E27FC236}">
                  <a16:creationId xmlns:a16="http://schemas.microsoft.com/office/drawing/2014/main" id="{EC2CA393-4919-4AD0-9CD9-A1AE9638D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244">
              <a:extLst>
                <a:ext uri="{FF2B5EF4-FFF2-40B4-BE49-F238E27FC236}">
                  <a16:creationId xmlns:a16="http://schemas.microsoft.com/office/drawing/2014/main" id="{329BA331-13ED-4A42-A965-85B68379D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245">
              <a:extLst>
                <a:ext uri="{FF2B5EF4-FFF2-40B4-BE49-F238E27FC236}">
                  <a16:creationId xmlns:a16="http://schemas.microsoft.com/office/drawing/2014/main" id="{D1650C35-09D5-42ED-BCE3-3977693D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46">
              <a:extLst>
                <a:ext uri="{FF2B5EF4-FFF2-40B4-BE49-F238E27FC236}">
                  <a16:creationId xmlns:a16="http://schemas.microsoft.com/office/drawing/2014/main" id="{1955948F-00EA-48AE-BBC3-692B8567A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47">
              <a:extLst>
                <a:ext uri="{FF2B5EF4-FFF2-40B4-BE49-F238E27FC236}">
                  <a16:creationId xmlns:a16="http://schemas.microsoft.com/office/drawing/2014/main" id="{C26FE83D-D9E3-4662-9FEE-284DA04FF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48">
              <a:extLst>
                <a:ext uri="{FF2B5EF4-FFF2-40B4-BE49-F238E27FC236}">
                  <a16:creationId xmlns:a16="http://schemas.microsoft.com/office/drawing/2014/main" id="{1A764F64-1DB6-4C6A-9A17-96481E7EB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49">
              <a:extLst>
                <a:ext uri="{FF2B5EF4-FFF2-40B4-BE49-F238E27FC236}">
                  <a16:creationId xmlns:a16="http://schemas.microsoft.com/office/drawing/2014/main" id="{EDE3F15D-9B0A-4B33-BD90-22B7622A8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50">
              <a:extLst>
                <a:ext uri="{FF2B5EF4-FFF2-40B4-BE49-F238E27FC236}">
                  <a16:creationId xmlns:a16="http://schemas.microsoft.com/office/drawing/2014/main" id="{DAB86324-7DF6-4BED-9D73-D9A1AE17C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51">
              <a:extLst>
                <a:ext uri="{FF2B5EF4-FFF2-40B4-BE49-F238E27FC236}">
                  <a16:creationId xmlns:a16="http://schemas.microsoft.com/office/drawing/2014/main" id="{CA30F143-643B-4FEA-A725-3A9BEB415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52">
              <a:extLst>
                <a:ext uri="{FF2B5EF4-FFF2-40B4-BE49-F238E27FC236}">
                  <a16:creationId xmlns:a16="http://schemas.microsoft.com/office/drawing/2014/main" id="{840C81CE-43DD-46B4-BA85-3AAE455DE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53">
              <a:extLst>
                <a:ext uri="{FF2B5EF4-FFF2-40B4-BE49-F238E27FC236}">
                  <a16:creationId xmlns:a16="http://schemas.microsoft.com/office/drawing/2014/main" id="{36D1A4AD-B318-4006-BC31-6767DD80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54">
              <a:extLst>
                <a:ext uri="{FF2B5EF4-FFF2-40B4-BE49-F238E27FC236}">
                  <a16:creationId xmlns:a16="http://schemas.microsoft.com/office/drawing/2014/main" id="{F93AA162-11C9-485A-9489-918CA08D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55">
              <a:extLst>
                <a:ext uri="{FF2B5EF4-FFF2-40B4-BE49-F238E27FC236}">
                  <a16:creationId xmlns:a16="http://schemas.microsoft.com/office/drawing/2014/main" id="{0094E849-77F2-4315-8214-2E370F82F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56">
              <a:extLst>
                <a:ext uri="{FF2B5EF4-FFF2-40B4-BE49-F238E27FC236}">
                  <a16:creationId xmlns:a16="http://schemas.microsoft.com/office/drawing/2014/main" id="{25C002E8-AD4D-41E7-BCE5-BF102D599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57">
              <a:extLst>
                <a:ext uri="{FF2B5EF4-FFF2-40B4-BE49-F238E27FC236}">
                  <a16:creationId xmlns:a16="http://schemas.microsoft.com/office/drawing/2014/main" id="{FE5CB869-77B9-4975-B312-1EBFF1A9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58">
              <a:extLst>
                <a:ext uri="{FF2B5EF4-FFF2-40B4-BE49-F238E27FC236}">
                  <a16:creationId xmlns:a16="http://schemas.microsoft.com/office/drawing/2014/main" id="{F8375D07-505F-418C-BE4E-433C3319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59">
              <a:extLst>
                <a:ext uri="{FF2B5EF4-FFF2-40B4-BE49-F238E27FC236}">
                  <a16:creationId xmlns:a16="http://schemas.microsoft.com/office/drawing/2014/main" id="{34B74FA7-88A5-41DA-BF0A-66539A7B9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60">
              <a:extLst>
                <a:ext uri="{FF2B5EF4-FFF2-40B4-BE49-F238E27FC236}">
                  <a16:creationId xmlns:a16="http://schemas.microsoft.com/office/drawing/2014/main" id="{B35A302B-CFFA-416D-A9A7-E11A25AE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61">
              <a:extLst>
                <a:ext uri="{FF2B5EF4-FFF2-40B4-BE49-F238E27FC236}">
                  <a16:creationId xmlns:a16="http://schemas.microsoft.com/office/drawing/2014/main" id="{3AE3D9A5-C974-4ED1-8FCE-7C89650DD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62">
              <a:extLst>
                <a:ext uri="{FF2B5EF4-FFF2-40B4-BE49-F238E27FC236}">
                  <a16:creationId xmlns:a16="http://schemas.microsoft.com/office/drawing/2014/main" id="{6B1E3477-787C-4FBC-8CA2-84607C7B4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63">
              <a:extLst>
                <a:ext uri="{FF2B5EF4-FFF2-40B4-BE49-F238E27FC236}">
                  <a16:creationId xmlns:a16="http://schemas.microsoft.com/office/drawing/2014/main" id="{E894CE3C-507F-4037-B9FF-4962F52B1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64">
              <a:extLst>
                <a:ext uri="{FF2B5EF4-FFF2-40B4-BE49-F238E27FC236}">
                  <a16:creationId xmlns:a16="http://schemas.microsoft.com/office/drawing/2014/main" id="{8C20768A-94F2-466D-AB68-443CF2172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65">
              <a:extLst>
                <a:ext uri="{FF2B5EF4-FFF2-40B4-BE49-F238E27FC236}">
                  <a16:creationId xmlns:a16="http://schemas.microsoft.com/office/drawing/2014/main" id="{019E3FEE-47E6-43AD-97E2-FA3D79778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66">
              <a:extLst>
                <a:ext uri="{FF2B5EF4-FFF2-40B4-BE49-F238E27FC236}">
                  <a16:creationId xmlns:a16="http://schemas.microsoft.com/office/drawing/2014/main" id="{4B2CC15C-198B-4E93-988F-D35C4D487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67">
              <a:extLst>
                <a:ext uri="{FF2B5EF4-FFF2-40B4-BE49-F238E27FC236}">
                  <a16:creationId xmlns:a16="http://schemas.microsoft.com/office/drawing/2014/main" id="{A7D790E1-73E8-4DBE-AFD5-0D6AA29D2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68">
              <a:extLst>
                <a:ext uri="{FF2B5EF4-FFF2-40B4-BE49-F238E27FC236}">
                  <a16:creationId xmlns:a16="http://schemas.microsoft.com/office/drawing/2014/main" id="{4CAFCE37-3C8E-4C80-A763-068675CDA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69">
              <a:extLst>
                <a:ext uri="{FF2B5EF4-FFF2-40B4-BE49-F238E27FC236}">
                  <a16:creationId xmlns:a16="http://schemas.microsoft.com/office/drawing/2014/main" id="{5EB339C4-2E95-4095-A976-9845996E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70">
              <a:extLst>
                <a:ext uri="{FF2B5EF4-FFF2-40B4-BE49-F238E27FC236}">
                  <a16:creationId xmlns:a16="http://schemas.microsoft.com/office/drawing/2014/main" id="{32B25780-ED20-4C92-ABFF-ED0618F3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71">
              <a:extLst>
                <a:ext uri="{FF2B5EF4-FFF2-40B4-BE49-F238E27FC236}">
                  <a16:creationId xmlns:a16="http://schemas.microsoft.com/office/drawing/2014/main" id="{3252ED71-DA84-4A92-9B74-2ADE84CD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72">
              <a:extLst>
                <a:ext uri="{FF2B5EF4-FFF2-40B4-BE49-F238E27FC236}">
                  <a16:creationId xmlns:a16="http://schemas.microsoft.com/office/drawing/2014/main" id="{C1BC297E-230C-44BB-8A55-81F3F17C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73">
              <a:extLst>
                <a:ext uri="{FF2B5EF4-FFF2-40B4-BE49-F238E27FC236}">
                  <a16:creationId xmlns:a16="http://schemas.microsoft.com/office/drawing/2014/main" id="{8A96C7E9-79A4-4D07-A6D4-435F2F56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74">
              <a:extLst>
                <a:ext uri="{FF2B5EF4-FFF2-40B4-BE49-F238E27FC236}">
                  <a16:creationId xmlns:a16="http://schemas.microsoft.com/office/drawing/2014/main" id="{0FE6A4DA-8738-42CB-9275-0E55131A9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75">
              <a:extLst>
                <a:ext uri="{FF2B5EF4-FFF2-40B4-BE49-F238E27FC236}">
                  <a16:creationId xmlns:a16="http://schemas.microsoft.com/office/drawing/2014/main" id="{EE870FC1-7F40-43C7-8804-C35B6E46F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76">
              <a:extLst>
                <a:ext uri="{FF2B5EF4-FFF2-40B4-BE49-F238E27FC236}">
                  <a16:creationId xmlns:a16="http://schemas.microsoft.com/office/drawing/2014/main" id="{D1AD93CE-04F7-4B3F-81ED-D3DDF262F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77">
              <a:extLst>
                <a:ext uri="{FF2B5EF4-FFF2-40B4-BE49-F238E27FC236}">
                  <a16:creationId xmlns:a16="http://schemas.microsoft.com/office/drawing/2014/main" id="{846C41AF-7D6D-4D57-ACC4-C7E7CB240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78">
              <a:extLst>
                <a:ext uri="{FF2B5EF4-FFF2-40B4-BE49-F238E27FC236}">
                  <a16:creationId xmlns:a16="http://schemas.microsoft.com/office/drawing/2014/main" id="{F867C839-66D7-4505-BCF0-0020C6D07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79">
              <a:extLst>
                <a:ext uri="{FF2B5EF4-FFF2-40B4-BE49-F238E27FC236}">
                  <a16:creationId xmlns:a16="http://schemas.microsoft.com/office/drawing/2014/main" id="{14348A9E-DAA4-4BDC-AA31-5C8EE784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80">
              <a:extLst>
                <a:ext uri="{FF2B5EF4-FFF2-40B4-BE49-F238E27FC236}">
                  <a16:creationId xmlns:a16="http://schemas.microsoft.com/office/drawing/2014/main" id="{9B25805E-00C1-4010-B13E-4FF8D41A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81">
              <a:extLst>
                <a:ext uri="{FF2B5EF4-FFF2-40B4-BE49-F238E27FC236}">
                  <a16:creationId xmlns:a16="http://schemas.microsoft.com/office/drawing/2014/main" id="{FC61C330-4FC0-4F17-AEBD-49083AAB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82">
              <a:extLst>
                <a:ext uri="{FF2B5EF4-FFF2-40B4-BE49-F238E27FC236}">
                  <a16:creationId xmlns:a16="http://schemas.microsoft.com/office/drawing/2014/main" id="{244275F2-19AE-4CFE-81D8-3C58A6F31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83">
              <a:extLst>
                <a:ext uri="{FF2B5EF4-FFF2-40B4-BE49-F238E27FC236}">
                  <a16:creationId xmlns:a16="http://schemas.microsoft.com/office/drawing/2014/main" id="{CEFE32D1-8756-4A8C-BDCE-B5E757B5F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84">
              <a:extLst>
                <a:ext uri="{FF2B5EF4-FFF2-40B4-BE49-F238E27FC236}">
                  <a16:creationId xmlns:a16="http://schemas.microsoft.com/office/drawing/2014/main" id="{E5A41161-8AE7-4411-863B-321369E13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85">
              <a:extLst>
                <a:ext uri="{FF2B5EF4-FFF2-40B4-BE49-F238E27FC236}">
                  <a16:creationId xmlns:a16="http://schemas.microsoft.com/office/drawing/2014/main" id="{B5CA6D42-75C6-4943-A350-1635E4F15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86">
              <a:extLst>
                <a:ext uri="{FF2B5EF4-FFF2-40B4-BE49-F238E27FC236}">
                  <a16:creationId xmlns:a16="http://schemas.microsoft.com/office/drawing/2014/main" id="{67797F00-FE06-4F57-93B9-07B5AFB23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87">
              <a:extLst>
                <a:ext uri="{FF2B5EF4-FFF2-40B4-BE49-F238E27FC236}">
                  <a16:creationId xmlns:a16="http://schemas.microsoft.com/office/drawing/2014/main" id="{D05E590B-4AFB-44E8-B159-4E05C6071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88">
              <a:extLst>
                <a:ext uri="{FF2B5EF4-FFF2-40B4-BE49-F238E27FC236}">
                  <a16:creationId xmlns:a16="http://schemas.microsoft.com/office/drawing/2014/main" id="{7AD69CDA-AB39-4E34-94DA-52CAABD94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89">
              <a:extLst>
                <a:ext uri="{FF2B5EF4-FFF2-40B4-BE49-F238E27FC236}">
                  <a16:creationId xmlns:a16="http://schemas.microsoft.com/office/drawing/2014/main" id="{0BEC9190-4824-4A9B-9902-5BD55731C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90">
              <a:extLst>
                <a:ext uri="{FF2B5EF4-FFF2-40B4-BE49-F238E27FC236}">
                  <a16:creationId xmlns:a16="http://schemas.microsoft.com/office/drawing/2014/main" id="{13AC61D3-C930-49EC-8BED-28EEDFC23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91">
              <a:extLst>
                <a:ext uri="{FF2B5EF4-FFF2-40B4-BE49-F238E27FC236}">
                  <a16:creationId xmlns:a16="http://schemas.microsoft.com/office/drawing/2014/main" id="{F29735E6-E3DB-4DE3-B92E-378E421CA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92">
              <a:extLst>
                <a:ext uri="{FF2B5EF4-FFF2-40B4-BE49-F238E27FC236}">
                  <a16:creationId xmlns:a16="http://schemas.microsoft.com/office/drawing/2014/main" id="{8C07462D-2A29-4D93-8E8C-710022CA6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93">
              <a:extLst>
                <a:ext uri="{FF2B5EF4-FFF2-40B4-BE49-F238E27FC236}">
                  <a16:creationId xmlns:a16="http://schemas.microsoft.com/office/drawing/2014/main" id="{C2C00CF5-53C0-420F-87C4-A3ABEB1E7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94">
              <a:extLst>
                <a:ext uri="{FF2B5EF4-FFF2-40B4-BE49-F238E27FC236}">
                  <a16:creationId xmlns:a16="http://schemas.microsoft.com/office/drawing/2014/main" id="{751CF404-ED6D-4FB9-A4C7-362A213FF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95">
              <a:extLst>
                <a:ext uri="{FF2B5EF4-FFF2-40B4-BE49-F238E27FC236}">
                  <a16:creationId xmlns:a16="http://schemas.microsoft.com/office/drawing/2014/main" id="{5D0F81DD-C702-4EC0-965E-947A5C004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96">
              <a:extLst>
                <a:ext uri="{FF2B5EF4-FFF2-40B4-BE49-F238E27FC236}">
                  <a16:creationId xmlns:a16="http://schemas.microsoft.com/office/drawing/2014/main" id="{467A6D61-B647-4B73-AFC9-4577398B1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97">
              <a:extLst>
                <a:ext uri="{FF2B5EF4-FFF2-40B4-BE49-F238E27FC236}">
                  <a16:creationId xmlns:a16="http://schemas.microsoft.com/office/drawing/2014/main" id="{30DE798D-BA37-4935-B9CD-694FFA03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98">
              <a:extLst>
                <a:ext uri="{FF2B5EF4-FFF2-40B4-BE49-F238E27FC236}">
                  <a16:creationId xmlns:a16="http://schemas.microsoft.com/office/drawing/2014/main" id="{58F4EFF2-A539-40AC-B275-874C755DF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99">
              <a:extLst>
                <a:ext uri="{FF2B5EF4-FFF2-40B4-BE49-F238E27FC236}">
                  <a16:creationId xmlns:a16="http://schemas.microsoft.com/office/drawing/2014/main" id="{F2E2E0E8-3517-417D-BF5B-6E1B0F421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300">
              <a:extLst>
                <a:ext uri="{FF2B5EF4-FFF2-40B4-BE49-F238E27FC236}">
                  <a16:creationId xmlns:a16="http://schemas.microsoft.com/office/drawing/2014/main" id="{0D8BD17E-EA17-4813-8852-599571014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301">
              <a:extLst>
                <a:ext uri="{FF2B5EF4-FFF2-40B4-BE49-F238E27FC236}">
                  <a16:creationId xmlns:a16="http://schemas.microsoft.com/office/drawing/2014/main" id="{44A4F7DE-FDC7-4413-A302-5F11AA256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02">
              <a:extLst>
                <a:ext uri="{FF2B5EF4-FFF2-40B4-BE49-F238E27FC236}">
                  <a16:creationId xmlns:a16="http://schemas.microsoft.com/office/drawing/2014/main" id="{768E8102-4EF9-4465-B263-CE7371B20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03">
              <a:extLst>
                <a:ext uri="{FF2B5EF4-FFF2-40B4-BE49-F238E27FC236}">
                  <a16:creationId xmlns:a16="http://schemas.microsoft.com/office/drawing/2014/main" id="{DFD00E00-0E2B-4314-89CB-B983E822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04">
              <a:extLst>
                <a:ext uri="{FF2B5EF4-FFF2-40B4-BE49-F238E27FC236}">
                  <a16:creationId xmlns:a16="http://schemas.microsoft.com/office/drawing/2014/main" id="{D65E88FB-A3CC-4258-B4E4-71100C1DA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05">
              <a:extLst>
                <a:ext uri="{FF2B5EF4-FFF2-40B4-BE49-F238E27FC236}">
                  <a16:creationId xmlns:a16="http://schemas.microsoft.com/office/drawing/2014/main" id="{3305E90D-5B2A-4019-BC03-30975799B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06">
              <a:extLst>
                <a:ext uri="{FF2B5EF4-FFF2-40B4-BE49-F238E27FC236}">
                  <a16:creationId xmlns:a16="http://schemas.microsoft.com/office/drawing/2014/main" id="{D7F0C041-4B3B-4AF8-BD5D-F15B48CD5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07">
              <a:extLst>
                <a:ext uri="{FF2B5EF4-FFF2-40B4-BE49-F238E27FC236}">
                  <a16:creationId xmlns:a16="http://schemas.microsoft.com/office/drawing/2014/main" id="{F655E00E-281D-4C98-BD7E-5A922D464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08">
              <a:extLst>
                <a:ext uri="{FF2B5EF4-FFF2-40B4-BE49-F238E27FC236}">
                  <a16:creationId xmlns:a16="http://schemas.microsoft.com/office/drawing/2014/main" id="{ABC0A55E-4902-4A17-9199-27A37E4EC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09">
              <a:extLst>
                <a:ext uri="{FF2B5EF4-FFF2-40B4-BE49-F238E27FC236}">
                  <a16:creationId xmlns:a16="http://schemas.microsoft.com/office/drawing/2014/main" id="{3C21B07F-6F04-4D30-9E8B-D5105DCD6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10">
              <a:extLst>
                <a:ext uri="{FF2B5EF4-FFF2-40B4-BE49-F238E27FC236}">
                  <a16:creationId xmlns:a16="http://schemas.microsoft.com/office/drawing/2014/main" id="{9CDE10D9-6957-4541-844D-0B6C6592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311">
              <a:extLst>
                <a:ext uri="{FF2B5EF4-FFF2-40B4-BE49-F238E27FC236}">
                  <a16:creationId xmlns:a16="http://schemas.microsoft.com/office/drawing/2014/main" id="{A3D05CEB-F5F9-437F-BBBB-DC4D2D99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312">
              <a:extLst>
                <a:ext uri="{FF2B5EF4-FFF2-40B4-BE49-F238E27FC236}">
                  <a16:creationId xmlns:a16="http://schemas.microsoft.com/office/drawing/2014/main" id="{FA56D7ED-7DDC-433C-A138-A38EE560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13">
              <a:extLst>
                <a:ext uri="{FF2B5EF4-FFF2-40B4-BE49-F238E27FC236}">
                  <a16:creationId xmlns:a16="http://schemas.microsoft.com/office/drawing/2014/main" id="{D1095BBA-D6B3-4B06-A1CD-7659543E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14">
              <a:extLst>
                <a:ext uri="{FF2B5EF4-FFF2-40B4-BE49-F238E27FC236}">
                  <a16:creationId xmlns:a16="http://schemas.microsoft.com/office/drawing/2014/main" id="{25D51329-C640-4079-BC15-682BF51F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15">
              <a:extLst>
                <a:ext uri="{FF2B5EF4-FFF2-40B4-BE49-F238E27FC236}">
                  <a16:creationId xmlns:a16="http://schemas.microsoft.com/office/drawing/2014/main" id="{84FE2B19-B4DD-4978-A80B-729BA6B52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6">
              <a:extLst>
                <a:ext uri="{FF2B5EF4-FFF2-40B4-BE49-F238E27FC236}">
                  <a16:creationId xmlns:a16="http://schemas.microsoft.com/office/drawing/2014/main" id="{37B40041-B152-4780-BE6B-BD123C9F3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17">
              <a:extLst>
                <a:ext uri="{FF2B5EF4-FFF2-40B4-BE49-F238E27FC236}">
                  <a16:creationId xmlns:a16="http://schemas.microsoft.com/office/drawing/2014/main" id="{B7657035-F51E-407F-9EB3-226F944D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18">
              <a:extLst>
                <a:ext uri="{FF2B5EF4-FFF2-40B4-BE49-F238E27FC236}">
                  <a16:creationId xmlns:a16="http://schemas.microsoft.com/office/drawing/2014/main" id="{F255957E-0E9F-466A-8EE1-3A163A06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19">
              <a:extLst>
                <a:ext uri="{FF2B5EF4-FFF2-40B4-BE49-F238E27FC236}">
                  <a16:creationId xmlns:a16="http://schemas.microsoft.com/office/drawing/2014/main" id="{06C96CC3-48F5-414A-A9E2-FD60F62EB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20">
              <a:extLst>
                <a:ext uri="{FF2B5EF4-FFF2-40B4-BE49-F238E27FC236}">
                  <a16:creationId xmlns:a16="http://schemas.microsoft.com/office/drawing/2014/main" id="{36087C4A-F131-4AE8-A79F-81D2D56C8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21">
              <a:extLst>
                <a:ext uri="{FF2B5EF4-FFF2-40B4-BE49-F238E27FC236}">
                  <a16:creationId xmlns:a16="http://schemas.microsoft.com/office/drawing/2014/main" id="{B8582456-CA7F-4908-82FD-D77E86761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22">
              <a:extLst>
                <a:ext uri="{FF2B5EF4-FFF2-40B4-BE49-F238E27FC236}">
                  <a16:creationId xmlns:a16="http://schemas.microsoft.com/office/drawing/2014/main" id="{28A125F8-47D4-45A6-8757-83669CC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23">
              <a:extLst>
                <a:ext uri="{FF2B5EF4-FFF2-40B4-BE49-F238E27FC236}">
                  <a16:creationId xmlns:a16="http://schemas.microsoft.com/office/drawing/2014/main" id="{1AAED1A4-9029-40C5-A5E9-293398462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24">
              <a:extLst>
                <a:ext uri="{FF2B5EF4-FFF2-40B4-BE49-F238E27FC236}">
                  <a16:creationId xmlns:a16="http://schemas.microsoft.com/office/drawing/2014/main" id="{B79E72DC-10EE-4768-BF5C-437DAFD7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325">
              <a:extLst>
                <a:ext uri="{FF2B5EF4-FFF2-40B4-BE49-F238E27FC236}">
                  <a16:creationId xmlns:a16="http://schemas.microsoft.com/office/drawing/2014/main" id="{F8F7C540-EA36-4D01-BB5D-5DBE1306F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326">
              <a:extLst>
                <a:ext uri="{FF2B5EF4-FFF2-40B4-BE49-F238E27FC236}">
                  <a16:creationId xmlns:a16="http://schemas.microsoft.com/office/drawing/2014/main" id="{A665A31F-4B5C-458F-A280-742243627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27">
              <a:extLst>
                <a:ext uri="{FF2B5EF4-FFF2-40B4-BE49-F238E27FC236}">
                  <a16:creationId xmlns:a16="http://schemas.microsoft.com/office/drawing/2014/main" id="{B15C7728-46F9-4B0A-9BEE-BA0E3DB6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328">
              <a:extLst>
                <a:ext uri="{FF2B5EF4-FFF2-40B4-BE49-F238E27FC236}">
                  <a16:creationId xmlns:a16="http://schemas.microsoft.com/office/drawing/2014/main" id="{713B227E-68B9-43FD-838F-9D3FCB5D0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329">
              <a:extLst>
                <a:ext uri="{FF2B5EF4-FFF2-40B4-BE49-F238E27FC236}">
                  <a16:creationId xmlns:a16="http://schemas.microsoft.com/office/drawing/2014/main" id="{91BDEB0F-F849-4C51-B3BF-30E7A5574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30">
              <a:extLst>
                <a:ext uri="{FF2B5EF4-FFF2-40B4-BE49-F238E27FC236}">
                  <a16:creationId xmlns:a16="http://schemas.microsoft.com/office/drawing/2014/main" id="{8D8636C7-0D8E-4346-9491-005CAB29D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31">
              <a:extLst>
                <a:ext uri="{FF2B5EF4-FFF2-40B4-BE49-F238E27FC236}">
                  <a16:creationId xmlns:a16="http://schemas.microsoft.com/office/drawing/2014/main" id="{90CFE272-E314-4F57-B21D-5A42DFF52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32">
              <a:extLst>
                <a:ext uri="{FF2B5EF4-FFF2-40B4-BE49-F238E27FC236}">
                  <a16:creationId xmlns:a16="http://schemas.microsoft.com/office/drawing/2014/main" id="{6EDE9FD3-ADAB-4188-AEE8-C4F5B8E29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33">
              <a:extLst>
                <a:ext uri="{FF2B5EF4-FFF2-40B4-BE49-F238E27FC236}">
                  <a16:creationId xmlns:a16="http://schemas.microsoft.com/office/drawing/2014/main" id="{064B8630-D293-4D70-9076-3272726E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334">
              <a:extLst>
                <a:ext uri="{FF2B5EF4-FFF2-40B4-BE49-F238E27FC236}">
                  <a16:creationId xmlns:a16="http://schemas.microsoft.com/office/drawing/2014/main" id="{A323DDE0-14B2-4DAD-9F6B-007D0A6E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35">
              <a:extLst>
                <a:ext uri="{FF2B5EF4-FFF2-40B4-BE49-F238E27FC236}">
                  <a16:creationId xmlns:a16="http://schemas.microsoft.com/office/drawing/2014/main" id="{546E1F07-682A-48A6-9B88-A445B5893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36">
              <a:extLst>
                <a:ext uri="{FF2B5EF4-FFF2-40B4-BE49-F238E27FC236}">
                  <a16:creationId xmlns:a16="http://schemas.microsoft.com/office/drawing/2014/main" id="{A3661BDB-4044-4998-BA18-C4FA59C84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37">
              <a:extLst>
                <a:ext uri="{FF2B5EF4-FFF2-40B4-BE49-F238E27FC236}">
                  <a16:creationId xmlns:a16="http://schemas.microsoft.com/office/drawing/2014/main" id="{E10C1E27-D861-468C-B284-B85C92165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38">
              <a:extLst>
                <a:ext uri="{FF2B5EF4-FFF2-40B4-BE49-F238E27FC236}">
                  <a16:creationId xmlns:a16="http://schemas.microsoft.com/office/drawing/2014/main" id="{C4589585-09EC-4CDA-9E8B-0ADB5B84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39">
              <a:extLst>
                <a:ext uri="{FF2B5EF4-FFF2-40B4-BE49-F238E27FC236}">
                  <a16:creationId xmlns:a16="http://schemas.microsoft.com/office/drawing/2014/main" id="{1A43DEAC-95C6-4B0E-A983-48B10F54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40">
              <a:extLst>
                <a:ext uri="{FF2B5EF4-FFF2-40B4-BE49-F238E27FC236}">
                  <a16:creationId xmlns:a16="http://schemas.microsoft.com/office/drawing/2014/main" id="{8AB3083D-930B-42BC-AD96-C7BE6BA44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41">
              <a:extLst>
                <a:ext uri="{FF2B5EF4-FFF2-40B4-BE49-F238E27FC236}">
                  <a16:creationId xmlns:a16="http://schemas.microsoft.com/office/drawing/2014/main" id="{418E61C4-6572-4078-87D0-9DFC0CDC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42">
              <a:extLst>
                <a:ext uri="{FF2B5EF4-FFF2-40B4-BE49-F238E27FC236}">
                  <a16:creationId xmlns:a16="http://schemas.microsoft.com/office/drawing/2014/main" id="{56925A34-9894-4B79-90A7-62D2A8C41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43">
              <a:extLst>
                <a:ext uri="{FF2B5EF4-FFF2-40B4-BE49-F238E27FC236}">
                  <a16:creationId xmlns:a16="http://schemas.microsoft.com/office/drawing/2014/main" id="{B9EA527D-EF78-4112-B6EA-6DC660C45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44">
              <a:extLst>
                <a:ext uri="{FF2B5EF4-FFF2-40B4-BE49-F238E27FC236}">
                  <a16:creationId xmlns:a16="http://schemas.microsoft.com/office/drawing/2014/main" id="{CE3EA174-2329-4D58-908E-7B1D45C3E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45">
              <a:extLst>
                <a:ext uri="{FF2B5EF4-FFF2-40B4-BE49-F238E27FC236}">
                  <a16:creationId xmlns:a16="http://schemas.microsoft.com/office/drawing/2014/main" id="{85349F47-2C18-4D75-8838-5F199BC7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46">
              <a:extLst>
                <a:ext uri="{FF2B5EF4-FFF2-40B4-BE49-F238E27FC236}">
                  <a16:creationId xmlns:a16="http://schemas.microsoft.com/office/drawing/2014/main" id="{B524DDE4-A83B-4A97-8C06-E6F6887D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47">
              <a:extLst>
                <a:ext uri="{FF2B5EF4-FFF2-40B4-BE49-F238E27FC236}">
                  <a16:creationId xmlns:a16="http://schemas.microsoft.com/office/drawing/2014/main" id="{0760FB1D-1719-4663-91F4-3755B1EB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48">
              <a:extLst>
                <a:ext uri="{FF2B5EF4-FFF2-40B4-BE49-F238E27FC236}">
                  <a16:creationId xmlns:a16="http://schemas.microsoft.com/office/drawing/2014/main" id="{FA40AC17-39A1-4695-BCA7-9144E01BA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49">
              <a:extLst>
                <a:ext uri="{FF2B5EF4-FFF2-40B4-BE49-F238E27FC236}">
                  <a16:creationId xmlns:a16="http://schemas.microsoft.com/office/drawing/2014/main" id="{8227BF6B-78E3-453B-8188-DFB323B3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50">
              <a:extLst>
                <a:ext uri="{FF2B5EF4-FFF2-40B4-BE49-F238E27FC236}">
                  <a16:creationId xmlns:a16="http://schemas.microsoft.com/office/drawing/2014/main" id="{45071DE2-48B0-4D43-81AC-CA6B42BB0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351">
              <a:extLst>
                <a:ext uri="{FF2B5EF4-FFF2-40B4-BE49-F238E27FC236}">
                  <a16:creationId xmlns:a16="http://schemas.microsoft.com/office/drawing/2014/main" id="{C5442CF3-90BA-4BF2-B5F6-9F0C0D78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F6E838BF-FAB5-4CB8-B475-7ED3D5E359BB}"/>
              </a:ext>
            </a:extLst>
          </p:cNvPr>
          <p:cNvSpPr/>
          <p:nvPr/>
        </p:nvSpPr>
        <p:spPr>
          <a:xfrm>
            <a:off x="5095875" y="2690336"/>
            <a:ext cx="3692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a, </a:t>
            </a:r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b, </a:t>
            </a:r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를 차례대로 </a:t>
            </a:r>
            <a:r>
              <a:rPr lang="ko-KR" altLang="en-US" dirty="0" err="1">
                <a:solidFill>
                  <a:schemeClr val="bg1"/>
                </a:solidFill>
              </a:rPr>
              <a:t>입력하시오</a:t>
            </a:r>
            <a:r>
              <a:rPr lang="en-US" altLang="ko-KR" dirty="0">
                <a:solidFill>
                  <a:schemeClr val="bg1"/>
                </a:solidFill>
              </a:rPr>
              <a:t>: 0 2 -6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방정식의 근은 </a:t>
            </a:r>
            <a:r>
              <a:rPr lang="en-US" altLang="ko-KR" dirty="0">
                <a:solidFill>
                  <a:schemeClr val="bg1"/>
                </a:solidFill>
              </a:rPr>
              <a:t>3.000000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350DB-96D4-4752-A99F-2C29932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58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6.5 switch 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제어식의</a:t>
            </a:r>
            <a:r>
              <a:rPr lang="ko-KR" altLang="en-US" dirty="0"/>
              <a:t> 값에 따라서 여러 경로 중에서 하나를 선택할 수 있는 제어 구조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69959"/>
            <a:ext cx="7886700" cy="35814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8F351C-0809-43C2-B1BB-FE50C829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86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696" y="1600200"/>
            <a:ext cx="7807557" cy="44958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130717-217D-42F9-A14B-5A6D9999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96346" y="1341528"/>
            <a:ext cx="7785100" cy="548061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number;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	  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정수를 </a:t>
            </a:r>
            <a:r>
              <a:rPr lang="ko-KR" altLang="en-US" sz="1600" dirty="0" err="1">
                <a:solidFill>
                  <a:srgbClr val="800000"/>
                </a:solidFill>
              </a:rPr>
              <a:t>입력하시오</a:t>
            </a:r>
            <a:r>
              <a:rPr lang="en-US" altLang="ko-KR" sz="1600" dirty="0">
                <a:solidFill>
                  <a:srgbClr val="800000"/>
                </a:solidFill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</a:rPr>
              <a:t>, &amp;number);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없음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하나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둘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많음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} 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28498" y="4839519"/>
            <a:ext cx="2409826" cy="1560512"/>
            <a:chOff x="1264444" y="1662113"/>
            <a:chExt cx="4895850" cy="3916362"/>
          </a:xfrm>
        </p:grpSpPr>
        <p:sp>
          <p:nvSpPr>
            <p:cNvPr id="1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18313" y="5171146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 1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하나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E64978-8561-412C-958F-5EACBBCD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사용자가 </a:t>
            </a:r>
            <a:r>
              <a:rPr lang="en-US" altLang="ko-KR" sz="3600" dirty="0"/>
              <a:t>1</a:t>
            </a:r>
            <a:r>
              <a:rPr lang="ko-KR" altLang="en-US" sz="3600" dirty="0"/>
              <a:t>을 입력하는 경우의 흐름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3602" y="1608856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없음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둘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많음</a:t>
            </a:r>
            <a:r>
              <a:rPr lang="en-US" altLang="ko-KR" sz="1600" kern="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6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5003C279-4611-46D9-8F25-CE428B1D9DEF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A0025922-0996-4CF2-BB0A-35D6F12FDE24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의도적인 </a:t>
            </a:r>
            <a:r>
              <a:rPr lang="en-US" altLang="ko-KR" sz="3600"/>
              <a:t>break</a:t>
            </a:r>
            <a:r>
              <a:rPr lang="ko-KR" altLang="en-US" sz="3600"/>
              <a:t>생략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8143" y="1516063"/>
            <a:ext cx="7759700" cy="4816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</a:rPr>
              <a:t>(number)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없음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하나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3: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 err="1">
                <a:solidFill>
                  <a:srgbClr val="800000"/>
                </a:solidFill>
              </a:rPr>
              <a:t>두세개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많음</a:t>
            </a:r>
            <a:r>
              <a:rPr lang="en-US" altLang="ko-KR" sz="1600" dirty="0">
                <a:solidFill>
                  <a:srgbClr val="800000"/>
                </a:solidFill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00"/>
                </a:solidFill>
              </a:rPr>
              <a:t>} 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1012956" y="3816350"/>
            <a:ext cx="3281362" cy="1374775"/>
          </a:xfrm>
          <a:custGeom>
            <a:avLst/>
            <a:gdLst>
              <a:gd name="T0" fmla="*/ 2147483647 w 2067"/>
              <a:gd name="T1" fmla="*/ 2147483647 h 1071"/>
              <a:gd name="T2" fmla="*/ 2147483647 w 2067"/>
              <a:gd name="T3" fmla="*/ 2147483647 h 1071"/>
              <a:gd name="T4" fmla="*/ 2147483647 w 2067"/>
              <a:gd name="T5" fmla="*/ 2147483647 h 1071"/>
              <a:gd name="T6" fmla="*/ 2147483647 w 2067"/>
              <a:gd name="T7" fmla="*/ 2147483647 h 1071"/>
              <a:gd name="T8" fmla="*/ 2147483647 w 2067"/>
              <a:gd name="T9" fmla="*/ 2147483647 h 1071"/>
              <a:gd name="T10" fmla="*/ 2147483647 w 2067"/>
              <a:gd name="T11" fmla="*/ 2147483647 h 1071"/>
              <a:gd name="T12" fmla="*/ 2147483647 w 2067"/>
              <a:gd name="T13" fmla="*/ 2147483647 h 1071"/>
              <a:gd name="T14" fmla="*/ 2147483647 w 2067"/>
              <a:gd name="T15" fmla="*/ 2147483647 h 1071"/>
              <a:gd name="T16" fmla="*/ 2147483647 w 2067"/>
              <a:gd name="T17" fmla="*/ 2147483647 h 1071"/>
              <a:gd name="T18" fmla="*/ 2147483647 w 2067"/>
              <a:gd name="T19" fmla="*/ 2147483647 h 1071"/>
              <a:gd name="T20" fmla="*/ 2147483647 w 2067"/>
              <a:gd name="T21" fmla="*/ 2147483647 h 1071"/>
              <a:gd name="T22" fmla="*/ 2147483647 w 2067"/>
              <a:gd name="T23" fmla="*/ 2147483647 h 1071"/>
              <a:gd name="T24" fmla="*/ 2147483647 w 2067"/>
              <a:gd name="T25" fmla="*/ 2147483647 h 1071"/>
              <a:gd name="T26" fmla="*/ 2147483647 w 2067"/>
              <a:gd name="T27" fmla="*/ 2147483647 h 1071"/>
              <a:gd name="T28" fmla="*/ 2147483647 w 2067"/>
              <a:gd name="T29" fmla="*/ 2147483647 h 1071"/>
              <a:gd name="T30" fmla="*/ 2147483647 w 2067"/>
              <a:gd name="T31" fmla="*/ 2147483647 h 1071"/>
              <a:gd name="T32" fmla="*/ 2147483647 w 2067"/>
              <a:gd name="T33" fmla="*/ 2147483647 h 1071"/>
              <a:gd name="T34" fmla="*/ 2147483647 w 2067"/>
              <a:gd name="T35" fmla="*/ 2147483647 h 1071"/>
              <a:gd name="T36" fmla="*/ 2147483647 w 2067"/>
              <a:gd name="T37" fmla="*/ 2147483647 h 1071"/>
              <a:gd name="T38" fmla="*/ 2147483647 w 2067"/>
              <a:gd name="T39" fmla="*/ 2147483647 h 1071"/>
              <a:gd name="T40" fmla="*/ 2147483647 w 2067"/>
              <a:gd name="T41" fmla="*/ 2147483647 h 1071"/>
              <a:gd name="T42" fmla="*/ 2147483647 w 2067"/>
              <a:gd name="T43" fmla="*/ 2147483647 h 1071"/>
              <a:gd name="T44" fmla="*/ 2147483647 w 2067"/>
              <a:gd name="T45" fmla="*/ 2147483647 h 1071"/>
              <a:gd name="T46" fmla="*/ 2147483647 w 2067"/>
              <a:gd name="T47" fmla="*/ 2147483647 h 1071"/>
              <a:gd name="T48" fmla="*/ 2147483647 w 2067"/>
              <a:gd name="T49" fmla="*/ 2147483647 h 1071"/>
              <a:gd name="T50" fmla="*/ 2147483647 w 2067"/>
              <a:gd name="T51" fmla="*/ 2147483647 h 1071"/>
              <a:gd name="T52" fmla="*/ 2147483647 w 2067"/>
              <a:gd name="T53" fmla="*/ 2147483647 h 1071"/>
              <a:gd name="T54" fmla="*/ 2147483647 w 2067"/>
              <a:gd name="T55" fmla="*/ 2147483647 h 1071"/>
              <a:gd name="T56" fmla="*/ 2147483647 w 2067"/>
              <a:gd name="T57" fmla="*/ 2147483647 h 1071"/>
              <a:gd name="T58" fmla="*/ 2147483647 w 2067"/>
              <a:gd name="T59" fmla="*/ 2147483647 h 1071"/>
              <a:gd name="T60" fmla="*/ 2147483647 w 2067"/>
              <a:gd name="T61" fmla="*/ 2147483647 h 1071"/>
              <a:gd name="T62" fmla="*/ 2147483647 w 2067"/>
              <a:gd name="T63" fmla="*/ 2147483647 h 1071"/>
              <a:gd name="T64" fmla="*/ 2147483647 w 2067"/>
              <a:gd name="T65" fmla="*/ 2147483647 h 1071"/>
              <a:gd name="T66" fmla="*/ 2147483647 w 2067"/>
              <a:gd name="T67" fmla="*/ 2147483647 h 1071"/>
              <a:gd name="T68" fmla="*/ 2147483647 w 2067"/>
              <a:gd name="T69" fmla="*/ 2147483647 h 1071"/>
              <a:gd name="T70" fmla="*/ 2147483647 w 2067"/>
              <a:gd name="T71" fmla="*/ 2147483647 h 1071"/>
              <a:gd name="T72" fmla="*/ 2147483647 w 2067"/>
              <a:gd name="T73" fmla="*/ 2147483647 h 1071"/>
              <a:gd name="T74" fmla="*/ 2147483647 w 2067"/>
              <a:gd name="T75" fmla="*/ 2147483647 h 1071"/>
              <a:gd name="T76" fmla="*/ 2147483647 w 2067"/>
              <a:gd name="T77" fmla="*/ 2147483647 h 1071"/>
              <a:gd name="T78" fmla="*/ 2147483647 w 2067"/>
              <a:gd name="T79" fmla="*/ 2147483647 h 1071"/>
              <a:gd name="T80" fmla="*/ 2147483647 w 2067"/>
              <a:gd name="T81" fmla="*/ 2147483647 h 1071"/>
              <a:gd name="T82" fmla="*/ 2147483647 w 2067"/>
              <a:gd name="T83" fmla="*/ 2147483647 h 1071"/>
              <a:gd name="T84" fmla="*/ 2147483647 w 2067"/>
              <a:gd name="T85" fmla="*/ 2147483647 h 1071"/>
              <a:gd name="T86" fmla="*/ 2147483647 w 2067"/>
              <a:gd name="T87" fmla="*/ 2147483647 h 1071"/>
              <a:gd name="T88" fmla="*/ 2147483647 w 2067"/>
              <a:gd name="T89" fmla="*/ 2147483647 h 1071"/>
              <a:gd name="T90" fmla="*/ 2147483647 w 2067"/>
              <a:gd name="T91" fmla="*/ 2147483647 h 107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67" h="1071">
                <a:moveTo>
                  <a:pt x="1108" y="40"/>
                </a:moveTo>
                <a:cubicBezTo>
                  <a:pt x="903" y="34"/>
                  <a:pt x="700" y="16"/>
                  <a:pt x="495" y="2"/>
                </a:cubicBezTo>
                <a:cubicBezTo>
                  <a:pt x="303" y="7"/>
                  <a:pt x="347" y="0"/>
                  <a:pt x="249" y="16"/>
                </a:cubicBezTo>
                <a:cubicBezTo>
                  <a:pt x="209" y="37"/>
                  <a:pt x="163" y="43"/>
                  <a:pt x="126" y="73"/>
                </a:cubicBezTo>
                <a:cubicBezTo>
                  <a:pt x="114" y="83"/>
                  <a:pt x="104" y="95"/>
                  <a:pt x="93" y="106"/>
                </a:cubicBezTo>
                <a:cubicBezTo>
                  <a:pt x="87" y="112"/>
                  <a:pt x="74" y="125"/>
                  <a:pt x="74" y="125"/>
                </a:cubicBezTo>
                <a:cubicBezTo>
                  <a:pt x="69" y="150"/>
                  <a:pt x="51" y="171"/>
                  <a:pt x="41" y="196"/>
                </a:cubicBezTo>
                <a:cubicBezTo>
                  <a:pt x="30" y="222"/>
                  <a:pt x="22" y="249"/>
                  <a:pt x="13" y="276"/>
                </a:cubicBezTo>
                <a:cubicBezTo>
                  <a:pt x="0" y="373"/>
                  <a:pt x="0" y="344"/>
                  <a:pt x="8" y="474"/>
                </a:cubicBezTo>
                <a:cubicBezTo>
                  <a:pt x="9" y="496"/>
                  <a:pt x="36" y="523"/>
                  <a:pt x="51" y="536"/>
                </a:cubicBezTo>
                <a:cubicBezTo>
                  <a:pt x="92" y="572"/>
                  <a:pt x="152" y="636"/>
                  <a:pt x="202" y="654"/>
                </a:cubicBezTo>
                <a:cubicBezTo>
                  <a:pt x="212" y="669"/>
                  <a:pt x="265" y="709"/>
                  <a:pt x="282" y="715"/>
                </a:cubicBezTo>
                <a:cubicBezTo>
                  <a:pt x="319" y="746"/>
                  <a:pt x="301" y="738"/>
                  <a:pt x="329" y="748"/>
                </a:cubicBezTo>
                <a:cubicBezTo>
                  <a:pt x="345" y="764"/>
                  <a:pt x="360" y="778"/>
                  <a:pt x="381" y="786"/>
                </a:cubicBezTo>
                <a:cubicBezTo>
                  <a:pt x="394" y="798"/>
                  <a:pt x="407" y="808"/>
                  <a:pt x="424" y="814"/>
                </a:cubicBezTo>
                <a:cubicBezTo>
                  <a:pt x="437" y="829"/>
                  <a:pt x="452" y="837"/>
                  <a:pt x="471" y="842"/>
                </a:cubicBezTo>
                <a:cubicBezTo>
                  <a:pt x="514" y="876"/>
                  <a:pt x="563" y="884"/>
                  <a:pt x="613" y="904"/>
                </a:cubicBezTo>
                <a:cubicBezTo>
                  <a:pt x="649" y="918"/>
                  <a:pt x="685" y="938"/>
                  <a:pt x="721" y="951"/>
                </a:cubicBezTo>
                <a:cubicBezTo>
                  <a:pt x="767" y="968"/>
                  <a:pt x="817" y="972"/>
                  <a:pt x="863" y="989"/>
                </a:cubicBezTo>
                <a:cubicBezTo>
                  <a:pt x="907" y="1005"/>
                  <a:pt x="860" y="990"/>
                  <a:pt x="896" y="1008"/>
                </a:cubicBezTo>
                <a:cubicBezTo>
                  <a:pt x="924" y="1022"/>
                  <a:pt x="977" y="1028"/>
                  <a:pt x="1009" y="1031"/>
                </a:cubicBezTo>
                <a:cubicBezTo>
                  <a:pt x="1121" y="1071"/>
                  <a:pt x="1246" y="1039"/>
                  <a:pt x="1363" y="1027"/>
                </a:cubicBezTo>
                <a:cubicBezTo>
                  <a:pt x="1399" y="1023"/>
                  <a:pt x="1436" y="1020"/>
                  <a:pt x="1472" y="1017"/>
                </a:cubicBezTo>
                <a:cubicBezTo>
                  <a:pt x="1496" y="1015"/>
                  <a:pt x="1543" y="1003"/>
                  <a:pt x="1543" y="1003"/>
                </a:cubicBezTo>
                <a:cubicBezTo>
                  <a:pt x="1562" y="991"/>
                  <a:pt x="1577" y="984"/>
                  <a:pt x="1599" y="979"/>
                </a:cubicBezTo>
                <a:cubicBezTo>
                  <a:pt x="1668" y="937"/>
                  <a:pt x="1752" y="882"/>
                  <a:pt x="1831" y="866"/>
                </a:cubicBezTo>
                <a:cubicBezTo>
                  <a:pt x="1856" y="851"/>
                  <a:pt x="1873" y="832"/>
                  <a:pt x="1902" y="824"/>
                </a:cubicBezTo>
                <a:cubicBezTo>
                  <a:pt x="1937" y="799"/>
                  <a:pt x="1977" y="781"/>
                  <a:pt x="2010" y="753"/>
                </a:cubicBezTo>
                <a:cubicBezTo>
                  <a:pt x="2023" y="742"/>
                  <a:pt x="2031" y="727"/>
                  <a:pt x="2043" y="715"/>
                </a:cubicBezTo>
                <a:cubicBezTo>
                  <a:pt x="2045" y="710"/>
                  <a:pt x="2046" y="705"/>
                  <a:pt x="2048" y="701"/>
                </a:cubicBezTo>
                <a:cubicBezTo>
                  <a:pt x="2050" y="697"/>
                  <a:pt x="2055" y="695"/>
                  <a:pt x="2057" y="691"/>
                </a:cubicBezTo>
                <a:cubicBezTo>
                  <a:pt x="2061" y="682"/>
                  <a:pt x="2067" y="663"/>
                  <a:pt x="2067" y="663"/>
                </a:cubicBezTo>
                <a:cubicBezTo>
                  <a:pt x="2061" y="615"/>
                  <a:pt x="2051" y="556"/>
                  <a:pt x="2029" y="512"/>
                </a:cubicBezTo>
                <a:cubicBezTo>
                  <a:pt x="2000" y="455"/>
                  <a:pt x="1945" y="418"/>
                  <a:pt x="1897" y="380"/>
                </a:cubicBezTo>
                <a:cubicBezTo>
                  <a:pt x="1868" y="357"/>
                  <a:pt x="1838" y="330"/>
                  <a:pt x="1802" y="318"/>
                </a:cubicBezTo>
                <a:cubicBezTo>
                  <a:pt x="1776" y="299"/>
                  <a:pt x="1748" y="288"/>
                  <a:pt x="1717" y="281"/>
                </a:cubicBezTo>
                <a:cubicBezTo>
                  <a:pt x="1658" y="255"/>
                  <a:pt x="1597" y="237"/>
                  <a:pt x="1538" y="210"/>
                </a:cubicBezTo>
                <a:cubicBezTo>
                  <a:pt x="1525" y="204"/>
                  <a:pt x="1513" y="197"/>
                  <a:pt x="1500" y="191"/>
                </a:cubicBezTo>
                <a:cubicBezTo>
                  <a:pt x="1487" y="185"/>
                  <a:pt x="1458" y="182"/>
                  <a:pt x="1458" y="182"/>
                </a:cubicBezTo>
                <a:cubicBezTo>
                  <a:pt x="1437" y="171"/>
                  <a:pt x="1424" y="167"/>
                  <a:pt x="1401" y="163"/>
                </a:cubicBezTo>
                <a:cubicBezTo>
                  <a:pt x="1375" y="149"/>
                  <a:pt x="1345" y="138"/>
                  <a:pt x="1316" y="130"/>
                </a:cubicBezTo>
                <a:cubicBezTo>
                  <a:pt x="1298" y="117"/>
                  <a:pt x="1279" y="110"/>
                  <a:pt x="1259" y="101"/>
                </a:cubicBezTo>
                <a:cubicBezTo>
                  <a:pt x="1254" y="99"/>
                  <a:pt x="1249" y="96"/>
                  <a:pt x="1245" y="92"/>
                </a:cubicBezTo>
                <a:cubicBezTo>
                  <a:pt x="1242" y="89"/>
                  <a:pt x="1240" y="84"/>
                  <a:pt x="1236" y="82"/>
                </a:cubicBezTo>
                <a:cubicBezTo>
                  <a:pt x="1227" y="77"/>
                  <a:pt x="1217" y="76"/>
                  <a:pt x="1207" y="73"/>
                </a:cubicBezTo>
                <a:cubicBezTo>
                  <a:pt x="1179" y="53"/>
                  <a:pt x="1141" y="48"/>
                  <a:pt x="1108" y="40"/>
                </a:cubicBezTo>
                <a:close/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752080" y="5097463"/>
            <a:ext cx="1589088" cy="1616075"/>
            <a:chOff x="3208" y="1586"/>
            <a:chExt cx="1395" cy="1617"/>
          </a:xfrm>
        </p:grpSpPr>
        <p:sp>
          <p:nvSpPr>
            <p:cNvPr id="34824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6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8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1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2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3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4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5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6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7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2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3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4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5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7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8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9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0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822" name="AutoShape 39"/>
          <p:cNvSpPr>
            <a:spLocks noChangeArrowheads="1"/>
          </p:cNvSpPr>
          <p:nvPr/>
        </p:nvSpPr>
        <p:spPr bwMode="auto">
          <a:xfrm>
            <a:off x="6086606" y="21463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경우를 하나로 묶어서 처리하기 위하여 이러한 기법을 사용</a:t>
            </a:r>
          </a:p>
        </p:txBody>
      </p:sp>
      <p:sp>
        <p:nvSpPr>
          <p:cNvPr id="34823" name="Line 40"/>
          <p:cNvSpPr>
            <a:spLocks noChangeShapeType="1"/>
          </p:cNvSpPr>
          <p:nvPr/>
        </p:nvSpPr>
        <p:spPr bwMode="auto">
          <a:xfrm flipH="1" flipV="1">
            <a:off x="4378456" y="4683125"/>
            <a:ext cx="1266825" cy="4619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E7D27F-F180-439A-906A-51903803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default </a:t>
            </a:r>
            <a:r>
              <a:rPr lang="ko-KR" altLang="en-US" sz="3600"/>
              <a:t>문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210942" y="1657529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</a:rPr>
              <a:t>없음</a:t>
            </a:r>
            <a:r>
              <a:rPr lang="en-US" altLang="ko-KR" sz="1600" kern="0" dirty="0">
                <a:solidFill>
                  <a:srgbClr val="800000"/>
                </a:solidFill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</a:rPr>
              <a:t>하나</a:t>
            </a:r>
            <a:r>
              <a:rPr lang="en-US" altLang="ko-KR" sz="1600" kern="0" dirty="0">
                <a:solidFill>
                  <a:srgbClr val="800000"/>
                </a:solidFill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</a:rPr>
              <a:t>둘</a:t>
            </a:r>
            <a:r>
              <a:rPr lang="en-US" altLang="ko-KR" sz="1600" kern="0" dirty="0">
                <a:solidFill>
                  <a:srgbClr val="800000"/>
                </a:solidFill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default</a:t>
            </a:r>
            <a:r>
              <a:rPr lang="en-US" altLang="ko-KR" sz="1600" kern="0" dirty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</a:rPr>
              <a:t>많음</a:t>
            </a:r>
            <a:r>
              <a:rPr lang="en-US" altLang="ko-KR" sz="1600" kern="0" dirty="0">
                <a:solidFill>
                  <a:srgbClr val="800000"/>
                </a:solidFill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>
                <a:solidFill>
                  <a:srgbClr val="0000FF"/>
                </a:solidFill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>
                <a:solidFill>
                  <a:srgbClr val="000000"/>
                </a:solidFill>
              </a:rPr>
              <a:t>} 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1828151" y="1299503"/>
            <a:ext cx="871337" cy="491706"/>
          </a:xfrm>
          <a:custGeom>
            <a:avLst/>
            <a:gdLst>
              <a:gd name="connsiteX0" fmla="*/ 0 w 871337"/>
              <a:gd name="connsiteY0" fmla="*/ 0 h 491706"/>
              <a:gd name="connsiteX1" fmla="*/ 94891 w 871337"/>
              <a:gd name="connsiteY1" fmla="*/ 17253 h 491706"/>
              <a:gd name="connsiteX2" fmla="*/ 138023 w 871337"/>
              <a:gd name="connsiteY2" fmla="*/ 34506 h 491706"/>
              <a:gd name="connsiteX3" fmla="*/ 189781 w 871337"/>
              <a:gd name="connsiteY3" fmla="*/ 51759 h 491706"/>
              <a:gd name="connsiteX4" fmla="*/ 215660 w 871337"/>
              <a:gd name="connsiteY4" fmla="*/ 60385 h 491706"/>
              <a:gd name="connsiteX5" fmla="*/ 250166 w 871337"/>
              <a:gd name="connsiteY5" fmla="*/ 77638 h 491706"/>
              <a:gd name="connsiteX6" fmla="*/ 293298 w 871337"/>
              <a:gd name="connsiteY6" fmla="*/ 86264 h 491706"/>
              <a:gd name="connsiteX7" fmla="*/ 327804 w 871337"/>
              <a:gd name="connsiteY7" fmla="*/ 103517 h 491706"/>
              <a:gd name="connsiteX8" fmla="*/ 379562 w 871337"/>
              <a:gd name="connsiteY8" fmla="*/ 120770 h 491706"/>
              <a:gd name="connsiteX9" fmla="*/ 431321 w 871337"/>
              <a:gd name="connsiteY9" fmla="*/ 155276 h 491706"/>
              <a:gd name="connsiteX10" fmla="*/ 465826 w 871337"/>
              <a:gd name="connsiteY10" fmla="*/ 172528 h 491706"/>
              <a:gd name="connsiteX11" fmla="*/ 526211 w 871337"/>
              <a:gd name="connsiteY11" fmla="*/ 207034 h 491706"/>
              <a:gd name="connsiteX12" fmla="*/ 586596 w 871337"/>
              <a:gd name="connsiteY12" fmla="*/ 241540 h 491706"/>
              <a:gd name="connsiteX13" fmla="*/ 707366 w 871337"/>
              <a:gd name="connsiteY13" fmla="*/ 327804 h 491706"/>
              <a:gd name="connsiteX14" fmla="*/ 767751 w 871337"/>
              <a:gd name="connsiteY14" fmla="*/ 370936 h 491706"/>
              <a:gd name="connsiteX15" fmla="*/ 810883 w 871337"/>
              <a:gd name="connsiteY15" fmla="*/ 422695 h 491706"/>
              <a:gd name="connsiteX16" fmla="*/ 836762 w 871337"/>
              <a:gd name="connsiteY16" fmla="*/ 448574 h 491706"/>
              <a:gd name="connsiteX17" fmla="*/ 845389 w 871337"/>
              <a:gd name="connsiteY17" fmla="*/ 474453 h 491706"/>
              <a:gd name="connsiteX18" fmla="*/ 871268 w 871337"/>
              <a:gd name="connsiteY18" fmla="*/ 491706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337" h="491706">
                <a:moveTo>
                  <a:pt x="0" y="0"/>
                </a:moveTo>
                <a:cubicBezTo>
                  <a:pt x="12277" y="2046"/>
                  <a:pt x="79827" y="12734"/>
                  <a:pt x="94891" y="17253"/>
                </a:cubicBezTo>
                <a:cubicBezTo>
                  <a:pt x="109723" y="21703"/>
                  <a:pt x="123470" y="29214"/>
                  <a:pt x="138023" y="34506"/>
                </a:cubicBezTo>
                <a:cubicBezTo>
                  <a:pt x="155114" y="40721"/>
                  <a:pt x="172528" y="46008"/>
                  <a:pt x="189781" y="51759"/>
                </a:cubicBezTo>
                <a:cubicBezTo>
                  <a:pt x="198407" y="54634"/>
                  <a:pt x="207527" y="56319"/>
                  <a:pt x="215660" y="60385"/>
                </a:cubicBezTo>
                <a:cubicBezTo>
                  <a:pt x="227162" y="66136"/>
                  <a:pt x="237966" y="73571"/>
                  <a:pt x="250166" y="77638"/>
                </a:cubicBezTo>
                <a:cubicBezTo>
                  <a:pt x="264076" y="82274"/>
                  <a:pt x="278921" y="83389"/>
                  <a:pt x="293298" y="86264"/>
                </a:cubicBezTo>
                <a:cubicBezTo>
                  <a:pt x="304800" y="92015"/>
                  <a:pt x="315864" y="98741"/>
                  <a:pt x="327804" y="103517"/>
                </a:cubicBezTo>
                <a:cubicBezTo>
                  <a:pt x="344689" y="110271"/>
                  <a:pt x="379562" y="120770"/>
                  <a:pt x="379562" y="120770"/>
                </a:cubicBezTo>
                <a:cubicBezTo>
                  <a:pt x="396815" y="132272"/>
                  <a:pt x="412774" y="146003"/>
                  <a:pt x="431321" y="155276"/>
                </a:cubicBezTo>
                <a:cubicBezTo>
                  <a:pt x="442823" y="161027"/>
                  <a:pt x="454921" y="165713"/>
                  <a:pt x="465826" y="172528"/>
                </a:cubicBezTo>
                <a:cubicBezTo>
                  <a:pt x="525513" y="209833"/>
                  <a:pt x="475367" y="190087"/>
                  <a:pt x="526211" y="207034"/>
                </a:cubicBezTo>
                <a:cubicBezTo>
                  <a:pt x="615732" y="266713"/>
                  <a:pt x="477155" y="175876"/>
                  <a:pt x="586596" y="241540"/>
                </a:cubicBezTo>
                <a:cubicBezTo>
                  <a:pt x="663769" y="287843"/>
                  <a:pt x="619703" y="269361"/>
                  <a:pt x="707366" y="327804"/>
                </a:cubicBezTo>
                <a:cubicBezTo>
                  <a:pt x="727844" y="341456"/>
                  <a:pt x="749030" y="354890"/>
                  <a:pt x="767751" y="370936"/>
                </a:cubicBezTo>
                <a:cubicBezTo>
                  <a:pt x="811854" y="408738"/>
                  <a:pt x="777606" y="382762"/>
                  <a:pt x="810883" y="422695"/>
                </a:cubicBezTo>
                <a:cubicBezTo>
                  <a:pt x="818693" y="432067"/>
                  <a:pt x="828136" y="439948"/>
                  <a:pt x="836762" y="448574"/>
                </a:cubicBezTo>
                <a:cubicBezTo>
                  <a:pt x="839638" y="457200"/>
                  <a:pt x="838959" y="468023"/>
                  <a:pt x="845389" y="474453"/>
                </a:cubicBezTo>
                <a:cubicBezTo>
                  <a:pt x="873996" y="503059"/>
                  <a:pt x="871268" y="467955"/>
                  <a:pt x="871268" y="4917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1531157" y="1877473"/>
            <a:ext cx="961228" cy="311435"/>
          </a:xfrm>
          <a:custGeom>
            <a:avLst/>
            <a:gdLst>
              <a:gd name="connsiteX0" fmla="*/ 961228 w 961228"/>
              <a:gd name="connsiteY0" fmla="*/ 0 h 311435"/>
              <a:gd name="connsiteX1" fmla="*/ 331500 w 961228"/>
              <a:gd name="connsiteY1" fmla="*/ 8626 h 311435"/>
              <a:gd name="connsiteX2" fmla="*/ 262488 w 961228"/>
              <a:gd name="connsiteY2" fmla="*/ 25879 h 311435"/>
              <a:gd name="connsiteX3" fmla="*/ 210730 w 961228"/>
              <a:gd name="connsiteY3" fmla="*/ 43132 h 311435"/>
              <a:gd name="connsiteX4" fmla="*/ 141719 w 961228"/>
              <a:gd name="connsiteY4" fmla="*/ 69011 h 311435"/>
              <a:gd name="connsiteX5" fmla="*/ 72707 w 961228"/>
              <a:gd name="connsiteY5" fmla="*/ 103517 h 311435"/>
              <a:gd name="connsiteX6" fmla="*/ 20949 w 961228"/>
              <a:gd name="connsiteY6" fmla="*/ 120770 h 311435"/>
              <a:gd name="connsiteX7" fmla="*/ 3696 w 961228"/>
              <a:gd name="connsiteY7" fmla="*/ 172528 h 311435"/>
              <a:gd name="connsiteX8" fmla="*/ 29575 w 961228"/>
              <a:gd name="connsiteY8" fmla="*/ 198408 h 311435"/>
              <a:gd name="connsiteX9" fmla="*/ 89960 w 961228"/>
              <a:gd name="connsiteY9" fmla="*/ 232913 h 311435"/>
              <a:gd name="connsiteX10" fmla="*/ 133092 w 961228"/>
              <a:gd name="connsiteY10" fmla="*/ 258792 h 311435"/>
              <a:gd name="connsiteX11" fmla="*/ 210730 w 961228"/>
              <a:gd name="connsiteY11" fmla="*/ 284672 h 311435"/>
              <a:gd name="connsiteX12" fmla="*/ 236609 w 961228"/>
              <a:gd name="connsiteY12" fmla="*/ 293298 h 311435"/>
              <a:gd name="connsiteX13" fmla="*/ 435017 w 961228"/>
              <a:gd name="connsiteY13" fmla="*/ 310551 h 311435"/>
              <a:gd name="connsiteX14" fmla="*/ 745568 w 961228"/>
              <a:gd name="connsiteY14" fmla="*/ 310551 h 3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228" h="311435">
                <a:moveTo>
                  <a:pt x="961228" y="0"/>
                </a:moveTo>
                <a:cubicBezTo>
                  <a:pt x="751319" y="2875"/>
                  <a:pt x="541285" y="856"/>
                  <a:pt x="331500" y="8626"/>
                </a:cubicBezTo>
                <a:cubicBezTo>
                  <a:pt x="307804" y="9504"/>
                  <a:pt x="284983" y="18380"/>
                  <a:pt x="262488" y="25879"/>
                </a:cubicBezTo>
                <a:cubicBezTo>
                  <a:pt x="245235" y="31630"/>
                  <a:pt x="226996" y="34999"/>
                  <a:pt x="210730" y="43132"/>
                </a:cubicBezTo>
                <a:cubicBezTo>
                  <a:pt x="165620" y="65687"/>
                  <a:pt x="188700" y="57266"/>
                  <a:pt x="141719" y="69011"/>
                </a:cubicBezTo>
                <a:cubicBezTo>
                  <a:pt x="118715" y="80513"/>
                  <a:pt x="97106" y="95384"/>
                  <a:pt x="72707" y="103517"/>
                </a:cubicBezTo>
                <a:lnTo>
                  <a:pt x="20949" y="120770"/>
                </a:lnTo>
                <a:cubicBezTo>
                  <a:pt x="15198" y="138023"/>
                  <a:pt x="-9163" y="159668"/>
                  <a:pt x="3696" y="172528"/>
                </a:cubicBezTo>
                <a:cubicBezTo>
                  <a:pt x="12322" y="181155"/>
                  <a:pt x="20203" y="190598"/>
                  <a:pt x="29575" y="198408"/>
                </a:cubicBezTo>
                <a:cubicBezTo>
                  <a:pt x="51261" y="216480"/>
                  <a:pt x="64654" y="218854"/>
                  <a:pt x="89960" y="232913"/>
                </a:cubicBezTo>
                <a:cubicBezTo>
                  <a:pt x="104617" y="241056"/>
                  <a:pt x="118095" y="251294"/>
                  <a:pt x="133092" y="258792"/>
                </a:cubicBezTo>
                <a:cubicBezTo>
                  <a:pt x="172745" y="278619"/>
                  <a:pt x="172293" y="273690"/>
                  <a:pt x="210730" y="284672"/>
                </a:cubicBezTo>
                <a:cubicBezTo>
                  <a:pt x="219473" y="287170"/>
                  <a:pt x="227693" y="291515"/>
                  <a:pt x="236609" y="293298"/>
                </a:cubicBezTo>
                <a:cubicBezTo>
                  <a:pt x="292406" y="304457"/>
                  <a:pt x="390563" y="309696"/>
                  <a:pt x="435017" y="310551"/>
                </a:cubicBezTo>
                <a:cubicBezTo>
                  <a:pt x="538515" y="312541"/>
                  <a:pt x="642051" y="310551"/>
                  <a:pt x="745568" y="310551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1681502" y="2213903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340317" y="1057522"/>
            <a:ext cx="487834" cy="4878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3"/>
              </a:gs>
            </a:gsLst>
            <a:lin ang="18900000" scaled="1"/>
            <a:tileRect/>
          </a:gra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6" descr="MCj024070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8" y="4094312"/>
            <a:ext cx="1516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29932" y="1764432"/>
            <a:ext cx="2098675" cy="2189162"/>
          </a:xfrm>
          <a:prstGeom prst="wedgeEllipseCallout">
            <a:avLst>
              <a:gd name="adj1" fmla="val -21636"/>
              <a:gd name="adj2" fmla="val 583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어떤 </a:t>
            </a:r>
            <a:r>
              <a:rPr lang="en-US" altLang="ko-KR" dirty="0"/>
              <a:t>case</a:t>
            </a:r>
            <a:r>
              <a:rPr lang="ko-KR" altLang="en-US" dirty="0"/>
              <a:t>문과도 일치되지 않는 경우에 선택</a:t>
            </a:r>
          </a:p>
        </p:txBody>
      </p:sp>
      <p:sp>
        <p:nvSpPr>
          <p:cNvPr id="14" name="자유형 13"/>
          <p:cNvSpPr/>
          <p:nvPr/>
        </p:nvSpPr>
        <p:spPr bwMode="auto">
          <a:xfrm>
            <a:off x="1584234" y="3059292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1531157" y="3886169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536561" y="4917057"/>
            <a:ext cx="69012" cy="517585"/>
          </a:xfrm>
          <a:custGeom>
            <a:avLst/>
            <a:gdLst>
              <a:gd name="connsiteX0" fmla="*/ 0 w 69012"/>
              <a:gd name="connsiteY0" fmla="*/ 0 h 517585"/>
              <a:gd name="connsiteX1" fmla="*/ 25880 w 69012"/>
              <a:gd name="connsiteY1" fmla="*/ 77637 h 517585"/>
              <a:gd name="connsiteX2" fmla="*/ 43132 w 69012"/>
              <a:gd name="connsiteY2" fmla="*/ 181154 h 517585"/>
              <a:gd name="connsiteX3" fmla="*/ 51759 w 69012"/>
              <a:gd name="connsiteY3" fmla="*/ 379562 h 517585"/>
              <a:gd name="connsiteX4" fmla="*/ 69012 w 69012"/>
              <a:gd name="connsiteY4" fmla="*/ 465826 h 517585"/>
              <a:gd name="connsiteX5" fmla="*/ 60385 w 69012"/>
              <a:gd name="connsiteY5" fmla="*/ 517585 h 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12" h="517585">
                <a:moveTo>
                  <a:pt x="0" y="0"/>
                </a:moveTo>
                <a:cubicBezTo>
                  <a:pt x="12413" y="31031"/>
                  <a:pt x="20574" y="45802"/>
                  <a:pt x="25880" y="77637"/>
                </a:cubicBezTo>
                <a:cubicBezTo>
                  <a:pt x="46076" y="198814"/>
                  <a:pt x="23718" y="103497"/>
                  <a:pt x="43132" y="181154"/>
                </a:cubicBezTo>
                <a:cubicBezTo>
                  <a:pt x="46008" y="247290"/>
                  <a:pt x="47204" y="313520"/>
                  <a:pt x="51759" y="379562"/>
                </a:cubicBezTo>
                <a:cubicBezTo>
                  <a:pt x="53774" y="408776"/>
                  <a:pt x="61945" y="437561"/>
                  <a:pt x="69012" y="465826"/>
                </a:cubicBezTo>
                <a:cubicBezTo>
                  <a:pt x="57657" y="499889"/>
                  <a:pt x="60385" y="482612"/>
                  <a:pt x="60385" y="517585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526607" y="5443268"/>
            <a:ext cx="1906437" cy="879894"/>
          </a:xfrm>
          <a:custGeom>
            <a:avLst/>
            <a:gdLst>
              <a:gd name="connsiteX0" fmla="*/ 1906437 w 1906437"/>
              <a:gd name="connsiteY0" fmla="*/ 0 h 879894"/>
              <a:gd name="connsiteX1" fmla="*/ 1863305 w 1906437"/>
              <a:gd name="connsiteY1" fmla="*/ 17253 h 879894"/>
              <a:gd name="connsiteX2" fmla="*/ 1837426 w 1906437"/>
              <a:gd name="connsiteY2" fmla="*/ 25879 h 879894"/>
              <a:gd name="connsiteX3" fmla="*/ 1768415 w 1906437"/>
              <a:gd name="connsiteY3" fmla="*/ 69011 h 879894"/>
              <a:gd name="connsiteX4" fmla="*/ 1690777 w 1906437"/>
              <a:gd name="connsiteY4" fmla="*/ 94890 h 879894"/>
              <a:gd name="connsiteX5" fmla="*/ 1621766 w 1906437"/>
              <a:gd name="connsiteY5" fmla="*/ 129396 h 879894"/>
              <a:gd name="connsiteX6" fmla="*/ 1578634 w 1906437"/>
              <a:gd name="connsiteY6" fmla="*/ 155275 h 879894"/>
              <a:gd name="connsiteX7" fmla="*/ 1423358 w 1906437"/>
              <a:gd name="connsiteY7" fmla="*/ 198407 h 879894"/>
              <a:gd name="connsiteX8" fmla="*/ 1371600 w 1906437"/>
              <a:gd name="connsiteY8" fmla="*/ 232913 h 879894"/>
              <a:gd name="connsiteX9" fmla="*/ 1276709 w 1906437"/>
              <a:gd name="connsiteY9" fmla="*/ 258792 h 879894"/>
              <a:gd name="connsiteX10" fmla="*/ 1190445 w 1906437"/>
              <a:gd name="connsiteY10" fmla="*/ 310551 h 879894"/>
              <a:gd name="connsiteX11" fmla="*/ 1061049 w 1906437"/>
              <a:gd name="connsiteY11" fmla="*/ 353683 h 879894"/>
              <a:gd name="connsiteX12" fmla="*/ 1009290 w 1906437"/>
              <a:gd name="connsiteY12" fmla="*/ 379562 h 879894"/>
              <a:gd name="connsiteX13" fmla="*/ 940279 w 1906437"/>
              <a:gd name="connsiteY13" fmla="*/ 405441 h 879894"/>
              <a:gd name="connsiteX14" fmla="*/ 810883 w 1906437"/>
              <a:gd name="connsiteY14" fmla="*/ 448574 h 879894"/>
              <a:gd name="connsiteX15" fmla="*/ 750498 w 1906437"/>
              <a:gd name="connsiteY15" fmla="*/ 465826 h 879894"/>
              <a:gd name="connsiteX16" fmla="*/ 715992 w 1906437"/>
              <a:gd name="connsiteY16" fmla="*/ 474453 h 879894"/>
              <a:gd name="connsiteX17" fmla="*/ 612475 w 1906437"/>
              <a:gd name="connsiteY17" fmla="*/ 508958 h 879894"/>
              <a:gd name="connsiteX18" fmla="*/ 534837 w 1906437"/>
              <a:gd name="connsiteY18" fmla="*/ 526211 h 879894"/>
              <a:gd name="connsiteX19" fmla="*/ 474453 w 1906437"/>
              <a:gd name="connsiteY19" fmla="*/ 560717 h 879894"/>
              <a:gd name="connsiteX20" fmla="*/ 422694 w 1906437"/>
              <a:gd name="connsiteY20" fmla="*/ 577970 h 879894"/>
              <a:gd name="connsiteX21" fmla="*/ 388188 w 1906437"/>
              <a:gd name="connsiteY21" fmla="*/ 595223 h 879894"/>
              <a:gd name="connsiteX22" fmla="*/ 362309 w 1906437"/>
              <a:gd name="connsiteY22" fmla="*/ 612475 h 879894"/>
              <a:gd name="connsiteX23" fmla="*/ 250166 w 1906437"/>
              <a:gd name="connsiteY23" fmla="*/ 664234 h 879894"/>
              <a:gd name="connsiteX24" fmla="*/ 163902 w 1906437"/>
              <a:gd name="connsiteY24" fmla="*/ 733245 h 879894"/>
              <a:gd name="connsiteX25" fmla="*/ 94890 w 1906437"/>
              <a:gd name="connsiteY25" fmla="*/ 785004 h 879894"/>
              <a:gd name="connsiteX26" fmla="*/ 77637 w 1906437"/>
              <a:gd name="connsiteY26" fmla="*/ 819509 h 879894"/>
              <a:gd name="connsiteX27" fmla="*/ 17253 w 1906437"/>
              <a:gd name="connsiteY27" fmla="*/ 862641 h 879894"/>
              <a:gd name="connsiteX28" fmla="*/ 0 w 1906437"/>
              <a:gd name="connsiteY28" fmla="*/ 879894 h 87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06437" h="879894">
                <a:moveTo>
                  <a:pt x="1906437" y="0"/>
                </a:moveTo>
                <a:cubicBezTo>
                  <a:pt x="1892060" y="5751"/>
                  <a:pt x="1877804" y="11816"/>
                  <a:pt x="1863305" y="17253"/>
                </a:cubicBezTo>
                <a:cubicBezTo>
                  <a:pt x="1854791" y="20446"/>
                  <a:pt x="1844825" y="20594"/>
                  <a:pt x="1837426" y="25879"/>
                </a:cubicBezTo>
                <a:cubicBezTo>
                  <a:pt x="1754608" y="85034"/>
                  <a:pt x="1847802" y="44585"/>
                  <a:pt x="1768415" y="69011"/>
                </a:cubicBezTo>
                <a:cubicBezTo>
                  <a:pt x="1742342" y="77033"/>
                  <a:pt x="1690777" y="94890"/>
                  <a:pt x="1690777" y="94890"/>
                </a:cubicBezTo>
                <a:cubicBezTo>
                  <a:pt x="1630823" y="134860"/>
                  <a:pt x="1706175" y="87191"/>
                  <a:pt x="1621766" y="129396"/>
                </a:cubicBezTo>
                <a:cubicBezTo>
                  <a:pt x="1606769" y="136894"/>
                  <a:pt x="1594138" y="148891"/>
                  <a:pt x="1578634" y="155275"/>
                </a:cubicBezTo>
                <a:cubicBezTo>
                  <a:pt x="1496956" y="188907"/>
                  <a:pt x="1492513" y="186882"/>
                  <a:pt x="1423358" y="198407"/>
                </a:cubicBezTo>
                <a:cubicBezTo>
                  <a:pt x="1406105" y="209909"/>
                  <a:pt x="1390740" y="224938"/>
                  <a:pt x="1371600" y="232913"/>
                </a:cubicBezTo>
                <a:cubicBezTo>
                  <a:pt x="1237574" y="288758"/>
                  <a:pt x="1395390" y="195496"/>
                  <a:pt x="1276709" y="258792"/>
                </a:cubicBezTo>
                <a:cubicBezTo>
                  <a:pt x="1247121" y="274572"/>
                  <a:pt x="1221267" y="297342"/>
                  <a:pt x="1190445" y="310551"/>
                </a:cubicBezTo>
                <a:cubicBezTo>
                  <a:pt x="983231" y="399356"/>
                  <a:pt x="1286690" y="273097"/>
                  <a:pt x="1061049" y="353683"/>
                </a:cubicBezTo>
                <a:cubicBezTo>
                  <a:pt x="1042883" y="360171"/>
                  <a:pt x="1027020" y="371964"/>
                  <a:pt x="1009290" y="379562"/>
                </a:cubicBezTo>
                <a:cubicBezTo>
                  <a:pt x="986708" y="389240"/>
                  <a:pt x="963483" y="397370"/>
                  <a:pt x="940279" y="405441"/>
                </a:cubicBezTo>
                <a:cubicBezTo>
                  <a:pt x="897337" y="420377"/>
                  <a:pt x="854599" y="436084"/>
                  <a:pt x="810883" y="448574"/>
                </a:cubicBezTo>
                <a:lnTo>
                  <a:pt x="750498" y="465826"/>
                </a:lnTo>
                <a:cubicBezTo>
                  <a:pt x="739060" y="468945"/>
                  <a:pt x="727308" y="470917"/>
                  <a:pt x="715992" y="474453"/>
                </a:cubicBezTo>
                <a:cubicBezTo>
                  <a:pt x="681276" y="485302"/>
                  <a:pt x="648141" y="501824"/>
                  <a:pt x="612475" y="508958"/>
                </a:cubicBezTo>
                <a:cubicBezTo>
                  <a:pt x="557717" y="519910"/>
                  <a:pt x="583567" y="514029"/>
                  <a:pt x="534837" y="526211"/>
                </a:cubicBezTo>
                <a:cubicBezTo>
                  <a:pt x="511495" y="541773"/>
                  <a:pt x="501813" y="549773"/>
                  <a:pt x="474453" y="560717"/>
                </a:cubicBezTo>
                <a:cubicBezTo>
                  <a:pt x="457568" y="567471"/>
                  <a:pt x="438960" y="569837"/>
                  <a:pt x="422694" y="577970"/>
                </a:cubicBezTo>
                <a:cubicBezTo>
                  <a:pt x="411192" y="583721"/>
                  <a:pt x="399353" y="588843"/>
                  <a:pt x="388188" y="595223"/>
                </a:cubicBezTo>
                <a:cubicBezTo>
                  <a:pt x="379186" y="600367"/>
                  <a:pt x="371437" y="607560"/>
                  <a:pt x="362309" y="612475"/>
                </a:cubicBezTo>
                <a:cubicBezTo>
                  <a:pt x="285611" y="653773"/>
                  <a:pt x="301538" y="647109"/>
                  <a:pt x="250166" y="664234"/>
                </a:cubicBezTo>
                <a:cubicBezTo>
                  <a:pt x="135874" y="778524"/>
                  <a:pt x="248395" y="676916"/>
                  <a:pt x="163902" y="733245"/>
                </a:cubicBezTo>
                <a:cubicBezTo>
                  <a:pt x="139976" y="749196"/>
                  <a:pt x="94890" y="785004"/>
                  <a:pt x="94890" y="785004"/>
                </a:cubicBezTo>
                <a:cubicBezTo>
                  <a:pt x="89139" y="796506"/>
                  <a:pt x="86006" y="809745"/>
                  <a:pt x="77637" y="819509"/>
                </a:cubicBezTo>
                <a:cubicBezTo>
                  <a:pt x="64384" y="834971"/>
                  <a:pt x="33790" y="849412"/>
                  <a:pt x="17253" y="862641"/>
                </a:cubicBezTo>
                <a:cubicBezTo>
                  <a:pt x="10902" y="867722"/>
                  <a:pt x="5751" y="874143"/>
                  <a:pt x="0" y="87989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224EF-8077-45CB-8427-4F5F898E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문과 </a:t>
            </a:r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5078512" y="1485622"/>
            <a:ext cx="3125788" cy="53454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   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number;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   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scanf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"%d"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&amp;number);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   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if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 number ==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   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없음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 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else i</a:t>
            </a:r>
            <a:r>
              <a:rPr kumimoji="1" lang="en-US" altLang="ko-KR" sz="1400" dirty="0">
                <a:solidFill>
                  <a:srgbClr val="1D1DF9"/>
                </a:solidFill>
                <a:cs typeface="Arial" panose="020B0604020202020204" pitchFamily="34" charset="0"/>
              </a:rPr>
              <a:t>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 number == 1 )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     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하나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  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else </a:t>
            </a:r>
            <a:r>
              <a:rPr kumimoji="1" lang="en-US" altLang="ko-KR" sz="1400" dirty="0">
                <a:solidFill>
                  <a:srgbClr val="1D1DF9"/>
                </a:solidFill>
                <a:cs typeface="Arial" panose="020B0604020202020204" pitchFamily="34" charset="0"/>
              </a:rPr>
              <a:t>if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 number == 2 )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     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둘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   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else 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     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많음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} </a:t>
            </a:r>
            <a:endParaRPr kumimoji="1" lang="ko-KR" alt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707475" y="1476658"/>
            <a:ext cx="3397250" cy="534548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  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number;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  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scanf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"%d"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&amp;number);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    switch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(number)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 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   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case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0: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       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없음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         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break;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     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case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1: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        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하나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       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break;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     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case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2: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        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“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둘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       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break;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     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default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          </a:t>
            </a:r>
            <a:r>
              <a:rPr kumimoji="1" lang="en-US" altLang="ko-KR" sz="1400" dirty="0" err="1">
                <a:solidFill>
                  <a:srgbClr val="000000"/>
                </a:solidFill>
                <a:cs typeface="Arial" panose="020B0604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cs typeface="Arial" panose="020B0604020202020204" pitchFamily="34" charset="0"/>
              </a:rPr>
              <a:t>많음</a:t>
            </a:r>
            <a:r>
              <a:rPr kumimoji="1" lang="en-US" altLang="ko-KR" sz="1400" dirty="0">
                <a:solidFill>
                  <a:srgbClr val="800000"/>
                </a:solidFill>
                <a:cs typeface="Arial" panose="020B0604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            </a:t>
            </a:r>
            <a:r>
              <a:rPr kumimoji="1" lang="en-US" altLang="ko-KR" sz="1400" dirty="0">
                <a:solidFill>
                  <a:srgbClr val="0000FF"/>
                </a:solidFill>
                <a:cs typeface="Arial" panose="020B0604020202020204" pitchFamily="34" charset="0"/>
              </a:rPr>
              <a:t>break;</a:t>
            </a: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 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kumimoji="1" lang="ko-KR" alt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3013" name="AutoShape 8"/>
          <p:cNvSpPr>
            <a:spLocks noChangeArrowheads="1"/>
          </p:cNvSpPr>
          <p:nvPr/>
        </p:nvSpPr>
        <p:spPr bwMode="auto">
          <a:xfrm>
            <a:off x="4155063" y="3500068"/>
            <a:ext cx="842962" cy="13049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92B9B8-3CA7-4B5D-BAB6-1A92C5F4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979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문에서</a:t>
            </a:r>
            <a:r>
              <a:rPr lang="en-US" altLang="ko-KR" dirty="0"/>
              <a:t>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3171" y="1598771"/>
            <a:ext cx="8012323" cy="45085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(number)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{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x:	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변수는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"x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와 일치합니다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(x+2):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변수가 들어간 수식은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수식과 일치합니다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0.001: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실수는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실수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“001”: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문자열은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문자열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}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159C8-7247-49F9-9430-B708ACD5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367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예제 </a:t>
            </a:r>
            <a:r>
              <a:rPr lang="en-US" altLang="ko-KR" sz="3600" dirty="0"/>
              <a:t>#1</a:t>
            </a:r>
            <a:endParaRPr lang="ko-KR" alt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달의 일수를 계산하는 프로그램 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#define _CRT_SECURE_NO_WARNINGS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800000"/>
                </a:solidFill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en-US" altLang="ko-KR" sz="1600" dirty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month, days;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</a:t>
            </a:r>
            <a:r>
              <a:rPr lang="ko-KR" altLang="en-US" sz="1600" dirty="0">
                <a:solidFill>
                  <a:srgbClr val="800000"/>
                </a:solidFill>
              </a:rPr>
              <a:t>달을 입력하시오</a:t>
            </a:r>
            <a:r>
              <a:rPr lang="en-US" altLang="ko-KR" sz="1600" dirty="0">
                <a:solidFill>
                  <a:srgbClr val="800000"/>
                </a:solidFill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</a:rPr>
              <a:t>, &amp;month);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540BE2-C101-4700-B2C3-0DA0B1E9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7049" y="1543575"/>
            <a:ext cx="8454293" cy="445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8061DE-90E9-4DAB-BDAD-11FE4EC9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10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</a:rPr>
              <a:t>(month)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    days = 28;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4: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6: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9: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</a:rPr>
              <a:t> 11: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    days = 30;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    days = 31;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    </a:t>
            </a:r>
            <a:r>
              <a:rPr lang="en-US" altLang="ko-KR" sz="1600" dirty="0">
                <a:solidFill>
                  <a:srgbClr val="0000FF"/>
                </a:solidFill>
              </a:rPr>
              <a:t>break;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}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</a:rPr>
              <a:t>월의 일수는 </a:t>
            </a:r>
            <a:r>
              <a:rPr lang="en-US" altLang="ko-KR" sz="1600" dirty="0">
                <a:solidFill>
                  <a:srgbClr val="800000"/>
                </a:solidFill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</a:rPr>
              <a:t>입니다</a:t>
            </a:r>
            <a:r>
              <a:rPr lang="en-US" altLang="ko-KR" sz="1600" dirty="0">
                <a:solidFill>
                  <a:srgbClr val="800000"/>
                </a:solidFill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</a:rPr>
              <a:t>, month, days);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} 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076950" y="1689319"/>
            <a:ext cx="2587896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207946" y="1854680"/>
            <a:ext cx="2431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달을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12</a:t>
            </a:r>
            <a:r>
              <a:rPr lang="ko-KR" altLang="en-US" sz="1600" i="1" dirty="0">
                <a:solidFill>
                  <a:schemeClr val="bg1"/>
                </a:solidFill>
              </a:rPr>
              <a:t>월의 일수는 </a:t>
            </a:r>
            <a:r>
              <a:rPr lang="en-US" altLang="ko-KR" sz="1600" i="1" dirty="0">
                <a:solidFill>
                  <a:schemeClr val="bg1"/>
                </a:solidFill>
              </a:rPr>
              <a:t>31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1D4084-4DD8-403F-80EF-E09E204F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79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 _CRT_SECURE_NO_WARNINGS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A3151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op;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x, y, result;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수식을 </a:t>
            </a:r>
            <a:r>
              <a:rPr lang="ko-KR" altLang="en-US" sz="160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"(</a:t>
            </a:r>
            <a:r>
              <a:rPr lang="ko-KR" altLang="en-US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 + 5)\n"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"&gt;&gt; 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%c %d"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&amp;x, &amp;op, &amp;y);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2CEF2B-6D17-4068-B20E-BE4A23C3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switch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(op)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'+'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result = x +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'-'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result = x -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…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지원되지 않는 연산자입니다</a:t>
            </a:r>
            <a:r>
              <a:rPr lang="en-US" altLang="ko-KR" sz="1600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-1;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s-E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printf(</a:t>
            </a:r>
            <a:r>
              <a:rPr lang="es-ES" altLang="ko-KR" sz="160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%c %d = %d\n"</a:t>
            </a:r>
            <a:r>
              <a:rPr lang="es-E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op, y, result);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289296" y="4809789"/>
            <a:ext cx="2362200" cy="182153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08323" y="5010952"/>
            <a:ext cx="19807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수식을 입력하시오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예</a:t>
            </a:r>
            <a:r>
              <a:rPr lang="en-US" altLang="ko-KR" sz="1600" i="1" dirty="0">
                <a:solidFill>
                  <a:schemeClr val="bg1"/>
                </a:solidFill>
              </a:rPr>
              <a:t>: 2 + 5)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&gt;&gt;2 + 5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 + 5 = 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422C4D-7098-4DBF-A192-ED8DEF30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9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6.6 </a:t>
            </a:r>
            <a:r>
              <a:rPr lang="en-US" altLang="ko-KR" sz="3600" dirty="0" err="1"/>
              <a:t>Goto</a:t>
            </a:r>
            <a:r>
              <a:rPr lang="ko-KR" altLang="en-US" sz="3600" dirty="0"/>
              <a:t>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조건없이 어떤 위치로 점프</a:t>
            </a:r>
          </a:p>
          <a:p>
            <a:pPr eaLnBrk="1" hangingPunct="1"/>
            <a:r>
              <a:rPr lang="ko-KR" altLang="en-US" sz="2800" b="1" u="sng" dirty="0">
                <a:solidFill>
                  <a:srgbClr val="FF0000"/>
                </a:solidFill>
              </a:rPr>
              <a:t>사용하지 않는 것이 좋음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85" y="2752863"/>
            <a:ext cx="3876675" cy="25241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BDB9AB-2CB6-47F7-8BC5-A6634FF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6528" y="1560395"/>
            <a:ext cx="8611802" cy="39847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3C267A-3EED-4CD5-8F2F-5D22DCCA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9417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구구단출력프로그램 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800000"/>
                </a:solidFill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en-US" altLang="ko-KR" sz="1600" dirty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600" dirty="0">
                <a:solidFill>
                  <a:srgbClr val="800000"/>
                </a:solidFill>
              </a:rPr>
            </a:br>
            <a:endParaRPr lang="en-US" altLang="ko-KR" sz="16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 = 1;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600" dirty="0">
                <a:solidFill>
                  <a:srgbClr val="000000"/>
                </a:solidFill>
              </a:rPr>
            </a:b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loop: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800000"/>
                </a:solidFill>
              </a:rPr>
              <a:t>"%d * %d = %d \n"</a:t>
            </a:r>
            <a:r>
              <a:rPr lang="en-US" altLang="ko-KR" sz="1600" dirty="0">
                <a:solidFill>
                  <a:srgbClr val="000000"/>
                </a:solidFill>
              </a:rPr>
              <a:t>, 3, 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, 3 * 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++;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 == 10 ) </a:t>
            </a:r>
            <a:r>
              <a:rPr lang="en-US" altLang="ko-KR" sz="1600" dirty="0" err="1">
                <a:solidFill>
                  <a:srgbClr val="0000FF"/>
                </a:solidFill>
              </a:rPr>
              <a:t>goto</a:t>
            </a:r>
            <a:r>
              <a:rPr lang="en-US" altLang="ko-KR" sz="1600" dirty="0">
                <a:solidFill>
                  <a:srgbClr val="000000"/>
                </a:solidFill>
              </a:rPr>
              <a:t> end;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</a:rPr>
              <a:t>goto</a:t>
            </a:r>
            <a:r>
              <a:rPr lang="en-US" altLang="ko-KR" sz="1600" dirty="0">
                <a:solidFill>
                  <a:srgbClr val="000000"/>
                </a:solidFill>
              </a:rPr>
              <a:t> loop;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600" dirty="0">
                <a:solidFill>
                  <a:srgbClr val="000000"/>
                </a:solidFill>
              </a:rPr>
            </a:br>
            <a:endParaRPr lang="en-US" altLang="ko-KR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end: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>
                <a:solidFill>
                  <a:srgbClr val="0000FF"/>
                </a:solidFill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} 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89879" y="3295557"/>
            <a:ext cx="3581401" cy="3379695"/>
            <a:chOff x="1264444" y="1662113"/>
            <a:chExt cx="4895850" cy="3916362"/>
          </a:xfrm>
        </p:grpSpPr>
        <p:sp>
          <p:nvSpPr>
            <p:cNvPr id="1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548587" y="3544640"/>
            <a:ext cx="29237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1 = 3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2 = 6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3 = 9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4 = 12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5 = 15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6 = 18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7 = 21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8 = 24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9 = 27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C6F291-B264-40EC-85FA-118ED82D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</a:t>
            </a:r>
            <a:r>
              <a:rPr lang="ko-KR" altLang="en-US" dirty="0" err="1"/>
              <a:t>제어구조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3607"/>
          <a:stretch/>
        </p:blipFill>
        <p:spPr>
          <a:xfrm>
            <a:off x="125835" y="1778466"/>
            <a:ext cx="8913873" cy="367850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8F634A-B211-4B60-B4EC-C91ED348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7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6.2 if</a:t>
            </a:r>
            <a:r>
              <a:rPr lang="ko-KR" altLang="en-US" sz="3600" dirty="0"/>
              <a:t>문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67F284CF-13B9-4AC2-814B-91E462876B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en-US" altLang="ko-KR" dirty="0"/>
              <a:t>if 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문장</a:t>
            </a:r>
            <a:r>
              <a:rPr lang="en-US" altLang="ko-KR" dirty="0"/>
              <a:t>;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" y="2477193"/>
            <a:ext cx="8486775" cy="22574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C4108E-3B57-4C5D-86AF-E6CE19F7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6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</a:t>
            </a:r>
            <a:r>
              <a:rPr lang="ko-KR" altLang="en-US" sz="3600"/>
              <a:t>문의 예</a:t>
            </a: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6B7D3A36-D255-45CF-B8B4-D8CE72A372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5746755"/>
            <a:ext cx="8153400" cy="75882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Indentation</a:t>
            </a:r>
            <a:r>
              <a:rPr lang="ko-KR" altLang="en-US" dirty="0"/>
              <a:t>이 실행에 영향을 주지는 않지만</a:t>
            </a:r>
            <a:r>
              <a:rPr lang="en-US" altLang="ko-KR" dirty="0"/>
              <a:t>, </a:t>
            </a:r>
            <a:r>
              <a:rPr lang="ko-KR" altLang="en-US" dirty="0"/>
              <a:t>반드시 지키는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9008" y="2217183"/>
            <a:ext cx="7493000" cy="912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number</a:t>
            </a: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&gt; 0 )               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양수입니다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783933" y="3533287"/>
            <a:ext cx="7458075" cy="1435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( temperature &lt;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   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현재 영하입니다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           </a:t>
            </a:r>
            <a:r>
              <a:rPr kumimoji="1"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조건이 참일 때만 실행</a:t>
            </a:r>
            <a:endParaRPr kumimoji="1" lang="en-US" altLang="ko-KR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현재 온도는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도 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, temperature); </a:t>
            </a:r>
            <a:r>
              <a:rPr kumimoji="1"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항상 실행</a:t>
            </a: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068" y="1532036"/>
            <a:ext cx="199445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rebuchet MS" panose="020B0603020202020204" pitchFamily="34" charset="0"/>
              </a:rPr>
              <a:t>number</a:t>
            </a:r>
            <a:r>
              <a:rPr lang="ko-KR" altLang="en-US" sz="1400" dirty="0">
                <a:latin typeface="Trebuchet MS" panose="020B0603020202020204" pitchFamily="34" charset="0"/>
              </a:rPr>
              <a:t> 가</a:t>
            </a:r>
            <a:r>
              <a:rPr lang="en-US" altLang="ko-KR" sz="1400" dirty="0">
                <a:latin typeface="Trebuchet MS" panose="020B0603020202020204" pitchFamily="34" charset="0"/>
              </a:rPr>
              <a:t> 0</a:t>
            </a:r>
            <a:r>
              <a:rPr lang="ko-KR" altLang="en-US" sz="1400" dirty="0">
                <a:latin typeface="Trebuchet MS" panose="020B0603020202020204" pitchFamily="34" charset="0"/>
              </a:rPr>
              <a:t>보다 크면</a:t>
            </a:r>
          </a:p>
        </p:txBody>
      </p:sp>
      <p:sp>
        <p:nvSpPr>
          <p:cNvPr id="9" name="자유형 8"/>
          <p:cNvSpPr/>
          <p:nvPr/>
        </p:nvSpPr>
        <p:spPr bwMode="auto">
          <a:xfrm flipH="1">
            <a:off x="2040820" y="1624197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4732" y="3225510"/>
            <a:ext cx="227818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rebuchet MS" panose="020B0603020202020204" pitchFamily="34" charset="0"/>
              </a:rPr>
              <a:t>“</a:t>
            </a:r>
            <a:r>
              <a:rPr lang="ko-KR" altLang="en-US" sz="1400" dirty="0">
                <a:latin typeface="Trebuchet MS" panose="020B0603020202020204" pitchFamily="34" charset="0"/>
              </a:rPr>
              <a:t>양수입니다</a:t>
            </a:r>
            <a:r>
              <a:rPr lang="en-US" altLang="ko-KR" sz="1400" dirty="0">
                <a:latin typeface="Trebuchet MS" panose="020B0603020202020204" pitchFamily="34" charset="0"/>
              </a:rPr>
              <a:t>”</a:t>
            </a:r>
            <a:r>
              <a:rPr lang="ko-KR" altLang="en-US" sz="1400" dirty="0">
                <a:latin typeface="Trebuchet MS" panose="020B0603020202020204" pitchFamily="34" charset="0"/>
              </a:rPr>
              <a:t>를 출력한다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1" name="자유형 10"/>
          <p:cNvSpPr/>
          <p:nvPr/>
        </p:nvSpPr>
        <p:spPr bwMode="auto">
          <a:xfrm flipH="1" flipV="1">
            <a:off x="3639640" y="2728949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7750" y="5276164"/>
            <a:ext cx="3454792" cy="2862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400" dirty="0"/>
              <a:t>if </a:t>
            </a:r>
            <a:r>
              <a:rPr lang="ko-KR" altLang="en-US" sz="1400" dirty="0"/>
              <a:t>문이 끝나면 </a:t>
            </a:r>
            <a:r>
              <a:rPr lang="en-US" altLang="ko-KR" sz="1400" dirty="0"/>
              <a:t>if </a:t>
            </a:r>
            <a:r>
              <a:rPr lang="ko-KR" altLang="en-US" sz="1400" dirty="0"/>
              <a:t>문 다음 문장이 실행된다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자유형 12"/>
          <p:cNvSpPr/>
          <p:nvPr/>
        </p:nvSpPr>
        <p:spPr bwMode="auto">
          <a:xfrm flipH="1" flipV="1">
            <a:off x="4182658" y="4779603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E1FB72-9AF9-4D60-AA4F-8D454CDA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08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9876" y="1537567"/>
            <a:ext cx="7626350" cy="47909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#define _CRT_SECURE_NO_WARNINGS</a:t>
            </a:r>
            <a:endParaRPr lang="en-US" altLang="ko-KR" sz="1800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ambria Math" panose="02040503050406030204" pitchFamily="18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number;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돋움체"/>
              </a:rPr>
              <a:t>정수를 </a:t>
            </a:r>
            <a:r>
              <a:rPr lang="ko-KR" altLang="en-US" sz="1600" dirty="0" err="1">
                <a:solidFill>
                  <a:srgbClr val="800000"/>
                </a:solidFill>
                <a:latin typeface="Cambria Math" panose="02040503050406030204" pitchFamily="18" charset="0"/>
                <a:ea typeface="돋움체"/>
              </a:rPr>
              <a:t>입력하시오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&amp;number);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number &gt; 0 )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돋움체"/>
              </a:rPr>
              <a:t>양수입니다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돋움체"/>
              </a:rPr>
              <a:t>입력된 값은 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돋움체"/>
              </a:rPr>
              <a:t>입니다</a:t>
            </a:r>
            <a:r>
              <a:rPr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.\n", number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DF4487-5AD9-4D2D-BCD3-8F340EC36E39}"/>
              </a:ext>
            </a:extLst>
          </p:cNvPr>
          <p:cNvGrpSpPr/>
          <p:nvPr/>
        </p:nvGrpSpPr>
        <p:grpSpPr>
          <a:xfrm>
            <a:off x="6219825" y="5032709"/>
            <a:ext cx="2774864" cy="1560512"/>
            <a:chOff x="6219825" y="4861259"/>
            <a:chExt cx="2774864" cy="1560512"/>
          </a:xfrm>
        </p:grpSpPr>
        <p:grpSp>
          <p:nvGrpSpPr>
            <p:cNvPr id="12" name="그룹 11"/>
            <p:cNvGrpSpPr/>
            <p:nvPr/>
          </p:nvGrpSpPr>
          <p:grpSpPr>
            <a:xfrm>
              <a:off x="6219825" y="4861259"/>
              <a:ext cx="2774864" cy="1560512"/>
              <a:chOff x="1264444" y="1662113"/>
              <a:chExt cx="4895850" cy="3916362"/>
            </a:xfrm>
          </p:grpSpPr>
          <p:sp>
            <p:nvSpPr>
              <p:cNvPr id="13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6374833" y="5102678"/>
              <a:ext cx="22586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정수를 </a:t>
              </a:r>
              <a:r>
                <a:rPr lang="ko-KR" altLang="en-US" sz="1600" i="1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:-2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입력된 값은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-2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B4DAA31-082C-4616-8DA9-617AC621186D}"/>
              </a:ext>
            </a:extLst>
          </p:cNvPr>
          <p:cNvGrpSpPr/>
          <p:nvPr/>
        </p:nvGrpSpPr>
        <p:grpSpPr>
          <a:xfrm>
            <a:off x="6219825" y="3222959"/>
            <a:ext cx="2774864" cy="1560512"/>
            <a:chOff x="6219825" y="4861259"/>
            <a:chExt cx="2774864" cy="1560512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18E58205-65C2-4EC4-8AE9-34357AFF5402}"/>
                </a:ext>
              </a:extLst>
            </p:cNvPr>
            <p:cNvGrpSpPr/>
            <p:nvPr/>
          </p:nvGrpSpPr>
          <p:grpSpPr>
            <a:xfrm>
              <a:off x="6219825" y="4861259"/>
              <a:ext cx="2774864" cy="1560512"/>
              <a:chOff x="1264444" y="1662113"/>
              <a:chExt cx="4895850" cy="3916362"/>
            </a:xfrm>
          </p:grpSpPr>
          <p:sp>
            <p:nvSpPr>
              <p:cNvPr id="176" name="AutoShape 191">
                <a:extLst>
                  <a:ext uri="{FF2B5EF4-FFF2-40B4-BE49-F238E27FC236}">
                    <a16:creationId xmlns:a16="http://schemas.microsoft.com/office/drawing/2014/main" id="{544637B0-93FF-4FE0-89D2-190AA9ACC8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193">
                <a:extLst>
                  <a:ext uri="{FF2B5EF4-FFF2-40B4-BE49-F238E27FC236}">
                    <a16:creationId xmlns:a16="http://schemas.microsoft.com/office/drawing/2014/main" id="{85FB1C46-C6BD-4927-A9D0-9257958F1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194">
                <a:extLst>
                  <a:ext uri="{FF2B5EF4-FFF2-40B4-BE49-F238E27FC236}">
                    <a16:creationId xmlns:a16="http://schemas.microsoft.com/office/drawing/2014/main" id="{8ADA95D3-AAAB-4D1B-84DD-64B8A41F7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195">
                <a:extLst>
                  <a:ext uri="{FF2B5EF4-FFF2-40B4-BE49-F238E27FC236}">
                    <a16:creationId xmlns:a16="http://schemas.microsoft.com/office/drawing/2014/main" id="{3A440E1E-B60F-4DE3-AC82-C159D609E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196">
                <a:extLst>
                  <a:ext uri="{FF2B5EF4-FFF2-40B4-BE49-F238E27FC236}">
                    <a16:creationId xmlns:a16="http://schemas.microsoft.com/office/drawing/2014/main" id="{939C1DFD-831D-48F2-901C-976C72E6B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197">
                <a:extLst>
                  <a:ext uri="{FF2B5EF4-FFF2-40B4-BE49-F238E27FC236}">
                    <a16:creationId xmlns:a16="http://schemas.microsoft.com/office/drawing/2014/main" id="{B9A97ACA-E98F-4EBF-9987-7841F7A5D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198">
                <a:extLst>
                  <a:ext uri="{FF2B5EF4-FFF2-40B4-BE49-F238E27FC236}">
                    <a16:creationId xmlns:a16="http://schemas.microsoft.com/office/drawing/2014/main" id="{653CC905-1F65-4A87-B3FD-EC265611F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199">
                <a:extLst>
                  <a:ext uri="{FF2B5EF4-FFF2-40B4-BE49-F238E27FC236}">
                    <a16:creationId xmlns:a16="http://schemas.microsoft.com/office/drawing/2014/main" id="{580C123B-AAB0-4CEC-A3A4-CE6FDA69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200">
                <a:extLst>
                  <a:ext uri="{FF2B5EF4-FFF2-40B4-BE49-F238E27FC236}">
                    <a16:creationId xmlns:a16="http://schemas.microsoft.com/office/drawing/2014/main" id="{A39FD711-5470-4191-81A1-11C4AEED3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201">
                <a:extLst>
                  <a:ext uri="{FF2B5EF4-FFF2-40B4-BE49-F238E27FC236}">
                    <a16:creationId xmlns:a16="http://schemas.microsoft.com/office/drawing/2014/main" id="{46F6DA2D-5B83-4301-A8BF-F9E1CB0A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202">
                <a:extLst>
                  <a:ext uri="{FF2B5EF4-FFF2-40B4-BE49-F238E27FC236}">
                    <a16:creationId xmlns:a16="http://schemas.microsoft.com/office/drawing/2014/main" id="{133CB66E-EAB5-4F42-BA65-3C088A4DA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203">
                <a:extLst>
                  <a:ext uri="{FF2B5EF4-FFF2-40B4-BE49-F238E27FC236}">
                    <a16:creationId xmlns:a16="http://schemas.microsoft.com/office/drawing/2014/main" id="{2FBE472B-ECF3-453A-9F32-C0E7604C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204">
                <a:extLst>
                  <a:ext uri="{FF2B5EF4-FFF2-40B4-BE49-F238E27FC236}">
                    <a16:creationId xmlns:a16="http://schemas.microsoft.com/office/drawing/2014/main" id="{573498C1-D46C-4C3C-AC6C-E00531631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205">
                <a:extLst>
                  <a:ext uri="{FF2B5EF4-FFF2-40B4-BE49-F238E27FC236}">
                    <a16:creationId xmlns:a16="http://schemas.microsoft.com/office/drawing/2014/main" id="{3EC3B808-AAA9-4C51-A2C6-7AD94ED73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206">
                <a:extLst>
                  <a:ext uri="{FF2B5EF4-FFF2-40B4-BE49-F238E27FC236}">
                    <a16:creationId xmlns:a16="http://schemas.microsoft.com/office/drawing/2014/main" id="{6B800E9D-9632-420C-8DBF-5C5EC513D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207">
                <a:extLst>
                  <a:ext uri="{FF2B5EF4-FFF2-40B4-BE49-F238E27FC236}">
                    <a16:creationId xmlns:a16="http://schemas.microsoft.com/office/drawing/2014/main" id="{CDF28CFB-4ED9-451A-A243-58BEE5BD9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208">
                <a:extLst>
                  <a:ext uri="{FF2B5EF4-FFF2-40B4-BE49-F238E27FC236}">
                    <a16:creationId xmlns:a16="http://schemas.microsoft.com/office/drawing/2014/main" id="{04FD60A1-9D5E-4626-96CA-166EEB69C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Freeform 209">
                <a:extLst>
                  <a:ext uri="{FF2B5EF4-FFF2-40B4-BE49-F238E27FC236}">
                    <a16:creationId xmlns:a16="http://schemas.microsoft.com/office/drawing/2014/main" id="{0FF42868-C7D8-4699-8BC7-3EE5FF78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Freeform 210">
                <a:extLst>
                  <a:ext uri="{FF2B5EF4-FFF2-40B4-BE49-F238E27FC236}">
                    <a16:creationId xmlns:a16="http://schemas.microsoft.com/office/drawing/2014/main" id="{585D4936-1F3E-4DD3-8BA9-8CD522930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211">
                <a:extLst>
                  <a:ext uri="{FF2B5EF4-FFF2-40B4-BE49-F238E27FC236}">
                    <a16:creationId xmlns:a16="http://schemas.microsoft.com/office/drawing/2014/main" id="{29E2A975-24DA-4EB5-B50D-C65BA03AB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212">
                <a:extLst>
                  <a:ext uri="{FF2B5EF4-FFF2-40B4-BE49-F238E27FC236}">
                    <a16:creationId xmlns:a16="http://schemas.microsoft.com/office/drawing/2014/main" id="{6D793E52-F409-4837-B3B9-118E4B772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213">
                <a:extLst>
                  <a:ext uri="{FF2B5EF4-FFF2-40B4-BE49-F238E27FC236}">
                    <a16:creationId xmlns:a16="http://schemas.microsoft.com/office/drawing/2014/main" id="{EE465B10-5E67-466F-8DC0-B82BD3CA7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Freeform 214">
                <a:extLst>
                  <a:ext uri="{FF2B5EF4-FFF2-40B4-BE49-F238E27FC236}">
                    <a16:creationId xmlns:a16="http://schemas.microsoft.com/office/drawing/2014/main" id="{7BCBAC22-A951-48B4-B88F-1EFDB9D46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215">
                <a:extLst>
                  <a:ext uri="{FF2B5EF4-FFF2-40B4-BE49-F238E27FC236}">
                    <a16:creationId xmlns:a16="http://schemas.microsoft.com/office/drawing/2014/main" id="{25CF73DE-AAF1-4D28-B1C4-FDD39FAB6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216">
                <a:extLst>
                  <a:ext uri="{FF2B5EF4-FFF2-40B4-BE49-F238E27FC236}">
                    <a16:creationId xmlns:a16="http://schemas.microsoft.com/office/drawing/2014/main" id="{962FCADC-AEDE-478F-B2F7-C57D10F3A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217">
                <a:extLst>
                  <a:ext uri="{FF2B5EF4-FFF2-40B4-BE49-F238E27FC236}">
                    <a16:creationId xmlns:a16="http://schemas.microsoft.com/office/drawing/2014/main" id="{CE4B3860-F4BB-4D94-8118-BFD9A7322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218">
                <a:extLst>
                  <a:ext uri="{FF2B5EF4-FFF2-40B4-BE49-F238E27FC236}">
                    <a16:creationId xmlns:a16="http://schemas.microsoft.com/office/drawing/2014/main" id="{57D67AA9-31AC-4E92-887A-7D4BE4C33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219">
                <a:extLst>
                  <a:ext uri="{FF2B5EF4-FFF2-40B4-BE49-F238E27FC236}">
                    <a16:creationId xmlns:a16="http://schemas.microsoft.com/office/drawing/2014/main" id="{7703EF88-CC47-43B8-95A5-C03C0F5E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220">
                <a:extLst>
                  <a:ext uri="{FF2B5EF4-FFF2-40B4-BE49-F238E27FC236}">
                    <a16:creationId xmlns:a16="http://schemas.microsoft.com/office/drawing/2014/main" id="{6820B6E7-3145-4A8E-98C7-F455C346B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221">
                <a:extLst>
                  <a:ext uri="{FF2B5EF4-FFF2-40B4-BE49-F238E27FC236}">
                    <a16:creationId xmlns:a16="http://schemas.microsoft.com/office/drawing/2014/main" id="{FF84D834-5B63-4068-BF94-348FEDCD0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222">
                <a:extLst>
                  <a:ext uri="{FF2B5EF4-FFF2-40B4-BE49-F238E27FC236}">
                    <a16:creationId xmlns:a16="http://schemas.microsoft.com/office/drawing/2014/main" id="{84DCEE6A-558C-439A-8DAC-437D03CD8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223">
                <a:extLst>
                  <a:ext uri="{FF2B5EF4-FFF2-40B4-BE49-F238E27FC236}">
                    <a16:creationId xmlns:a16="http://schemas.microsoft.com/office/drawing/2014/main" id="{21746F51-A5B1-4FD1-962B-CD617954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224">
                <a:extLst>
                  <a:ext uri="{FF2B5EF4-FFF2-40B4-BE49-F238E27FC236}">
                    <a16:creationId xmlns:a16="http://schemas.microsoft.com/office/drawing/2014/main" id="{3A99B0B0-8904-4CBC-918B-CC7320F0F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225">
                <a:extLst>
                  <a:ext uri="{FF2B5EF4-FFF2-40B4-BE49-F238E27FC236}">
                    <a16:creationId xmlns:a16="http://schemas.microsoft.com/office/drawing/2014/main" id="{9414296F-2AB3-4EAE-ABD9-CD9F22E3F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226">
                <a:extLst>
                  <a:ext uri="{FF2B5EF4-FFF2-40B4-BE49-F238E27FC236}">
                    <a16:creationId xmlns:a16="http://schemas.microsoft.com/office/drawing/2014/main" id="{C6F8D15B-5FFB-4CB6-99EC-950BB412D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227">
                <a:extLst>
                  <a:ext uri="{FF2B5EF4-FFF2-40B4-BE49-F238E27FC236}">
                    <a16:creationId xmlns:a16="http://schemas.microsoft.com/office/drawing/2014/main" id="{BA6AAAA1-B816-4A02-9802-ED0BD0BB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228">
                <a:extLst>
                  <a:ext uri="{FF2B5EF4-FFF2-40B4-BE49-F238E27FC236}">
                    <a16:creationId xmlns:a16="http://schemas.microsoft.com/office/drawing/2014/main" id="{0E59F35C-0804-47CE-AFC3-2FDD12FF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229">
                <a:extLst>
                  <a:ext uri="{FF2B5EF4-FFF2-40B4-BE49-F238E27FC236}">
                    <a16:creationId xmlns:a16="http://schemas.microsoft.com/office/drawing/2014/main" id="{B54A577D-7267-47E4-A7D4-A0A21E558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230">
                <a:extLst>
                  <a:ext uri="{FF2B5EF4-FFF2-40B4-BE49-F238E27FC236}">
                    <a16:creationId xmlns:a16="http://schemas.microsoft.com/office/drawing/2014/main" id="{3060C04F-FA83-4A19-8D99-7704F5066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231">
                <a:extLst>
                  <a:ext uri="{FF2B5EF4-FFF2-40B4-BE49-F238E27FC236}">
                    <a16:creationId xmlns:a16="http://schemas.microsoft.com/office/drawing/2014/main" id="{0C00B85B-4820-4B2F-9993-BA52384A2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232">
                <a:extLst>
                  <a:ext uri="{FF2B5EF4-FFF2-40B4-BE49-F238E27FC236}">
                    <a16:creationId xmlns:a16="http://schemas.microsoft.com/office/drawing/2014/main" id="{27A19249-029B-4639-A3F7-42613C934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233">
                <a:extLst>
                  <a:ext uri="{FF2B5EF4-FFF2-40B4-BE49-F238E27FC236}">
                    <a16:creationId xmlns:a16="http://schemas.microsoft.com/office/drawing/2014/main" id="{8E84087B-4A8D-4B51-B681-475060988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234">
                <a:extLst>
                  <a:ext uri="{FF2B5EF4-FFF2-40B4-BE49-F238E27FC236}">
                    <a16:creationId xmlns:a16="http://schemas.microsoft.com/office/drawing/2014/main" id="{95D0B5ED-0C55-4EED-B175-5B4624A18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235">
                <a:extLst>
                  <a:ext uri="{FF2B5EF4-FFF2-40B4-BE49-F238E27FC236}">
                    <a16:creationId xmlns:a16="http://schemas.microsoft.com/office/drawing/2014/main" id="{CE12A125-E834-4F8E-BF60-4F9973209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236">
                <a:extLst>
                  <a:ext uri="{FF2B5EF4-FFF2-40B4-BE49-F238E27FC236}">
                    <a16:creationId xmlns:a16="http://schemas.microsoft.com/office/drawing/2014/main" id="{97CE50C7-67FF-4006-8ABD-DF34D7AD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237">
                <a:extLst>
                  <a:ext uri="{FF2B5EF4-FFF2-40B4-BE49-F238E27FC236}">
                    <a16:creationId xmlns:a16="http://schemas.microsoft.com/office/drawing/2014/main" id="{15809B93-0753-44CA-9082-630197CFD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238">
                <a:extLst>
                  <a:ext uri="{FF2B5EF4-FFF2-40B4-BE49-F238E27FC236}">
                    <a16:creationId xmlns:a16="http://schemas.microsoft.com/office/drawing/2014/main" id="{36D9AD1D-E036-4A60-8319-7658102E1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239">
                <a:extLst>
                  <a:ext uri="{FF2B5EF4-FFF2-40B4-BE49-F238E27FC236}">
                    <a16:creationId xmlns:a16="http://schemas.microsoft.com/office/drawing/2014/main" id="{AE7EE079-B2C7-4165-A58D-FE3BDBEA8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240">
                <a:extLst>
                  <a:ext uri="{FF2B5EF4-FFF2-40B4-BE49-F238E27FC236}">
                    <a16:creationId xmlns:a16="http://schemas.microsoft.com/office/drawing/2014/main" id="{87ABE0D4-9444-413F-A699-1B302EDE5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241">
                <a:extLst>
                  <a:ext uri="{FF2B5EF4-FFF2-40B4-BE49-F238E27FC236}">
                    <a16:creationId xmlns:a16="http://schemas.microsoft.com/office/drawing/2014/main" id="{1B739242-1254-4DB8-85F6-2BBEF3E10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242">
                <a:extLst>
                  <a:ext uri="{FF2B5EF4-FFF2-40B4-BE49-F238E27FC236}">
                    <a16:creationId xmlns:a16="http://schemas.microsoft.com/office/drawing/2014/main" id="{35E64BF1-3855-48F9-84BE-CDD0D7FAA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243">
                <a:extLst>
                  <a:ext uri="{FF2B5EF4-FFF2-40B4-BE49-F238E27FC236}">
                    <a16:creationId xmlns:a16="http://schemas.microsoft.com/office/drawing/2014/main" id="{66413040-35F9-412E-BF50-8BBB4F693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Freeform 244">
                <a:extLst>
                  <a:ext uri="{FF2B5EF4-FFF2-40B4-BE49-F238E27FC236}">
                    <a16:creationId xmlns:a16="http://schemas.microsoft.com/office/drawing/2014/main" id="{94A12AFD-3EAF-4DA1-8122-D5296E0C2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Freeform 245">
                <a:extLst>
                  <a:ext uri="{FF2B5EF4-FFF2-40B4-BE49-F238E27FC236}">
                    <a16:creationId xmlns:a16="http://schemas.microsoft.com/office/drawing/2014/main" id="{E0078181-02EA-411F-B60B-913737134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Freeform 246">
                <a:extLst>
                  <a:ext uri="{FF2B5EF4-FFF2-40B4-BE49-F238E27FC236}">
                    <a16:creationId xmlns:a16="http://schemas.microsoft.com/office/drawing/2014/main" id="{6C4EB1CE-ADA3-49F7-BF6C-57367510F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Freeform 247">
                <a:extLst>
                  <a:ext uri="{FF2B5EF4-FFF2-40B4-BE49-F238E27FC236}">
                    <a16:creationId xmlns:a16="http://schemas.microsoft.com/office/drawing/2014/main" id="{58784950-41FC-4CCE-A3D4-DD4FB1BE2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Freeform 248">
                <a:extLst>
                  <a:ext uri="{FF2B5EF4-FFF2-40B4-BE49-F238E27FC236}">
                    <a16:creationId xmlns:a16="http://schemas.microsoft.com/office/drawing/2014/main" id="{89AA4EC3-0C91-4163-B46F-B205DEC92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Freeform 249">
                <a:extLst>
                  <a:ext uri="{FF2B5EF4-FFF2-40B4-BE49-F238E27FC236}">
                    <a16:creationId xmlns:a16="http://schemas.microsoft.com/office/drawing/2014/main" id="{61987BB7-B720-4C30-A88C-AD063B4F0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Freeform 250">
                <a:extLst>
                  <a:ext uri="{FF2B5EF4-FFF2-40B4-BE49-F238E27FC236}">
                    <a16:creationId xmlns:a16="http://schemas.microsoft.com/office/drawing/2014/main" id="{B90393C6-309A-4508-9627-C731BE8AC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Freeform 251">
                <a:extLst>
                  <a:ext uri="{FF2B5EF4-FFF2-40B4-BE49-F238E27FC236}">
                    <a16:creationId xmlns:a16="http://schemas.microsoft.com/office/drawing/2014/main" id="{5A57F282-F059-4FE7-A953-20352E1EA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Freeform 252">
                <a:extLst>
                  <a:ext uri="{FF2B5EF4-FFF2-40B4-BE49-F238E27FC236}">
                    <a16:creationId xmlns:a16="http://schemas.microsoft.com/office/drawing/2014/main" id="{99B42175-3B9C-4AE3-8379-C55DC3C63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253">
                <a:extLst>
                  <a:ext uri="{FF2B5EF4-FFF2-40B4-BE49-F238E27FC236}">
                    <a16:creationId xmlns:a16="http://schemas.microsoft.com/office/drawing/2014/main" id="{505F1248-6C30-4910-84C1-C104E7717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8" name="Freeform 254">
                <a:extLst>
                  <a:ext uri="{FF2B5EF4-FFF2-40B4-BE49-F238E27FC236}">
                    <a16:creationId xmlns:a16="http://schemas.microsoft.com/office/drawing/2014/main" id="{6886B6DD-4C3A-4842-8194-B4E35F9E5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Freeform 255">
                <a:extLst>
                  <a:ext uri="{FF2B5EF4-FFF2-40B4-BE49-F238E27FC236}">
                    <a16:creationId xmlns:a16="http://schemas.microsoft.com/office/drawing/2014/main" id="{6287E736-EE46-4120-AB81-4BFFB725F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Freeform 256">
                <a:extLst>
                  <a:ext uri="{FF2B5EF4-FFF2-40B4-BE49-F238E27FC236}">
                    <a16:creationId xmlns:a16="http://schemas.microsoft.com/office/drawing/2014/main" id="{A584E7EB-37D2-40EF-AA35-E7010CC20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1" name="Freeform 257">
                <a:extLst>
                  <a:ext uri="{FF2B5EF4-FFF2-40B4-BE49-F238E27FC236}">
                    <a16:creationId xmlns:a16="http://schemas.microsoft.com/office/drawing/2014/main" id="{B6E3E785-FA4D-4F80-976C-8C15E6262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2" name="Freeform 258">
                <a:extLst>
                  <a:ext uri="{FF2B5EF4-FFF2-40B4-BE49-F238E27FC236}">
                    <a16:creationId xmlns:a16="http://schemas.microsoft.com/office/drawing/2014/main" id="{DCA69D32-7667-4DDF-89FB-B4472F669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3" name="Freeform 259">
                <a:extLst>
                  <a:ext uri="{FF2B5EF4-FFF2-40B4-BE49-F238E27FC236}">
                    <a16:creationId xmlns:a16="http://schemas.microsoft.com/office/drawing/2014/main" id="{9FB12366-C796-4C1B-A082-E6459553B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4" name="Freeform 260">
                <a:extLst>
                  <a:ext uri="{FF2B5EF4-FFF2-40B4-BE49-F238E27FC236}">
                    <a16:creationId xmlns:a16="http://schemas.microsoft.com/office/drawing/2014/main" id="{AEDE6F25-65EE-4F79-9764-2FFD00561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5" name="Freeform 261">
                <a:extLst>
                  <a:ext uri="{FF2B5EF4-FFF2-40B4-BE49-F238E27FC236}">
                    <a16:creationId xmlns:a16="http://schemas.microsoft.com/office/drawing/2014/main" id="{F6744331-53DC-4892-BB09-EC6460B48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6" name="Freeform 262">
                <a:extLst>
                  <a:ext uri="{FF2B5EF4-FFF2-40B4-BE49-F238E27FC236}">
                    <a16:creationId xmlns:a16="http://schemas.microsoft.com/office/drawing/2014/main" id="{912DC81A-1FE7-4863-9FE2-78FEF2B04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7" name="Freeform 263">
                <a:extLst>
                  <a:ext uri="{FF2B5EF4-FFF2-40B4-BE49-F238E27FC236}">
                    <a16:creationId xmlns:a16="http://schemas.microsoft.com/office/drawing/2014/main" id="{2247B4F4-1265-4A3D-AEDF-28AE4CFE6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8" name="Freeform 264">
                <a:extLst>
                  <a:ext uri="{FF2B5EF4-FFF2-40B4-BE49-F238E27FC236}">
                    <a16:creationId xmlns:a16="http://schemas.microsoft.com/office/drawing/2014/main" id="{032C17D6-6F3D-471E-BC2D-7180AF5B2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9" name="Freeform 265">
                <a:extLst>
                  <a:ext uri="{FF2B5EF4-FFF2-40B4-BE49-F238E27FC236}">
                    <a16:creationId xmlns:a16="http://schemas.microsoft.com/office/drawing/2014/main" id="{1FC75BB3-C84A-4EEC-A998-682DC63C8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0" name="Freeform 266">
                <a:extLst>
                  <a:ext uri="{FF2B5EF4-FFF2-40B4-BE49-F238E27FC236}">
                    <a16:creationId xmlns:a16="http://schemas.microsoft.com/office/drawing/2014/main" id="{6D295FC6-80F0-4FD7-BB2D-4C4087DA3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1" name="Freeform 267">
                <a:extLst>
                  <a:ext uri="{FF2B5EF4-FFF2-40B4-BE49-F238E27FC236}">
                    <a16:creationId xmlns:a16="http://schemas.microsoft.com/office/drawing/2014/main" id="{95E93414-F529-4157-871C-4EA1EB922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268">
                <a:extLst>
                  <a:ext uri="{FF2B5EF4-FFF2-40B4-BE49-F238E27FC236}">
                    <a16:creationId xmlns:a16="http://schemas.microsoft.com/office/drawing/2014/main" id="{7D1E4659-56E0-456B-8C2C-08422282F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269">
                <a:extLst>
                  <a:ext uri="{FF2B5EF4-FFF2-40B4-BE49-F238E27FC236}">
                    <a16:creationId xmlns:a16="http://schemas.microsoft.com/office/drawing/2014/main" id="{0E7822DF-9412-4626-8C67-B28329252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Freeform 270">
                <a:extLst>
                  <a:ext uri="{FF2B5EF4-FFF2-40B4-BE49-F238E27FC236}">
                    <a16:creationId xmlns:a16="http://schemas.microsoft.com/office/drawing/2014/main" id="{E4C31750-16C1-4FF4-B751-9F796E234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5" name="Freeform 271">
                <a:extLst>
                  <a:ext uri="{FF2B5EF4-FFF2-40B4-BE49-F238E27FC236}">
                    <a16:creationId xmlns:a16="http://schemas.microsoft.com/office/drawing/2014/main" id="{04F66462-CBC4-450B-8EA3-19721E838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6" name="Freeform 272">
                <a:extLst>
                  <a:ext uri="{FF2B5EF4-FFF2-40B4-BE49-F238E27FC236}">
                    <a16:creationId xmlns:a16="http://schemas.microsoft.com/office/drawing/2014/main" id="{DD0808A6-27BE-49B5-B0D5-F0109750A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Freeform 273">
                <a:extLst>
                  <a:ext uri="{FF2B5EF4-FFF2-40B4-BE49-F238E27FC236}">
                    <a16:creationId xmlns:a16="http://schemas.microsoft.com/office/drawing/2014/main" id="{01E6260D-59A7-426E-8889-4A106A695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8" name="Freeform 274">
                <a:extLst>
                  <a:ext uri="{FF2B5EF4-FFF2-40B4-BE49-F238E27FC236}">
                    <a16:creationId xmlns:a16="http://schemas.microsoft.com/office/drawing/2014/main" id="{4A1A7826-F27A-4F58-9BED-CF1E67EA2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9" name="Freeform 275">
                <a:extLst>
                  <a:ext uri="{FF2B5EF4-FFF2-40B4-BE49-F238E27FC236}">
                    <a16:creationId xmlns:a16="http://schemas.microsoft.com/office/drawing/2014/main" id="{7336A8F1-B4F2-40B2-A3AF-98C4FA911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0" name="Freeform 276">
                <a:extLst>
                  <a:ext uri="{FF2B5EF4-FFF2-40B4-BE49-F238E27FC236}">
                    <a16:creationId xmlns:a16="http://schemas.microsoft.com/office/drawing/2014/main" id="{1CAAB058-97FC-4C14-9A04-0ECBF9E1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1" name="Freeform 277">
                <a:extLst>
                  <a:ext uri="{FF2B5EF4-FFF2-40B4-BE49-F238E27FC236}">
                    <a16:creationId xmlns:a16="http://schemas.microsoft.com/office/drawing/2014/main" id="{D4EEE482-A57B-4F84-8E7A-717AE0BB4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Freeform 278">
                <a:extLst>
                  <a:ext uri="{FF2B5EF4-FFF2-40B4-BE49-F238E27FC236}">
                    <a16:creationId xmlns:a16="http://schemas.microsoft.com/office/drawing/2014/main" id="{2DB8F623-8831-41F3-BD16-D95CEBB8D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3" name="Freeform 279">
                <a:extLst>
                  <a:ext uri="{FF2B5EF4-FFF2-40B4-BE49-F238E27FC236}">
                    <a16:creationId xmlns:a16="http://schemas.microsoft.com/office/drawing/2014/main" id="{B1552098-8E6C-400E-800C-98275CE08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4" name="Freeform 280">
                <a:extLst>
                  <a:ext uri="{FF2B5EF4-FFF2-40B4-BE49-F238E27FC236}">
                    <a16:creationId xmlns:a16="http://schemas.microsoft.com/office/drawing/2014/main" id="{E4275838-87AA-4B97-8AFF-91352448D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5" name="Freeform 281">
                <a:extLst>
                  <a:ext uri="{FF2B5EF4-FFF2-40B4-BE49-F238E27FC236}">
                    <a16:creationId xmlns:a16="http://schemas.microsoft.com/office/drawing/2014/main" id="{203EBF17-7201-4A0E-AEFF-7C62570C4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6" name="Freeform 282">
                <a:extLst>
                  <a:ext uri="{FF2B5EF4-FFF2-40B4-BE49-F238E27FC236}">
                    <a16:creationId xmlns:a16="http://schemas.microsoft.com/office/drawing/2014/main" id="{2761B76B-A654-48D7-B1E7-58F5E7995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7" name="Freeform 283">
                <a:extLst>
                  <a:ext uri="{FF2B5EF4-FFF2-40B4-BE49-F238E27FC236}">
                    <a16:creationId xmlns:a16="http://schemas.microsoft.com/office/drawing/2014/main" id="{8D2E0F2C-8A38-49D0-99A5-C7DDFAEC5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8" name="Freeform 284">
                <a:extLst>
                  <a:ext uri="{FF2B5EF4-FFF2-40B4-BE49-F238E27FC236}">
                    <a16:creationId xmlns:a16="http://schemas.microsoft.com/office/drawing/2014/main" id="{B7FEA34E-BD02-468E-A07E-FA639BE01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9" name="Freeform 285">
                <a:extLst>
                  <a:ext uri="{FF2B5EF4-FFF2-40B4-BE49-F238E27FC236}">
                    <a16:creationId xmlns:a16="http://schemas.microsoft.com/office/drawing/2014/main" id="{B0BF19F9-ECC7-4FAF-A782-943F8ED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0" name="Freeform 286">
                <a:extLst>
                  <a:ext uri="{FF2B5EF4-FFF2-40B4-BE49-F238E27FC236}">
                    <a16:creationId xmlns:a16="http://schemas.microsoft.com/office/drawing/2014/main" id="{0F199565-7788-4D4A-8DCC-A34A7EB62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1" name="Freeform 287">
                <a:extLst>
                  <a:ext uri="{FF2B5EF4-FFF2-40B4-BE49-F238E27FC236}">
                    <a16:creationId xmlns:a16="http://schemas.microsoft.com/office/drawing/2014/main" id="{A18E74D3-EAC6-4B28-8DD4-6E398E11F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2" name="Freeform 288">
                <a:extLst>
                  <a:ext uri="{FF2B5EF4-FFF2-40B4-BE49-F238E27FC236}">
                    <a16:creationId xmlns:a16="http://schemas.microsoft.com/office/drawing/2014/main" id="{2F87980C-CCDD-433D-AE9B-42855D573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3" name="Freeform 289">
                <a:extLst>
                  <a:ext uri="{FF2B5EF4-FFF2-40B4-BE49-F238E27FC236}">
                    <a16:creationId xmlns:a16="http://schemas.microsoft.com/office/drawing/2014/main" id="{52E0C581-ECFF-4DE2-818E-826B37F86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4" name="Freeform 290">
                <a:extLst>
                  <a:ext uri="{FF2B5EF4-FFF2-40B4-BE49-F238E27FC236}">
                    <a16:creationId xmlns:a16="http://schemas.microsoft.com/office/drawing/2014/main" id="{9EA33912-7190-44D0-BE08-486A09E94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5" name="Freeform 291">
                <a:extLst>
                  <a:ext uri="{FF2B5EF4-FFF2-40B4-BE49-F238E27FC236}">
                    <a16:creationId xmlns:a16="http://schemas.microsoft.com/office/drawing/2014/main" id="{7DC6681E-6F74-4AB2-A922-9EDC22234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6" name="Freeform 292">
                <a:extLst>
                  <a:ext uri="{FF2B5EF4-FFF2-40B4-BE49-F238E27FC236}">
                    <a16:creationId xmlns:a16="http://schemas.microsoft.com/office/drawing/2014/main" id="{C92CE4C6-37C8-4C39-A5FB-B0ADBF719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7" name="Freeform 293">
                <a:extLst>
                  <a:ext uri="{FF2B5EF4-FFF2-40B4-BE49-F238E27FC236}">
                    <a16:creationId xmlns:a16="http://schemas.microsoft.com/office/drawing/2014/main" id="{711A20B9-5938-41DC-9F7A-559D047C8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8" name="Freeform 294">
                <a:extLst>
                  <a:ext uri="{FF2B5EF4-FFF2-40B4-BE49-F238E27FC236}">
                    <a16:creationId xmlns:a16="http://schemas.microsoft.com/office/drawing/2014/main" id="{AF431FC3-ED69-4D49-B95F-C566607E9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9" name="Freeform 295">
                <a:extLst>
                  <a:ext uri="{FF2B5EF4-FFF2-40B4-BE49-F238E27FC236}">
                    <a16:creationId xmlns:a16="http://schemas.microsoft.com/office/drawing/2014/main" id="{819953DA-FD24-4B0B-8061-905B206AD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0" name="Freeform 296">
                <a:extLst>
                  <a:ext uri="{FF2B5EF4-FFF2-40B4-BE49-F238E27FC236}">
                    <a16:creationId xmlns:a16="http://schemas.microsoft.com/office/drawing/2014/main" id="{4B05C9F8-88A9-41DA-8BD0-CB7ED632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1" name="Freeform 297">
                <a:extLst>
                  <a:ext uri="{FF2B5EF4-FFF2-40B4-BE49-F238E27FC236}">
                    <a16:creationId xmlns:a16="http://schemas.microsoft.com/office/drawing/2014/main" id="{9036B992-4A18-4748-9D7D-339C510E7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2" name="Freeform 298">
                <a:extLst>
                  <a:ext uri="{FF2B5EF4-FFF2-40B4-BE49-F238E27FC236}">
                    <a16:creationId xmlns:a16="http://schemas.microsoft.com/office/drawing/2014/main" id="{550B7303-5AAB-4BA1-BFB0-1750CA7B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3" name="Freeform 299">
                <a:extLst>
                  <a:ext uri="{FF2B5EF4-FFF2-40B4-BE49-F238E27FC236}">
                    <a16:creationId xmlns:a16="http://schemas.microsoft.com/office/drawing/2014/main" id="{3A8A16B7-9391-4E08-8332-F8502AB77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4" name="Freeform 300">
                <a:extLst>
                  <a:ext uri="{FF2B5EF4-FFF2-40B4-BE49-F238E27FC236}">
                    <a16:creationId xmlns:a16="http://schemas.microsoft.com/office/drawing/2014/main" id="{6D7BC121-31F0-4147-B8F0-0DC355374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5" name="Freeform 301">
                <a:extLst>
                  <a:ext uri="{FF2B5EF4-FFF2-40B4-BE49-F238E27FC236}">
                    <a16:creationId xmlns:a16="http://schemas.microsoft.com/office/drawing/2014/main" id="{FD9AAC66-25E3-4A1E-A0F0-FB6E2CD60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6" name="Freeform 302">
                <a:extLst>
                  <a:ext uri="{FF2B5EF4-FFF2-40B4-BE49-F238E27FC236}">
                    <a16:creationId xmlns:a16="http://schemas.microsoft.com/office/drawing/2014/main" id="{5276DC09-CA1E-4BBE-B432-DE5CE1DCC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303">
                <a:extLst>
                  <a:ext uri="{FF2B5EF4-FFF2-40B4-BE49-F238E27FC236}">
                    <a16:creationId xmlns:a16="http://schemas.microsoft.com/office/drawing/2014/main" id="{F5B6B543-ECF8-4F2A-A7A4-5BA02ED4D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304">
                <a:extLst>
                  <a:ext uri="{FF2B5EF4-FFF2-40B4-BE49-F238E27FC236}">
                    <a16:creationId xmlns:a16="http://schemas.microsoft.com/office/drawing/2014/main" id="{A67D318C-41FF-46F7-BFF2-9EF033174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Freeform 305">
                <a:extLst>
                  <a:ext uri="{FF2B5EF4-FFF2-40B4-BE49-F238E27FC236}">
                    <a16:creationId xmlns:a16="http://schemas.microsoft.com/office/drawing/2014/main" id="{5AE32150-2B94-44C2-ABB9-11089D5EC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306">
                <a:extLst>
                  <a:ext uri="{FF2B5EF4-FFF2-40B4-BE49-F238E27FC236}">
                    <a16:creationId xmlns:a16="http://schemas.microsoft.com/office/drawing/2014/main" id="{89A40DCB-FCBB-42A1-873B-7401729B3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Freeform 307">
                <a:extLst>
                  <a:ext uri="{FF2B5EF4-FFF2-40B4-BE49-F238E27FC236}">
                    <a16:creationId xmlns:a16="http://schemas.microsoft.com/office/drawing/2014/main" id="{9C64D0B7-DD4F-417A-A00B-EC1DE6001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Freeform 308">
                <a:extLst>
                  <a:ext uri="{FF2B5EF4-FFF2-40B4-BE49-F238E27FC236}">
                    <a16:creationId xmlns:a16="http://schemas.microsoft.com/office/drawing/2014/main" id="{E535B103-AE18-4CA6-90CB-8106D58C4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Freeform 309">
                <a:extLst>
                  <a:ext uri="{FF2B5EF4-FFF2-40B4-BE49-F238E27FC236}">
                    <a16:creationId xmlns:a16="http://schemas.microsoft.com/office/drawing/2014/main" id="{02149F35-8D84-4739-8E90-8A341060B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Freeform 310">
                <a:extLst>
                  <a:ext uri="{FF2B5EF4-FFF2-40B4-BE49-F238E27FC236}">
                    <a16:creationId xmlns:a16="http://schemas.microsoft.com/office/drawing/2014/main" id="{36B2730D-5FFC-4B8F-907D-74B9FC098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Freeform 311">
                <a:extLst>
                  <a:ext uri="{FF2B5EF4-FFF2-40B4-BE49-F238E27FC236}">
                    <a16:creationId xmlns:a16="http://schemas.microsoft.com/office/drawing/2014/main" id="{1D85C20E-A7BC-473B-8A92-91CC81E70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Freeform 312">
                <a:extLst>
                  <a:ext uri="{FF2B5EF4-FFF2-40B4-BE49-F238E27FC236}">
                    <a16:creationId xmlns:a16="http://schemas.microsoft.com/office/drawing/2014/main" id="{1A32E0A3-7EA4-48AF-9C41-C5931E12A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Freeform 313">
                <a:extLst>
                  <a:ext uri="{FF2B5EF4-FFF2-40B4-BE49-F238E27FC236}">
                    <a16:creationId xmlns:a16="http://schemas.microsoft.com/office/drawing/2014/main" id="{F78E1D16-E841-45CA-BCE9-6A48F9A3C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Freeform 314">
                <a:extLst>
                  <a:ext uri="{FF2B5EF4-FFF2-40B4-BE49-F238E27FC236}">
                    <a16:creationId xmlns:a16="http://schemas.microsoft.com/office/drawing/2014/main" id="{8CA84CE3-09D2-42E7-AEB4-E6FEC7446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315">
                <a:extLst>
                  <a:ext uri="{FF2B5EF4-FFF2-40B4-BE49-F238E27FC236}">
                    <a16:creationId xmlns:a16="http://schemas.microsoft.com/office/drawing/2014/main" id="{1C54C829-1B85-41E9-AA8E-03186BD30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Freeform 316">
                <a:extLst>
                  <a:ext uri="{FF2B5EF4-FFF2-40B4-BE49-F238E27FC236}">
                    <a16:creationId xmlns:a16="http://schemas.microsoft.com/office/drawing/2014/main" id="{6A8E601D-91DB-4D22-AC7B-BCE55315D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317">
                <a:extLst>
                  <a:ext uri="{FF2B5EF4-FFF2-40B4-BE49-F238E27FC236}">
                    <a16:creationId xmlns:a16="http://schemas.microsoft.com/office/drawing/2014/main" id="{2EB75B5D-2508-40B4-B2C8-9E5185A96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318">
                <a:extLst>
                  <a:ext uri="{FF2B5EF4-FFF2-40B4-BE49-F238E27FC236}">
                    <a16:creationId xmlns:a16="http://schemas.microsoft.com/office/drawing/2014/main" id="{8068C057-1EC5-4CBD-8296-A4D016367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319">
                <a:extLst>
                  <a:ext uri="{FF2B5EF4-FFF2-40B4-BE49-F238E27FC236}">
                    <a16:creationId xmlns:a16="http://schemas.microsoft.com/office/drawing/2014/main" id="{51658E5C-458C-4E96-99E1-BD9273265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Freeform 320">
                <a:extLst>
                  <a:ext uri="{FF2B5EF4-FFF2-40B4-BE49-F238E27FC236}">
                    <a16:creationId xmlns:a16="http://schemas.microsoft.com/office/drawing/2014/main" id="{6ECF523A-B60A-4E6C-BA69-BB5A26D06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Freeform 321">
                <a:extLst>
                  <a:ext uri="{FF2B5EF4-FFF2-40B4-BE49-F238E27FC236}">
                    <a16:creationId xmlns:a16="http://schemas.microsoft.com/office/drawing/2014/main" id="{EA03A964-C773-47E4-A863-24052333E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Freeform 322">
                <a:extLst>
                  <a:ext uri="{FF2B5EF4-FFF2-40B4-BE49-F238E27FC236}">
                    <a16:creationId xmlns:a16="http://schemas.microsoft.com/office/drawing/2014/main" id="{4FB511FF-40AB-47B2-8B71-BE91B6D06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Freeform 323">
                <a:extLst>
                  <a:ext uri="{FF2B5EF4-FFF2-40B4-BE49-F238E27FC236}">
                    <a16:creationId xmlns:a16="http://schemas.microsoft.com/office/drawing/2014/main" id="{4B6AFA0C-7A8D-46FE-A494-67737C2BB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Freeform 324">
                <a:extLst>
                  <a:ext uri="{FF2B5EF4-FFF2-40B4-BE49-F238E27FC236}">
                    <a16:creationId xmlns:a16="http://schemas.microsoft.com/office/drawing/2014/main" id="{23CE9E85-1344-4AF3-B857-79ADFB104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Freeform 325">
                <a:extLst>
                  <a:ext uri="{FF2B5EF4-FFF2-40B4-BE49-F238E27FC236}">
                    <a16:creationId xmlns:a16="http://schemas.microsoft.com/office/drawing/2014/main" id="{961189DB-9B53-449A-9ADE-F6EE4BEE8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Freeform 326">
                <a:extLst>
                  <a:ext uri="{FF2B5EF4-FFF2-40B4-BE49-F238E27FC236}">
                    <a16:creationId xmlns:a16="http://schemas.microsoft.com/office/drawing/2014/main" id="{78B9F674-7573-4704-A953-F88BFDA0F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327">
                <a:extLst>
                  <a:ext uri="{FF2B5EF4-FFF2-40B4-BE49-F238E27FC236}">
                    <a16:creationId xmlns:a16="http://schemas.microsoft.com/office/drawing/2014/main" id="{7C3EE077-E316-4D63-9425-B310CF6C9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328">
                <a:extLst>
                  <a:ext uri="{FF2B5EF4-FFF2-40B4-BE49-F238E27FC236}">
                    <a16:creationId xmlns:a16="http://schemas.microsoft.com/office/drawing/2014/main" id="{9ABEDCE5-EBB9-4C2B-85F1-AF39B18B0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329">
                <a:extLst>
                  <a:ext uri="{FF2B5EF4-FFF2-40B4-BE49-F238E27FC236}">
                    <a16:creationId xmlns:a16="http://schemas.microsoft.com/office/drawing/2014/main" id="{8A3B43CD-1EB2-48F4-A61F-66B8517BA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330">
                <a:extLst>
                  <a:ext uri="{FF2B5EF4-FFF2-40B4-BE49-F238E27FC236}">
                    <a16:creationId xmlns:a16="http://schemas.microsoft.com/office/drawing/2014/main" id="{A50A2F48-6F2E-4896-9640-0AE4D691F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331">
                <a:extLst>
                  <a:ext uri="{FF2B5EF4-FFF2-40B4-BE49-F238E27FC236}">
                    <a16:creationId xmlns:a16="http://schemas.microsoft.com/office/drawing/2014/main" id="{E7B3BA7E-3C05-4107-9FC4-85F06E4B4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332">
                <a:extLst>
                  <a:ext uri="{FF2B5EF4-FFF2-40B4-BE49-F238E27FC236}">
                    <a16:creationId xmlns:a16="http://schemas.microsoft.com/office/drawing/2014/main" id="{3A551431-91FA-471D-A0D3-4ABAFD901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333">
                <a:extLst>
                  <a:ext uri="{FF2B5EF4-FFF2-40B4-BE49-F238E27FC236}">
                    <a16:creationId xmlns:a16="http://schemas.microsoft.com/office/drawing/2014/main" id="{31744BFC-4D9D-454A-AF06-E3444EB7F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334">
                <a:extLst>
                  <a:ext uri="{FF2B5EF4-FFF2-40B4-BE49-F238E27FC236}">
                    <a16:creationId xmlns:a16="http://schemas.microsoft.com/office/drawing/2014/main" id="{31FFFE63-3C11-4AA8-8AFF-7221953A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335">
                <a:extLst>
                  <a:ext uri="{FF2B5EF4-FFF2-40B4-BE49-F238E27FC236}">
                    <a16:creationId xmlns:a16="http://schemas.microsoft.com/office/drawing/2014/main" id="{10B67A6E-6041-4CE0-AA03-DB9CC80B9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336">
                <a:extLst>
                  <a:ext uri="{FF2B5EF4-FFF2-40B4-BE49-F238E27FC236}">
                    <a16:creationId xmlns:a16="http://schemas.microsoft.com/office/drawing/2014/main" id="{33CFD37D-B618-4B2A-9CFA-5512B7BE9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337">
                <a:extLst>
                  <a:ext uri="{FF2B5EF4-FFF2-40B4-BE49-F238E27FC236}">
                    <a16:creationId xmlns:a16="http://schemas.microsoft.com/office/drawing/2014/main" id="{7B8BBE7D-DD7A-44DB-B474-98207AF50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338">
                <a:extLst>
                  <a:ext uri="{FF2B5EF4-FFF2-40B4-BE49-F238E27FC236}">
                    <a16:creationId xmlns:a16="http://schemas.microsoft.com/office/drawing/2014/main" id="{D27E1547-4BDD-499E-AED1-51C5E4B3F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39">
                <a:extLst>
                  <a:ext uri="{FF2B5EF4-FFF2-40B4-BE49-F238E27FC236}">
                    <a16:creationId xmlns:a16="http://schemas.microsoft.com/office/drawing/2014/main" id="{1F45DA29-17F2-447C-AFAF-9B7096263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40">
                <a:extLst>
                  <a:ext uri="{FF2B5EF4-FFF2-40B4-BE49-F238E27FC236}">
                    <a16:creationId xmlns:a16="http://schemas.microsoft.com/office/drawing/2014/main" id="{698D028C-7AF2-4C3F-AD6C-4AC3929C9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41">
                <a:extLst>
                  <a:ext uri="{FF2B5EF4-FFF2-40B4-BE49-F238E27FC236}">
                    <a16:creationId xmlns:a16="http://schemas.microsoft.com/office/drawing/2014/main" id="{4985CB12-F864-4E2C-877C-7EA162122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42">
                <a:extLst>
                  <a:ext uri="{FF2B5EF4-FFF2-40B4-BE49-F238E27FC236}">
                    <a16:creationId xmlns:a16="http://schemas.microsoft.com/office/drawing/2014/main" id="{E1C304D6-88B4-4115-9D96-E0A50CD1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3">
                <a:extLst>
                  <a:ext uri="{FF2B5EF4-FFF2-40B4-BE49-F238E27FC236}">
                    <a16:creationId xmlns:a16="http://schemas.microsoft.com/office/drawing/2014/main" id="{2EBD2768-1327-4AC7-AADD-19CA978E3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344">
                <a:extLst>
                  <a:ext uri="{FF2B5EF4-FFF2-40B4-BE49-F238E27FC236}">
                    <a16:creationId xmlns:a16="http://schemas.microsoft.com/office/drawing/2014/main" id="{B5908C6F-5CE9-4A0F-B0D5-77072C766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345">
                <a:extLst>
                  <a:ext uri="{FF2B5EF4-FFF2-40B4-BE49-F238E27FC236}">
                    <a16:creationId xmlns:a16="http://schemas.microsoft.com/office/drawing/2014/main" id="{EBA4F6FB-DED7-45F9-9236-EA0E63456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346">
                <a:extLst>
                  <a:ext uri="{FF2B5EF4-FFF2-40B4-BE49-F238E27FC236}">
                    <a16:creationId xmlns:a16="http://schemas.microsoft.com/office/drawing/2014/main" id="{B37ECB11-AA64-4933-823E-C5E1AC884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347">
                <a:extLst>
                  <a:ext uri="{FF2B5EF4-FFF2-40B4-BE49-F238E27FC236}">
                    <a16:creationId xmlns:a16="http://schemas.microsoft.com/office/drawing/2014/main" id="{6D922600-8153-4534-9A8C-EBB1B9B88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348">
                <a:extLst>
                  <a:ext uri="{FF2B5EF4-FFF2-40B4-BE49-F238E27FC236}">
                    <a16:creationId xmlns:a16="http://schemas.microsoft.com/office/drawing/2014/main" id="{052C0CBC-D69F-4932-9EBC-1CE90F6E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349">
                <a:extLst>
                  <a:ext uri="{FF2B5EF4-FFF2-40B4-BE49-F238E27FC236}">
                    <a16:creationId xmlns:a16="http://schemas.microsoft.com/office/drawing/2014/main" id="{E3A713D2-C81E-4DD8-B2BD-154141033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350">
                <a:extLst>
                  <a:ext uri="{FF2B5EF4-FFF2-40B4-BE49-F238E27FC236}">
                    <a16:creationId xmlns:a16="http://schemas.microsoft.com/office/drawing/2014/main" id="{AE1EAF30-6844-427B-BD7A-22EC37C3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351">
                <a:extLst>
                  <a:ext uri="{FF2B5EF4-FFF2-40B4-BE49-F238E27FC236}">
                    <a16:creationId xmlns:a16="http://schemas.microsoft.com/office/drawing/2014/main" id="{BB4E1E74-9FDC-4160-A7DD-CA99AE796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0F7B8A2-80AD-41C5-9B8B-A078C57D9F2E}"/>
                </a:ext>
              </a:extLst>
            </p:cNvPr>
            <p:cNvSpPr/>
            <p:nvPr/>
          </p:nvSpPr>
          <p:spPr>
            <a:xfrm>
              <a:off x="6374833" y="5102678"/>
              <a:ext cx="22586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정수를 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:2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양수입니다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입력된 값은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2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98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20375" y="1541463"/>
            <a:ext cx="7694613" cy="49374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if </a:t>
            </a:r>
            <a:r>
              <a:rPr kumimoji="1" lang="ko-KR" altLang="en-US" sz="1600" dirty="0">
                <a:solidFill>
                  <a:srgbClr val="008000"/>
                </a:solidFill>
                <a:latin typeface="Cambria Math" panose="02040503050406030204" pitchFamily="18" charset="0"/>
              </a:rPr>
              <a:t>문을 사용하여 절대값을 구하는 프로그램 </a:t>
            </a:r>
            <a:endParaRPr kumimoji="1" lang="ko-KR" altLang="en-US" sz="1600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#define _CRT_SECURE_NO_WARNINGS</a:t>
            </a:r>
            <a:endParaRPr lang="en-US" altLang="ko-KR" sz="1800" dirty="0">
              <a:solidFill>
                <a:srgbClr val="0000FF"/>
              </a:solidFill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number &lt;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number = -number;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절대값은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%d 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86D8E6-2760-448B-ACBF-2B1231060B8D}"/>
              </a:ext>
            </a:extLst>
          </p:cNvPr>
          <p:cNvGrpSpPr/>
          <p:nvPr/>
        </p:nvGrpSpPr>
        <p:grpSpPr>
          <a:xfrm>
            <a:off x="5816608" y="5175204"/>
            <a:ext cx="2463326" cy="1560512"/>
            <a:chOff x="5816608" y="5175204"/>
            <a:chExt cx="2463326" cy="1560512"/>
          </a:xfrm>
        </p:grpSpPr>
        <p:grpSp>
          <p:nvGrpSpPr>
            <p:cNvPr id="10" name="그룹 9"/>
            <p:cNvGrpSpPr/>
            <p:nvPr/>
          </p:nvGrpSpPr>
          <p:grpSpPr>
            <a:xfrm>
              <a:off x="5816608" y="5175204"/>
              <a:ext cx="2463326" cy="1560512"/>
              <a:chOff x="1264444" y="1662113"/>
              <a:chExt cx="4895850" cy="3916362"/>
            </a:xfrm>
          </p:grpSpPr>
          <p:sp>
            <p:nvSpPr>
              <p:cNvPr id="11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960118" y="5367846"/>
              <a:ext cx="21681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입력하시오</a:t>
              </a:r>
              <a:r>
                <a:rPr lang="en-US" altLang="ko-KR" sz="1600" dirty="0">
                  <a:solidFill>
                    <a:schemeClr val="bg1"/>
                  </a:solidFill>
                </a:rPr>
                <a:t>:-5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절대값은 </a:t>
              </a:r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r>
                <a:rPr lang="ko-KR" altLang="en-US" sz="1600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5262712" y="2442953"/>
            <a:ext cx="250260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만약</a:t>
            </a:r>
            <a:endParaRPr lang="en-US" altLang="ko-KR" sz="1400" b="1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</a:rPr>
              <a:t>사용자가 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를</a:t>
            </a: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 입력</a:t>
            </a:r>
            <a:r>
              <a:rPr lang="ko-KR" altLang="en-US" sz="1400" dirty="0">
                <a:latin typeface="굴림" panose="020B0600000101010101" pitchFamily="50" charset="-127"/>
              </a:rPr>
              <a:t>하였다면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288484" y="2984200"/>
            <a:ext cx="2089017" cy="88346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708576" y="3887695"/>
            <a:ext cx="275908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&lt; 0 </a:t>
            </a:r>
            <a:r>
              <a:rPr lang="ko-KR" altLang="en-US" sz="1400" dirty="0">
                <a:latin typeface="굴림" panose="020B0600000101010101" pitchFamily="50" charset="-127"/>
              </a:rPr>
              <a:t>이므로 해당 </a:t>
            </a:r>
            <a:r>
              <a:rPr lang="ko-KR" altLang="en-US" sz="1400" dirty="0" err="1">
                <a:latin typeface="굴림" panose="020B0600000101010101" pitchFamily="50" charset="-127"/>
              </a:rPr>
              <a:t>조건문</a:t>
            </a:r>
            <a:r>
              <a:rPr lang="ko-KR" altLang="en-US" sz="1400" dirty="0">
                <a:latin typeface="굴림" panose="020B0600000101010101" pitchFamily="50" charset="-127"/>
              </a:rPr>
              <a:t> 실행</a:t>
            </a:r>
          </a:p>
        </p:txBody>
      </p:sp>
      <p:sp>
        <p:nvSpPr>
          <p:cNvPr id="4" name="자유형 3"/>
          <p:cNvSpPr/>
          <p:nvPr/>
        </p:nvSpPr>
        <p:spPr bwMode="auto">
          <a:xfrm>
            <a:off x="3288484" y="4114261"/>
            <a:ext cx="2382315" cy="523221"/>
          </a:xfrm>
          <a:custGeom>
            <a:avLst/>
            <a:gdLst>
              <a:gd name="connsiteX0" fmla="*/ 2079013 w 2079013"/>
              <a:gd name="connsiteY0" fmla="*/ 0 h 483079"/>
              <a:gd name="connsiteX1" fmla="*/ 2035881 w 2079013"/>
              <a:gd name="connsiteY1" fmla="*/ 43132 h 483079"/>
              <a:gd name="connsiteX2" fmla="*/ 2010002 w 2079013"/>
              <a:gd name="connsiteY2" fmla="*/ 60385 h 483079"/>
              <a:gd name="connsiteX3" fmla="*/ 1949617 w 2079013"/>
              <a:gd name="connsiteY3" fmla="*/ 86264 h 483079"/>
              <a:gd name="connsiteX4" fmla="*/ 1923738 w 2079013"/>
              <a:gd name="connsiteY4" fmla="*/ 103517 h 483079"/>
              <a:gd name="connsiteX5" fmla="*/ 1837473 w 2079013"/>
              <a:gd name="connsiteY5" fmla="*/ 129396 h 483079"/>
              <a:gd name="connsiteX6" fmla="*/ 1751209 w 2079013"/>
              <a:gd name="connsiteY6" fmla="*/ 155275 h 483079"/>
              <a:gd name="connsiteX7" fmla="*/ 1613187 w 2079013"/>
              <a:gd name="connsiteY7" fmla="*/ 172528 h 483079"/>
              <a:gd name="connsiteX8" fmla="*/ 1457911 w 2079013"/>
              <a:gd name="connsiteY8" fmla="*/ 189781 h 483079"/>
              <a:gd name="connsiteX9" fmla="*/ 1414779 w 2079013"/>
              <a:gd name="connsiteY9" fmla="*/ 198407 h 483079"/>
              <a:gd name="connsiteX10" fmla="*/ 1380273 w 2079013"/>
              <a:gd name="connsiteY10" fmla="*/ 207034 h 483079"/>
              <a:gd name="connsiteX11" fmla="*/ 1311262 w 2079013"/>
              <a:gd name="connsiteY11" fmla="*/ 215660 h 483079"/>
              <a:gd name="connsiteX12" fmla="*/ 1285383 w 2079013"/>
              <a:gd name="connsiteY12" fmla="*/ 224287 h 483079"/>
              <a:gd name="connsiteX13" fmla="*/ 983458 w 2079013"/>
              <a:gd name="connsiteY13" fmla="*/ 241539 h 483079"/>
              <a:gd name="connsiteX14" fmla="*/ 767798 w 2079013"/>
              <a:gd name="connsiteY14" fmla="*/ 258792 h 483079"/>
              <a:gd name="connsiteX15" fmla="*/ 655655 w 2079013"/>
              <a:gd name="connsiteY15" fmla="*/ 267419 h 483079"/>
              <a:gd name="connsiteX16" fmla="*/ 578017 w 2079013"/>
              <a:gd name="connsiteY16" fmla="*/ 293298 h 483079"/>
              <a:gd name="connsiteX17" fmla="*/ 543511 w 2079013"/>
              <a:gd name="connsiteY17" fmla="*/ 310551 h 483079"/>
              <a:gd name="connsiteX18" fmla="*/ 439994 w 2079013"/>
              <a:gd name="connsiteY18" fmla="*/ 319177 h 483079"/>
              <a:gd name="connsiteX19" fmla="*/ 379609 w 2079013"/>
              <a:gd name="connsiteY19" fmla="*/ 327804 h 483079"/>
              <a:gd name="connsiteX20" fmla="*/ 327851 w 2079013"/>
              <a:gd name="connsiteY20" fmla="*/ 345056 h 483079"/>
              <a:gd name="connsiteX21" fmla="*/ 293345 w 2079013"/>
              <a:gd name="connsiteY21" fmla="*/ 362309 h 483079"/>
              <a:gd name="connsiteX22" fmla="*/ 258839 w 2079013"/>
              <a:gd name="connsiteY22" fmla="*/ 370936 h 483079"/>
              <a:gd name="connsiteX23" fmla="*/ 224334 w 2079013"/>
              <a:gd name="connsiteY23" fmla="*/ 388189 h 483079"/>
              <a:gd name="connsiteX24" fmla="*/ 172575 w 2079013"/>
              <a:gd name="connsiteY24" fmla="*/ 405441 h 483079"/>
              <a:gd name="connsiteX25" fmla="*/ 146696 w 2079013"/>
              <a:gd name="connsiteY25" fmla="*/ 414068 h 483079"/>
              <a:gd name="connsiteX26" fmla="*/ 86311 w 2079013"/>
              <a:gd name="connsiteY26" fmla="*/ 431321 h 483079"/>
              <a:gd name="connsiteX27" fmla="*/ 34553 w 2079013"/>
              <a:gd name="connsiteY27" fmla="*/ 465826 h 483079"/>
              <a:gd name="connsiteX28" fmla="*/ 47 w 2079013"/>
              <a:gd name="connsiteY28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79013" h="483079">
                <a:moveTo>
                  <a:pt x="2079013" y="0"/>
                </a:moveTo>
                <a:cubicBezTo>
                  <a:pt x="2064636" y="14377"/>
                  <a:pt x="2051183" y="29743"/>
                  <a:pt x="2035881" y="43132"/>
                </a:cubicBezTo>
                <a:cubicBezTo>
                  <a:pt x="2028079" y="49959"/>
                  <a:pt x="2019004" y="55241"/>
                  <a:pt x="2010002" y="60385"/>
                </a:cubicBezTo>
                <a:cubicBezTo>
                  <a:pt x="1980155" y="77441"/>
                  <a:pt x="1978651" y="76586"/>
                  <a:pt x="1949617" y="86264"/>
                </a:cubicBezTo>
                <a:cubicBezTo>
                  <a:pt x="1940991" y="92015"/>
                  <a:pt x="1933212" y="99306"/>
                  <a:pt x="1923738" y="103517"/>
                </a:cubicBezTo>
                <a:cubicBezTo>
                  <a:pt x="1881502" y="122289"/>
                  <a:pt x="1876082" y="117813"/>
                  <a:pt x="1837473" y="129396"/>
                </a:cubicBezTo>
                <a:cubicBezTo>
                  <a:pt x="1793443" y="142605"/>
                  <a:pt x="1790987" y="147319"/>
                  <a:pt x="1751209" y="155275"/>
                </a:cubicBezTo>
                <a:cubicBezTo>
                  <a:pt x="1694920" y="166533"/>
                  <a:pt x="1677246" y="165665"/>
                  <a:pt x="1613187" y="172528"/>
                </a:cubicBezTo>
                <a:cubicBezTo>
                  <a:pt x="1561406" y="178076"/>
                  <a:pt x="1508977" y="179568"/>
                  <a:pt x="1457911" y="189781"/>
                </a:cubicBezTo>
                <a:cubicBezTo>
                  <a:pt x="1443534" y="192656"/>
                  <a:pt x="1429092" y="195226"/>
                  <a:pt x="1414779" y="198407"/>
                </a:cubicBezTo>
                <a:cubicBezTo>
                  <a:pt x="1403205" y="200979"/>
                  <a:pt x="1391968" y="205085"/>
                  <a:pt x="1380273" y="207034"/>
                </a:cubicBezTo>
                <a:cubicBezTo>
                  <a:pt x="1357406" y="210845"/>
                  <a:pt x="1334266" y="212785"/>
                  <a:pt x="1311262" y="215660"/>
                </a:cubicBezTo>
                <a:cubicBezTo>
                  <a:pt x="1302636" y="218536"/>
                  <a:pt x="1294205" y="222082"/>
                  <a:pt x="1285383" y="224287"/>
                </a:cubicBezTo>
                <a:cubicBezTo>
                  <a:pt x="1187107" y="248856"/>
                  <a:pt x="1083293" y="238211"/>
                  <a:pt x="983458" y="241539"/>
                </a:cubicBezTo>
                <a:lnTo>
                  <a:pt x="767798" y="258792"/>
                </a:lnTo>
                <a:lnTo>
                  <a:pt x="655655" y="267419"/>
                </a:lnTo>
                <a:cubicBezTo>
                  <a:pt x="568923" y="310785"/>
                  <a:pt x="678353" y="259853"/>
                  <a:pt x="578017" y="293298"/>
                </a:cubicBezTo>
                <a:cubicBezTo>
                  <a:pt x="565817" y="297365"/>
                  <a:pt x="556150" y="308181"/>
                  <a:pt x="543511" y="310551"/>
                </a:cubicBezTo>
                <a:cubicBezTo>
                  <a:pt x="509479" y="316932"/>
                  <a:pt x="474429" y="315552"/>
                  <a:pt x="439994" y="319177"/>
                </a:cubicBezTo>
                <a:cubicBezTo>
                  <a:pt x="419773" y="321306"/>
                  <a:pt x="399737" y="324928"/>
                  <a:pt x="379609" y="327804"/>
                </a:cubicBezTo>
                <a:cubicBezTo>
                  <a:pt x="362356" y="333555"/>
                  <a:pt x="344117" y="336923"/>
                  <a:pt x="327851" y="345056"/>
                </a:cubicBezTo>
                <a:cubicBezTo>
                  <a:pt x="316349" y="350807"/>
                  <a:pt x="305386" y="357794"/>
                  <a:pt x="293345" y="362309"/>
                </a:cubicBezTo>
                <a:cubicBezTo>
                  <a:pt x="282244" y="366472"/>
                  <a:pt x="269940" y="366773"/>
                  <a:pt x="258839" y="370936"/>
                </a:cubicBezTo>
                <a:cubicBezTo>
                  <a:pt x="246798" y="375451"/>
                  <a:pt x="236274" y="383413"/>
                  <a:pt x="224334" y="388189"/>
                </a:cubicBezTo>
                <a:cubicBezTo>
                  <a:pt x="207449" y="394943"/>
                  <a:pt x="189828" y="399690"/>
                  <a:pt x="172575" y="405441"/>
                </a:cubicBezTo>
                <a:cubicBezTo>
                  <a:pt x="163949" y="408316"/>
                  <a:pt x="155518" y="411863"/>
                  <a:pt x="146696" y="414068"/>
                </a:cubicBezTo>
                <a:cubicBezTo>
                  <a:pt x="138568" y="416100"/>
                  <a:pt x="96441" y="425693"/>
                  <a:pt x="86311" y="431321"/>
                </a:cubicBezTo>
                <a:cubicBezTo>
                  <a:pt x="68185" y="441391"/>
                  <a:pt x="54669" y="460797"/>
                  <a:pt x="34553" y="465826"/>
                </a:cubicBezTo>
                <a:cubicBezTo>
                  <a:pt x="-2742" y="475150"/>
                  <a:pt x="47" y="462597"/>
                  <a:pt x="47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5894D1-4215-42DF-9A37-C216FF1F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 절대값</a:t>
            </a:r>
          </a:p>
        </p:txBody>
      </p:sp>
      <p:sp>
        <p:nvSpPr>
          <p:cNvPr id="176" name="슬라이드 번호 개체 틀 4">
            <a:extLst>
              <a:ext uri="{FF2B5EF4-FFF2-40B4-BE49-F238E27FC236}">
                <a16:creationId xmlns:a16="http://schemas.microsoft.com/office/drawing/2014/main" id="{1DE7CF1A-1E6A-4058-BD05-937E22579845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D1D905D2-160D-447E-B3A2-0BCE2C8B8BC7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3" grpId="0" animBg="1"/>
      <p:bldP spid="177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5503</TotalTime>
  <Words>3102</Words>
  <Application>Microsoft Office PowerPoint</Application>
  <PresentationFormat>화면 슬라이드 쇼(4:3)</PresentationFormat>
  <Paragraphs>624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45</vt:i4>
      </vt:variant>
    </vt:vector>
  </HeadingPairs>
  <TitlesOfParts>
    <vt:vector size="73" baseType="lpstr">
      <vt:lpstr>HY헤드라인M</vt:lpstr>
      <vt:lpstr>굴림</vt:lpstr>
      <vt:lpstr>맑은 고딕</vt:lpstr>
      <vt:lpstr>맑은 고딕</vt:lpstr>
      <vt:lpstr>새굴림</vt:lpstr>
      <vt:lpstr>Arial</vt:lpstr>
      <vt:lpstr>Cambria Math</vt:lpstr>
      <vt:lpstr>Century Schoolbook</vt:lpstr>
      <vt:lpstr>Comic Sans MS</vt:lpstr>
      <vt:lpstr>Lucida Console</vt:lpstr>
      <vt:lpstr>Symbol</vt:lpstr>
      <vt:lpstr>Trebuchet MS</vt:lpstr>
      <vt:lpstr>Tw Cen MT</vt:lpstr>
      <vt:lpstr>Wingdings</vt:lpstr>
      <vt:lpstr>Wingdings 2</vt:lpstr>
      <vt:lpstr>5_가을</vt:lpstr>
      <vt:lpstr>6_가을</vt:lpstr>
      <vt:lpstr>1_Crayons</vt:lpstr>
      <vt:lpstr>가을</vt:lpstr>
      <vt:lpstr>Back-to-school presentation</vt:lpstr>
      <vt:lpstr>2_Crayons</vt:lpstr>
      <vt:lpstr>3_Crayons</vt:lpstr>
      <vt:lpstr>1_가을</vt:lpstr>
      <vt:lpstr>2_가을</vt:lpstr>
      <vt:lpstr>3_가을</vt:lpstr>
      <vt:lpstr>4_가을</vt:lpstr>
      <vt:lpstr>8_가을</vt:lpstr>
      <vt:lpstr>11_가을</vt:lpstr>
      <vt:lpstr>Chapter 6. 조건문</vt:lpstr>
      <vt:lpstr>이번 장에서 학습할 내용</vt:lpstr>
      <vt:lpstr>조건문</vt:lpstr>
      <vt:lpstr>6.1 제어문</vt:lpstr>
      <vt:lpstr>3가지의 제어구조</vt:lpstr>
      <vt:lpstr>6.2 if문</vt:lpstr>
      <vt:lpstr>if문의 예</vt:lpstr>
      <vt:lpstr>예제</vt:lpstr>
      <vt:lpstr>예제: 절대값</vt:lpstr>
      <vt:lpstr>복합문 (Compound Statement)</vt:lpstr>
      <vt:lpstr>6.3 if-else 문</vt:lpstr>
      <vt:lpstr>if-else 문</vt:lpstr>
      <vt:lpstr>if-else 문</vt:lpstr>
      <vt:lpstr>복잡한 조건식도 가능</vt:lpstr>
      <vt:lpstr>예제 #1</vt:lpstr>
      <vt:lpstr>예제 #2</vt:lpstr>
      <vt:lpstr>숙제 7-1 6.1 윤년 판단하기</vt:lpstr>
      <vt:lpstr>6.4 다중(중첩) if (Nested if)</vt:lpstr>
      <vt:lpstr>Nested if</vt:lpstr>
      <vt:lpstr>Nested if</vt:lpstr>
      <vt:lpstr>if와 else의 매칭 문제</vt:lpstr>
      <vt:lpstr>연속적인 if else if</vt:lpstr>
      <vt:lpstr>학점 결정 예제</vt:lpstr>
      <vt:lpstr>문자 분류 예제</vt:lpstr>
      <vt:lpstr>중간 점검</vt:lpstr>
      <vt:lpstr>실습: 산술 계산기</vt:lpstr>
      <vt:lpstr>Source code</vt:lpstr>
      <vt:lpstr>Source code</vt:lpstr>
      <vt:lpstr>숙제 7-2 6.2: 이차 방정식</vt:lpstr>
      <vt:lpstr>실행 결과</vt:lpstr>
      <vt:lpstr>6.5 switch 문</vt:lpstr>
      <vt:lpstr>switch 문</vt:lpstr>
      <vt:lpstr>예제</vt:lpstr>
      <vt:lpstr>사용자가 1을 입력하는 경우의 흐름</vt:lpstr>
      <vt:lpstr>의도적인 break생략</vt:lpstr>
      <vt:lpstr>default 문</vt:lpstr>
      <vt:lpstr>switch 문과 if-else 문</vt:lpstr>
      <vt:lpstr>switch 문에서 주의할 점</vt:lpstr>
      <vt:lpstr>예제 #1</vt:lpstr>
      <vt:lpstr>예제</vt:lpstr>
      <vt:lpstr>실습: 산술 계산기</vt:lpstr>
      <vt:lpstr>실습: 산술 계산기</vt:lpstr>
      <vt:lpstr>6.6 Goto문</vt:lpstr>
      <vt:lpstr>goto 문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남원홍</cp:lastModifiedBy>
  <cp:revision>533</cp:revision>
  <dcterms:created xsi:type="dcterms:W3CDTF">2007-06-29T06:43:39Z</dcterms:created>
  <dcterms:modified xsi:type="dcterms:W3CDTF">2024-04-02T00:43:14Z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