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8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9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0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1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2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3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  <p:sldMasterId id="2147483694" r:id="rId2"/>
    <p:sldMasterId id="2147483708" r:id="rId3"/>
    <p:sldMasterId id="2147483736" r:id="rId4"/>
    <p:sldMasterId id="2147483749" r:id="rId5"/>
    <p:sldMasterId id="2147483763" r:id="rId6"/>
    <p:sldMasterId id="2147483775" r:id="rId7"/>
    <p:sldMasterId id="2147483788" r:id="rId8"/>
    <p:sldMasterId id="2147483800" r:id="rId9"/>
    <p:sldMasterId id="2147483813" r:id="rId10"/>
    <p:sldMasterId id="2147483827" r:id="rId11"/>
    <p:sldMasterId id="2147483840" r:id="rId12"/>
    <p:sldMasterId id="2147483853" r:id="rId13"/>
    <p:sldMasterId id="2147483867" r:id="rId14"/>
  </p:sldMasterIdLst>
  <p:notesMasterIdLst>
    <p:notesMasterId r:id="rId91"/>
  </p:notesMasterIdLst>
  <p:handoutMasterIdLst>
    <p:handoutMasterId r:id="rId92"/>
  </p:handoutMasterIdLst>
  <p:sldIdLst>
    <p:sldId id="636" r:id="rId15"/>
    <p:sldId id="539" r:id="rId16"/>
    <p:sldId id="606" r:id="rId17"/>
    <p:sldId id="607" r:id="rId18"/>
    <p:sldId id="608" r:id="rId19"/>
    <p:sldId id="493" r:id="rId20"/>
    <p:sldId id="583" r:id="rId21"/>
    <p:sldId id="609" r:id="rId22"/>
    <p:sldId id="610" r:id="rId23"/>
    <p:sldId id="497" r:id="rId24"/>
    <p:sldId id="611" r:id="rId25"/>
    <p:sldId id="585" r:id="rId26"/>
    <p:sldId id="586" r:id="rId27"/>
    <p:sldId id="502" r:id="rId28"/>
    <p:sldId id="587" r:id="rId29"/>
    <p:sldId id="612" r:id="rId30"/>
    <p:sldId id="588" r:id="rId31"/>
    <p:sldId id="614" r:id="rId32"/>
    <p:sldId id="615" r:id="rId33"/>
    <p:sldId id="505" r:id="rId34"/>
    <p:sldId id="589" r:id="rId35"/>
    <p:sldId id="590" r:id="rId36"/>
    <p:sldId id="508" r:id="rId37"/>
    <p:sldId id="591" r:id="rId38"/>
    <p:sldId id="543" r:id="rId39"/>
    <p:sldId id="510" r:id="rId40"/>
    <p:sldId id="514" r:id="rId41"/>
    <p:sldId id="549" r:id="rId42"/>
    <p:sldId id="618" r:id="rId43"/>
    <p:sldId id="550" r:id="rId44"/>
    <p:sldId id="553" r:id="rId45"/>
    <p:sldId id="552" r:id="rId46"/>
    <p:sldId id="577" r:id="rId47"/>
    <p:sldId id="619" r:id="rId48"/>
    <p:sldId id="593" r:id="rId49"/>
    <p:sldId id="637" r:id="rId50"/>
    <p:sldId id="517" r:id="rId51"/>
    <p:sldId id="518" r:id="rId52"/>
    <p:sldId id="620" r:id="rId53"/>
    <p:sldId id="621" r:id="rId54"/>
    <p:sldId id="622" r:id="rId55"/>
    <p:sldId id="594" r:id="rId56"/>
    <p:sldId id="595" r:id="rId57"/>
    <p:sldId id="596" r:id="rId58"/>
    <p:sldId id="554" r:id="rId59"/>
    <p:sldId id="525" r:id="rId60"/>
    <p:sldId id="555" r:id="rId61"/>
    <p:sldId id="623" r:id="rId62"/>
    <p:sldId id="597" r:id="rId63"/>
    <p:sldId id="598" r:id="rId64"/>
    <p:sldId id="576" r:id="rId65"/>
    <p:sldId id="527" r:id="rId66"/>
    <p:sldId id="599" r:id="rId67"/>
    <p:sldId id="600" r:id="rId68"/>
    <p:sldId id="579" r:id="rId69"/>
    <p:sldId id="558" r:id="rId70"/>
    <p:sldId id="563" r:id="rId71"/>
    <p:sldId id="564" r:id="rId72"/>
    <p:sldId id="601" r:id="rId73"/>
    <p:sldId id="534" r:id="rId74"/>
    <p:sldId id="602" r:id="rId75"/>
    <p:sldId id="638" r:id="rId76"/>
    <p:sldId id="580" r:id="rId77"/>
    <p:sldId id="624" r:id="rId78"/>
    <p:sldId id="625" r:id="rId79"/>
    <p:sldId id="626" r:id="rId80"/>
    <p:sldId id="627" r:id="rId81"/>
    <p:sldId id="628" r:id="rId82"/>
    <p:sldId id="629" r:id="rId83"/>
    <p:sldId id="633" r:id="rId84"/>
    <p:sldId id="634" r:id="rId85"/>
    <p:sldId id="635" r:id="rId86"/>
    <p:sldId id="566" r:id="rId87"/>
    <p:sldId id="567" r:id="rId88"/>
    <p:sldId id="568" r:id="rId89"/>
    <p:sldId id="569" r:id="rId9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4F6B0"/>
    <a:srgbClr val="FFFFCC"/>
    <a:srgbClr val="D1B2E8"/>
    <a:srgbClr val="99CCFF"/>
    <a:srgbClr val="3366FF"/>
    <a:srgbClr val="B4F49A"/>
    <a:srgbClr val="007434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7FAD2-8E79-41A3-A8DB-3D32B07CCA7B}" v="2" dt="2023-01-16T06:50:31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3" autoAdjust="0"/>
    <p:restoredTop sz="95122" autoAdjust="0"/>
  </p:normalViewPr>
  <p:slideViewPr>
    <p:cSldViewPr snapToGrid="0">
      <p:cViewPr varScale="1">
        <p:scale>
          <a:sx n="113" d="100"/>
          <a:sy n="113" d="100"/>
        </p:scale>
        <p:origin x="79" y="206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2.xml"/><Relationship Id="rId21" Type="http://schemas.openxmlformats.org/officeDocument/2006/relationships/slide" Target="slides/slide7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63" Type="http://schemas.openxmlformats.org/officeDocument/2006/relationships/slide" Target="slides/slide49.xml"/><Relationship Id="rId68" Type="http://schemas.openxmlformats.org/officeDocument/2006/relationships/slide" Target="slides/slide54.xml"/><Relationship Id="rId84" Type="http://schemas.openxmlformats.org/officeDocument/2006/relationships/slide" Target="slides/slide70.xml"/><Relationship Id="rId89" Type="http://schemas.openxmlformats.org/officeDocument/2006/relationships/slide" Target="slides/slide75.xml"/><Relationship Id="rId16" Type="http://schemas.openxmlformats.org/officeDocument/2006/relationships/slide" Target="slides/slide2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53" Type="http://schemas.openxmlformats.org/officeDocument/2006/relationships/slide" Target="slides/slide39.xml"/><Relationship Id="rId58" Type="http://schemas.openxmlformats.org/officeDocument/2006/relationships/slide" Target="slides/slide44.xml"/><Relationship Id="rId74" Type="http://schemas.openxmlformats.org/officeDocument/2006/relationships/slide" Target="slides/slide60.xml"/><Relationship Id="rId79" Type="http://schemas.openxmlformats.org/officeDocument/2006/relationships/slide" Target="slides/slide65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6.xml"/><Relationship Id="rId95" Type="http://schemas.openxmlformats.org/officeDocument/2006/relationships/theme" Target="theme/theme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64" Type="http://schemas.openxmlformats.org/officeDocument/2006/relationships/slide" Target="slides/slide50.xml"/><Relationship Id="rId69" Type="http://schemas.openxmlformats.org/officeDocument/2006/relationships/slide" Target="slides/slide55.xml"/><Relationship Id="rId80" Type="http://schemas.openxmlformats.org/officeDocument/2006/relationships/slide" Target="slides/slide66.xml"/><Relationship Id="rId85" Type="http://schemas.openxmlformats.org/officeDocument/2006/relationships/slide" Target="slides/slide7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59" Type="http://schemas.openxmlformats.org/officeDocument/2006/relationships/slide" Target="slides/slide45.xml"/><Relationship Id="rId67" Type="http://schemas.openxmlformats.org/officeDocument/2006/relationships/slide" Target="slides/slide53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slide" Target="slides/slide40.xml"/><Relationship Id="rId62" Type="http://schemas.openxmlformats.org/officeDocument/2006/relationships/slide" Target="slides/slide48.xml"/><Relationship Id="rId70" Type="http://schemas.openxmlformats.org/officeDocument/2006/relationships/slide" Target="slides/slide56.xml"/><Relationship Id="rId75" Type="http://schemas.openxmlformats.org/officeDocument/2006/relationships/slide" Target="slides/slide61.xml"/><Relationship Id="rId83" Type="http://schemas.openxmlformats.org/officeDocument/2006/relationships/slide" Target="slides/slide69.xml"/><Relationship Id="rId88" Type="http://schemas.openxmlformats.org/officeDocument/2006/relationships/slide" Target="slides/slide7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slide" Target="slides/slide4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Relationship Id="rId60" Type="http://schemas.openxmlformats.org/officeDocument/2006/relationships/slide" Target="slides/slide46.xml"/><Relationship Id="rId65" Type="http://schemas.openxmlformats.org/officeDocument/2006/relationships/slide" Target="slides/slide51.xml"/><Relationship Id="rId73" Type="http://schemas.openxmlformats.org/officeDocument/2006/relationships/slide" Target="slides/slide59.xml"/><Relationship Id="rId78" Type="http://schemas.openxmlformats.org/officeDocument/2006/relationships/slide" Target="slides/slide64.xml"/><Relationship Id="rId81" Type="http://schemas.openxmlformats.org/officeDocument/2006/relationships/slide" Target="slides/slide67.xml"/><Relationship Id="rId86" Type="http://schemas.openxmlformats.org/officeDocument/2006/relationships/slide" Target="slides/slide7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39" Type="http://schemas.openxmlformats.org/officeDocument/2006/relationships/slide" Target="slides/slide25.xml"/><Relationship Id="rId34" Type="http://schemas.openxmlformats.org/officeDocument/2006/relationships/slide" Target="slides/slide20.xml"/><Relationship Id="rId50" Type="http://schemas.openxmlformats.org/officeDocument/2006/relationships/slide" Target="slides/slide36.xml"/><Relationship Id="rId55" Type="http://schemas.openxmlformats.org/officeDocument/2006/relationships/slide" Target="slides/slide41.xml"/><Relationship Id="rId76" Type="http://schemas.openxmlformats.org/officeDocument/2006/relationships/slide" Target="slides/slide62.xml"/><Relationship Id="rId97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7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4" Type="http://schemas.openxmlformats.org/officeDocument/2006/relationships/slide" Target="slides/slide10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66" Type="http://schemas.openxmlformats.org/officeDocument/2006/relationships/slide" Target="slides/slide52.xml"/><Relationship Id="rId87" Type="http://schemas.openxmlformats.org/officeDocument/2006/relationships/slide" Target="slides/slide73.xml"/><Relationship Id="rId61" Type="http://schemas.openxmlformats.org/officeDocument/2006/relationships/slide" Target="slides/slide47.xml"/><Relationship Id="rId82" Type="http://schemas.openxmlformats.org/officeDocument/2006/relationships/slide" Target="slides/slide68.xml"/><Relationship Id="rId19" Type="http://schemas.openxmlformats.org/officeDocument/2006/relationships/slide" Target="slides/slide5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56" Type="http://schemas.openxmlformats.org/officeDocument/2006/relationships/slide" Target="slides/slide42.xml"/><Relationship Id="rId77" Type="http://schemas.openxmlformats.org/officeDocument/2006/relationships/slide" Target="slides/slide6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72" Type="http://schemas.openxmlformats.org/officeDocument/2006/relationships/slide" Target="slides/slide58.xml"/><Relationship Id="rId93" Type="http://schemas.openxmlformats.org/officeDocument/2006/relationships/presProps" Target="presProps.xml"/><Relationship Id="rId9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원홍" userId="5818a3c2-55b2-4941-bb0e-91e982abc223" providerId="ADAL" clId="{A077FAD2-8E79-41A3-A8DB-3D32B07CCA7B}"/>
    <pc:docChg chg="custSel modSld">
      <pc:chgData name="남원홍" userId="5818a3c2-55b2-4941-bb0e-91e982abc223" providerId="ADAL" clId="{A077FAD2-8E79-41A3-A8DB-3D32B07CCA7B}" dt="2023-01-16T06:50:31.570" v="45" actId="20577"/>
      <pc:docMkLst>
        <pc:docMk/>
      </pc:docMkLst>
      <pc:sldChg chg="modSp mod">
        <pc:chgData name="남원홍" userId="5818a3c2-55b2-4941-bb0e-91e982abc223" providerId="ADAL" clId="{A077FAD2-8E79-41A3-A8DB-3D32B07CCA7B}" dt="2023-01-16T06:50:31.570" v="45" actId="20577"/>
        <pc:sldMkLst>
          <pc:docMk/>
          <pc:sldMk cId="3424635395" sldId="637"/>
        </pc:sldMkLst>
        <pc:spChg chg="mod">
          <ac:chgData name="남원홍" userId="5818a3c2-55b2-4941-bb0e-91e982abc223" providerId="ADAL" clId="{A077FAD2-8E79-41A3-A8DB-3D32B07CCA7B}" dt="2023-01-16T06:50:31.570" v="45" actId="20577"/>
          <ac:spMkLst>
            <pc:docMk/>
            <pc:sldMk cId="3424635395" sldId="637"/>
            <ac:spMk id="3" creationId="{AA445A51-1CD7-40B2-87F9-58AF894644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69F4D035-BD0D-4DA6-BCA2-1F73E306AEA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327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8T01:46:10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0 928,'0'0'688,"0"0"-488,116 182-200,-75-131-816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03645FE-2DEE-4AF4-ADDB-3D283048EB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0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25DE261-01CB-4F21-B0B2-F1CBB61E33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974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AC5A3-84ED-40E2-A155-DC0686FF73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45156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D905D2-160D-447E-B3A2-0BCE2C8B8BC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716597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FBDB1EE-2B08-4778-AD14-89CE89532E6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9957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D9C591-7583-4ABF-BD5B-E78EFEB259D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982845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76F9DB-0883-440E-AED3-3EC316527590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295257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3DB40F-42CD-4165-B3C1-59E6F9CCF93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049559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A11ED-1FD7-43EE-9206-5DCAB7C2F6A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0376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ACDEE4-278E-47F1-8B5A-714B1298ECB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225256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A2E991-E061-44B9-AFEA-0A9C0936FB2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00738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7DE6-4336-4D43-B1EC-82265B7BF00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103957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4CF83F-B706-4DC5-9B98-A7A956356C22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604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A15F4E4-CDE1-49DD-B756-FB254AFDF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3169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4866857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F7FA82-FAC7-4EB6-A78C-56EF6FDA9BB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878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A50174-3A43-4648-A262-8FE7AEB7DFF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2039823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8AE3AA-3F28-4BE2-A8AD-AB1492AE411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942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923B52B-C08D-49B0-B1D2-031746959A5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303915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64CC41C-DDED-4FF0-B914-FEA6D4DCF04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5481619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B64837-E8C5-445F-AAE7-8EA05F531D6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477909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C616A2-0979-4815-8CD6-E3C93FFB8D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610330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4851A-9A9D-4BE3-94E3-80FC46C5AB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1934421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06086F-CFB4-4376-815F-EB6AE155C9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8264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5884325"/>
      </p:ext>
    </p:extLst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78D-8572-4316-AE8C-8EB43757B8E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454860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C2A670E-CC49-480B-81BD-208FCC353E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2328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60D56-18FB-408A-BF14-6CDA9C2E95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3002595"/>
      </p:ext>
    </p:extLst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7369735"/>
      </p:ext>
    </p:extLst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7098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0813789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54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2995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5659748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80495E-9B86-4420-9E48-68F1A673F0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036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0244332"/>
      </p:ext>
    </p:extLst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80523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467117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48177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054413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6447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274391"/>
      </p:ext>
    </p:extLst>
  </p:cSld>
  <p:clrMapOvr>
    <a:masterClrMapping/>
  </p:clrMapOvr>
  <p:transition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464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BD9A16-86EF-4DAC-A2F5-5D677A46EB2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549946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B6A0BCF-CC6D-41C1-90A5-8678AD4715E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79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149815-C8CD-4DAE-8827-E7610308C19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24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25DE261-01CB-4F21-B0B2-F1CBB61E33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0334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82CE9D-6AD6-48B9-8744-A69162EB0F5A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1570356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39544B-E612-4DA7-919D-4B13AFE5AFD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499014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816B7-94B9-4EAC-91DD-CE8BB4739FF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68434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4B4C9A-3C04-4D3E-91E4-0B67CC10F67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878074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E79BB8E-DEB7-457D-B5A1-90ED2243E09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77647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7EC9-8DD2-4493-A5D9-44A66E52AB4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711673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5A47A25-0677-45A1-ADC8-F8094B578D3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7843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0136767"/>
      </p:ext>
    </p:extLst>
  </p:cSld>
  <p:clrMapOvr>
    <a:masterClrMapping/>
  </p:clrMapOvr>
  <p:transition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F7FA82-FAC7-4EB6-A78C-56EF6FDA9BB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0649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A50174-3A43-4648-A262-8FE7AEB7DFF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0139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0396186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8AE3AA-3F28-4BE2-A8AD-AB1492AE411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73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923B52B-C08D-49B0-B1D2-031746959A5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400116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64CC41C-DDED-4FF0-B914-FEA6D4DCF04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5734860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B64837-E8C5-445F-AAE7-8EA05F531D6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040137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C616A2-0979-4815-8CD6-E3C93FFB8D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95323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4851A-9A9D-4BE3-94E3-80FC46C5AB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5272742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06086F-CFB4-4376-815F-EB6AE155C9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6961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78D-8572-4316-AE8C-8EB43757B8E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293877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C2A670E-CC49-480B-81BD-208FCC353E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9684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60D56-18FB-408A-BF14-6CDA9C2E95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068857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8B2A272-9F15-4F84-A9D0-087741298C8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9413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0340387"/>
      </p:ext>
    </p:extLst>
  </p:cSld>
  <p:clrMapOvr>
    <a:masterClrMapping/>
  </p:clrMapOvr>
  <p:transition spd="med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304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141931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88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3806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9408846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80495E-9B86-4420-9E48-68F1A673F0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217786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76689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801537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6540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AA5D0B3-C738-46B5-BB4A-FBF3147120C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188736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934764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9292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729026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D4A9B5E-FCC9-445E-B277-BBD9CC1508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11753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9DA70C-970A-464F-91E2-018078C1C9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572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24683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B4178E-64CA-4609-9FE9-94A5BB8981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3500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EEE83B-D1A1-4A12-8FAF-FBD4603DC6B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36067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23BB0D8-BAAB-4829-848C-947045230CB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31404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AC5A3-84ED-40E2-A155-DC0686FF73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98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A15F4E4-CDE1-49DD-B756-FB254AFDF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4458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6029680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6420337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25DE261-01CB-4F21-B0B2-F1CBB61E33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3667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43176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685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8B2A272-9F15-4F84-A9D0-087741298C8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818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4AA5D0B3-C738-46B5-BB4A-FBF3147120C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46450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ED4A9B5E-FCC9-445E-B277-BBD9CC1508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1692994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9DA70C-970A-464F-91E2-018078C1C9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38831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B4178E-64CA-4609-9FE9-94A5BB8981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51187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EEE83B-D1A1-4A12-8FAF-FBD4603DC6B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062151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23BB0D8-BAAB-4829-848C-947045230CB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162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2AC5A3-84ED-40E2-A155-DC0686FF73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03748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A15F4E4-CDE1-49DD-B756-FB254AFDF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6772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519382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205166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AA5D0B3-C738-46B5-BB4A-FBF3147120C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85325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AE02D7-1CF2-41F5-A5A6-CCFFA39B0D5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4998188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D905D2-160D-447E-B3A2-0BCE2C8B8B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977985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BDB1EE-2B08-4778-AD14-89CE89532E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450141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175068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76F9DB-0883-440E-AED3-3EC31652759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30107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3DB40F-42CD-4165-B3C1-59E6F9CCF9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997912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4A11ED-1FD7-43EE-9206-5DCAB7C2F6A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5997799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ACDEE4-278E-47F1-8B5A-714B1298ECB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1211155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A2E991-E061-44B9-AFEA-0A9C0936FB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8314397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B97DE6-4336-4D43-B1EC-82265B7BF00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047801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D4A9B5E-FCC9-445E-B277-BBD9CC1508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94912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4CF83F-B706-4DC5-9B98-A7A956356C2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469378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8735592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E02D7-1CF2-41F5-A5A6-CCFFA39B0D5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89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D905D2-160D-447E-B3A2-0BCE2C8B8BC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60145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FBDB1EE-2B08-4778-AD14-89CE89532E6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343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D9C591-7583-4ABF-BD5B-E78EFEB259D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77690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76F9DB-0883-440E-AED3-3EC316527590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9238392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3DB40F-42CD-4165-B3C1-59E6F9CCF93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683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A11ED-1FD7-43EE-9206-5DCAB7C2F6A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0961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ACDEE4-278E-47F1-8B5A-714B1298ECB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7984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9DA70C-970A-464F-91E2-018078C1C9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12995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A2E991-E061-44B9-AFEA-0A9C0936FB2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9155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7DE6-4336-4D43-B1EC-82265B7BF00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32389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4CF83F-B706-4DC5-9B98-A7A956356C22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3936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3111404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900364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EC818-10A3-4471-8641-85F3700FA5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8817983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9098C-FA54-4244-955F-1FBFABE3D1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0656240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62A87-9D21-4CB1-9084-9BAF3C0FAC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2634448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D0E5E-0313-44FB-904E-A8530D27B8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3382471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2050-4467-4232-9C1F-FE37FA7773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607104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B4178E-64CA-4609-9FE9-94A5BB8981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93603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7075E-EBE4-4CDE-9B97-6E9552A417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1472103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BBA0-DA20-4DAA-A2F3-F6E8E35A3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7387469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21A2C-6CAE-451D-8CA1-F2431B2AF9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8948044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C02D-6148-46E0-B0A4-488A3F0C73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8751190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82DA2-938D-47BA-AD3E-A347D793FF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302556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7753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7753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DAC2-0B45-4BEE-9594-2F9D748159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8349779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FB86-0F0F-428D-A07D-2B6212BEA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651996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6D5E-E55C-4B18-B237-C2860325C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1295691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A4B6B-9AEF-492C-9BD0-234C756F6E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4572873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C3E3E-8143-4780-AE9C-A20F1D4F18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608480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EEE83B-D1A1-4A12-8FAF-FBD4603DC6B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931021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6D1B0-0951-46C8-96EF-45750F6E87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332038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495E-9B86-4420-9E48-68F1A673F0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2456807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3C6FA-4B00-434C-9072-C1B102A147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783502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6067-293A-4640-A01E-3DC6CD8CB4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021234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6715D-45E8-40ED-AA33-E961FB66FF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9709513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8911-ED66-490C-9F02-0DE174B43B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1731910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881B-F38E-4D5F-94A5-007DB14E43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484583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8096152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394202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39070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23BB0D8-BAAB-4829-848C-947045230CB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93439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800365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6140787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1807032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4876130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2970295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7172438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1154681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9180300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4033528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E02D7-1CF2-41F5-A5A6-CCFFA39B0D5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3415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image" Target="../media/image3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4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image" Target="../media/image4.w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461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243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11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016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231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144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3963" y="6248205"/>
            <a:ext cx="2571926" cy="36512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r" eaLnBrk="1" latinLnBrk="0" hangingPunct="1">
              <a:defRPr kumimoji="0" sz="1400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27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9E2BCEE-8B7B-49CC-99F3-1371CB0B6F9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607237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2323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2041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486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9933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4107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14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8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D0F37BA-1B4E-47EF-A9BF-42839490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6657975" cy="368678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775F55"/>
                </a:solidFill>
              </a:rPr>
              <a:t>7.1 </a:t>
            </a:r>
            <a:r>
              <a:rPr lang="ko-KR" altLang="en-US" dirty="0">
                <a:solidFill>
                  <a:srgbClr val="775F55"/>
                </a:solidFill>
              </a:rPr>
              <a:t>반복의 개념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7.2 while </a:t>
            </a:r>
            <a:r>
              <a:rPr lang="ko-KR" altLang="en-US" dirty="0">
                <a:solidFill>
                  <a:srgbClr val="775F55"/>
                </a:solidFill>
              </a:rPr>
              <a:t>문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7.3 </a:t>
            </a:r>
            <a:r>
              <a:rPr lang="ko-KR" altLang="en-US" dirty="0">
                <a:solidFill>
                  <a:srgbClr val="775F55"/>
                </a:solidFill>
              </a:rPr>
              <a:t>반복 루프에서 </a:t>
            </a:r>
            <a:r>
              <a:rPr lang="en-US" altLang="ko-KR" dirty="0">
                <a:solidFill>
                  <a:srgbClr val="775F55"/>
                </a:solidFill>
              </a:rPr>
              <a:t>sentinel </a:t>
            </a:r>
            <a:r>
              <a:rPr lang="ko-KR" altLang="en-US" dirty="0">
                <a:solidFill>
                  <a:srgbClr val="775F55"/>
                </a:solidFill>
              </a:rPr>
              <a:t>값 사용하기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7.4 do…while </a:t>
            </a:r>
            <a:r>
              <a:rPr lang="ko-KR" altLang="en-US" dirty="0">
                <a:solidFill>
                  <a:srgbClr val="775F55"/>
                </a:solidFill>
              </a:rPr>
              <a:t>문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7.5 for </a:t>
            </a:r>
            <a:r>
              <a:rPr lang="ko-KR" altLang="en-US" dirty="0">
                <a:solidFill>
                  <a:srgbClr val="775F55"/>
                </a:solidFill>
              </a:rPr>
              <a:t>문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7.6 break</a:t>
            </a:r>
            <a:r>
              <a:rPr lang="ko-KR" altLang="en-US" dirty="0">
                <a:solidFill>
                  <a:srgbClr val="775F55"/>
                </a:solidFill>
              </a:rPr>
              <a:t>와 </a:t>
            </a:r>
            <a:r>
              <a:rPr lang="en-US" altLang="ko-KR" dirty="0">
                <a:solidFill>
                  <a:srgbClr val="775F55"/>
                </a:solidFill>
              </a:rPr>
              <a:t>continue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E780FE-B685-4FC1-93AE-F43D57ED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</a:t>
            </a:r>
            <a:r>
              <a:rPr lang="ko-KR" altLang="en-US" dirty="0"/>
              <a:t> </a:t>
            </a:r>
            <a:r>
              <a:rPr lang="en-US" altLang="ko-KR" dirty="0"/>
              <a:t>07.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83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580728"/>
            <a:ext cx="7883447" cy="527727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문의 실행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7EE2E-2F37-46CB-9BD5-329FC518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문의 실행 과정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206"/>
          <a:stretch/>
        </p:blipFill>
        <p:spPr>
          <a:xfrm>
            <a:off x="823362" y="1638300"/>
            <a:ext cx="7397836" cy="521969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2E366B-1940-441C-ACF3-0E091993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633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ChangeArrowheads="1"/>
          </p:cNvSpPr>
          <p:nvPr/>
        </p:nvSpPr>
        <p:spPr bwMode="auto">
          <a:xfrm>
            <a:off x="767807" y="1524000"/>
            <a:ext cx="7464425" cy="52720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while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문을 이용한 구구단 출력 프로그램 </a:t>
            </a:r>
            <a:endParaRPr kumimoji="1" lang="ko-KR" altLang="en-US" sz="1600" dirty="0">
              <a:solidFill>
                <a:srgbClr val="0000FF"/>
              </a:solidFill>
              <a:latin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#define _CRT_SECURE_NO_WARNINGS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1;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출력하고 싶은 단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&lt;= 9)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 * %d = %d\n"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n,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n*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4656138" y="5194300"/>
            <a:ext cx="4108450" cy="1416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ko-KR" altLang="en-US" sz="1400" dirty="0">
                <a:ea typeface="새굴림" pitchFamily="18" charset="-127"/>
              </a:rPr>
              <a:t>출력하고 싶은 단을 </a:t>
            </a:r>
            <a:r>
              <a:rPr lang="ko-KR" altLang="en-US" sz="1400" dirty="0" err="1">
                <a:ea typeface="새굴림" pitchFamily="18" charset="-127"/>
              </a:rPr>
              <a:t>입력하시오</a:t>
            </a:r>
            <a:r>
              <a:rPr lang="en-US" altLang="ko-KR" sz="1400" dirty="0">
                <a:ea typeface="새굴림" pitchFamily="18" charset="-127"/>
              </a:rPr>
              <a:t>: 9 </a:t>
            </a:r>
          </a:p>
          <a:p>
            <a:r>
              <a:rPr lang="en-US" altLang="ko-KR" sz="1400" dirty="0">
                <a:ea typeface="새굴림" pitchFamily="18" charset="-127"/>
              </a:rPr>
              <a:t>9*1 = 9 </a:t>
            </a:r>
          </a:p>
          <a:p>
            <a:r>
              <a:rPr lang="en-US" altLang="ko-KR" sz="1400" dirty="0">
                <a:ea typeface="새굴림" pitchFamily="18" charset="-127"/>
              </a:rPr>
              <a:t>9*2 = 18 </a:t>
            </a:r>
          </a:p>
          <a:p>
            <a:r>
              <a:rPr lang="en-US" altLang="ko-KR" sz="1400" dirty="0">
                <a:ea typeface="새굴림" pitchFamily="18" charset="-127"/>
              </a:rPr>
              <a:t>9*3 = 27 </a:t>
            </a:r>
          </a:p>
          <a:p>
            <a:r>
              <a:rPr lang="en-US" altLang="ko-KR" sz="1400" dirty="0">
                <a:ea typeface="새굴림" pitchFamily="18" charset="-127"/>
              </a:rPr>
              <a:t>....</a:t>
            </a:r>
          </a:p>
          <a:p>
            <a:r>
              <a:rPr lang="en-US" altLang="ko-KR" sz="1400" dirty="0">
                <a:ea typeface="새굴림" pitchFamily="18" charset="-127"/>
              </a:rPr>
              <a:t>9*9 = 81 </a:t>
            </a:r>
          </a:p>
        </p:txBody>
      </p:sp>
    </p:spTree>
    <p:extLst>
      <p:ext uri="{BB962C8B-B14F-4D97-AF65-F5344CB8AC3E}">
        <p14:creationId xmlns:p14="http://schemas.microsoft.com/office/powerpoint/2010/main" val="26113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ChangeArrowheads="1"/>
          </p:cNvSpPr>
          <p:nvPr/>
        </p:nvSpPr>
        <p:spPr bwMode="auto">
          <a:xfrm>
            <a:off x="744045" y="1219200"/>
            <a:ext cx="7473950" cy="55181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while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문을 이용한 </a:t>
            </a:r>
            <a:r>
              <a:rPr kumimoji="1"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제곱값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출력 프로그램 </a:t>
            </a:r>
            <a:endParaRPr kumimoji="1" lang="ko-KR" altLang="en-US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#define _CRT_SECURE_NO_WARNINGS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"====================\n");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   n       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n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의 제곱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\n");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"====================\n");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n = 1;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(n &lt;= 10)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"%5d    %5d\n"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n, n*n);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n++;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54340" name="Rectangle 4"/>
          <p:cNvSpPr>
            <a:spLocks noChangeArrowheads="1"/>
          </p:cNvSpPr>
          <p:nvPr/>
        </p:nvSpPr>
        <p:spPr bwMode="auto">
          <a:xfrm>
            <a:off x="6294438" y="3446463"/>
            <a:ext cx="2489200" cy="30051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400" dirty="0">
                <a:ea typeface="굴림" pitchFamily="50" charset="-127"/>
              </a:rPr>
              <a:t>==================== </a:t>
            </a:r>
          </a:p>
          <a:p>
            <a:r>
              <a:rPr lang="en-US" altLang="ko-KR" sz="1400" dirty="0">
                <a:ea typeface="굴림" pitchFamily="50" charset="-127"/>
              </a:rPr>
              <a:t>   n       </a:t>
            </a:r>
            <a:r>
              <a:rPr lang="en-US" altLang="ko-KR" sz="1400" dirty="0" err="1">
                <a:ea typeface="굴림" pitchFamily="50" charset="-127"/>
              </a:rPr>
              <a:t>n</a:t>
            </a:r>
            <a:r>
              <a:rPr lang="ko-KR" altLang="en-US" sz="1400" dirty="0">
                <a:ea typeface="굴림" pitchFamily="50" charset="-127"/>
              </a:rPr>
              <a:t>의 제곱 </a:t>
            </a:r>
          </a:p>
          <a:p>
            <a:r>
              <a:rPr lang="en-US" altLang="ko-KR" sz="1400" dirty="0">
                <a:ea typeface="굴림" pitchFamily="50" charset="-127"/>
              </a:rPr>
              <a:t>==================== </a:t>
            </a:r>
          </a:p>
          <a:p>
            <a:r>
              <a:rPr lang="en-US" altLang="ko-KR" sz="1400" dirty="0">
                <a:ea typeface="굴림" pitchFamily="50" charset="-127"/>
              </a:rPr>
              <a:t>     1          1 </a:t>
            </a:r>
          </a:p>
          <a:p>
            <a:r>
              <a:rPr lang="en-US" altLang="ko-KR" sz="1400" dirty="0">
                <a:ea typeface="굴림" pitchFamily="50" charset="-127"/>
              </a:rPr>
              <a:t>     2          4 </a:t>
            </a:r>
          </a:p>
          <a:p>
            <a:r>
              <a:rPr lang="en-US" altLang="ko-KR" sz="1400" dirty="0">
                <a:ea typeface="굴림" pitchFamily="50" charset="-127"/>
              </a:rPr>
              <a:t>     3          9 </a:t>
            </a:r>
          </a:p>
          <a:p>
            <a:r>
              <a:rPr lang="en-US" altLang="ko-KR" sz="1400" dirty="0">
                <a:ea typeface="굴림" pitchFamily="50" charset="-127"/>
              </a:rPr>
              <a:t>     4        16 </a:t>
            </a:r>
          </a:p>
          <a:p>
            <a:r>
              <a:rPr lang="en-US" altLang="ko-KR" sz="1400" dirty="0">
                <a:ea typeface="굴림" pitchFamily="50" charset="-127"/>
              </a:rPr>
              <a:t>     5        25 </a:t>
            </a:r>
          </a:p>
          <a:p>
            <a:r>
              <a:rPr lang="en-US" altLang="ko-KR" sz="1400" dirty="0">
                <a:ea typeface="굴림" pitchFamily="50" charset="-127"/>
              </a:rPr>
              <a:t>     6        36 </a:t>
            </a:r>
          </a:p>
          <a:p>
            <a:r>
              <a:rPr lang="en-US" altLang="ko-KR" sz="1400" dirty="0">
                <a:ea typeface="굴림" pitchFamily="50" charset="-127"/>
              </a:rPr>
              <a:t>     7        49 </a:t>
            </a:r>
          </a:p>
          <a:p>
            <a:r>
              <a:rPr lang="en-US" altLang="ko-KR" sz="1400" dirty="0">
                <a:ea typeface="굴림" pitchFamily="50" charset="-127"/>
              </a:rPr>
              <a:t>     8        64 </a:t>
            </a:r>
          </a:p>
          <a:p>
            <a:r>
              <a:rPr lang="en-US" altLang="ko-KR" sz="1400" dirty="0">
                <a:ea typeface="굴림" pitchFamily="50" charset="-127"/>
              </a:rPr>
              <a:t>     9        81 </a:t>
            </a:r>
          </a:p>
          <a:p>
            <a:r>
              <a:rPr lang="en-US" altLang="ko-KR" sz="1400" dirty="0">
                <a:ea typeface="굴림" pitchFamily="50" charset="-127"/>
              </a:rPr>
              <a:t>   10      100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7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1536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합 계산하는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264406"/>
            <a:ext cx="8429625" cy="27908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61FDD2-4B3A-49CA-80AE-48DD64EE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ChangeArrowheads="1"/>
          </p:cNvSpPr>
          <p:nvPr/>
        </p:nvSpPr>
        <p:spPr bwMode="auto">
          <a:xfrm>
            <a:off x="777875" y="1078791"/>
            <a:ext cx="7588250" cy="57642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#define _CRT_SECURE_NO_WARNINGS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n, sum;               		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변수 선언</a:t>
            </a: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정수를 </a:t>
            </a:r>
            <a:r>
              <a:rPr kumimoji="1" lang="ko-KR" altLang="en-US" sz="1600" dirty="0" err="1">
                <a:solidFill>
                  <a:srgbClr val="800000"/>
                </a:solidFill>
                <a:latin typeface="Cambria Math" panose="02040503050406030204" pitchFamily="18" charset="0"/>
              </a:rPr>
              <a:t>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 	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입력 안내 메시지 출력</a:t>
            </a: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&amp;n);            		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 err="1">
                <a:solidFill>
                  <a:srgbClr val="008000"/>
                </a:solidFill>
                <a:latin typeface="Cambria Math" panose="02040503050406030204" pitchFamily="18" charset="0"/>
              </a:rPr>
              <a:t>정수값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 입력</a:t>
            </a: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1;                         		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변수 초기화</a:t>
            </a: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&lt;= n)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sum +=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;             		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sum = sum + </a:t>
            </a:r>
            <a:r>
              <a:rPr kumimoji="1" lang="en-US" altLang="ko-KR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와 같다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++;                   		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en-US" altLang="ko-KR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kumimoji="1" lang="en-US" altLang="ko-KR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+ 1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과 같다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"1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부터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까지의 합은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n, sum);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6300788" y="1290638"/>
            <a:ext cx="2489200" cy="4953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ko-KR" altLang="en-US" sz="1400">
                <a:ea typeface="굴림" pitchFamily="50" charset="-127"/>
              </a:rPr>
              <a:t>정수를 입력하시오</a:t>
            </a:r>
            <a:r>
              <a:rPr lang="en-US" altLang="ko-KR" sz="1400">
                <a:ea typeface="굴림" pitchFamily="50" charset="-127"/>
              </a:rPr>
              <a:t>: 3 </a:t>
            </a:r>
          </a:p>
          <a:p>
            <a:r>
              <a:rPr lang="en-US" altLang="ko-KR" sz="1400">
                <a:ea typeface="굴림" pitchFamily="50" charset="-127"/>
              </a:rPr>
              <a:t>1</a:t>
            </a:r>
            <a:r>
              <a:rPr lang="ko-KR" altLang="en-US" sz="1400">
                <a:ea typeface="굴림" pitchFamily="50" charset="-127"/>
              </a:rPr>
              <a:t>부터 </a:t>
            </a:r>
            <a:r>
              <a:rPr lang="en-US" altLang="ko-KR" sz="1400">
                <a:ea typeface="굴림" pitchFamily="50" charset="-127"/>
              </a:rPr>
              <a:t>3</a:t>
            </a:r>
            <a:r>
              <a:rPr lang="ko-KR" altLang="en-US" sz="1400">
                <a:ea typeface="굴림" pitchFamily="50" charset="-127"/>
              </a:rPr>
              <a:t>까지의 합은 </a:t>
            </a:r>
            <a:r>
              <a:rPr lang="en-US" altLang="ko-KR" sz="1400">
                <a:ea typeface="굴림" pitchFamily="50" charset="-127"/>
              </a:rPr>
              <a:t>6</a:t>
            </a:r>
            <a:r>
              <a:rPr lang="ko-KR" altLang="en-US" sz="1400">
                <a:ea typeface="굴림" pitchFamily="50" charset="-127"/>
              </a:rPr>
              <a:t>입니다 </a:t>
            </a:r>
            <a:endParaRPr lang="en-US" altLang="ko-KR" sz="1400">
              <a:ea typeface="굴림" pitchFamily="50" charset="-127"/>
            </a:endParaRP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0" y="1860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56586" name="Rectangle 202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136D18B-6921-44D3-8B2C-7E09456D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77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</a:t>
            </a:r>
            <a:r>
              <a:rPr lang="ko-KR" altLang="en-US" dirty="0"/>
              <a:t> </a:t>
            </a:r>
            <a:r>
              <a:rPr lang="en-US" altLang="ko-KR" strike="sngStrike" dirty="0"/>
              <a:t>7-3</a:t>
            </a:r>
            <a:r>
              <a:rPr lang="en-US" altLang="ko-KR" dirty="0"/>
              <a:t> 7-1. </a:t>
            </a:r>
            <a:r>
              <a:rPr lang="ko-KR" altLang="en-US" dirty="0"/>
              <a:t>짝수의 합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94ABCB1-3AF5-4FBC-BE05-D111F7D2651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127542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dirty="0"/>
              <a:t>양수 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ko-KR" altLang="en-US" dirty="0" err="1"/>
              <a:t>입력받아서</a:t>
            </a:r>
            <a:r>
              <a:rPr lang="en-US" altLang="ko-KR" dirty="0"/>
              <a:t>, n</a:t>
            </a:r>
            <a:r>
              <a:rPr lang="ko-KR" altLang="en-US" dirty="0"/>
              <a:t>보다 같거나 작은 짝수들의 합을 계산하는 프로그램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반드시 </a:t>
            </a:r>
            <a:r>
              <a:rPr lang="en-US" altLang="ko-KR" dirty="0"/>
              <a:t>while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실행화면</a:t>
            </a:r>
            <a:r>
              <a:rPr lang="en-US" altLang="ko-KR" dirty="0"/>
              <a:t>, </a:t>
            </a:r>
            <a:r>
              <a:rPr lang="ko-KR" altLang="en-US" dirty="0" err="1"/>
              <a:t>소스화일</a:t>
            </a:r>
            <a:r>
              <a:rPr lang="ko-KR" altLang="en-US" dirty="0"/>
              <a:t> 제출</a:t>
            </a:r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2906258" y="3574591"/>
            <a:ext cx="3331484" cy="5699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ko-KR" altLang="en-US" sz="1400" dirty="0"/>
              <a:t>정수를 </a:t>
            </a:r>
            <a:r>
              <a:rPr lang="ko-KR" altLang="en-US" sz="1400" dirty="0" err="1"/>
              <a:t>입력하시오</a:t>
            </a:r>
            <a:r>
              <a:rPr lang="en-US" altLang="ko-KR" sz="1400" dirty="0"/>
              <a:t>: 10</a:t>
            </a:r>
          </a:p>
          <a:p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10</a:t>
            </a:r>
            <a:r>
              <a:rPr lang="ko-KR" altLang="en-US" sz="1400" dirty="0"/>
              <a:t>까지의 </a:t>
            </a:r>
            <a:r>
              <a:rPr lang="ko-KR" altLang="en-US" sz="1400" dirty="0" err="1"/>
              <a:t>짝수합은</a:t>
            </a:r>
            <a:r>
              <a:rPr lang="ko-KR" altLang="en-US" sz="1400" dirty="0"/>
              <a:t> </a:t>
            </a:r>
            <a:r>
              <a:rPr lang="en-US" altLang="ko-KR" sz="1400" dirty="0"/>
              <a:t>30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en-US" altLang="ko-KR" sz="1100" dirty="0">
              <a:ea typeface="굴림" pitchFamily="50" charset="-127"/>
            </a:endParaRP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0" y="1860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81DC95E-5FD1-4FFA-AC98-1E8389A87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258" y="4536616"/>
            <a:ext cx="3331484" cy="5699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ko-KR" altLang="en-US" sz="1400" dirty="0"/>
              <a:t>정수를 </a:t>
            </a:r>
            <a:r>
              <a:rPr lang="ko-KR" altLang="en-US" sz="1400" dirty="0" err="1"/>
              <a:t>입력하시오</a:t>
            </a:r>
            <a:r>
              <a:rPr lang="en-US" altLang="ko-KR" sz="1400" dirty="0"/>
              <a:t>: 13</a:t>
            </a:r>
          </a:p>
          <a:p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13</a:t>
            </a:r>
            <a:r>
              <a:rPr lang="ko-KR" altLang="en-US" sz="1400" dirty="0"/>
              <a:t>까지의 짝수합은 </a:t>
            </a:r>
            <a:r>
              <a:rPr lang="en-US" altLang="ko-KR" sz="1400" dirty="0"/>
              <a:t>42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en-US" altLang="ko-KR" sz="1100" dirty="0">
              <a:ea typeface="굴림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A01D62-F41F-49C4-BF53-A447D6AA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083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ChangeArrowheads="1"/>
          </p:cNvSpPr>
          <p:nvPr/>
        </p:nvSpPr>
        <p:spPr bwMode="auto">
          <a:xfrm>
            <a:off x="792162" y="1450544"/>
            <a:ext cx="7559675" cy="53927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while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문을 이용한 합계 프로그램 </a:t>
            </a:r>
            <a:endParaRPr kumimoji="1" lang="ko-KR" altLang="en-US" sz="1600" dirty="0">
              <a:solidFill>
                <a:srgbClr val="0000FF"/>
              </a:solidFill>
              <a:latin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n, sum;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0;                         	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변수 초기화</a:t>
            </a: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 = 0;                     	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변수 초기화</a:t>
            </a: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 5)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값을 </a:t>
            </a:r>
            <a:r>
              <a:rPr kumimoji="1" lang="ko-KR" altLang="en-US" sz="1600" dirty="0" err="1">
                <a:solidFill>
                  <a:srgbClr val="800000"/>
                </a:solidFill>
                <a:latin typeface="Cambria Math" panose="02040503050406030204" pitchFamily="18" charset="0"/>
              </a:rPr>
              <a:t>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sum = sum + n;       	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sum += n;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과 같다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합계는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sum);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6013450" y="1317625"/>
            <a:ext cx="2955925" cy="1711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ko-KR" altLang="en-US" sz="1600">
                <a:ea typeface="굴림" pitchFamily="50" charset="-127"/>
              </a:rPr>
              <a:t>값을 입력하시오</a:t>
            </a:r>
            <a:r>
              <a:rPr lang="en-US" altLang="ko-KR" sz="1600">
                <a:ea typeface="굴림" pitchFamily="50" charset="-127"/>
              </a:rPr>
              <a:t>: 10 </a:t>
            </a:r>
          </a:p>
          <a:p>
            <a:r>
              <a:rPr lang="ko-KR" altLang="en-US" sz="1600">
                <a:ea typeface="굴림" pitchFamily="50" charset="-127"/>
              </a:rPr>
              <a:t>값을 입력하시오</a:t>
            </a:r>
            <a:r>
              <a:rPr lang="en-US" altLang="ko-KR" sz="1600">
                <a:ea typeface="굴림" pitchFamily="50" charset="-127"/>
              </a:rPr>
              <a:t>: 20 </a:t>
            </a:r>
          </a:p>
          <a:p>
            <a:r>
              <a:rPr lang="ko-KR" altLang="en-US" sz="1600">
                <a:ea typeface="굴림" pitchFamily="50" charset="-127"/>
              </a:rPr>
              <a:t>값을 입력하시오</a:t>
            </a:r>
            <a:r>
              <a:rPr lang="en-US" altLang="ko-KR" sz="1600">
                <a:ea typeface="굴림" pitchFamily="50" charset="-127"/>
              </a:rPr>
              <a:t>: 30 </a:t>
            </a:r>
          </a:p>
          <a:p>
            <a:r>
              <a:rPr lang="ko-KR" altLang="en-US" sz="1600">
                <a:ea typeface="굴림" pitchFamily="50" charset="-127"/>
              </a:rPr>
              <a:t>값을 입력하시오</a:t>
            </a:r>
            <a:r>
              <a:rPr lang="en-US" altLang="ko-KR" sz="1600">
                <a:ea typeface="굴림" pitchFamily="50" charset="-127"/>
              </a:rPr>
              <a:t>: 40 </a:t>
            </a:r>
          </a:p>
          <a:p>
            <a:r>
              <a:rPr lang="ko-KR" altLang="en-US" sz="1600">
                <a:ea typeface="굴림" pitchFamily="50" charset="-127"/>
              </a:rPr>
              <a:t>값을 입력하시오</a:t>
            </a:r>
            <a:r>
              <a:rPr lang="en-US" altLang="ko-KR" sz="1600">
                <a:ea typeface="굴림" pitchFamily="50" charset="-127"/>
              </a:rPr>
              <a:t>: 50 </a:t>
            </a:r>
          </a:p>
          <a:p>
            <a:r>
              <a:rPr lang="ko-KR" altLang="en-US" sz="1600">
                <a:ea typeface="굴림" pitchFamily="50" charset="-127"/>
              </a:rPr>
              <a:t>합계는 </a:t>
            </a:r>
            <a:r>
              <a:rPr lang="en-US" altLang="ko-KR" sz="1600">
                <a:ea typeface="굴림" pitchFamily="50" charset="-127"/>
              </a:rPr>
              <a:t>150</a:t>
            </a:r>
            <a:r>
              <a:rPr lang="ko-KR" altLang="en-US" sz="1600">
                <a:ea typeface="굴림" pitchFamily="50" charset="-127"/>
              </a:rPr>
              <a:t>입니다</a:t>
            </a:r>
            <a:r>
              <a:rPr lang="en-US" altLang="ko-KR" sz="1600">
                <a:ea typeface="굴림" pitchFamily="50" charset="-127"/>
              </a:rPr>
              <a:t>. </a:t>
            </a:r>
          </a:p>
        </p:txBody>
      </p:sp>
      <p:sp>
        <p:nvSpPr>
          <p:cNvPr id="657458" name="Rectangle 50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5F63E6-7CCA-4CEB-A169-7B297AE3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52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while </a:t>
            </a:r>
            <a:r>
              <a:rPr lang="ko-KR" altLang="en-US" sz="3600"/>
              <a:t>문에서 주의할 점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1222375" y="1533525"/>
            <a:ext cx="5354638" cy="1701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 = 1;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(i &lt; 10)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반복중입니다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i--;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219200" y="3378200"/>
            <a:ext cx="5354638" cy="1358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0;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 3)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반복중입니다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++;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235075" y="4908550"/>
            <a:ext cx="5354638" cy="1720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0;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 3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  ;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반복중입니다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++;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6630" name="AutoShape 8"/>
          <p:cNvSpPr>
            <a:spLocks/>
          </p:cNvSpPr>
          <p:nvPr/>
        </p:nvSpPr>
        <p:spPr bwMode="auto">
          <a:xfrm>
            <a:off x="1714500" y="2676525"/>
            <a:ext cx="914400" cy="333375"/>
          </a:xfrm>
          <a:prstGeom prst="borderCallout2">
            <a:avLst>
              <a:gd name="adj1" fmla="val 34287"/>
              <a:gd name="adj2" fmla="val 108333"/>
              <a:gd name="adj3" fmla="val 34287"/>
              <a:gd name="adj4" fmla="val 320486"/>
              <a:gd name="adj5" fmla="val -65715"/>
              <a:gd name="adj6" fmla="val 530208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6527800" y="2247900"/>
            <a:ext cx="27238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변수가 증가 아니라 감소</a:t>
            </a:r>
          </a:p>
        </p:txBody>
      </p:sp>
      <p:sp>
        <p:nvSpPr>
          <p:cNvPr id="26632" name="AutoShape 10"/>
          <p:cNvSpPr>
            <a:spLocks/>
          </p:cNvSpPr>
          <p:nvPr/>
        </p:nvSpPr>
        <p:spPr bwMode="auto">
          <a:xfrm>
            <a:off x="1682750" y="4330700"/>
            <a:ext cx="914400" cy="333375"/>
          </a:xfrm>
          <a:prstGeom prst="borderCallout2">
            <a:avLst>
              <a:gd name="adj1" fmla="val 34287"/>
              <a:gd name="adj2" fmla="val 108333"/>
              <a:gd name="adj3" fmla="val 34287"/>
              <a:gd name="adj4" fmla="val 320486"/>
              <a:gd name="adj5" fmla="val -77144"/>
              <a:gd name="adj6" fmla="val 540625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6734175" y="3835400"/>
            <a:ext cx="21748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반복 루프에 포함되어 있지 않다</a:t>
            </a:r>
            <a:r>
              <a:rPr lang="en-US" altLang="ko-KR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</p:txBody>
      </p:sp>
      <p:sp>
        <p:nvSpPr>
          <p:cNvPr id="26634" name="AutoShape 12"/>
          <p:cNvSpPr>
            <a:spLocks/>
          </p:cNvSpPr>
          <p:nvPr/>
        </p:nvSpPr>
        <p:spPr bwMode="auto">
          <a:xfrm>
            <a:off x="1279525" y="5165725"/>
            <a:ext cx="1362075" cy="333375"/>
          </a:xfrm>
          <a:prstGeom prst="borderCallout2">
            <a:avLst>
              <a:gd name="adj1" fmla="val 34287"/>
              <a:gd name="adj2" fmla="val 105593"/>
              <a:gd name="adj3" fmla="val 34287"/>
              <a:gd name="adj4" fmla="val 252912"/>
              <a:gd name="adj5" fmla="val 102856"/>
              <a:gd name="adj6" fmla="val 405593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6635" name="Text Box 13"/>
          <p:cNvSpPr txBox="1">
            <a:spLocks noChangeArrowheads="1"/>
          </p:cNvSpPr>
          <p:nvPr/>
        </p:nvSpPr>
        <p:spPr bwMode="auto">
          <a:xfrm>
            <a:off x="6807200" y="5165725"/>
            <a:ext cx="21748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ko-KR" altLang="en-US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조건뒤에 </a:t>
            </a:r>
            <a:r>
              <a:rPr lang="en-US" altLang="ko-KR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;</a:t>
            </a:r>
            <a:r>
              <a:rPr lang="ko-KR" altLang="en-US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있음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EEB361-70A0-49B8-8233-0CC62C8C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71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  <p:bldP spid="26631" grpId="0"/>
      <p:bldP spid="26632" grpId="0" animBg="1"/>
      <p:bldP spid="26633" grpId="0"/>
      <p:bldP spid="26634" grpId="0" animBg="1"/>
      <p:bldP spid="266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참과 거짓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76173" y="1680425"/>
            <a:ext cx="7626350" cy="33624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i = 3;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(i)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"%d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은 참입니다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.\n”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, i);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i--;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}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“%d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은 거짓입니다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, i);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499658" y="4782905"/>
            <a:ext cx="2453842" cy="1560512"/>
            <a:chOff x="1264444" y="1662113"/>
            <a:chExt cx="4895850" cy="3916362"/>
          </a:xfrm>
        </p:grpSpPr>
        <p:sp>
          <p:nvSpPr>
            <p:cNvPr id="10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800999" y="4920812"/>
            <a:ext cx="228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</a:t>
            </a:r>
            <a:r>
              <a:rPr lang="ko-KR" altLang="en-US" sz="1600" dirty="0">
                <a:solidFill>
                  <a:schemeClr val="bg1"/>
                </a:solidFill>
              </a:rPr>
              <a:t>은 참입니다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ko-KR" altLang="en-US" sz="1600" dirty="0">
                <a:solidFill>
                  <a:schemeClr val="bg1"/>
                </a:solidFill>
              </a:rPr>
              <a:t>은 참입니다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은 참입니다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은 거짓입니다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37927A-17F0-4C09-A9EF-ADD1432F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76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222375"/>
            <a:ext cx="3943350" cy="5443538"/>
            <a:chOff x="811" y="850"/>
            <a:chExt cx="2199" cy="2904"/>
          </a:xfrm>
        </p:grpSpPr>
        <p:sp>
          <p:nvSpPr>
            <p:cNvPr id="3113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2305050"/>
            <a:ext cx="287496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buFontTx/>
              <a:buChar char="•"/>
            </a:pPr>
            <a:endParaRPr lang="ko-KR" altLang="en-US" dirty="0">
              <a:latin typeface="Trebuchet MS" pitchFamily="34" charset="0"/>
              <a:ea typeface="+mj-ea"/>
            </a:endParaRPr>
          </a:p>
          <a:p>
            <a:pPr>
              <a:buFontTx/>
              <a:buChar char="•"/>
            </a:pPr>
            <a:r>
              <a:rPr lang="ko-KR" altLang="en-US" dirty="0">
                <a:latin typeface="Trebuchet MS" pitchFamily="34" charset="0"/>
                <a:ea typeface="+mj-ea"/>
              </a:rPr>
              <a:t>반복의 개념 이해</a:t>
            </a:r>
          </a:p>
          <a:p>
            <a:pPr>
              <a:buFontTx/>
              <a:buChar char="•"/>
            </a:pPr>
            <a:r>
              <a:rPr lang="en-US" altLang="ko-KR" dirty="0">
                <a:latin typeface="Trebuchet MS" pitchFamily="34" charset="0"/>
                <a:ea typeface="+mj-ea"/>
              </a:rPr>
              <a:t>while </a:t>
            </a:r>
            <a:r>
              <a:rPr lang="ko-KR" altLang="en-US" dirty="0" err="1">
                <a:latin typeface="Trebuchet MS" pitchFamily="34" charset="0"/>
                <a:ea typeface="+mj-ea"/>
              </a:rPr>
              <a:t>반복문</a:t>
            </a:r>
            <a:endParaRPr lang="ko-KR" altLang="en-US" dirty="0">
              <a:latin typeface="Trebuchet MS" pitchFamily="34" charset="0"/>
              <a:ea typeface="+mj-ea"/>
            </a:endParaRPr>
          </a:p>
          <a:p>
            <a:pPr>
              <a:buFontTx/>
              <a:buChar char="•"/>
            </a:pPr>
            <a:r>
              <a:rPr lang="en-US" altLang="ko-KR" dirty="0">
                <a:latin typeface="Trebuchet MS" pitchFamily="34" charset="0"/>
                <a:ea typeface="+mj-ea"/>
              </a:rPr>
              <a:t>do-while </a:t>
            </a:r>
            <a:r>
              <a:rPr lang="ko-KR" altLang="en-US" dirty="0" err="1">
                <a:latin typeface="Trebuchet MS" pitchFamily="34" charset="0"/>
                <a:ea typeface="+mj-ea"/>
              </a:rPr>
              <a:t>반복문</a:t>
            </a:r>
            <a:endParaRPr lang="ko-KR" altLang="en-US" dirty="0">
              <a:latin typeface="Trebuchet MS" pitchFamily="34" charset="0"/>
              <a:ea typeface="+mj-ea"/>
            </a:endParaRPr>
          </a:p>
          <a:p>
            <a:pPr>
              <a:buFontTx/>
              <a:buChar char="•"/>
            </a:pPr>
            <a:r>
              <a:rPr lang="en-US" altLang="ko-KR" dirty="0">
                <a:latin typeface="Trebuchet MS" pitchFamily="34" charset="0"/>
                <a:ea typeface="+mj-ea"/>
              </a:rPr>
              <a:t>for </a:t>
            </a:r>
            <a:r>
              <a:rPr lang="ko-KR" altLang="en-US" dirty="0" err="1">
                <a:latin typeface="Trebuchet MS" pitchFamily="34" charset="0"/>
                <a:ea typeface="+mj-ea"/>
              </a:rPr>
              <a:t>반복문</a:t>
            </a:r>
            <a:endParaRPr lang="ko-KR" altLang="en-US" dirty="0">
              <a:latin typeface="Trebuchet MS" pitchFamily="34" charset="0"/>
              <a:ea typeface="+mj-ea"/>
            </a:endParaRPr>
          </a:p>
          <a:p>
            <a:pPr>
              <a:buFontTx/>
              <a:buChar char="•"/>
            </a:pPr>
            <a:r>
              <a:rPr lang="en-US" altLang="ko-KR" dirty="0">
                <a:latin typeface="Trebuchet MS" pitchFamily="34" charset="0"/>
                <a:ea typeface="+mj-ea"/>
              </a:rPr>
              <a:t>break</a:t>
            </a:r>
            <a:r>
              <a:rPr lang="ko-KR" altLang="en-US" dirty="0">
                <a:latin typeface="Trebuchet MS" pitchFamily="34" charset="0"/>
                <a:ea typeface="+mj-ea"/>
              </a:rPr>
              <a:t>와 </a:t>
            </a:r>
            <a:r>
              <a:rPr lang="en-US" altLang="ko-KR" dirty="0">
                <a:latin typeface="Trebuchet MS" pitchFamily="34" charset="0"/>
                <a:ea typeface="+mj-ea"/>
              </a:rPr>
              <a:t>continue</a:t>
            </a:r>
            <a:r>
              <a:rPr lang="ko-KR" altLang="en-US" dirty="0">
                <a:latin typeface="Trebuchet MS" pitchFamily="34" charset="0"/>
                <a:ea typeface="+mj-ea"/>
              </a:rPr>
              <a:t>문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570413"/>
            <a:ext cx="1589088" cy="1616075"/>
            <a:chOff x="3208" y="1586"/>
            <a:chExt cx="1395" cy="1617"/>
          </a:xfrm>
        </p:grpSpPr>
        <p:sp>
          <p:nvSpPr>
            <p:cNvPr id="3080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140 w 44"/>
                <a:gd name="T1" fmla="*/ 0 h 88"/>
                <a:gd name="T2" fmla="*/ 0 w 44"/>
                <a:gd name="T3" fmla="*/ 413 h 88"/>
                <a:gd name="T4" fmla="*/ 68 w 44"/>
                <a:gd name="T5" fmla="*/ 413 h 88"/>
                <a:gd name="T6" fmla="*/ 206 w 44"/>
                <a:gd name="T7" fmla="*/ 0 h 88"/>
                <a:gd name="T8" fmla="*/ 14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93 w 92"/>
                <a:gd name="T1" fmla="*/ 0 h 73"/>
                <a:gd name="T2" fmla="*/ 0 w 92"/>
                <a:gd name="T3" fmla="*/ 521 h 73"/>
                <a:gd name="T4" fmla="*/ 60 w 92"/>
                <a:gd name="T5" fmla="*/ 521 h 73"/>
                <a:gd name="T6" fmla="*/ 400 w 92"/>
                <a:gd name="T7" fmla="*/ 34 h 73"/>
                <a:gd name="T8" fmla="*/ 293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93 w 92"/>
                <a:gd name="T1" fmla="*/ 0 h 73"/>
                <a:gd name="T2" fmla="*/ 0 w 92"/>
                <a:gd name="T3" fmla="*/ 521 h 73"/>
                <a:gd name="T4" fmla="*/ 60 w 92"/>
                <a:gd name="T5" fmla="*/ 521 h 73"/>
                <a:gd name="T6" fmla="*/ 400 w 92"/>
                <a:gd name="T7" fmla="*/ 34 h 73"/>
                <a:gd name="T8" fmla="*/ 293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87 w 88"/>
                <a:gd name="T1" fmla="*/ 0 h 83"/>
                <a:gd name="T2" fmla="*/ 362 w 88"/>
                <a:gd name="T3" fmla="*/ 495 h 83"/>
                <a:gd name="T4" fmla="*/ 321 w 88"/>
                <a:gd name="T5" fmla="*/ 612 h 83"/>
                <a:gd name="T6" fmla="*/ 0 w 88"/>
                <a:gd name="T7" fmla="*/ 35 h 83"/>
                <a:gd name="T8" fmla="*/ 8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87 w 88"/>
                <a:gd name="T1" fmla="*/ 0 h 83"/>
                <a:gd name="T2" fmla="*/ 362 w 88"/>
                <a:gd name="T3" fmla="*/ 495 h 83"/>
                <a:gd name="T4" fmla="*/ 321 w 88"/>
                <a:gd name="T5" fmla="*/ 612 h 83"/>
                <a:gd name="T6" fmla="*/ 0 w 88"/>
                <a:gd name="T7" fmla="*/ 35 h 83"/>
                <a:gd name="T8" fmla="*/ 8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29 w 532"/>
                <a:gd name="T1" fmla="*/ 302 h 304"/>
                <a:gd name="T2" fmla="*/ 0 w 532"/>
                <a:gd name="T3" fmla="*/ 918 h 304"/>
                <a:gd name="T4" fmla="*/ 0 w 532"/>
                <a:gd name="T5" fmla="*/ 1607 h 304"/>
                <a:gd name="T6" fmla="*/ 0 w 532"/>
                <a:gd name="T7" fmla="*/ 1958 h 304"/>
                <a:gd name="T8" fmla="*/ 2098 w 532"/>
                <a:gd name="T9" fmla="*/ 1958 h 304"/>
                <a:gd name="T10" fmla="*/ 2210 w 532"/>
                <a:gd name="T11" fmla="*/ 1436 h 304"/>
                <a:gd name="T12" fmla="*/ 2098 w 532"/>
                <a:gd name="T13" fmla="*/ 562 h 304"/>
                <a:gd name="T14" fmla="*/ 1872 w 532"/>
                <a:gd name="T15" fmla="*/ 88 h 304"/>
                <a:gd name="T16" fmla="*/ 838 w 532"/>
                <a:gd name="T17" fmla="*/ 0 h 304"/>
                <a:gd name="T18" fmla="*/ 256 w 532"/>
                <a:gd name="T19" fmla="*/ 0 h 304"/>
                <a:gd name="T20" fmla="*/ 29 w 532"/>
                <a:gd name="T21" fmla="*/ 302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729 w 161"/>
                <a:gd name="T1" fmla="*/ 848 h 221"/>
                <a:gd name="T2" fmla="*/ 677 w 161"/>
                <a:gd name="T3" fmla="*/ 578 h 221"/>
                <a:gd name="T4" fmla="*/ 633 w 161"/>
                <a:gd name="T5" fmla="*/ 275 h 221"/>
                <a:gd name="T6" fmla="*/ 504 w 161"/>
                <a:gd name="T7" fmla="*/ 184 h 221"/>
                <a:gd name="T8" fmla="*/ 415 w 161"/>
                <a:gd name="T9" fmla="*/ 102 h 221"/>
                <a:gd name="T10" fmla="*/ 248 w 161"/>
                <a:gd name="T11" fmla="*/ 0 h 221"/>
                <a:gd name="T12" fmla="*/ 210 w 161"/>
                <a:gd name="T13" fmla="*/ 120 h 221"/>
                <a:gd name="T14" fmla="*/ 57 w 161"/>
                <a:gd name="T15" fmla="*/ 1 h 221"/>
                <a:gd name="T16" fmla="*/ 1 w 161"/>
                <a:gd name="T17" fmla="*/ 146 h 221"/>
                <a:gd name="T18" fmla="*/ 108 w 161"/>
                <a:gd name="T19" fmla="*/ 259 h 221"/>
                <a:gd name="T20" fmla="*/ 88 w 161"/>
                <a:gd name="T21" fmla="*/ 353 h 221"/>
                <a:gd name="T22" fmla="*/ 32 w 161"/>
                <a:gd name="T23" fmla="*/ 410 h 221"/>
                <a:gd name="T24" fmla="*/ 1 w 161"/>
                <a:gd name="T25" fmla="*/ 475 h 221"/>
                <a:gd name="T26" fmla="*/ 0 w 161"/>
                <a:gd name="T27" fmla="*/ 546 h 221"/>
                <a:gd name="T28" fmla="*/ 25 w 161"/>
                <a:gd name="T29" fmla="*/ 632 h 221"/>
                <a:gd name="T30" fmla="*/ 53 w 161"/>
                <a:gd name="T31" fmla="*/ 776 h 221"/>
                <a:gd name="T32" fmla="*/ 68 w 161"/>
                <a:gd name="T33" fmla="*/ 848 h 221"/>
                <a:gd name="T34" fmla="*/ 95 w 161"/>
                <a:gd name="T35" fmla="*/ 899 h 221"/>
                <a:gd name="T36" fmla="*/ 125 w 161"/>
                <a:gd name="T37" fmla="*/ 949 h 221"/>
                <a:gd name="T38" fmla="*/ 168 w 161"/>
                <a:gd name="T39" fmla="*/ 989 h 221"/>
                <a:gd name="T40" fmla="*/ 208 w 161"/>
                <a:gd name="T41" fmla="*/ 1024 h 221"/>
                <a:gd name="T42" fmla="*/ 266 w 161"/>
                <a:gd name="T43" fmla="*/ 1049 h 221"/>
                <a:gd name="T44" fmla="*/ 327 w 161"/>
                <a:gd name="T45" fmla="*/ 1068 h 221"/>
                <a:gd name="T46" fmla="*/ 394 w 161"/>
                <a:gd name="T47" fmla="*/ 1078 h 221"/>
                <a:gd name="T48" fmla="*/ 509 w 161"/>
                <a:gd name="T49" fmla="*/ 1293 h 221"/>
                <a:gd name="T50" fmla="*/ 748 w 161"/>
                <a:gd name="T51" fmla="*/ 922 h 221"/>
                <a:gd name="T52" fmla="*/ 729 w 161"/>
                <a:gd name="T53" fmla="*/ 84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3830 w 1132"/>
                <a:gd name="T1" fmla="*/ 1056 h 1016"/>
                <a:gd name="T2" fmla="*/ 4038 w 1132"/>
                <a:gd name="T3" fmla="*/ 1211 h 1016"/>
                <a:gd name="T4" fmla="*/ 4221 w 1132"/>
                <a:gd name="T5" fmla="*/ 1376 h 1016"/>
                <a:gd name="T6" fmla="*/ 4370 w 1132"/>
                <a:gd name="T7" fmla="*/ 1604 h 1016"/>
                <a:gd name="T8" fmla="*/ 4458 w 1132"/>
                <a:gd name="T9" fmla="*/ 1936 h 1016"/>
                <a:gd name="T10" fmla="*/ 4607 w 1132"/>
                <a:gd name="T11" fmla="*/ 3272 h 1016"/>
                <a:gd name="T12" fmla="*/ 4675 w 1132"/>
                <a:gd name="T13" fmla="*/ 4693 h 1016"/>
                <a:gd name="T14" fmla="*/ 4493 w 1132"/>
                <a:gd name="T15" fmla="*/ 5682 h 1016"/>
                <a:gd name="T16" fmla="*/ 4444 w 1132"/>
                <a:gd name="T17" fmla="*/ 5968 h 1016"/>
                <a:gd name="T18" fmla="*/ 4334 w 1132"/>
                <a:gd name="T19" fmla="*/ 6163 h 1016"/>
                <a:gd name="T20" fmla="*/ 4170 w 1132"/>
                <a:gd name="T21" fmla="*/ 6238 h 1016"/>
                <a:gd name="T22" fmla="*/ 3974 w 1132"/>
                <a:gd name="T23" fmla="*/ 6438 h 1016"/>
                <a:gd name="T24" fmla="*/ 3605 w 1132"/>
                <a:gd name="T25" fmla="*/ 5710 h 1016"/>
                <a:gd name="T26" fmla="*/ 3010 w 1132"/>
                <a:gd name="T27" fmla="*/ 5663 h 1016"/>
                <a:gd name="T28" fmla="*/ 2086 w 1132"/>
                <a:gd name="T29" fmla="*/ 5783 h 1016"/>
                <a:gd name="T30" fmla="*/ 1864 w 1132"/>
                <a:gd name="T31" fmla="*/ 5828 h 1016"/>
                <a:gd name="T32" fmla="*/ 1688 w 1132"/>
                <a:gd name="T33" fmla="*/ 5686 h 1016"/>
                <a:gd name="T34" fmla="*/ 1617 w 1132"/>
                <a:gd name="T35" fmla="*/ 5349 h 1016"/>
                <a:gd name="T36" fmla="*/ 1709 w 1132"/>
                <a:gd name="T37" fmla="*/ 4815 h 1016"/>
                <a:gd name="T38" fmla="*/ 1842 w 1132"/>
                <a:gd name="T39" fmla="*/ 3192 h 1016"/>
                <a:gd name="T40" fmla="*/ 1373 w 1132"/>
                <a:gd name="T41" fmla="*/ 2587 h 1016"/>
                <a:gd name="T42" fmla="*/ 649 w 1132"/>
                <a:gd name="T43" fmla="*/ 1892 h 1016"/>
                <a:gd name="T44" fmla="*/ 240 w 1132"/>
                <a:gd name="T45" fmla="*/ 1058 h 1016"/>
                <a:gd name="T46" fmla="*/ 0 w 1132"/>
                <a:gd name="T47" fmla="*/ 457 h 1016"/>
                <a:gd name="T48" fmla="*/ 416 w 1132"/>
                <a:gd name="T49" fmla="*/ 3 h 1016"/>
                <a:gd name="T50" fmla="*/ 996 w 1132"/>
                <a:gd name="T51" fmla="*/ 812 h 1016"/>
                <a:gd name="T52" fmla="*/ 1309 w 1132"/>
                <a:gd name="T53" fmla="*/ 1038 h 1016"/>
                <a:gd name="T54" fmla="*/ 1435 w 1132"/>
                <a:gd name="T55" fmla="*/ 1265 h 1016"/>
                <a:gd name="T56" fmla="*/ 1505 w 1132"/>
                <a:gd name="T57" fmla="*/ 1282 h 1016"/>
                <a:gd name="T58" fmla="*/ 1584 w 1132"/>
                <a:gd name="T59" fmla="*/ 1303 h 1016"/>
                <a:gd name="T60" fmla="*/ 1655 w 1132"/>
                <a:gd name="T61" fmla="*/ 1319 h 1016"/>
                <a:gd name="T62" fmla="*/ 1762 w 1132"/>
                <a:gd name="T63" fmla="*/ 1265 h 1016"/>
                <a:gd name="T64" fmla="*/ 1924 w 1132"/>
                <a:gd name="T65" fmla="*/ 1147 h 1016"/>
                <a:gd name="T66" fmla="*/ 2081 w 1132"/>
                <a:gd name="T67" fmla="*/ 1056 h 1016"/>
                <a:gd name="T68" fmla="*/ 2256 w 1132"/>
                <a:gd name="T69" fmla="*/ 989 h 1016"/>
                <a:gd name="T70" fmla="*/ 2531 w 1132"/>
                <a:gd name="T71" fmla="*/ 848 h 1016"/>
                <a:gd name="T72" fmla="*/ 2764 w 1132"/>
                <a:gd name="T73" fmla="*/ 778 h 1016"/>
                <a:gd name="T74" fmla="*/ 2832 w 1132"/>
                <a:gd name="T75" fmla="*/ 778 h 1016"/>
                <a:gd name="T76" fmla="*/ 2952 w 1132"/>
                <a:gd name="T77" fmla="*/ 778 h 1016"/>
                <a:gd name="T78" fmla="*/ 3100 w 1132"/>
                <a:gd name="T79" fmla="*/ 788 h 1016"/>
                <a:gd name="T80" fmla="*/ 3256 w 1132"/>
                <a:gd name="T81" fmla="*/ 788 h 1016"/>
                <a:gd name="T82" fmla="*/ 3400 w 1132"/>
                <a:gd name="T83" fmla="*/ 797 h 1016"/>
                <a:gd name="T84" fmla="*/ 3513 w 1132"/>
                <a:gd name="T85" fmla="*/ 797 h 1016"/>
                <a:gd name="T86" fmla="*/ 3572 w 1132"/>
                <a:gd name="T87" fmla="*/ 79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991 w 271"/>
                <a:gd name="T1" fmla="*/ 1036 h 365"/>
                <a:gd name="T2" fmla="*/ 1065 w 271"/>
                <a:gd name="T3" fmla="*/ 1095 h 365"/>
                <a:gd name="T4" fmla="*/ 1078 w 271"/>
                <a:gd name="T5" fmla="*/ 1248 h 365"/>
                <a:gd name="T6" fmla="*/ 1066 w 271"/>
                <a:gd name="T7" fmla="*/ 1327 h 365"/>
                <a:gd name="T8" fmla="*/ 1053 w 271"/>
                <a:gd name="T9" fmla="*/ 1392 h 365"/>
                <a:gd name="T10" fmla="*/ 1052 w 271"/>
                <a:gd name="T11" fmla="*/ 1432 h 365"/>
                <a:gd name="T12" fmla="*/ 1045 w 271"/>
                <a:gd name="T13" fmla="*/ 1473 h 365"/>
                <a:gd name="T14" fmla="*/ 1034 w 271"/>
                <a:gd name="T15" fmla="*/ 1499 h 365"/>
                <a:gd name="T16" fmla="*/ 1015 w 271"/>
                <a:gd name="T17" fmla="*/ 1523 h 365"/>
                <a:gd name="T18" fmla="*/ 986 w 271"/>
                <a:gd name="T19" fmla="*/ 1558 h 365"/>
                <a:gd name="T20" fmla="*/ 938 w 271"/>
                <a:gd name="T21" fmla="*/ 1612 h 365"/>
                <a:gd name="T22" fmla="*/ 929 w 271"/>
                <a:gd name="T23" fmla="*/ 1731 h 365"/>
                <a:gd name="T24" fmla="*/ 905 w 271"/>
                <a:gd name="T25" fmla="*/ 2027 h 365"/>
                <a:gd name="T26" fmla="*/ 756 w 271"/>
                <a:gd name="T27" fmla="*/ 2193 h 365"/>
                <a:gd name="T28" fmla="*/ 550 w 271"/>
                <a:gd name="T29" fmla="*/ 2401 h 365"/>
                <a:gd name="T30" fmla="*/ 293 w 271"/>
                <a:gd name="T31" fmla="*/ 2320 h 365"/>
                <a:gd name="T32" fmla="*/ 184 w 271"/>
                <a:gd name="T33" fmla="*/ 1976 h 365"/>
                <a:gd name="T34" fmla="*/ 107 w 271"/>
                <a:gd name="T35" fmla="*/ 1731 h 365"/>
                <a:gd name="T36" fmla="*/ 107 w 271"/>
                <a:gd name="T37" fmla="*/ 1662 h 365"/>
                <a:gd name="T38" fmla="*/ 61 w 271"/>
                <a:gd name="T39" fmla="*/ 1600 h 365"/>
                <a:gd name="T40" fmla="*/ 27 w 271"/>
                <a:gd name="T41" fmla="*/ 1530 h 365"/>
                <a:gd name="T42" fmla="*/ 2 w 271"/>
                <a:gd name="T43" fmla="*/ 1460 h 365"/>
                <a:gd name="T44" fmla="*/ 0 w 271"/>
                <a:gd name="T45" fmla="*/ 1378 h 365"/>
                <a:gd name="T46" fmla="*/ 0 w 271"/>
                <a:gd name="T47" fmla="*/ 1294 h 365"/>
                <a:gd name="T48" fmla="*/ 2 w 271"/>
                <a:gd name="T49" fmla="*/ 1199 h 365"/>
                <a:gd name="T50" fmla="*/ 21 w 271"/>
                <a:gd name="T51" fmla="*/ 1113 h 365"/>
                <a:gd name="T52" fmla="*/ 34 w 271"/>
                <a:gd name="T53" fmla="*/ 1012 h 365"/>
                <a:gd name="T54" fmla="*/ 117 w 271"/>
                <a:gd name="T55" fmla="*/ 1067 h 365"/>
                <a:gd name="T56" fmla="*/ 117 w 271"/>
                <a:gd name="T57" fmla="*/ 798 h 365"/>
                <a:gd name="T58" fmla="*/ 93 w 271"/>
                <a:gd name="T59" fmla="*/ 387 h 365"/>
                <a:gd name="T60" fmla="*/ 350 w 271"/>
                <a:gd name="T61" fmla="*/ 2 h 365"/>
                <a:gd name="T62" fmla="*/ 651 w 271"/>
                <a:gd name="T63" fmla="*/ 0 h 365"/>
                <a:gd name="T64" fmla="*/ 986 w 271"/>
                <a:gd name="T65" fmla="*/ 369 h 365"/>
                <a:gd name="T66" fmla="*/ 991 w 271"/>
                <a:gd name="T67" fmla="*/ 1036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762 w 272"/>
                <a:gd name="T1" fmla="*/ 140 h 214"/>
                <a:gd name="T2" fmla="*/ 968 w 272"/>
                <a:gd name="T3" fmla="*/ 319 h 214"/>
                <a:gd name="T4" fmla="*/ 1040 w 272"/>
                <a:gd name="T5" fmla="*/ 391 h 214"/>
                <a:gd name="T6" fmla="*/ 1096 w 272"/>
                <a:gd name="T7" fmla="*/ 473 h 214"/>
                <a:gd name="T8" fmla="*/ 1139 w 272"/>
                <a:gd name="T9" fmla="*/ 553 h 214"/>
                <a:gd name="T10" fmla="*/ 1152 w 272"/>
                <a:gd name="T11" fmla="*/ 623 h 214"/>
                <a:gd name="T12" fmla="*/ 1163 w 272"/>
                <a:gd name="T13" fmla="*/ 722 h 214"/>
                <a:gd name="T14" fmla="*/ 1152 w 272"/>
                <a:gd name="T15" fmla="*/ 818 h 214"/>
                <a:gd name="T16" fmla="*/ 1128 w 272"/>
                <a:gd name="T17" fmla="*/ 922 h 214"/>
                <a:gd name="T18" fmla="*/ 1102 w 272"/>
                <a:gd name="T19" fmla="*/ 1053 h 214"/>
                <a:gd name="T20" fmla="*/ 1090 w 272"/>
                <a:gd name="T21" fmla="*/ 1215 h 214"/>
                <a:gd name="T22" fmla="*/ 1090 w 272"/>
                <a:gd name="T23" fmla="*/ 1355 h 214"/>
                <a:gd name="T24" fmla="*/ 1009 w 272"/>
                <a:gd name="T25" fmla="*/ 1381 h 214"/>
                <a:gd name="T26" fmla="*/ 948 w 272"/>
                <a:gd name="T27" fmla="*/ 1150 h 214"/>
                <a:gd name="T28" fmla="*/ 920 w 272"/>
                <a:gd name="T29" fmla="*/ 956 h 214"/>
                <a:gd name="T30" fmla="*/ 921 w 272"/>
                <a:gd name="T31" fmla="*/ 762 h 214"/>
                <a:gd name="T32" fmla="*/ 966 w 272"/>
                <a:gd name="T33" fmla="*/ 529 h 214"/>
                <a:gd name="T34" fmla="*/ 792 w 272"/>
                <a:gd name="T35" fmla="*/ 359 h 214"/>
                <a:gd name="T36" fmla="*/ 552 w 272"/>
                <a:gd name="T37" fmla="*/ 359 h 214"/>
                <a:gd name="T38" fmla="*/ 503 w 272"/>
                <a:gd name="T39" fmla="*/ 390 h 214"/>
                <a:gd name="T40" fmla="*/ 467 w 272"/>
                <a:gd name="T41" fmla="*/ 419 h 214"/>
                <a:gd name="T42" fmla="*/ 422 w 272"/>
                <a:gd name="T43" fmla="*/ 454 h 214"/>
                <a:gd name="T44" fmla="*/ 387 w 272"/>
                <a:gd name="T45" fmla="*/ 475 h 214"/>
                <a:gd name="T46" fmla="*/ 337 w 272"/>
                <a:gd name="T47" fmla="*/ 501 h 214"/>
                <a:gd name="T48" fmla="*/ 299 w 272"/>
                <a:gd name="T49" fmla="*/ 529 h 214"/>
                <a:gd name="T50" fmla="*/ 255 w 272"/>
                <a:gd name="T51" fmla="*/ 553 h 214"/>
                <a:gd name="T52" fmla="*/ 204 w 272"/>
                <a:gd name="T53" fmla="*/ 561 h 214"/>
                <a:gd name="T54" fmla="*/ 144 w 272"/>
                <a:gd name="T55" fmla="*/ 623 h 214"/>
                <a:gd name="T56" fmla="*/ 177 w 272"/>
                <a:gd name="T57" fmla="*/ 777 h 214"/>
                <a:gd name="T58" fmla="*/ 192 w 272"/>
                <a:gd name="T59" fmla="*/ 894 h 214"/>
                <a:gd name="T60" fmla="*/ 192 w 272"/>
                <a:gd name="T61" fmla="*/ 1012 h 214"/>
                <a:gd name="T62" fmla="*/ 170 w 272"/>
                <a:gd name="T63" fmla="*/ 1153 h 214"/>
                <a:gd name="T64" fmla="*/ 170 w 272"/>
                <a:gd name="T65" fmla="*/ 1381 h 214"/>
                <a:gd name="T66" fmla="*/ 89 w 272"/>
                <a:gd name="T67" fmla="*/ 1242 h 214"/>
                <a:gd name="T68" fmla="*/ 37 w 272"/>
                <a:gd name="T69" fmla="*/ 1053 h 214"/>
                <a:gd name="T70" fmla="*/ 26 w 272"/>
                <a:gd name="T71" fmla="*/ 965 h 214"/>
                <a:gd name="T72" fmla="*/ 2 w 272"/>
                <a:gd name="T73" fmla="*/ 871 h 214"/>
                <a:gd name="T74" fmla="*/ 0 w 272"/>
                <a:gd name="T75" fmla="*/ 789 h 214"/>
                <a:gd name="T76" fmla="*/ 0 w 272"/>
                <a:gd name="T77" fmla="*/ 699 h 214"/>
                <a:gd name="T78" fmla="*/ 2 w 272"/>
                <a:gd name="T79" fmla="*/ 619 h 214"/>
                <a:gd name="T80" fmla="*/ 29 w 272"/>
                <a:gd name="T81" fmla="*/ 561 h 214"/>
                <a:gd name="T82" fmla="*/ 68 w 272"/>
                <a:gd name="T83" fmla="*/ 509 h 214"/>
                <a:gd name="T84" fmla="*/ 134 w 272"/>
                <a:gd name="T85" fmla="*/ 489 h 214"/>
                <a:gd name="T86" fmla="*/ 144 w 272"/>
                <a:gd name="T87" fmla="*/ 306 h 214"/>
                <a:gd name="T88" fmla="*/ 265 w 272"/>
                <a:gd name="T89" fmla="*/ 88 h 214"/>
                <a:gd name="T90" fmla="*/ 521 w 272"/>
                <a:gd name="T91" fmla="*/ 0 h 214"/>
                <a:gd name="T92" fmla="*/ 762 w 272"/>
                <a:gd name="T93" fmla="*/ 140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313 w 99"/>
                <a:gd name="T1" fmla="*/ 474 h 304"/>
                <a:gd name="T2" fmla="*/ 313 w 99"/>
                <a:gd name="T3" fmla="*/ 779 h 304"/>
                <a:gd name="T4" fmla="*/ 391 w 99"/>
                <a:gd name="T5" fmla="*/ 984 h 304"/>
                <a:gd name="T6" fmla="*/ 388 w 99"/>
                <a:gd name="T7" fmla="*/ 1230 h 304"/>
                <a:gd name="T8" fmla="*/ 388 w 99"/>
                <a:gd name="T9" fmla="*/ 1601 h 304"/>
                <a:gd name="T10" fmla="*/ 313 w 99"/>
                <a:gd name="T11" fmla="*/ 1707 h 304"/>
                <a:gd name="T12" fmla="*/ 212 w 99"/>
                <a:gd name="T13" fmla="*/ 1804 h 304"/>
                <a:gd name="T14" fmla="*/ 183 w 99"/>
                <a:gd name="T15" fmla="*/ 1958 h 304"/>
                <a:gd name="T16" fmla="*/ 48 w 99"/>
                <a:gd name="T17" fmla="*/ 1958 h 304"/>
                <a:gd name="T18" fmla="*/ 0 w 99"/>
                <a:gd name="T19" fmla="*/ 1804 h 304"/>
                <a:gd name="T20" fmla="*/ 135 w 99"/>
                <a:gd name="T21" fmla="*/ 1773 h 304"/>
                <a:gd name="T22" fmla="*/ 61 w 99"/>
                <a:gd name="T23" fmla="*/ 1714 h 304"/>
                <a:gd name="T24" fmla="*/ 1 w 99"/>
                <a:gd name="T25" fmla="*/ 1714 h 304"/>
                <a:gd name="T26" fmla="*/ 1 w 99"/>
                <a:gd name="T27" fmla="*/ 1601 h 304"/>
                <a:gd name="T28" fmla="*/ 70 w 99"/>
                <a:gd name="T29" fmla="*/ 1621 h 304"/>
                <a:gd name="T30" fmla="*/ 203 w 99"/>
                <a:gd name="T31" fmla="*/ 1610 h 304"/>
                <a:gd name="T32" fmla="*/ 203 w 99"/>
                <a:gd name="T33" fmla="*/ 1506 h 304"/>
                <a:gd name="T34" fmla="*/ 95 w 99"/>
                <a:gd name="T35" fmla="*/ 1506 h 304"/>
                <a:gd name="T36" fmla="*/ 0 w 99"/>
                <a:gd name="T37" fmla="*/ 1464 h 304"/>
                <a:gd name="T38" fmla="*/ 0 w 99"/>
                <a:gd name="T39" fmla="*/ 1318 h 304"/>
                <a:gd name="T40" fmla="*/ 78 w 99"/>
                <a:gd name="T41" fmla="*/ 1303 h 304"/>
                <a:gd name="T42" fmla="*/ 169 w 99"/>
                <a:gd name="T43" fmla="*/ 1425 h 304"/>
                <a:gd name="T44" fmla="*/ 234 w 99"/>
                <a:gd name="T45" fmla="*/ 1376 h 304"/>
                <a:gd name="T46" fmla="*/ 183 w 99"/>
                <a:gd name="T47" fmla="*/ 1230 h 304"/>
                <a:gd name="T48" fmla="*/ 251 w 99"/>
                <a:gd name="T49" fmla="*/ 1178 h 304"/>
                <a:gd name="T50" fmla="*/ 203 w 99"/>
                <a:gd name="T51" fmla="*/ 1088 h 304"/>
                <a:gd name="T52" fmla="*/ 234 w 99"/>
                <a:gd name="T53" fmla="*/ 962 h 304"/>
                <a:gd name="T54" fmla="*/ 135 w 99"/>
                <a:gd name="T55" fmla="*/ 962 h 304"/>
                <a:gd name="T56" fmla="*/ 183 w 99"/>
                <a:gd name="T57" fmla="*/ 871 h 304"/>
                <a:gd name="T58" fmla="*/ 251 w 99"/>
                <a:gd name="T59" fmla="*/ 871 h 304"/>
                <a:gd name="T60" fmla="*/ 313 w 99"/>
                <a:gd name="T61" fmla="*/ 889 h 304"/>
                <a:gd name="T62" fmla="*/ 269 w 99"/>
                <a:gd name="T63" fmla="*/ 699 h 304"/>
                <a:gd name="T64" fmla="*/ 183 w 99"/>
                <a:gd name="T65" fmla="*/ 652 h 304"/>
                <a:gd name="T66" fmla="*/ 48 w 99"/>
                <a:gd name="T67" fmla="*/ 652 h 304"/>
                <a:gd name="T68" fmla="*/ 27 w 99"/>
                <a:gd name="T69" fmla="*/ 534 h 304"/>
                <a:gd name="T70" fmla="*/ 27 w 99"/>
                <a:gd name="T71" fmla="*/ 335 h 304"/>
                <a:gd name="T72" fmla="*/ 4 w 99"/>
                <a:gd name="T73" fmla="*/ 146 h 304"/>
                <a:gd name="T74" fmla="*/ 95 w 99"/>
                <a:gd name="T75" fmla="*/ 0 h 304"/>
                <a:gd name="T76" fmla="*/ 185 w 99"/>
                <a:gd name="T77" fmla="*/ 25 h 304"/>
                <a:gd name="T78" fmla="*/ 256 w 99"/>
                <a:gd name="T79" fmla="*/ 40 h 304"/>
                <a:gd name="T80" fmla="*/ 302 w 99"/>
                <a:gd name="T81" fmla="*/ 65 h 304"/>
                <a:gd name="T82" fmla="*/ 335 w 99"/>
                <a:gd name="T83" fmla="*/ 104 h 304"/>
                <a:gd name="T84" fmla="*/ 349 w 99"/>
                <a:gd name="T85" fmla="*/ 160 h 304"/>
                <a:gd name="T86" fmla="*/ 349 w 99"/>
                <a:gd name="T87" fmla="*/ 230 h 304"/>
                <a:gd name="T88" fmla="*/ 335 w 99"/>
                <a:gd name="T89" fmla="*/ 334 h 304"/>
                <a:gd name="T90" fmla="*/ 313 w 99"/>
                <a:gd name="T91" fmla="*/ 4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93 w 33"/>
                <a:gd name="T1" fmla="*/ 34 h 81"/>
                <a:gd name="T2" fmla="*/ 165 w 33"/>
                <a:gd name="T3" fmla="*/ 168 h 81"/>
                <a:gd name="T4" fmla="*/ 123 w 33"/>
                <a:gd name="T5" fmla="*/ 318 h 81"/>
                <a:gd name="T6" fmla="*/ 183 w 33"/>
                <a:gd name="T7" fmla="*/ 416 h 81"/>
                <a:gd name="T8" fmla="*/ 183 w 33"/>
                <a:gd name="T9" fmla="*/ 543 h 81"/>
                <a:gd name="T10" fmla="*/ 93 w 33"/>
                <a:gd name="T11" fmla="*/ 513 h 81"/>
                <a:gd name="T12" fmla="*/ 0 w 33"/>
                <a:gd name="T13" fmla="*/ 525 h 81"/>
                <a:gd name="T14" fmla="*/ 0 w 33"/>
                <a:gd name="T15" fmla="*/ 337 h 81"/>
                <a:gd name="T16" fmla="*/ 32 w 33"/>
                <a:gd name="T17" fmla="*/ 168 h 81"/>
                <a:gd name="T18" fmla="*/ 3 w 33"/>
                <a:gd name="T19" fmla="*/ 0 h 81"/>
                <a:gd name="T20" fmla="*/ 28 w 33"/>
                <a:gd name="T21" fmla="*/ 1 h 81"/>
                <a:gd name="T22" fmla="*/ 50 w 33"/>
                <a:gd name="T23" fmla="*/ 2 h 81"/>
                <a:gd name="T24" fmla="*/ 77 w 33"/>
                <a:gd name="T25" fmla="*/ 29 h 81"/>
                <a:gd name="T26" fmla="*/ 93 w 33"/>
                <a:gd name="T27" fmla="*/ 34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125 w 30"/>
                <a:gd name="T1" fmla="*/ 0 h 84"/>
                <a:gd name="T2" fmla="*/ 33 w 30"/>
                <a:gd name="T3" fmla="*/ 34 h 84"/>
                <a:gd name="T4" fmla="*/ 0 w 30"/>
                <a:gd name="T5" fmla="*/ 197 h 84"/>
                <a:gd name="T6" fmla="*/ 86 w 30"/>
                <a:gd name="T7" fmla="*/ 107 h 84"/>
                <a:gd name="T8" fmla="*/ 61 w 30"/>
                <a:gd name="T9" fmla="*/ 307 h 84"/>
                <a:gd name="T10" fmla="*/ 0 w 30"/>
                <a:gd name="T11" fmla="*/ 315 h 84"/>
                <a:gd name="T12" fmla="*/ 0 w 30"/>
                <a:gd name="T13" fmla="*/ 523 h 84"/>
                <a:gd name="T14" fmla="*/ 61 w 30"/>
                <a:gd name="T15" fmla="*/ 532 h 84"/>
                <a:gd name="T16" fmla="*/ 86 w 30"/>
                <a:gd name="T17" fmla="*/ 391 h 84"/>
                <a:gd name="T18" fmla="*/ 138 w 30"/>
                <a:gd name="T19" fmla="*/ 218 h 84"/>
                <a:gd name="T20" fmla="*/ 125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1372 w 353"/>
                <a:gd name="T1" fmla="*/ 0 h 672"/>
                <a:gd name="T2" fmla="*/ 1275 w 353"/>
                <a:gd name="T3" fmla="*/ 373 h 672"/>
                <a:gd name="T4" fmla="*/ 1043 w 353"/>
                <a:gd name="T5" fmla="*/ 572 h 672"/>
                <a:gd name="T6" fmla="*/ 863 w 353"/>
                <a:gd name="T7" fmla="*/ 632 h 672"/>
                <a:gd name="T8" fmla="*/ 731 w 353"/>
                <a:gd name="T9" fmla="*/ 499 h 672"/>
                <a:gd name="T10" fmla="*/ 670 w 353"/>
                <a:gd name="T11" fmla="*/ 331 h 672"/>
                <a:gd name="T12" fmla="*/ 580 w 353"/>
                <a:gd name="T13" fmla="*/ 718 h 672"/>
                <a:gd name="T14" fmla="*/ 233 w 353"/>
                <a:gd name="T15" fmla="*/ 1717 h 672"/>
                <a:gd name="T16" fmla="*/ 78 w 353"/>
                <a:gd name="T17" fmla="*/ 3280 h 672"/>
                <a:gd name="T18" fmla="*/ 0 w 353"/>
                <a:gd name="T19" fmla="*/ 4403 h 672"/>
                <a:gd name="T20" fmla="*/ 399 w 353"/>
                <a:gd name="T21" fmla="*/ 3305 h 672"/>
                <a:gd name="T22" fmla="*/ 863 w 353"/>
                <a:gd name="T23" fmla="*/ 1408 h 672"/>
                <a:gd name="T24" fmla="*/ 965 w 353"/>
                <a:gd name="T25" fmla="*/ 997 h 672"/>
                <a:gd name="T26" fmla="*/ 1187 w 353"/>
                <a:gd name="T27" fmla="*/ 660 h 672"/>
                <a:gd name="T28" fmla="*/ 1353 w 353"/>
                <a:gd name="T29" fmla="*/ 454 h 672"/>
                <a:gd name="T30" fmla="*/ 1445 w 353"/>
                <a:gd name="T31" fmla="*/ 308 h 672"/>
                <a:gd name="T32" fmla="*/ 1372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223 w 103"/>
                <a:gd name="T1" fmla="*/ 627 h 140"/>
                <a:gd name="T2" fmla="*/ 0 w 103"/>
                <a:gd name="T3" fmla="*/ 1083 h 140"/>
                <a:gd name="T4" fmla="*/ 0 w 103"/>
                <a:gd name="T5" fmla="*/ 743 h 140"/>
                <a:gd name="T6" fmla="*/ 256 w 103"/>
                <a:gd name="T7" fmla="*/ 356 h 140"/>
                <a:gd name="T8" fmla="*/ 377 w 103"/>
                <a:gd name="T9" fmla="*/ 0 h 140"/>
                <a:gd name="T10" fmla="*/ 386 w 103"/>
                <a:gd name="T11" fmla="*/ 331 h 140"/>
                <a:gd name="T12" fmla="*/ 223 w 103"/>
                <a:gd name="T13" fmla="*/ 627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789 w 192"/>
                <a:gd name="T1" fmla="*/ 26 h 508"/>
                <a:gd name="T2" fmla="*/ 789 w 192"/>
                <a:gd name="T3" fmla="*/ 303 h 508"/>
                <a:gd name="T4" fmla="*/ 388 w 192"/>
                <a:gd name="T5" fmla="*/ 2043 h 508"/>
                <a:gd name="T6" fmla="*/ 206 w 192"/>
                <a:gd name="T7" fmla="*/ 2545 h 508"/>
                <a:gd name="T8" fmla="*/ 0 w 192"/>
                <a:gd name="T9" fmla="*/ 3187 h 508"/>
                <a:gd name="T10" fmla="*/ 0 w 192"/>
                <a:gd name="T11" fmla="*/ 2306 h 508"/>
                <a:gd name="T12" fmla="*/ 200 w 192"/>
                <a:gd name="T13" fmla="*/ 1673 h 508"/>
                <a:gd name="T14" fmla="*/ 343 w 192"/>
                <a:gd name="T15" fmla="*/ 1656 h 508"/>
                <a:gd name="T16" fmla="*/ 343 w 192"/>
                <a:gd name="T17" fmla="*/ 1337 h 508"/>
                <a:gd name="T18" fmla="*/ 343 w 192"/>
                <a:gd name="T19" fmla="*/ 911 h 508"/>
                <a:gd name="T20" fmla="*/ 362 w 192"/>
                <a:gd name="T21" fmla="*/ 594 h 508"/>
                <a:gd name="T22" fmla="*/ 524 w 192"/>
                <a:gd name="T23" fmla="*/ 244 h 508"/>
                <a:gd name="T24" fmla="*/ 623 w 192"/>
                <a:gd name="T25" fmla="*/ 188 h 508"/>
                <a:gd name="T26" fmla="*/ 660 w 192"/>
                <a:gd name="T27" fmla="*/ 0 h 508"/>
                <a:gd name="T28" fmla="*/ 789 w 192"/>
                <a:gd name="T29" fmla="*/ 26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307 w 65"/>
                <a:gd name="T1" fmla="*/ 190 h 90"/>
                <a:gd name="T2" fmla="*/ 147 w 65"/>
                <a:gd name="T3" fmla="*/ 334 h 90"/>
                <a:gd name="T4" fmla="*/ 0 w 65"/>
                <a:gd name="T5" fmla="*/ 579 h 90"/>
                <a:gd name="T6" fmla="*/ 90 w 65"/>
                <a:gd name="T7" fmla="*/ 75 h 90"/>
                <a:gd name="T8" fmla="*/ 195 w 65"/>
                <a:gd name="T9" fmla="*/ 0 h 90"/>
                <a:gd name="T10" fmla="*/ 307 w 65"/>
                <a:gd name="T11" fmla="*/ 19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965 w 225"/>
                <a:gd name="T1" fmla="*/ 89 h 594"/>
                <a:gd name="T2" fmla="*/ 702 w 225"/>
                <a:gd name="T3" fmla="*/ 0 h 594"/>
                <a:gd name="T4" fmla="*/ 632 w 225"/>
                <a:gd name="T5" fmla="*/ 270 h 594"/>
                <a:gd name="T6" fmla="*/ 655 w 225"/>
                <a:gd name="T7" fmla="*/ 456 h 594"/>
                <a:gd name="T8" fmla="*/ 366 w 225"/>
                <a:gd name="T9" fmla="*/ 1222 h 594"/>
                <a:gd name="T10" fmla="*/ 68 w 225"/>
                <a:gd name="T11" fmla="*/ 2485 h 594"/>
                <a:gd name="T12" fmla="*/ 0 w 225"/>
                <a:gd name="T13" fmla="*/ 3781 h 594"/>
                <a:gd name="T14" fmla="*/ 402 w 225"/>
                <a:gd name="T15" fmla="*/ 2778 h 594"/>
                <a:gd name="T16" fmla="*/ 779 w 225"/>
                <a:gd name="T17" fmla="*/ 470 h 594"/>
                <a:gd name="T18" fmla="*/ 864 w 225"/>
                <a:gd name="T19" fmla="*/ 384 h 594"/>
                <a:gd name="T20" fmla="*/ 965 w 225"/>
                <a:gd name="T21" fmla="*/ 89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831 w 295"/>
                <a:gd name="T1" fmla="*/ 721 h 210"/>
                <a:gd name="T2" fmla="*/ 578 w 295"/>
                <a:gd name="T3" fmla="*/ 296 h 210"/>
                <a:gd name="T4" fmla="*/ 439 w 295"/>
                <a:gd name="T5" fmla="*/ 254 h 210"/>
                <a:gd name="T6" fmla="*/ 306 w 295"/>
                <a:gd name="T7" fmla="*/ 0 h 210"/>
                <a:gd name="T8" fmla="*/ 163 w 295"/>
                <a:gd name="T9" fmla="*/ 0 h 210"/>
                <a:gd name="T10" fmla="*/ 0 w 295"/>
                <a:gd name="T11" fmla="*/ 315 h 210"/>
                <a:gd name="T12" fmla="*/ 70 w 295"/>
                <a:gd name="T13" fmla="*/ 403 h 210"/>
                <a:gd name="T14" fmla="*/ 235 w 295"/>
                <a:gd name="T15" fmla="*/ 358 h 210"/>
                <a:gd name="T16" fmla="*/ 306 w 295"/>
                <a:gd name="T17" fmla="*/ 197 h 210"/>
                <a:gd name="T18" fmla="*/ 367 w 295"/>
                <a:gd name="T19" fmla="*/ 335 h 210"/>
                <a:gd name="T20" fmla="*/ 367 w 295"/>
                <a:gd name="T21" fmla="*/ 676 h 210"/>
                <a:gd name="T22" fmla="*/ 468 w 295"/>
                <a:gd name="T23" fmla="*/ 721 h 210"/>
                <a:gd name="T24" fmla="*/ 468 w 295"/>
                <a:gd name="T25" fmla="*/ 426 h 210"/>
                <a:gd name="T26" fmla="*/ 626 w 295"/>
                <a:gd name="T27" fmla="*/ 560 h 210"/>
                <a:gd name="T28" fmla="*/ 594 w 295"/>
                <a:gd name="T29" fmla="*/ 921 h 210"/>
                <a:gd name="T30" fmla="*/ 626 w 295"/>
                <a:gd name="T31" fmla="*/ 1055 h 210"/>
                <a:gd name="T32" fmla="*/ 701 w 295"/>
                <a:gd name="T33" fmla="*/ 847 h 210"/>
                <a:gd name="T34" fmla="*/ 772 w 295"/>
                <a:gd name="T35" fmla="*/ 921 h 210"/>
                <a:gd name="T36" fmla="*/ 759 w 295"/>
                <a:gd name="T37" fmla="*/ 1135 h 210"/>
                <a:gd name="T38" fmla="*/ 852 w 295"/>
                <a:gd name="T39" fmla="*/ 1254 h 210"/>
                <a:gd name="T40" fmla="*/ 852 w 295"/>
                <a:gd name="T41" fmla="*/ 985 h 210"/>
                <a:gd name="T42" fmla="*/ 948 w 295"/>
                <a:gd name="T43" fmla="*/ 1027 h 210"/>
                <a:gd name="T44" fmla="*/ 948 w 295"/>
                <a:gd name="T45" fmla="*/ 1341 h 210"/>
                <a:gd name="T46" fmla="*/ 1023 w 295"/>
                <a:gd name="T47" fmla="*/ 1254 h 210"/>
                <a:gd name="T48" fmla="*/ 979 w 295"/>
                <a:gd name="T49" fmla="*/ 921 h 210"/>
                <a:gd name="T50" fmla="*/ 1110 w 295"/>
                <a:gd name="T51" fmla="*/ 1075 h 210"/>
                <a:gd name="T52" fmla="*/ 1127 w 295"/>
                <a:gd name="T53" fmla="*/ 1313 h 210"/>
                <a:gd name="T54" fmla="*/ 1264 w 295"/>
                <a:gd name="T55" fmla="*/ 1313 h 210"/>
                <a:gd name="T56" fmla="*/ 1233 w 295"/>
                <a:gd name="T57" fmla="*/ 1009 h 210"/>
                <a:gd name="T58" fmla="*/ 1039 w 295"/>
                <a:gd name="T59" fmla="*/ 807 h 210"/>
                <a:gd name="T60" fmla="*/ 1026 w 295"/>
                <a:gd name="T61" fmla="*/ 790 h 210"/>
                <a:gd name="T62" fmla="*/ 1008 w 295"/>
                <a:gd name="T63" fmla="*/ 789 h 210"/>
                <a:gd name="T64" fmla="*/ 969 w 295"/>
                <a:gd name="T65" fmla="*/ 775 h 210"/>
                <a:gd name="T66" fmla="*/ 929 w 295"/>
                <a:gd name="T67" fmla="*/ 760 h 210"/>
                <a:gd name="T68" fmla="*/ 893 w 295"/>
                <a:gd name="T69" fmla="*/ 741 h 210"/>
                <a:gd name="T70" fmla="*/ 857 w 295"/>
                <a:gd name="T71" fmla="*/ 725 h 210"/>
                <a:gd name="T72" fmla="*/ 836 w 295"/>
                <a:gd name="T73" fmla="*/ 723 h 210"/>
                <a:gd name="T74" fmla="*/ 831 w 295"/>
                <a:gd name="T75" fmla="*/ 72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373 w 116"/>
                <a:gd name="T1" fmla="*/ 285 h 159"/>
                <a:gd name="T2" fmla="*/ 292 w 116"/>
                <a:gd name="T3" fmla="*/ 236 h 159"/>
                <a:gd name="T4" fmla="*/ 211 w 116"/>
                <a:gd name="T5" fmla="*/ 111 h 159"/>
                <a:gd name="T6" fmla="*/ 138 w 116"/>
                <a:gd name="T7" fmla="*/ 94 h 159"/>
                <a:gd name="T8" fmla="*/ 55 w 116"/>
                <a:gd name="T9" fmla="*/ 0 h 159"/>
                <a:gd name="T10" fmla="*/ 55 w 116"/>
                <a:gd name="T11" fmla="*/ 194 h 159"/>
                <a:gd name="T12" fmla="*/ 138 w 116"/>
                <a:gd name="T13" fmla="*/ 236 h 159"/>
                <a:gd name="T14" fmla="*/ 241 w 116"/>
                <a:gd name="T15" fmla="*/ 285 h 159"/>
                <a:gd name="T16" fmla="*/ 230 w 116"/>
                <a:gd name="T17" fmla="*/ 666 h 159"/>
                <a:gd name="T18" fmla="*/ 230 w 116"/>
                <a:gd name="T19" fmla="*/ 783 h 159"/>
                <a:gd name="T20" fmla="*/ 323 w 116"/>
                <a:gd name="T21" fmla="*/ 927 h 159"/>
                <a:gd name="T22" fmla="*/ 269 w 116"/>
                <a:gd name="T23" fmla="*/ 951 h 159"/>
                <a:gd name="T24" fmla="*/ 176 w 116"/>
                <a:gd name="T25" fmla="*/ 847 h 159"/>
                <a:gd name="T26" fmla="*/ 0 w 116"/>
                <a:gd name="T27" fmla="*/ 847 h 159"/>
                <a:gd name="T28" fmla="*/ 29 w 116"/>
                <a:gd name="T29" fmla="*/ 1007 h 159"/>
                <a:gd name="T30" fmla="*/ 211 w 116"/>
                <a:gd name="T31" fmla="*/ 1116 h 159"/>
                <a:gd name="T32" fmla="*/ 330 w 116"/>
                <a:gd name="T33" fmla="*/ 1116 h 159"/>
                <a:gd name="T34" fmla="*/ 500 w 116"/>
                <a:gd name="T35" fmla="*/ 921 h 159"/>
                <a:gd name="T36" fmla="*/ 421 w 116"/>
                <a:gd name="T37" fmla="*/ 749 h 159"/>
                <a:gd name="T38" fmla="*/ 421 w 116"/>
                <a:gd name="T39" fmla="*/ 566 h 159"/>
                <a:gd name="T40" fmla="*/ 392 w 116"/>
                <a:gd name="T41" fmla="*/ 370 h 159"/>
                <a:gd name="T42" fmla="*/ 373 w 116"/>
                <a:gd name="T43" fmla="*/ 285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242 w 47"/>
                <a:gd name="T1" fmla="*/ 57 h 41"/>
                <a:gd name="T2" fmla="*/ 45 w 47"/>
                <a:gd name="T3" fmla="*/ 0 h 41"/>
                <a:gd name="T4" fmla="*/ 0 w 47"/>
                <a:gd name="T5" fmla="*/ 57 h 41"/>
                <a:gd name="T6" fmla="*/ 45 w 47"/>
                <a:gd name="T7" fmla="*/ 119 h 41"/>
                <a:gd name="T8" fmla="*/ 237 w 47"/>
                <a:gd name="T9" fmla="*/ 213 h 41"/>
                <a:gd name="T10" fmla="*/ 247 w 47"/>
                <a:gd name="T11" fmla="*/ 143 h 41"/>
                <a:gd name="T12" fmla="*/ 247 w 47"/>
                <a:gd name="T13" fmla="*/ 125 h 41"/>
                <a:gd name="T14" fmla="*/ 245 w 47"/>
                <a:gd name="T15" fmla="*/ 86 h 41"/>
                <a:gd name="T16" fmla="*/ 242 w 47"/>
                <a:gd name="T17" fmla="*/ 63 h 41"/>
                <a:gd name="T18" fmla="*/ 242 w 47"/>
                <a:gd name="T19" fmla="*/ 57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144 w 40"/>
                <a:gd name="T1" fmla="*/ 141 h 36"/>
                <a:gd name="T2" fmla="*/ 29 w 40"/>
                <a:gd name="T3" fmla="*/ 0 h 36"/>
                <a:gd name="T4" fmla="*/ 0 w 40"/>
                <a:gd name="T5" fmla="*/ 107 h 36"/>
                <a:gd name="T6" fmla="*/ 60 w 40"/>
                <a:gd name="T7" fmla="*/ 222 h 36"/>
                <a:gd name="T8" fmla="*/ 163 w 40"/>
                <a:gd name="T9" fmla="*/ 230 h 36"/>
                <a:gd name="T10" fmla="*/ 162 w 40"/>
                <a:gd name="T11" fmla="*/ 222 h 36"/>
                <a:gd name="T12" fmla="*/ 159 w 40"/>
                <a:gd name="T13" fmla="*/ 187 h 36"/>
                <a:gd name="T14" fmla="*/ 150 w 40"/>
                <a:gd name="T15" fmla="*/ 160 h 36"/>
                <a:gd name="T16" fmla="*/ 144 w 40"/>
                <a:gd name="T17" fmla="*/ 141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129 w 38"/>
                <a:gd name="T1" fmla="*/ 80 h 32"/>
                <a:gd name="T2" fmla="*/ 20 w 38"/>
                <a:gd name="T3" fmla="*/ 0 h 32"/>
                <a:gd name="T4" fmla="*/ 0 w 38"/>
                <a:gd name="T5" fmla="*/ 80 h 32"/>
                <a:gd name="T6" fmla="*/ 76 w 38"/>
                <a:gd name="T7" fmla="*/ 160 h 32"/>
                <a:gd name="T8" fmla="*/ 165 w 38"/>
                <a:gd name="T9" fmla="*/ 185 h 32"/>
                <a:gd name="T10" fmla="*/ 165 w 38"/>
                <a:gd name="T11" fmla="*/ 103 h 32"/>
                <a:gd name="T12" fmla="*/ 129 w 38"/>
                <a:gd name="T13" fmla="*/ 8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69 w 35"/>
                <a:gd name="T1" fmla="*/ 103 h 30"/>
                <a:gd name="T2" fmla="*/ 0 w 35"/>
                <a:gd name="T3" fmla="*/ 0 h 30"/>
                <a:gd name="T4" fmla="*/ 0 w 35"/>
                <a:gd name="T5" fmla="*/ 190 h 30"/>
                <a:gd name="T6" fmla="*/ 60 w 35"/>
                <a:gd name="T7" fmla="*/ 193 h 30"/>
                <a:gd name="T8" fmla="*/ 94 w 35"/>
                <a:gd name="T9" fmla="*/ 163 h 30"/>
                <a:gd name="T10" fmla="*/ 69 w 35"/>
                <a:gd name="T11" fmla="*/ 103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306 h 58"/>
                <a:gd name="T2" fmla="*/ 0 w 81"/>
                <a:gd name="T3" fmla="*/ 393 h 58"/>
                <a:gd name="T4" fmla="*/ 24 w 81"/>
                <a:gd name="T5" fmla="*/ 375 h 58"/>
                <a:gd name="T6" fmla="*/ 51 w 81"/>
                <a:gd name="T7" fmla="*/ 359 h 58"/>
                <a:gd name="T8" fmla="*/ 78 w 81"/>
                <a:gd name="T9" fmla="*/ 314 h 58"/>
                <a:gd name="T10" fmla="*/ 109 w 81"/>
                <a:gd name="T11" fmla="*/ 273 h 58"/>
                <a:gd name="T12" fmla="*/ 133 w 81"/>
                <a:gd name="T13" fmla="*/ 145 h 58"/>
                <a:gd name="T14" fmla="*/ 227 w 81"/>
                <a:gd name="T15" fmla="*/ 121 h 58"/>
                <a:gd name="T16" fmla="*/ 287 w 81"/>
                <a:gd name="T17" fmla="*/ 66 h 58"/>
                <a:gd name="T18" fmla="*/ 123 w 81"/>
                <a:gd name="T19" fmla="*/ 1 h 58"/>
                <a:gd name="T20" fmla="*/ 0 w 81"/>
                <a:gd name="T21" fmla="*/ 0 h 58"/>
                <a:gd name="T22" fmla="*/ 0 w 81"/>
                <a:gd name="T23" fmla="*/ 77 h 58"/>
                <a:gd name="T24" fmla="*/ 101 w 81"/>
                <a:gd name="T25" fmla="*/ 106 h 58"/>
                <a:gd name="T26" fmla="*/ 74 w 81"/>
                <a:gd name="T27" fmla="*/ 233 h 58"/>
                <a:gd name="T28" fmla="*/ 54 w 81"/>
                <a:gd name="T29" fmla="*/ 261 h 58"/>
                <a:gd name="T30" fmla="*/ 33 w 81"/>
                <a:gd name="T31" fmla="*/ 273 h 58"/>
                <a:gd name="T32" fmla="*/ 20 w 81"/>
                <a:gd name="T33" fmla="*/ 298 h 58"/>
                <a:gd name="T34" fmla="*/ 0 w 81"/>
                <a:gd name="T35" fmla="*/ 306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510 w 109"/>
                <a:gd name="T1" fmla="*/ 72 h 61"/>
                <a:gd name="T2" fmla="*/ 510 w 109"/>
                <a:gd name="T3" fmla="*/ 2 h 61"/>
                <a:gd name="T4" fmla="*/ 398 w 109"/>
                <a:gd name="T5" fmla="*/ 0 h 61"/>
                <a:gd name="T6" fmla="*/ 191 w 109"/>
                <a:gd name="T7" fmla="*/ 0 h 61"/>
                <a:gd name="T8" fmla="*/ 84 w 109"/>
                <a:gd name="T9" fmla="*/ 0 h 61"/>
                <a:gd name="T10" fmla="*/ 0 w 109"/>
                <a:gd name="T11" fmla="*/ 1 h 61"/>
                <a:gd name="T12" fmla="*/ 0 w 109"/>
                <a:gd name="T13" fmla="*/ 60 h 61"/>
                <a:gd name="T14" fmla="*/ 139 w 109"/>
                <a:gd name="T15" fmla="*/ 72 h 61"/>
                <a:gd name="T16" fmla="*/ 109 w 109"/>
                <a:gd name="T17" fmla="*/ 188 h 61"/>
                <a:gd name="T18" fmla="*/ 74 w 109"/>
                <a:gd name="T19" fmla="*/ 212 h 61"/>
                <a:gd name="T20" fmla="*/ 47 w 109"/>
                <a:gd name="T21" fmla="*/ 218 h 61"/>
                <a:gd name="T22" fmla="*/ 28 w 109"/>
                <a:gd name="T23" fmla="*/ 243 h 61"/>
                <a:gd name="T24" fmla="*/ 0 w 109"/>
                <a:gd name="T25" fmla="*/ 244 h 61"/>
                <a:gd name="T26" fmla="*/ 0 w 109"/>
                <a:gd name="T27" fmla="*/ 313 h 61"/>
                <a:gd name="T28" fmla="*/ 32 w 109"/>
                <a:gd name="T29" fmla="*/ 305 h 61"/>
                <a:gd name="T30" fmla="*/ 65 w 109"/>
                <a:gd name="T31" fmla="*/ 285 h 61"/>
                <a:gd name="T32" fmla="*/ 100 w 109"/>
                <a:gd name="T33" fmla="*/ 273 h 61"/>
                <a:gd name="T34" fmla="*/ 141 w 109"/>
                <a:gd name="T35" fmla="*/ 243 h 61"/>
                <a:gd name="T36" fmla="*/ 209 w 109"/>
                <a:gd name="T37" fmla="*/ 95 h 61"/>
                <a:gd name="T38" fmla="*/ 309 w 109"/>
                <a:gd name="T39" fmla="*/ 104 h 61"/>
                <a:gd name="T40" fmla="*/ 332 w 109"/>
                <a:gd name="T41" fmla="*/ 162 h 61"/>
                <a:gd name="T42" fmla="*/ 352 w 109"/>
                <a:gd name="T43" fmla="*/ 207 h 61"/>
                <a:gd name="T44" fmla="*/ 378 w 109"/>
                <a:gd name="T45" fmla="*/ 244 h 61"/>
                <a:gd name="T46" fmla="*/ 398 w 109"/>
                <a:gd name="T47" fmla="*/ 279 h 61"/>
                <a:gd name="T48" fmla="*/ 424 w 109"/>
                <a:gd name="T49" fmla="*/ 297 h 61"/>
                <a:gd name="T50" fmla="*/ 446 w 109"/>
                <a:gd name="T51" fmla="*/ 313 h 61"/>
                <a:gd name="T52" fmla="*/ 482 w 109"/>
                <a:gd name="T53" fmla="*/ 320 h 61"/>
                <a:gd name="T54" fmla="*/ 510 w 109"/>
                <a:gd name="T55" fmla="*/ 313 h 61"/>
                <a:gd name="T56" fmla="*/ 510 w 109"/>
                <a:gd name="T57" fmla="*/ 244 h 61"/>
                <a:gd name="T58" fmla="*/ 455 w 109"/>
                <a:gd name="T59" fmla="*/ 250 h 61"/>
                <a:gd name="T60" fmla="*/ 418 w 109"/>
                <a:gd name="T61" fmla="*/ 238 h 61"/>
                <a:gd name="T62" fmla="*/ 394 w 109"/>
                <a:gd name="T63" fmla="*/ 172 h 61"/>
                <a:gd name="T64" fmla="*/ 378 w 109"/>
                <a:gd name="T65" fmla="*/ 72 h 61"/>
                <a:gd name="T66" fmla="*/ 476 w 109"/>
                <a:gd name="T67" fmla="*/ 63 h 61"/>
                <a:gd name="T68" fmla="*/ 510 w 109"/>
                <a:gd name="T69" fmla="*/ 72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125 w 43"/>
                <a:gd name="T1" fmla="*/ 65 h 60"/>
                <a:gd name="T2" fmla="*/ 125 w 43"/>
                <a:gd name="T3" fmla="*/ 0 h 60"/>
                <a:gd name="T4" fmla="*/ 0 w 43"/>
                <a:gd name="T5" fmla="*/ 2 h 60"/>
                <a:gd name="T6" fmla="*/ 5 w 43"/>
                <a:gd name="T7" fmla="*/ 146 h 60"/>
                <a:gd name="T8" fmla="*/ 33 w 43"/>
                <a:gd name="T9" fmla="*/ 254 h 60"/>
                <a:gd name="T10" fmla="*/ 56 w 43"/>
                <a:gd name="T11" fmla="*/ 333 h 60"/>
                <a:gd name="T12" fmla="*/ 86 w 43"/>
                <a:gd name="T13" fmla="*/ 365 h 60"/>
                <a:gd name="T14" fmla="*/ 89 w 43"/>
                <a:gd name="T15" fmla="*/ 384 h 60"/>
                <a:gd name="T16" fmla="*/ 103 w 43"/>
                <a:gd name="T17" fmla="*/ 389 h 60"/>
                <a:gd name="T18" fmla="*/ 113 w 43"/>
                <a:gd name="T19" fmla="*/ 389 h 60"/>
                <a:gd name="T20" fmla="*/ 125 w 43"/>
                <a:gd name="T21" fmla="*/ 384 h 60"/>
                <a:gd name="T22" fmla="*/ 125 w 43"/>
                <a:gd name="T23" fmla="*/ 296 h 60"/>
                <a:gd name="T24" fmla="*/ 89 w 43"/>
                <a:gd name="T25" fmla="*/ 296 h 60"/>
                <a:gd name="T26" fmla="*/ 67 w 43"/>
                <a:gd name="T27" fmla="*/ 263 h 60"/>
                <a:gd name="T28" fmla="*/ 52 w 43"/>
                <a:gd name="T29" fmla="*/ 190 h 60"/>
                <a:gd name="T30" fmla="*/ 39 w 43"/>
                <a:gd name="T31" fmla="*/ 65 h 60"/>
                <a:gd name="T32" fmla="*/ 103 w 43"/>
                <a:gd name="T33" fmla="*/ 64 h 60"/>
                <a:gd name="T34" fmla="*/ 125 w 43"/>
                <a:gd name="T35" fmla="*/ 65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436 w 220"/>
                <a:gd name="T1" fmla="*/ 561 h 221"/>
                <a:gd name="T2" fmla="*/ 521 w 220"/>
                <a:gd name="T3" fmla="*/ 621 h 221"/>
                <a:gd name="T4" fmla="*/ 582 w 220"/>
                <a:gd name="T5" fmla="*/ 657 h 221"/>
                <a:gd name="T6" fmla="*/ 618 w 220"/>
                <a:gd name="T7" fmla="*/ 694 h 221"/>
                <a:gd name="T8" fmla="*/ 631 w 220"/>
                <a:gd name="T9" fmla="*/ 728 h 221"/>
                <a:gd name="T10" fmla="*/ 646 w 220"/>
                <a:gd name="T11" fmla="*/ 770 h 221"/>
                <a:gd name="T12" fmla="*/ 657 w 220"/>
                <a:gd name="T13" fmla="*/ 825 h 221"/>
                <a:gd name="T14" fmla="*/ 677 w 220"/>
                <a:gd name="T15" fmla="*/ 901 h 221"/>
                <a:gd name="T16" fmla="*/ 717 w 220"/>
                <a:gd name="T17" fmla="*/ 1003 h 221"/>
                <a:gd name="T18" fmla="*/ 785 w 220"/>
                <a:gd name="T19" fmla="*/ 773 h 221"/>
                <a:gd name="T20" fmla="*/ 795 w 220"/>
                <a:gd name="T21" fmla="*/ 517 h 221"/>
                <a:gd name="T22" fmla="*/ 787 w 220"/>
                <a:gd name="T23" fmla="*/ 265 h 221"/>
                <a:gd name="T24" fmla="*/ 781 w 220"/>
                <a:gd name="T25" fmla="*/ 0 h 221"/>
                <a:gd name="T26" fmla="*/ 881 w 220"/>
                <a:gd name="T27" fmla="*/ 330 h 221"/>
                <a:gd name="T28" fmla="*/ 877 w 220"/>
                <a:gd name="T29" fmla="*/ 573 h 221"/>
                <a:gd name="T30" fmla="*/ 869 w 220"/>
                <a:gd name="T31" fmla="*/ 773 h 221"/>
                <a:gd name="T32" fmla="*/ 844 w 220"/>
                <a:gd name="T33" fmla="*/ 975 h 221"/>
                <a:gd name="T34" fmla="*/ 805 w 220"/>
                <a:gd name="T35" fmla="*/ 1206 h 221"/>
                <a:gd name="T36" fmla="*/ 696 w 220"/>
                <a:gd name="T37" fmla="*/ 1245 h 221"/>
                <a:gd name="T38" fmla="*/ 532 w 220"/>
                <a:gd name="T39" fmla="*/ 1486 h 221"/>
                <a:gd name="T40" fmla="*/ 295 w 220"/>
                <a:gd name="T41" fmla="*/ 1486 h 221"/>
                <a:gd name="T42" fmla="*/ 129 w 220"/>
                <a:gd name="T43" fmla="*/ 1286 h 221"/>
                <a:gd name="T44" fmla="*/ 54 w 220"/>
                <a:gd name="T45" fmla="*/ 1076 h 221"/>
                <a:gd name="T46" fmla="*/ 2 w 220"/>
                <a:gd name="T47" fmla="*/ 798 h 221"/>
                <a:gd name="T48" fmla="*/ 0 w 220"/>
                <a:gd name="T49" fmla="*/ 573 h 221"/>
                <a:gd name="T50" fmla="*/ 2 w 220"/>
                <a:gd name="T51" fmla="*/ 364 h 221"/>
                <a:gd name="T52" fmla="*/ 43 w 220"/>
                <a:gd name="T53" fmla="*/ 166 h 221"/>
                <a:gd name="T54" fmla="*/ 68 w 220"/>
                <a:gd name="T55" fmla="*/ 387 h 221"/>
                <a:gd name="T56" fmla="*/ 85 w 220"/>
                <a:gd name="T57" fmla="*/ 592 h 221"/>
                <a:gd name="T58" fmla="*/ 100 w 220"/>
                <a:gd name="T59" fmla="*/ 793 h 221"/>
                <a:gd name="T60" fmla="*/ 135 w 220"/>
                <a:gd name="T61" fmla="*/ 991 h 221"/>
                <a:gd name="T62" fmla="*/ 152 w 220"/>
                <a:gd name="T63" fmla="*/ 892 h 221"/>
                <a:gd name="T64" fmla="*/ 168 w 220"/>
                <a:gd name="T65" fmla="*/ 813 h 221"/>
                <a:gd name="T66" fmla="*/ 184 w 220"/>
                <a:gd name="T67" fmla="*/ 743 h 221"/>
                <a:gd name="T68" fmla="*/ 203 w 220"/>
                <a:gd name="T69" fmla="*/ 703 h 221"/>
                <a:gd name="T70" fmla="*/ 230 w 220"/>
                <a:gd name="T71" fmla="*/ 660 h 221"/>
                <a:gd name="T72" fmla="*/ 260 w 220"/>
                <a:gd name="T73" fmla="*/ 629 h 221"/>
                <a:gd name="T74" fmla="*/ 309 w 220"/>
                <a:gd name="T75" fmla="*/ 606 h 221"/>
                <a:gd name="T76" fmla="*/ 372 w 220"/>
                <a:gd name="T77" fmla="*/ 586 h 221"/>
                <a:gd name="T78" fmla="*/ 372 w 220"/>
                <a:gd name="T79" fmla="*/ 677 h 221"/>
                <a:gd name="T80" fmla="*/ 328 w 220"/>
                <a:gd name="T81" fmla="*/ 728 h 221"/>
                <a:gd name="T82" fmla="*/ 295 w 220"/>
                <a:gd name="T83" fmla="*/ 770 h 221"/>
                <a:gd name="T84" fmla="*/ 273 w 220"/>
                <a:gd name="T85" fmla="*/ 813 h 221"/>
                <a:gd name="T86" fmla="*/ 263 w 220"/>
                <a:gd name="T87" fmla="*/ 853 h 221"/>
                <a:gd name="T88" fmla="*/ 260 w 220"/>
                <a:gd name="T89" fmla="*/ 901 h 221"/>
                <a:gd name="T90" fmla="*/ 267 w 220"/>
                <a:gd name="T91" fmla="*/ 967 h 221"/>
                <a:gd name="T92" fmla="*/ 273 w 220"/>
                <a:gd name="T93" fmla="*/ 1041 h 221"/>
                <a:gd name="T94" fmla="*/ 290 w 220"/>
                <a:gd name="T95" fmla="*/ 1133 h 221"/>
                <a:gd name="T96" fmla="*/ 368 w 220"/>
                <a:gd name="T97" fmla="*/ 1133 h 221"/>
                <a:gd name="T98" fmla="*/ 368 w 220"/>
                <a:gd name="T99" fmla="*/ 991 h 221"/>
                <a:gd name="T100" fmla="*/ 424 w 220"/>
                <a:gd name="T101" fmla="*/ 1003 h 221"/>
                <a:gd name="T102" fmla="*/ 446 w 220"/>
                <a:gd name="T103" fmla="*/ 1172 h 221"/>
                <a:gd name="T104" fmla="*/ 547 w 220"/>
                <a:gd name="T105" fmla="*/ 1172 h 221"/>
                <a:gd name="T106" fmla="*/ 585 w 220"/>
                <a:gd name="T107" fmla="*/ 1003 h 221"/>
                <a:gd name="T108" fmla="*/ 578 w 220"/>
                <a:gd name="T109" fmla="*/ 935 h 221"/>
                <a:gd name="T110" fmla="*/ 562 w 220"/>
                <a:gd name="T111" fmla="*/ 871 h 221"/>
                <a:gd name="T112" fmla="*/ 554 w 220"/>
                <a:gd name="T113" fmla="*/ 825 h 221"/>
                <a:gd name="T114" fmla="*/ 534 w 220"/>
                <a:gd name="T115" fmla="*/ 793 h 221"/>
                <a:gd name="T116" fmla="*/ 518 w 220"/>
                <a:gd name="T117" fmla="*/ 769 h 221"/>
                <a:gd name="T118" fmla="*/ 493 w 220"/>
                <a:gd name="T119" fmla="*/ 737 h 221"/>
                <a:gd name="T120" fmla="*/ 459 w 220"/>
                <a:gd name="T121" fmla="*/ 706 h 221"/>
                <a:gd name="T122" fmla="*/ 418 w 220"/>
                <a:gd name="T123" fmla="*/ 677 h 221"/>
                <a:gd name="T124" fmla="*/ 436 w 220"/>
                <a:gd name="T125" fmla="*/ 561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456 w 119"/>
                <a:gd name="T1" fmla="*/ 703 h 156"/>
                <a:gd name="T2" fmla="*/ 395 w 119"/>
                <a:gd name="T3" fmla="*/ 1026 h 156"/>
                <a:gd name="T4" fmla="*/ 230 w 119"/>
                <a:gd name="T5" fmla="*/ 1203 h 156"/>
                <a:gd name="T6" fmla="*/ 0 w 119"/>
                <a:gd name="T7" fmla="*/ 467 h 156"/>
                <a:gd name="T8" fmla="*/ 106 w 119"/>
                <a:gd name="T9" fmla="*/ 257 h 156"/>
                <a:gd name="T10" fmla="*/ 181 w 119"/>
                <a:gd name="T11" fmla="*/ 0 h 156"/>
                <a:gd name="T12" fmla="*/ 456 w 119"/>
                <a:gd name="T13" fmla="*/ 703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139 w 28"/>
                <a:gd name="T1" fmla="*/ 479 h 77"/>
                <a:gd name="T2" fmla="*/ 73 w 28"/>
                <a:gd name="T3" fmla="*/ 0 h 77"/>
                <a:gd name="T4" fmla="*/ 0 w 28"/>
                <a:gd name="T5" fmla="*/ 35 h 77"/>
                <a:gd name="T6" fmla="*/ 25 w 28"/>
                <a:gd name="T7" fmla="*/ 461 h 77"/>
                <a:gd name="T8" fmla="*/ 125 w 28"/>
                <a:gd name="T9" fmla="*/ 571 h 77"/>
                <a:gd name="T10" fmla="*/ 139 w 28"/>
                <a:gd name="T11" fmla="*/ 479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887 w 440"/>
                <a:gd name="T1" fmla="*/ 198 h 857"/>
                <a:gd name="T2" fmla="*/ 1188 w 440"/>
                <a:gd name="T3" fmla="*/ 456 h 857"/>
                <a:gd name="T4" fmla="*/ 1387 w 440"/>
                <a:gd name="T5" fmla="*/ 654 h 857"/>
                <a:gd name="T6" fmla="*/ 1520 w 440"/>
                <a:gd name="T7" fmla="*/ 899 h 857"/>
                <a:gd name="T8" fmla="*/ 1619 w 440"/>
                <a:gd name="T9" fmla="*/ 1250 h 857"/>
                <a:gd name="T10" fmla="*/ 1790 w 440"/>
                <a:gd name="T11" fmla="*/ 2528 h 857"/>
                <a:gd name="T12" fmla="*/ 1850 w 440"/>
                <a:gd name="T13" fmla="*/ 3428 h 857"/>
                <a:gd name="T14" fmla="*/ 1619 w 440"/>
                <a:gd name="T15" fmla="*/ 4730 h 857"/>
                <a:gd name="T16" fmla="*/ 1456 w 440"/>
                <a:gd name="T17" fmla="*/ 5331 h 857"/>
                <a:gd name="T18" fmla="*/ 1150 w 440"/>
                <a:gd name="T19" fmla="*/ 5119 h 857"/>
                <a:gd name="T20" fmla="*/ 1294 w 440"/>
                <a:gd name="T21" fmla="*/ 4998 h 857"/>
                <a:gd name="T22" fmla="*/ 1456 w 440"/>
                <a:gd name="T23" fmla="*/ 4578 h 857"/>
                <a:gd name="T24" fmla="*/ 1380 w 440"/>
                <a:gd name="T25" fmla="*/ 4125 h 857"/>
                <a:gd name="T26" fmla="*/ 1665 w 440"/>
                <a:gd name="T27" fmla="*/ 3765 h 857"/>
                <a:gd name="T28" fmla="*/ 1577 w 440"/>
                <a:gd name="T29" fmla="*/ 3166 h 857"/>
                <a:gd name="T30" fmla="*/ 1415 w 440"/>
                <a:gd name="T31" fmla="*/ 3072 h 857"/>
                <a:gd name="T32" fmla="*/ 1577 w 440"/>
                <a:gd name="T33" fmla="*/ 2447 h 857"/>
                <a:gd name="T34" fmla="*/ 1399 w 440"/>
                <a:gd name="T35" fmla="*/ 1926 h 857"/>
                <a:gd name="T36" fmla="*/ 1339 w 440"/>
                <a:gd name="T37" fmla="*/ 1840 h 857"/>
                <a:gd name="T38" fmla="*/ 1276 w 440"/>
                <a:gd name="T39" fmla="*/ 1765 h 857"/>
                <a:gd name="T40" fmla="*/ 1224 w 440"/>
                <a:gd name="T41" fmla="*/ 1700 h 857"/>
                <a:gd name="T42" fmla="*/ 1215 w 440"/>
                <a:gd name="T43" fmla="*/ 1597 h 857"/>
                <a:gd name="T44" fmla="*/ 1150 w 440"/>
                <a:gd name="T45" fmla="*/ 1096 h 857"/>
                <a:gd name="T46" fmla="*/ 915 w 440"/>
                <a:gd name="T47" fmla="*/ 2413 h 857"/>
                <a:gd name="T48" fmla="*/ 707 w 440"/>
                <a:gd name="T49" fmla="*/ 2528 h 857"/>
                <a:gd name="T50" fmla="*/ 915 w 440"/>
                <a:gd name="T51" fmla="*/ 3042 h 857"/>
                <a:gd name="T52" fmla="*/ 787 w 440"/>
                <a:gd name="T53" fmla="*/ 3254 h 857"/>
                <a:gd name="T54" fmla="*/ 868 w 440"/>
                <a:gd name="T55" fmla="*/ 3735 h 857"/>
                <a:gd name="T56" fmla="*/ 787 w 440"/>
                <a:gd name="T57" fmla="*/ 4360 h 857"/>
                <a:gd name="T58" fmla="*/ 487 w 440"/>
                <a:gd name="T59" fmla="*/ 3618 h 857"/>
                <a:gd name="T60" fmla="*/ 487 w 440"/>
                <a:gd name="T61" fmla="*/ 2116 h 857"/>
                <a:gd name="T62" fmla="*/ 367 w 440"/>
                <a:gd name="T63" fmla="*/ 3215 h 857"/>
                <a:gd name="T64" fmla="*/ 0 w 440"/>
                <a:gd name="T65" fmla="*/ 3676 h 857"/>
                <a:gd name="T66" fmla="*/ 286 w 440"/>
                <a:gd name="T67" fmla="*/ 1584 h 857"/>
                <a:gd name="T68" fmla="*/ 309 w 440"/>
                <a:gd name="T69" fmla="*/ 1096 h 857"/>
                <a:gd name="T70" fmla="*/ 388 w 440"/>
                <a:gd name="T71" fmla="*/ 742 h 857"/>
                <a:gd name="T72" fmla="*/ 520 w 440"/>
                <a:gd name="T73" fmla="*/ 401 h 857"/>
                <a:gd name="T74" fmla="*/ 698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758 w 326"/>
                <a:gd name="T1" fmla="*/ 717 h 627"/>
                <a:gd name="T2" fmla="*/ 463 w 326"/>
                <a:gd name="T3" fmla="*/ 2000 h 627"/>
                <a:gd name="T4" fmla="*/ 293 w 326"/>
                <a:gd name="T5" fmla="*/ 2501 h 627"/>
                <a:gd name="T6" fmla="*/ 37 w 326"/>
                <a:gd name="T7" fmla="*/ 3141 h 627"/>
                <a:gd name="T8" fmla="*/ 0 w 326"/>
                <a:gd name="T9" fmla="*/ 3621 h 627"/>
                <a:gd name="T10" fmla="*/ 124 w 326"/>
                <a:gd name="T11" fmla="*/ 3801 h 627"/>
                <a:gd name="T12" fmla="*/ 315 w 326"/>
                <a:gd name="T13" fmla="*/ 3801 h 627"/>
                <a:gd name="T14" fmla="*/ 576 w 326"/>
                <a:gd name="T15" fmla="*/ 3823 h 627"/>
                <a:gd name="T16" fmla="*/ 955 w 326"/>
                <a:gd name="T17" fmla="*/ 3763 h 627"/>
                <a:gd name="T18" fmla="*/ 1350 w 326"/>
                <a:gd name="T19" fmla="*/ 3892 h 627"/>
                <a:gd name="T20" fmla="*/ 1314 w 326"/>
                <a:gd name="T21" fmla="*/ 3655 h 627"/>
                <a:gd name="T22" fmla="*/ 678 w 326"/>
                <a:gd name="T23" fmla="*/ 3621 h 627"/>
                <a:gd name="T24" fmla="*/ 419 w 326"/>
                <a:gd name="T25" fmla="*/ 3226 h 627"/>
                <a:gd name="T26" fmla="*/ 553 w 326"/>
                <a:gd name="T27" fmla="*/ 2473 h 627"/>
                <a:gd name="T28" fmla="*/ 854 w 326"/>
                <a:gd name="T29" fmla="*/ 1065 h 627"/>
                <a:gd name="T30" fmla="*/ 991 w 326"/>
                <a:gd name="T31" fmla="*/ 0 h 627"/>
                <a:gd name="T32" fmla="*/ 758 w 326"/>
                <a:gd name="T33" fmla="*/ 717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213 w 74"/>
                <a:gd name="T1" fmla="*/ 0 h 146"/>
                <a:gd name="T2" fmla="*/ 293 w 74"/>
                <a:gd name="T3" fmla="*/ 404 h 146"/>
                <a:gd name="T4" fmla="*/ 293 w 74"/>
                <a:gd name="T5" fmla="*/ 908 h 146"/>
                <a:gd name="T6" fmla="*/ 0 w 74"/>
                <a:gd name="T7" fmla="*/ 908 h 146"/>
                <a:gd name="T8" fmla="*/ 0 w 74"/>
                <a:gd name="T9" fmla="*/ 494 h 146"/>
                <a:gd name="T10" fmla="*/ 159 w 74"/>
                <a:gd name="T11" fmla="*/ 282 h 146"/>
                <a:gd name="T12" fmla="*/ 213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0465" name="AutoShape 49"/>
          <p:cNvSpPr>
            <a:spLocks noChangeArrowheads="1"/>
          </p:cNvSpPr>
          <p:nvPr/>
        </p:nvSpPr>
        <p:spPr bwMode="auto">
          <a:xfrm>
            <a:off x="6183313" y="161925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/>
              <a:t>반복 구조는 일련의 처리를 반복할 수 있게 한다</a:t>
            </a:r>
            <a:r>
              <a:rPr lang="en-US" altLang="ko-KR" sz="1400"/>
              <a:t>. </a:t>
            </a:r>
            <a:r>
              <a:rPr lang="ko-KR" altLang="en-US" sz="1400"/>
              <a:t>반복의 개념을 먼저 이해하고 </a:t>
            </a:r>
            <a:r>
              <a:rPr lang="en-US" altLang="ko-KR" sz="1400"/>
              <a:t>C</a:t>
            </a:r>
            <a:r>
              <a:rPr lang="ko-KR" altLang="en-US" sz="1400"/>
              <a:t>에서 제공되는 </a:t>
            </a:r>
            <a:r>
              <a:rPr lang="en-US" altLang="ko-KR" sz="1400"/>
              <a:t>3</a:t>
            </a:r>
            <a:r>
              <a:rPr lang="ko-KR" altLang="en-US" sz="1400"/>
              <a:t>가지의 반복 구조에 대하여 학습한다</a:t>
            </a:r>
            <a:r>
              <a:rPr lang="en-US" altLang="ko-KR" sz="1400"/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 bwMode="auto">
          <a:xfrm flipH="1" flipV="1">
            <a:off x="3513667" y="2821517"/>
            <a:ext cx="2201333" cy="17938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71E807-A953-44AA-B67C-25BDBE57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0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0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7.3 </a:t>
            </a:r>
            <a:r>
              <a:rPr lang="ko-KR" altLang="en-US" sz="3600" dirty="0" err="1"/>
              <a:t>센티널</a:t>
            </a:r>
            <a:r>
              <a:rPr lang="ko-KR" altLang="en-US" sz="3600" dirty="0"/>
              <a:t> 값의 이용</a:t>
            </a:r>
            <a:endParaRPr lang="en-US" altLang="ko-KR" sz="36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센티널</a:t>
            </a:r>
            <a:r>
              <a:rPr lang="en-US" altLang="ko-KR" dirty="0"/>
              <a:t>: </a:t>
            </a:r>
            <a:r>
              <a:rPr lang="ko-KR" altLang="en-US" dirty="0"/>
              <a:t>입력되는 데이터의 끝을 알리는 특수한 값</a:t>
            </a:r>
            <a:endParaRPr lang="en-US" altLang="ko-KR" dirty="0"/>
          </a:p>
          <a:p>
            <a:pPr lvl="1"/>
            <a:r>
              <a:rPr lang="ko-KR" altLang="en-US" dirty="0"/>
              <a:t>데이터의 개수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  <a:r>
              <a:rPr lang="ko-KR" altLang="en-US" dirty="0"/>
              <a:t>를 미리 알지 못 할 때 사용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6540" b="7283"/>
          <a:stretch/>
        </p:blipFill>
        <p:spPr>
          <a:xfrm>
            <a:off x="1602141" y="2743201"/>
            <a:ext cx="5969724" cy="40576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033349-AA37-452A-8268-373B1516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성적들의 평균을 구하는 문제</a:t>
            </a:r>
          </a:p>
        </p:txBody>
      </p:sp>
      <p:sp>
        <p:nvSpPr>
          <p:cNvPr id="659460" name="Rectangle 4"/>
          <p:cNvSpPr>
            <a:spLocks noChangeArrowheads="1"/>
          </p:cNvSpPr>
          <p:nvPr/>
        </p:nvSpPr>
        <p:spPr bwMode="auto">
          <a:xfrm>
            <a:off x="1212743" y="1641152"/>
            <a:ext cx="2505075" cy="21510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kumimoji="1" lang="ko-KR" altLang="en-US" sz="1600">
                <a:latin typeface="Trebuchet MS" panose="020B0603020202020204" pitchFamily="34" charset="0"/>
              </a:rPr>
              <a:t>성적의 평균을 구한다</a:t>
            </a:r>
            <a:r>
              <a:rPr kumimoji="1" lang="en-US" altLang="ko-KR" sz="160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59461" name="AutoShape 5"/>
          <p:cNvSpPr>
            <a:spLocks noChangeArrowheads="1"/>
          </p:cNvSpPr>
          <p:nvPr/>
        </p:nvSpPr>
        <p:spPr bwMode="auto">
          <a:xfrm>
            <a:off x="3857518" y="2307902"/>
            <a:ext cx="457200" cy="7826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659462" name="Rectangle 6"/>
          <p:cNvSpPr>
            <a:spLocks noChangeArrowheads="1"/>
          </p:cNvSpPr>
          <p:nvPr/>
        </p:nvSpPr>
        <p:spPr bwMode="auto">
          <a:xfrm>
            <a:off x="4975118" y="1645914"/>
            <a:ext cx="2505075" cy="2151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252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1.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필요한 변수들을 초기화한다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 </a:t>
            </a:r>
          </a:p>
          <a:p>
            <a:pPr marL="252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2.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성적을 입력 받아서 합계를 구하고 성적의 개수를 센다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 </a:t>
            </a:r>
          </a:p>
          <a:p>
            <a:pPr marL="252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3.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평균을 계산하고 화면에 출력한다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 </a:t>
            </a:r>
          </a:p>
        </p:txBody>
      </p:sp>
      <p:sp>
        <p:nvSpPr>
          <p:cNvPr id="659463" name="Rectangle 7"/>
          <p:cNvSpPr>
            <a:spLocks noChangeArrowheads="1"/>
          </p:cNvSpPr>
          <p:nvPr/>
        </p:nvSpPr>
        <p:spPr bwMode="auto">
          <a:xfrm>
            <a:off x="1227030" y="4177977"/>
            <a:ext cx="2505075" cy="21510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252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1.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필요한 변수들을 초기화한다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59464" name="AutoShape 8"/>
          <p:cNvSpPr>
            <a:spLocks noChangeArrowheads="1"/>
          </p:cNvSpPr>
          <p:nvPr/>
        </p:nvSpPr>
        <p:spPr bwMode="auto">
          <a:xfrm>
            <a:off x="3871805" y="4844727"/>
            <a:ext cx="457200" cy="7826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659465" name="Rectangle 9"/>
          <p:cNvSpPr>
            <a:spLocks noChangeArrowheads="1"/>
          </p:cNvSpPr>
          <p:nvPr/>
        </p:nvSpPr>
        <p:spPr bwMode="auto">
          <a:xfrm>
            <a:off x="4989405" y="4182739"/>
            <a:ext cx="2505075" cy="2151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288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(1) sum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을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0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으로 초기화한다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 </a:t>
            </a:r>
          </a:p>
          <a:p>
            <a:pPr marL="288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(2) n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을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0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으로 초기화한다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288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(3) grade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를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0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으로 초기화한다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2E175B-0F50-4A4B-B1FC-01DCC3B0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237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성적들의 평균을 구하는 문제</a:t>
            </a:r>
          </a:p>
        </p:txBody>
      </p:sp>
      <p:sp>
        <p:nvSpPr>
          <p:cNvPr id="660483" name="Rectangle 3"/>
          <p:cNvSpPr>
            <a:spLocks noChangeArrowheads="1"/>
          </p:cNvSpPr>
          <p:nvPr/>
        </p:nvSpPr>
        <p:spPr bwMode="auto">
          <a:xfrm>
            <a:off x="1042772" y="1605641"/>
            <a:ext cx="2505075" cy="21510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252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2.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성적을 </a:t>
            </a:r>
            <a:r>
              <a:rPr kumimoji="1" lang="ko-KR" altLang="en-US" sz="1600" dirty="0" err="1">
                <a:latin typeface="Trebuchet MS" panose="020B0603020202020204" pitchFamily="34" charset="0"/>
              </a:rPr>
              <a:t>입력받아서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 합계를 구하고 성적의 개수를 센다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60484" name="AutoShape 4"/>
          <p:cNvSpPr>
            <a:spLocks noChangeArrowheads="1"/>
          </p:cNvSpPr>
          <p:nvPr/>
        </p:nvSpPr>
        <p:spPr bwMode="auto">
          <a:xfrm>
            <a:off x="3706597" y="2272391"/>
            <a:ext cx="457200" cy="7826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660485" name="Rectangle 5"/>
          <p:cNvSpPr>
            <a:spLocks noChangeArrowheads="1"/>
          </p:cNvSpPr>
          <p:nvPr/>
        </p:nvSpPr>
        <p:spPr bwMode="auto">
          <a:xfrm>
            <a:off x="4824197" y="1610403"/>
            <a:ext cx="3330575" cy="2151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while (grade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가 음수가 아니면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</a:t>
            </a:r>
            <a:endParaRPr kumimoji="1" lang="ko-KR" altLang="en-US" sz="1600" dirty="0">
              <a:latin typeface="Trebuchet MS" panose="020B0603020202020204" pitchFamily="34" charset="0"/>
            </a:endParaRP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latin typeface="Trebuchet MS" panose="020B0603020202020204" pitchFamily="34" charset="0"/>
              </a:rPr>
              <a:t>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(1)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사용자로부터 성적을 읽어서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grade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에 저장한다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 (2) sum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에 이 점수를 누적한다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 (3) n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을 하나 증가한다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 </a:t>
            </a:r>
          </a:p>
        </p:txBody>
      </p:sp>
      <p:sp>
        <p:nvSpPr>
          <p:cNvPr id="660486" name="Rectangle 6"/>
          <p:cNvSpPr>
            <a:spLocks noChangeArrowheads="1"/>
          </p:cNvSpPr>
          <p:nvPr/>
        </p:nvSpPr>
        <p:spPr bwMode="auto">
          <a:xfrm>
            <a:off x="1057059" y="4142466"/>
            <a:ext cx="2505075" cy="21510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252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3.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평균을 계산하고 화면에 출력한다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60487" name="AutoShape 7"/>
          <p:cNvSpPr>
            <a:spLocks noChangeArrowheads="1"/>
          </p:cNvSpPr>
          <p:nvPr/>
        </p:nvSpPr>
        <p:spPr bwMode="auto">
          <a:xfrm>
            <a:off x="3720884" y="4809216"/>
            <a:ext cx="457200" cy="7826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4838484" y="4147228"/>
            <a:ext cx="3316288" cy="2151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24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(1) sum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을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n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으로 나누어서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average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에 저장한다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 </a:t>
            </a:r>
          </a:p>
          <a:p>
            <a:pPr marL="324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(2) average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를 화면에 출력한다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2E2D53-9ECF-4B48-89E4-D21B936B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6256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82637" y="1765299"/>
            <a:ext cx="7578725" cy="42460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while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문을 이용한 성적의 평균 구하기 프로그램 </a:t>
            </a:r>
            <a:endParaRPr kumimoji="1" lang="ko-KR" altLang="en-US" sz="1600" dirty="0">
              <a:solidFill>
                <a:srgbClr val="0000FF"/>
              </a:solidFill>
              <a:latin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#define _CRT_SECURE_NO_WARNINGS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grade, n, sum;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float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average;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필요한 변수들을 초기화한다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n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sum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grade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＂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종료 시 음수 입력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ko-KR" altLang="en-US" sz="16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센티넬</a:t>
            </a:r>
            <a:r>
              <a:rPr lang="ko-KR" altLang="en-US" sz="3600" dirty="0"/>
              <a:t> 예제 </a:t>
            </a:r>
            <a:r>
              <a:rPr lang="en-US" altLang="ko-KR" sz="3600" dirty="0"/>
              <a:t>1/2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4479925" y="3108325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br>
              <a:rPr lang="en-US" altLang="ko-KR">
                <a:solidFill>
                  <a:srgbClr val="000000"/>
                </a:solidFill>
              </a:rPr>
            </a:b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AC85B4-635D-4E6E-8459-4B7CD8C4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ChangeArrowheads="1"/>
          </p:cNvSpPr>
          <p:nvPr/>
        </p:nvSpPr>
        <p:spPr bwMode="auto">
          <a:xfrm>
            <a:off x="806450" y="1529042"/>
            <a:ext cx="7531100" cy="51165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성적을 </a:t>
            </a:r>
            <a:r>
              <a:rPr kumimoji="1" lang="ko-KR" altLang="en-US" sz="1600" dirty="0" err="1">
                <a:solidFill>
                  <a:srgbClr val="008000"/>
                </a:solidFill>
                <a:latin typeface="Cambria Math" panose="02040503050406030204" pitchFamily="18" charset="0"/>
              </a:rPr>
              <a:t>입력받아서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 합계를 구하고 학생 수를 센다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(grade &gt;= 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성적을 </a:t>
            </a:r>
            <a:r>
              <a:rPr kumimoji="1" lang="ko-KR" altLang="en-US" sz="1600" dirty="0" err="1">
                <a:solidFill>
                  <a:srgbClr val="800000"/>
                </a:solidFill>
                <a:latin typeface="Cambria Math" panose="02040503050406030204" pitchFamily="18" charset="0"/>
              </a:rPr>
              <a:t>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&amp;grade); </a:t>
            </a:r>
            <a:b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sum += grade;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n++;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 = sum - grade;   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마지막 데이터를 제거한다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n--;          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마지막 데이터를 제거한다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평균을 계산하고 화면에 출력한다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average = (float) sum /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성적의 평균은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%f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average);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센티넬</a:t>
            </a:r>
            <a:r>
              <a:rPr lang="ko-KR" altLang="en-US" sz="3600" dirty="0"/>
              <a:t> 예제 </a:t>
            </a:r>
            <a:r>
              <a:rPr lang="en-US" altLang="ko-KR" sz="3600" dirty="0"/>
              <a:t>2/2 </a:t>
            </a:r>
          </a:p>
        </p:txBody>
      </p:sp>
      <p:sp>
        <p:nvSpPr>
          <p:cNvPr id="662532" name="Rectangle 4"/>
          <p:cNvSpPr>
            <a:spLocks noChangeArrowheads="1"/>
          </p:cNvSpPr>
          <p:nvPr/>
        </p:nvSpPr>
        <p:spPr bwMode="auto">
          <a:xfrm>
            <a:off x="5895974" y="1566971"/>
            <a:ext cx="3121025" cy="181588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ko-KR" altLang="en-US" sz="1400" dirty="0" err="1">
                <a:ea typeface="굴림" pitchFamily="50" charset="-127"/>
              </a:rPr>
              <a:t>종료시</a:t>
            </a:r>
            <a:r>
              <a:rPr lang="en-US" altLang="ko-KR" sz="1400" dirty="0">
                <a:ea typeface="굴림" pitchFamily="50" charset="-127"/>
              </a:rPr>
              <a:t> </a:t>
            </a:r>
            <a:r>
              <a:rPr lang="ko-KR" altLang="en-US" sz="1400" dirty="0">
                <a:ea typeface="굴림" pitchFamily="50" charset="-127"/>
              </a:rPr>
              <a:t>음수 입력</a:t>
            </a:r>
          </a:p>
          <a:p>
            <a:r>
              <a:rPr lang="ko-KR" altLang="en-US" sz="1400" dirty="0">
                <a:ea typeface="굴림" pitchFamily="50" charset="-127"/>
              </a:rPr>
              <a:t>성적을 </a:t>
            </a:r>
            <a:r>
              <a:rPr lang="ko-KR" altLang="en-US" sz="1400" dirty="0" err="1">
                <a:ea typeface="굴림" pitchFamily="50" charset="-127"/>
              </a:rPr>
              <a:t>입력하시오</a:t>
            </a:r>
            <a:r>
              <a:rPr lang="en-US" altLang="ko-KR" sz="1400" dirty="0">
                <a:ea typeface="굴림" pitchFamily="50" charset="-127"/>
              </a:rPr>
              <a:t>: 10 </a:t>
            </a:r>
          </a:p>
          <a:p>
            <a:r>
              <a:rPr lang="ko-KR" altLang="en-US" sz="1400" dirty="0">
                <a:ea typeface="굴림" pitchFamily="50" charset="-127"/>
              </a:rPr>
              <a:t>성적을 </a:t>
            </a:r>
            <a:r>
              <a:rPr lang="ko-KR" altLang="en-US" sz="1400" dirty="0" err="1">
                <a:ea typeface="굴림" pitchFamily="50" charset="-127"/>
              </a:rPr>
              <a:t>입력하시오</a:t>
            </a:r>
            <a:r>
              <a:rPr lang="en-US" altLang="ko-KR" sz="1400" dirty="0">
                <a:ea typeface="굴림" pitchFamily="50" charset="-127"/>
              </a:rPr>
              <a:t>: 20 </a:t>
            </a:r>
          </a:p>
          <a:p>
            <a:r>
              <a:rPr lang="ko-KR" altLang="en-US" sz="1400" dirty="0">
                <a:ea typeface="굴림" pitchFamily="50" charset="-127"/>
              </a:rPr>
              <a:t>성적을 </a:t>
            </a:r>
            <a:r>
              <a:rPr lang="ko-KR" altLang="en-US" sz="1400" dirty="0" err="1">
                <a:ea typeface="굴림" pitchFamily="50" charset="-127"/>
              </a:rPr>
              <a:t>입력하시오</a:t>
            </a:r>
            <a:r>
              <a:rPr lang="en-US" altLang="ko-KR" sz="1400" dirty="0">
                <a:ea typeface="굴림" pitchFamily="50" charset="-127"/>
              </a:rPr>
              <a:t>: 30 </a:t>
            </a:r>
          </a:p>
          <a:p>
            <a:r>
              <a:rPr lang="ko-KR" altLang="en-US" sz="1400" dirty="0">
                <a:ea typeface="굴림" pitchFamily="50" charset="-127"/>
              </a:rPr>
              <a:t>성적을 </a:t>
            </a:r>
            <a:r>
              <a:rPr lang="ko-KR" altLang="en-US" sz="1400" dirty="0" err="1">
                <a:ea typeface="굴림" pitchFamily="50" charset="-127"/>
              </a:rPr>
              <a:t>입력하시오</a:t>
            </a:r>
            <a:r>
              <a:rPr lang="en-US" altLang="ko-KR" sz="1400" dirty="0">
                <a:ea typeface="굴림" pitchFamily="50" charset="-127"/>
              </a:rPr>
              <a:t>: 40 </a:t>
            </a:r>
          </a:p>
          <a:p>
            <a:r>
              <a:rPr lang="ko-KR" altLang="en-US" sz="1400" dirty="0">
                <a:ea typeface="굴림" pitchFamily="50" charset="-127"/>
              </a:rPr>
              <a:t>성적을 </a:t>
            </a:r>
            <a:r>
              <a:rPr lang="ko-KR" altLang="en-US" sz="1400" dirty="0" err="1">
                <a:ea typeface="굴림" pitchFamily="50" charset="-127"/>
              </a:rPr>
              <a:t>입력하시오</a:t>
            </a:r>
            <a:r>
              <a:rPr lang="en-US" altLang="ko-KR" sz="1400" dirty="0">
                <a:ea typeface="굴림" pitchFamily="50" charset="-127"/>
              </a:rPr>
              <a:t>: 50 </a:t>
            </a:r>
          </a:p>
          <a:p>
            <a:r>
              <a:rPr lang="ko-KR" altLang="en-US" sz="1400" dirty="0">
                <a:ea typeface="굴림" pitchFamily="50" charset="-127"/>
              </a:rPr>
              <a:t>성적을 </a:t>
            </a:r>
            <a:r>
              <a:rPr lang="ko-KR" altLang="en-US" sz="1400" dirty="0" err="1">
                <a:ea typeface="굴림" pitchFamily="50" charset="-127"/>
              </a:rPr>
              <a:t>입력하시오</a:t>
            </a:r>
            <a:r>
              <a:rPr lang="en-US" altLang="ko-KR" sz="1400" dirty="0">
                <a:ea typeface="굴림" pitchFamily="50" charset="-127"/>
              </a:rPr>
              <a:t>: -1 </a:t>
            </a:r>
          </a:p>
          <a:p>
            <a:r>
              <a:rPr lang="ko-KR" altLang="en-US" sz="1400" dirty="0">
                <a:ea typeface="굴림" pitchFamily="50" charset="-127"/>
              </a:rPr>
              <a:t>성적의 평균은 </a:t>
            </a:r>
            <a:r>
              <a:rPr lang="en-US" altLang="ko-KR" sz="1400" dirty="0">
                <a:ea typeface="굴림" pitchFamily="50" charset="-127"/>
              </a:rPr>
              <a:t>30.000000</a:t>
            </a:r>
            <a:r>
              <a:rPr lang="ko-KR" altLang="en-US" sz="1400" dirty="0">
                <a:ea typeface="굴림" pitchFamily="50" charset="-127"/>
              </a:rPr>
              <a:t>입니다</a:t>
            </a:r>
            <a:r>
              <a:rPr lang="en-US" altLang="ko-KR" sz="1400" dirty="0">
                <a:ea typeface="굴림" pitchFamily="50" charset="-127"/>
              </a:rPr>
              <a:t>. </a:t>
            </a:r>
          </a:p>
        </p:txBody>
      </p:sp>
      <p:sp>
        <p:nvSpPr>
          <p:cNvPr id="662533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C42ED5-9EAF-4168-BEA0-59FEBBDF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308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최소값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7056" y="1539274"/>
            <a:ext cx="7626350" cy="478407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#define _CRT_SECURE_NO_WARNINGS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limits.h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A3151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number,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min_value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INT_MAX;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정수를  입력하시오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\n</a:t>
            </a:r>
            <a:r>
              <a:rPr lang="ko-KR" altLang="en-US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종료는 </a:t>
            </a:r>
            <a:r>
              <a:rPr lang="en-US" altLang="ko-KR" sz="1600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Ctrl+z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&amp;number) != EOF)   //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리턴값은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number &lt;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min_value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min_value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number;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최소값은 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%d\n“, </a:t>
            </a:r>
            <a:r>
              <a:rPr lang="en-US" altLang="ko-KR" sz="1600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min_value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A8E311-0737-4DAD-9B5C-235FD4056017}"/>
              </a:ext>
            </a:extLst>
          </p:cNvPr>
          <p:cNvGrpSpPr/>
          <p:nvPr/>
        </p:nvGrpSpPr>
        <p:grpSpPr>
          <a:xfrm>
            <a:off x="6175797" y="3895725"/>
            <a:ext cx="2935727" cy="2931927"/>
            <a:chOff x="6175797" y="4152900"/>
            <a:chExt cx="2935727" cy="2931927"/>
          </a:xfrm>
        </p:grpSpPr>
        <p:grpSp>
          <p:nvGrpSpPr>
            <p:cNvPr id="8" name="그룹 7"/>
            <p:cNvGrpSpPr/>
            <p:nvPr/>
          </p:nvGrpSpPr>
          <p:grpSpPr>
            <a:xfrm>
              <a:off x="6175797" y="4152900"/>
              <a:ext cx="2935727" cy="2931927"/>
              <a:chOff x="1264444" y="1662113"/>
              <a:chExt cx="4895850" cy="3916362"/>
            </a:xfrm>
          </p:grpSpPr>
          <p:sp>
            <p:nvSpPr>
              <p:cNvPr id="9" name="AutoShape 191"/>
              <p:cNvSpPr>
                <a:spLocks noChangeAspect="1" noChangeArrowheads="1" noTextEdit="1"/>
              </p:cNvSpPr>
              <p:nvPr/>
            </p:nvSpPr>
            <p:spPr bwMode="auto">
              <a:xfrm>
                <a:off x="1264444" y="1662113"/>
                <a:ext cx="4895850" cy="391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193"/>
              <p:cNvSpPr>
                <a:spLocks/>
              </p:cNvSpPr>
              <p:nvPr/>
            </p:nvSpPr>
            <p:spPr bwMode="auto">
              <a:xfrm>
                <a:off x="1343819" y="1679575"/>
                <a:ext cx="4799013" cy="3387725"/>
              </a:xfrm>
              <a:custGeom>
                <a:avLst/>
                <a:gdLst>
                  <a:gd name="T0" fmla="*/ 3023 w 3023"/>
                  <a:gd name="T1" fmla="*/ 2023 h 2134"/>
                  <a:gd name="T2" fmla="*/ 17 w 3023"/>
                  <a:gd name="T3" fmla="*/ 2134 h 2134"/>
                  <a:gd name="T4" fmla="*/ 0 w 3023"/>
                  <a:gd name="T5" fmla="*/ 2128 h 2134"/>
                  <a:gd name="T6" fmla="*/ 0 w 3023"/>
                  <a:gd name="T7" fmla="*/ 17 h 2134"/>
                  <a:gd name="T8" fmla="*/ 17 w 3023"/>
                  <a:gd name="T9" fmla="*/ 0 h 2134"/>
                  <a:gd name="T10" fmla="*/ 3023 w 3023"/>
                  <a:gd name="T11" fmla="*/ 117 h 2134"/>
                  <a:gd name="T12" fmla="*/ 3023 w 3023"/>
                  <a:gd name="T13" fmla="*/ 2023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3" h="2134">
                    <a:moveTo>
                      <a:pt x="3023" y="2023"/>
                    </a:moveTo>
                    <a:lnTo>
                      <a:pt x="17" y="2134"/>
                    </a:lnTo>
                    <a:lnTo>
                      <a:pt x="0" y="2128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3023" y="117"/>
                    </a:lnTo>
                    <a:lnTo>
                      <a:pt x="3023" y="2023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194"/>
              <p:cNvSpPr>
                <a:spLocks/>
              </p:cNvSpPr>
              <p:nvPr/>
            </p:nvSpPr>
            <p:spPr bwMode="auto">
              <a:xfrm>
                <a:off x="1343819" y="1679575"/>
                <a:ext cx="2698750" cy="2795587"/>
              </a:xfrm>
              <a:custGeom>
                <a:avLst/>
                <a:gdLst>
                  <a:gd name="T0" fmla="*/ 17 w 1700"/>
                  <a:gd name="T1" fmla="*/ 0 h 1761"/>
                  <a:gd name="T2" fmla="*/ 0 w 1700"/>
                  <a:gd name="T3" fmla="*/ 17 h 1761"/>
                  <a:gd name="T4" fmla="*/ 0 w 1700"/>
                  <a:gd name="T5" fmla="*/ 1723 h 1761"/>
                  <a:gd name="T6" fmla="*/ 0 w 1700"/>
                  <a:gd name="T7" fmla="*/ 1761 h 1761"/>
                  <a:gd name="T8" fmla="*/ 1700 w 1700"/>
                  <a:gd name="T9" fmla="*/ 67 h 1761"/>
                  <a:gd name="T10" fmla="*/ 17 w 1700"/>
                  <a:gd name="T11" fmla="*/ 0 h 1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0" h="1761">
                    <a:moveTo>
                      <a:pt x="17" y="0"/>
                    </a:moveTo>
                    <a:lnTo>
                      <a:pt x="0" y="17"/>
                    </a:lnTo>
                    <a:lnTo>
                      <a:pt x="0" y="1723"/>
                    </a:lnTo>
                    <a:lnTo>
                      <a:pt x="0" y="1761"/>
                    </a:lnTo>
                    <a:lnTo>
                      <a:pt x="1700" y="6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95"/>
              <p:cNvSpPr>
                <a:spLocks/>
              </p:cNvSpPr>
              <p:nvPr/>
            </p:nvSpPr>
            <p:spPr bwMode="auto">
              <a:xfrm>
                <a:off x="1343819" y="1785938"/>
                <a:ext cx="2752725" cy="2760662"/>
              </a:xfrm>
              <a:custGeom>
                <a:avLst/>
                <a:gdLst>
                  <a:gd name="T0" fmla="*/ 1700 w 1734"/>
                  <a:gd name="T1" fmla="*/ 0 h 1739"/>
                  <a:gd name="T2" fmla="*/ 0 w 1734"/>
                  <a:gd name="T3" fmla="*/ 1694 h 1739"/>
                  <a:gd name="T4" fmla="*/ 0 w 1734"/>
                  <a:gd name="T5" fmla="*/ 1739 h 1739"/>
                  <a:gd name="T6" fmla="*/ 1734 w 1734"/>
                  <a:gd name="T7" fmla="*/ 0 h 1739"/>
                  <a:gd name="T8" fmla="*/ 1700 w 1734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4" h="1739">
                    <a:moveTo>
                      <a:pt x="1700" y="0"/>
                    </a:moveTo>
                    <a:lnTo>
                      <a:pt x="0" y="1694"/>
                    </a:lnTo>
                    <a:lnTo>
                      <a:pt x="0" y="1739"/>
                    </a:lnTo>
                    <a:lnTo>
                      <a:pt x="1734" y="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96"/>
              <p:cNvSpPr>
                <a:spLocks/>
              </p:cNvSpPr>
              <p:nvPr/>
            </p:nvSpPr>
            <p:spPr bwMode="auto">
              <a:xfrm>
                <a:off x="1343819" y="1785938"/>
                <a:ext cx="2814638" cy="2822575"/>
              </a:xfrm>
              <a:custGeom>
                <a:avLst/>
                <a:gdLst>
                  <a:gd name="T0" fmla="*/ 1734 w 1773"/>
                  <a:gd name="T1" fmla="*/ 0 h 1778"/>
                  <a:gd name="T2" fmla="*/ 0 w 1773"/>
                  <a:gd name="T3" fmla="*/ 1739 h 1778"/>
                  <a:gd name="T4" fmla="*/ 0 w 1773"/>
                  <a:gd name="T5" fmla="*/ 1778 h 1778"/>
                  <a:gd name="T6" fmla="*/ 1773 w 1773"/>
                  <a:gd name="T7" fmla="*/ 0 h 1778"/>
                  <a:gd name="T8" fmla="*/ 1734 w 1773"/>
                  <a:gd name="T9" fmla="*/ 0 h 1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3" h="1778">
                    <a:moveTo>
                      <a:pt x="1734" y="0"/>
                    </a:moveTo>
                    <a:lnTo>
                      <a:pt x="0" y="1739"/>
                    </a:lnTo>
                    <a:lnTo>
                      <a:pt x="0" y="1778"/>
                    </a:lnTo>
                    <a:lnTo>
                      <a:pt x="1773" y="0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97"/>
              <p:cNvSpPr>
                <a:spLocks/>
              </p:cNvSpPr>
              <p:nvPr/>
            </p:nvSpPr>
            <p:spPr bwMode="auto">
              <a:xfrm>
                <a:off x="1343819" y="1785938"/>
                <a:ext cx="2876550" cy="2884487"/>
              </a:xfrm>
              <a:custGeom>
                <a:avLst/>
                <a:gdLst>
                  <a:gd name="T0" fmla="*/ 1773 w 1812"/>
                  <a:gd name="T1" fmla="*/ 0 h 1817"/>
                  <a:gd name="T2" fmla="*/ 0 w 1812"/>
                  <a:gd name="T3" fmla="*/ 1778 h 1817"/>
                  <a:gd name="T4" fmla="*/ 0 w 1812"/>
                  <a:gd name="T5" fmla="*/ 1817 h 1817"/>
                  <a:gd name="T6" fmla="*/ 1812 w 1812"/>
                  <a:gd name="T7" fmla="*/ 5 h 1817"/>
                  <a:gd name="T8" fmla="*/ 1773 w 1812"/>
                  <a:gd name="T9" fmla="*/ 0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2" h="1817">
                    <a:moveTo>
                      <a:pt x="1773" y="0"/>
                    </a:moveTo>
                    <a:lnTo>
                      <a:pt x="0" y="1778"/>
                    </a:lnTo>
                    <a:lnTo>
                      <a:pt x="0" y="1817"/>
                    </a:lnTo>
                    <a:lnTo>
                      <a:pt x="1812" y="5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198"/>
              <p:cNvSpPr>
                <a:spLocks/>
              </p:cNvSpPr>
              <p:nvPr/>
            </p:nvSpPr>
            <p:spPr bwMode="auto">
              <a:xfrm>
                <a:off x="1343819" y="1793875"/>
                <a:ext cx="2936875" cy="2938462"/>
              </a:xfrm>
              <a:custGeom>
                <a:avLst/>
                <a:gdLst>
                  <a:gd name="T0" fmla="*/ 1812 w 1850"/>
                  <a:gd name="T1" fmla="*/ 0 h 1851"/>
                  <a:gd name="T2" fmla="*/ 0 w 1850"/>
                  <a:gd name="T3" fmla="*/ 1812 h 1851"/>
                  <a:gd name="T4" fmla="*/ 0 w 1850"/>
                  <a:gd name="T5" fmla="*/ 1851 h 1851"/>
                  <a:gd name="T6" fmla="*/ 1850 w 1850"/>
                  <a:gd name="T7" fmla="*/ 0 h 1851"/>
                  <a:gd name="T8" fmla="*/ 1812 w 1850"/>
                  <a:gd name="T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0" h="1851">
                    <a:moveTo>
                      <a:pt x="1812" y="0"/>
                    </a:moveTo>
                    <a:lnTo>
                      <a:pt x="0" y="1812"/>
                    </a:lnTo>
                    <a:lnTo>
                      <a:pt x="0" y="1851"/>
                    </a:lnTo>
                    <a:lnTo>
                      <a:pt x="1850" y="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99"/>
              <p:cNvSpPr>
                <a:spLocks/>
              </p:cNvSpPr>
              <p:nvPr/>
            </p:nvSpPr>
            <p:spPr bwMode="auto">
              <a:xfrm>
                <a:off x="1343819" y="1793875"/>
                <a:ext cx="2998788" cy="2998787"/>
              </a:xfrm>
              <a:custGeom>
                <a:avLst/>
                <a:gdLst>
                  <a:gd name="T0" fmla="*/ 1850 w 1889"/>
                  <a:gd name="T1" fmla="*/ 0 h 1889"/>
                  <a:gd name="T2" fmla="*/ 0 w 1889"/>
                  <a:gd name="T3" fmla="*/ 1851 h 1889"/>
                  <a:gd name="T4" fmla="*/ 0 w 1889"/>
                  <a:gd name="T5" fmla="*/ 1889 h 1889"/>
                  <a:gd name="T6" fmla="*/ 1889 w 1889"/>
                  <a:gd name="T7" fmla="*/ 0 h 1889"/>
                  <a:gd name="T8" fmla="*/ 1850 w 1889"/>
                  <a:gd name="T9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89">
                    <a:moveTo>
                      <a:pt x="1850" y="0"/>
                    </a:moveTo>
                    <a:lnTo>
                      <a:pt x="0" y="1851"/>
                    </a:lnTo>
                    <a:lnTo>
                      <a:pt x="0" y="1889"/>
                    </a:lnTo>
                    <a:lnTo>
                      <a:pt x="1889" y="0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200"/>
              <p:cNvSpPr>
                <a:spLocks/>
              </p:cNvSpPr>
              <p:nvPr/>
            </p:nvSpPr>
            <p:spPr bwMode="auto">
              <a:xfrm>
                <a:off x="1343819" y="1793875"/>
                <a:ext cx="3060700" cy="3060700"/>
              </a:xfrm>
              <a:custGeom>
                <a:avLst/>
                <a:gdLst>
                  <a:gd name="T0" fmla="*/ 1889 w 1928"/>
                  <a:gd name="T1" fmla="*/ 0 h 1928"/>
                  <a:gd name="T2" fmla="*/ 0 w 1928"/>
                  <a:gd name="T3" fmla="*/ 1889 h 1928"/>
                  <a:gd name="T4" fmla="*/ 0 w 1928"/>
                  <a:gd name="T5" fmla="*/ 1928 h 1928"/>
                  <a:gd name="T6" fmla="*/ 1928 w 1928"/>
                  <a:gd name="T7" fmla="*/ 6 h 1928"/>
                  <a:gd name="T8" fmla="*/ 1889 w 1928"/>
                  <a:gd name="T9" fmla="*/ 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8" h="1928">
                    <a:moveTo>
                      <a:pt x="1889" y="0"/>
                    </a:moveTo>
                    <a:lnTo>
                      <a:pt x="0" y="1889"/>
                    </a:lnTo>
                    <a:lnTo>
                      <a:pt x="0" y="1928"/>
                    </a:lnTo>
                    <a:lnTo>
                      <a:pt x="1928" y="6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201"/>
              <p:cNvSpPr>
                <a:spLocks/>
              </p:cNvSpPr>
              <p:nvPr/>
            </p:nvSpPr>
            <p:spPr bwMode="auto">
              <a:xfrm>
                <a:off x="1343819" y="1803400"/>
                <a:ext cx="3122613" cy="3113087"/>
              </a:xfrm>
              <a:custGeom>
                <a:avLst/>
                <a:gdLst>
                  <a:gd name="T0" fmla="*/ 1928 w 1967"/>
                  <a:gd name="T1" fmla="*/ 0 h 1961"/>
                  <a:gd name="T2" fmla="*/ 0 w 1967"/>
                  <a:gd name="T3" fmla="*/ 1922 h 1961"/>
                  <a:gd name="T4" fmla="*/ 0 w 1967"/>
                  <a:gd name="T5" fmla="*/ 1961 h 1961"/>
                  <a:gd name="T6" fmla="*/ 1967 w 1967"/>
                  <a:gd name="T7" fmla="*/ 0 h 1961"/>
                  <a:gd name="T8" fmla="*/ 1928 w 1967"/>
                  <a:gd name="T9" fmla="*/ 0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" h="1961">
                    <a:moveTo>
                      <a:pt x="1928" y="0"/>
                    </a:moveTo>
                    <a:lnTo>
                      <a:pt x="0" y="1922"/>
                    </a:lnTo>
                    <a:lnTo>
                      <a:pt x="0" y="1961"/>
                    </a:lnTo>
                    <a:lnTo>
                      <a:pt x="1967" y="0"/>
                    </a:lnTo>
                    <a:lnTo>
                      <a:pt x="1928" y="0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202"/>
              <p:cNvSpPr>
                <a:spLocks/>
              </p:cNvSpPr>
              <p:nvPr/>
            </p:nvSpPr>
            <p:spPr bwMode="auto">
              <a:xfrm>
                <a:off x="1343819" y="1803400"/>
                <a:ext cx="3175000" cy="3175000"/>
              </a:xfrm>
              <a:custGeom>
                <a:avLst/>
                <a:gdLst>
                  <a:gd name="T0" fmla="*/ 1967 w 2000"/>
                  <a:gd name="T1" fmla="*/ 0 h 2000"/>
                  <a:gd name="T2" fmla="*/ 0 w 2000"/>
                  <a:gd name="T3" fmla="*/ 1961 h 2000"/>
                  <a:gd name="T4" fmla="*/ 0 w 2000"/>
                  <a:gd name="T5" fmla="*/ 2000 h 2000"/>
                  <a:gd name="T6" fmla="*/ 2000 w 2000"/>
                  <a:gd name="T7" fmla="*/ 0 h 2000"/>
                  <a:gd name="T8" fmla="*/ 1967 w 2000"/>
                  <a:gd name="T9" fmla="*/ 0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" h="2000">
                    <a:moveTo>
                      <a:pt x="1967" y="0"/>
                    </a:moveTo>
                    <a:lnTo>
                      <a:pt x="0" y="1961"/>
                    </a:lnTo>
                    <a:lnTo>
                      <a:pt x="0" y="2000"/>
                    </a:lnTo>
                    <a:lnTo>
                      <a:pt x="2000" y="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203"/>
              <p:cNvSpPr>
                <a:spLocks/>
              </p:cNvSpPr>
              <p:nvPr/>
            </p:nvSpPr>
            <p:spPr bwMode="auto">
              <a:xfrm>
                <a:off x="1343819" y="1803400"/>
                <a:ext cx="3308350" cy="3263900"/>
              </a:xfrm>
              <a:custGeom>
                <a:avLst/>
                <a:gdLst>
                  <a:gd name="T0" fmla="*/ 2084 w 2084"/>
                  <a:gd name="T1" fmla="*/ 5 h 2056"/>
                  <a:gd name="T2" fmla="*/ 2000 w 2084"/>
                  <a:gd name="T3" fmla="*/ 0 h 2056"/>
                  <a:gd name="T4" fmla="*/ 0 w 2084"/>
                  <a:gd name="T5" fmla="*/ 2000 h 2056"/>
                  <a:gd name="T6" fmla="*/ 0 w 2084"/>
                  <a:gd name="T7" fmla="*/ 2045 h 2056"/>
                  <a:gd name="T8" fmla="*/ 0 w 2084"/>
                  <a:gd name="T9" fmla="*/ 2045 h 2056"/>
                  <a:gd name="T10" fmla="*/ 0 w 2084"/>
                  <a:gd name="T11" fmla="*/ 2050 h 2056"/>
                  <a:gd name="T12" fmla="*/ 17 w 2084"/>
                  <a:gd name="T13" fmla="*/ 2056 h 2056"/>
                  <a:gd name="T14" fmla="*/ 28 w 2084"/>
                  <a:gd name="T15" fmla="*/ 2056 h 2056"/>
                  <a:gd name="T16" fmla="*/ 2084 w 2084"/>
                  <a:gd name="T17" fmla="*/ 5 h 2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4" h="2056">
                    <a:moveTo>
                      <a:pt x="2084" y="5"/>
                    </a:moveTo>
                    <a:lnTo>
                      <a:pt x="2000" y="0"/>
                    </a:lnTo>
                    <a:lnTo>
                      <a:pt x="0" y="2000"/>
                    </a:lnTo>
                    <a:lnTo>
                      <a:pt x="0" y="2045"/>
                    </a:lnTo>
                    <a:lnTo>
                      <a:pt x="0" y="2045"/>
                    </a:lnTo>
                    <a:lnTo>
                      <a:pt x="0" y="2050"/>
                    </a:lnTo>
                    <a:lnTo>
                      <a:pt x="17" y="2056"/>
                    </a:lnTo>
                    <a:lnTo>
                      <a:pt x="28" y="2056"/>
                    </a:lnTo>
                    <a:lnTo>
                      <a:pt x="2084" y="5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204"/>
              <p:cNvSpPr>
                <a:spLocks/>
              </p:cNvSpPr>
              <p:nvPr/>
            </p:nvSpPr>
            <p:spPr bwMode="auto">
              <a:xfrm>
                <a:off x="1388269" y="1811338"/>
                <a:ext cx="3325813" cy="3255962"/>
              </a:xfrm>
              <a:custGeom>
                <a:avLst/>
                <a:gdLst>
                  <a:gd name="T0" fmla="*/ 44 w 2095"/>
                  <a:gd name="T1" fmla="*/ 2051 h 2051"/>
                  <a:gd name="T2" fmla="*/ 2095 w 2095"/>
                  <a:gd name="T3" fmla="*/ 0 h 2051"/>
                  <a:gd name="T4" fmla="*/ 2056 w 2095"/>
                  <a:gd name="T5" fmla="*/ 0 h 2051"/>
                  <a:gd name="T6" fmla="*/ 0 w 2095"/>
                  <a:gd name="T7" fmla="*/ 2051 h 2051"/>
                  <a:gd name="T8" fmla="*/ 44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4" y="2051"/>
                    </a:moveTo>
                    <a:lnTo>
                      <a:pt x="2095" y="0"/>
                    </a:lnTo>
                    <a:lnTo>
                      <a:pt x="2056" y="0"/>
                    </a:lnTo>
                    <a:lnTo>
                      <a:pt x="0" y="2051"/>
                    </a:lnTo>
                    <a:lnTo>
                      <a:pt x="44" y="2051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05"/>
              <p:cNvSpPr>
                <a:spLocks/>
              </p:cNvSpPr>
              <p:nvPr/>
            </p:nvSpPr>
            <p:spPr bwMode="auto">
              <a:xfrm>
                <a:off x="1458119" y="1811338"/>
                <a:ext cx="3325813" cy="3255962"/>
              </a:xfrm>
              <a:custGeom>
                <a:avLst/>
                <a:gdLst>
                  <a:gd name="T0" fmla="*/ 45 w 2095"/>
                  <a:gd name="T1" fmla="*/ 2051 h 2051"/>
                  <a:gd name="T2" fmla="*/ 2095 w 2095"/>
                  <a:gd name="T3" fmla="*/ 0 h 2051"/>
                  <a:gd name="T4" fmla="*/ 2051 w 2095"/>
                  <a:gd name="T5" fmla="*/ 0 h 2051"/>
                  <a:gd name="T6" fmla="*/ 0 w 2095"/>
                  <a:gd name="T7" fmla="*/ 2051 h 2051"/>
                  <a:gd name="T8" fmla="*/ 45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5" y="2051"/>
                    </a:moveTo>
                    <a:lnTo>
                      <a:pt x="2095" y="0"/>
                    </a:lnTo>
                    <a:lnTo>
                      <a:pt x="2051" y="0"/>
                    </a:lnTo>
                    <a:lnTo>
                      <a:pt x="0" y="2051"/>
                    </a:lnTo>
                    <a:lnTo>
                      <a:pt x="45" y="2051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06"/>
              <p:cNvSpPr>
                <a:spLocks/>
              </p:cNvSpPr>
              <p:nvPr/>
            </p:nvSpPr>
            <p:spPr bwMode="auto">
              <a:xfrm>
                <a:off x="1529557" y="1811338"/>
                <a:ext cx="3316288" cy="3255962"/>
              </a:xfrm>
              <a:custGeom>
                <a:avLst/>
                <a:gdLst>
                  <a:gd name="T0" fmla="*/ 50 w 2089"/>
                  <a:gd name="T1" fmla="*/ 2045 h 2051"/>
                  <a:gd name="T2" fmla="*/ 2089 w 2089"/>
                  <a:gd name="T3" fmla="*/ 6 h 2051"/>
                  <a:gd name="T4" fmla="*/ 2050 w 2089"/>
                  <a:gd name="T5" fmla="*/ 0 h 2051"/>
                  <a:gd name="T6" fmla="*/ 0 w 2089"/>
                  <a:gd name="T7" fmla="*/ 2051 h 2051"/>
                  <a:gd name="T8" fmla="*/ 50 w 2089"/>
                  <a:gd name="T9" fmla="*/ 2045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9" h="2051">
                    <a:moveTo>
                      <a:pt x="50" y="2045"/>
                    </a:moveTo>
                    <a:lnTo>
                      <a:pt x="2089" y="6"/>
                    </a:lnTo>
                    <a:lnTo>
                      <a:pt x="2050" y="0"/>
                    </a:lnTo>
                    <a:lnTo>
                      <a:pt x="0" y="2051"/>
                    </a:lnTo>
                    <a:lnTo>
                      <a:pt x="50" y="2045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07"/>
              <p:cNvSpPr>
                <a:spLocks/>
              </p:cNvSpPr>
              <p:nvPr/>
            </p:nvSpPr>
            <p:spPr bwMode="auto">
              <a:xfrm>
                <a:off x="1608932" y="1820863"/>
                <a:ext cx="3306763" cy="3236912"/>
              </a:xfrm>
              <a:custGeom>
                <a:avLst/>
                <a:gdLst>
                  <a:gd name="T0" fmla="*/ 2039 w 2083"/>
                  <a:gd name="T1" fmla="*/ 0 h 2039"/>
                  <a:gd name="T2" fmla="*/ 0 w 2083"/>
                  <a:gd name="T3" fmla="*/ 2039 h 2039"/>
                  <a:gd name="T4" fmla="*/ 44 w 2083"/>
                  <a:gd name="T5" fmla="*/ 2039 h 2039"/>
                  <a:gd name="T6" fmla="*/ 2083 w 2083"/>
                  <a:gd name="T7" fmla="*/ 0 h 2039"/>
                  <a:gd name="T8" fmla="*/ 2039 w 2083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3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4" y="2039"/>
                    </a:lnTo>
                    <a:lnTo>
                      <a:pt x="2083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08"/>
              <p:cNvSpPr>
                <a:spLocks/>
              </p:cNvSpPr>
              <p:nvPr/>
            </p:nvSpPr>
            <p:spPr bwMode="auto">
              <a:xfrm>
                <a:off x="1678782" y="1820863"/>
                <a:ext cx="3298825" cy="3236912"/>
              </a:xfrm>
              <a:custGeom>
                <a:avLst/>
                <a:gdLst>
                  <a:gd name="T0" fmla="*/ 2039 w 2078"/>
                  <a:gd name="T1" fmla="*/ 0 h 2039"/>
                  <a:gd name="T2" fmla="*/ 0 w 2078"/>
                  <a:gd name="T3" fmla="*/ 2039 h 2039"/>
                  <a:gd name="T4" fmla="*/ 45 w 2078"/>
                  <a:gd name="T5" fmla="*/ 2039 h 2039"/>
                  <a:gd name="T6" fmla="*/ 2078 w 2078"/>
                  <a:gd name="T7" fmla="*/ 0 h 2039"/>
                  <a:gd name="T8" fmla="*/ 2039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5" y="2039"/>
                    </a:lnTo>
                    <a:lnTo>
                      <a:pt x="2078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09"/>
              <p:cNvSpPr>
                <a:spLocks/>
              </p:cNvSpPr>
              <p:nvPr/>
            </p:nvSpPr>
            <p:spPr bwMode="auto">
              <a:xfrm>
                <a:off x="1750219" y="1820863"/>
                <a:ext cx="3298825" cy="3236912"/>
              </a:xfrm>
              <a:custGeom>
                <a:avLst/>
                <a:gdLst>
                  <a:gd name="T0" fmla="*/ 2033 w 2078"/>
                  <a:gd name="T1" fmla="*/ 0 h 2039"/>
                  <a:gd name="T2" fmla="*/ 0 w 2078"/>
                  <a:gd name="T3" fmla="*/ 2039 h 2039"/>
                  <a:gd name="T4" fmla="*/ 44 w 2078"/>
                  <a:gd name="T5" fmla="*/ 2034 h 2039"/>
                  <a:gd name="T6" fmla="*/ 2078 w 2078"/>
                  <a:gd name="T7" fmla="*/ 0 h 2039"/>
                  <a:gd name="T8" fmla="*/ 2033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3" y="0"/>
                    </a:moveTo>
                    <a:lnTo>
                      <a:pt x="0" y="2039"/>
                    </a:lnTo>
                    <a:lnTo>
                      <a:pt x="44" y="2034"/>
                    </a:lnTo>
                    <a:lnTo>
                      <a:pt x="2078" y="0"/>
                    </a:lnTo>
                    <a:lnTo>
                      <a:pt x="203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10"/>
              <p:cNvSpPr>
                <a:spLocks/>
              </p:cNvSpPr>
              <p:nvPr/>
            </p:nvSpPr>
            <p:spPr bwMode="auto">
              <a:xfrm>
                <a:off x="1820069" y="1820863"/>
                <a:ext cx="3290888" cy="3228975"/>
              </a:xfrm>
              <a:custGeom>
                <a:avLst/>
                <a:gdLst>
                  <a:gd name="T0" fmla="*/ 0 w 2073"/>
                  <a:gd name="T1" fmla="*/ 2034 h 2034"/>
                  <a:gd name="T2" fmla="*/ 45 w 2073"/>
                  <a:gd name="T3" fmla="*/ 2034 h 2034"/>
                  <a:gd name="T4" fmla="*/ 2073 w 2073"/>
                  <a:gd name="T5" fmla="*/ 6 h 2034"/>
                  <a:gd name="T6" fmla="*/ 2034 w 2073"/>
                  <a:gd name="T7" fmla="*/ 0 h 2034"/>
                  <a:gd name="T8" fmla="*/ 0 w 2073"/>
                  <a:gd name="T9" fmla="*/ 2034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3" h="2034">
                    <a:moveTo>
                      <a:pt x="0" y="2034"/>
                    </a:moveTo>
                    <a:lnTo>
                      <a:pt x="45" y="2034"/>
                    </a:lnTo>
                    <a:lnTo>
                      <a:pt x="2073" y="6"/>
                    </a:lnTo>
                    <a:lnTo>
                      <a:pt x="2034" y="0"/>
                    </a:lnTo>
                    <a:lnTo>
                      <a:pt x="0" y="2034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11"/>
              <p:cNvSpPr>
                <a:spLocks/>
              </p:cNvSpPr>
              <p:nvPr/>
            </p:nvSpPr>
            <p:spPr bwMode="auto">
              <a:xfrm>
                <a:off x="1891507" y="1830388"/>
                <a:ext cx="3289300" cy="3219450"/>
              </a:xfrm>
              <a:custGeom>
                <a:avLst/>
                <a:gdLst>
                  <a:gd name="T0" fmla="*/ 44 w 2072"/>
                  <a:gd name="T1" fmla="*/ 2028 h 2028"/>
                  <a:gd name="T2" fmla="*/ 2072 w 2072"/>
                  <a:gd name="T3" fmla="*/ 0 h 2028"/>
                  <a:gd name="T4" fmla="*/ 2028 w 2072"/>
                  <a:gd name="T5" fmla="*/ 0 h 2028"/>
                  <a:gd name="T6" fmla="*/ 0 w 2072"/>
                  <a:gd name="T7" fmla="*/ 2028 h 2028"/>
                  <a:gd name="T8" fmla="*/ 44 w 2072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2028">
                    <a:moveTo>
                      <a:pt x="44" y="2028"/>
                    </a:moveTo>
                    <a:lnTo>
                      <a:pt x="2072" y="0"/>
                    </a:lnTo>
                    <a:lnTo>
                      <a:pt x="2028" y="0"/>
                    </a:lnTo>
                    <a:lnTo>
                      <a:pt x="0" y="2028"/>
                    </a:lnTo>
                    <a:lnTo>
                      <a:pt x="44" y="2028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212"/>
              <p:cNvSpPr>
                <a:spLocks/>
              </p:cNvSpPr>
              <p:nvPr/>
            </p:nvSpPr>
            <p:spPr bwMode="auto">
              <a:xfrm>
                <a:off x="1961357" y="1830388"/>
                <a:ext cx="4181475" cy="3219450"/>
              </a:xfrm>
              <a:custGeom>
                <a:avLst/>
                <a:gdLst>
                  <a:gd name="T0" fmla="*/ 2028 w 2634"/>
                  <a:gd name="T1" fmla="*/ 0 h 2028"/>
                  <a:gd name="T2" fmla="*/ 0 w 2634"/>
                  <a:gd name="T3" fmla="*/ 2028 h 2028"/>
                  <a:gd name="T4" fmla="*/ 2634 w 2634"/>
                  <a:gd name="T5" fmla="*/ 1928 h 2028"/>
                  <a:gd name="T6" fmla="*/ 2634 w 2634"/>
                  <a:gd name="T7" fmla="*/ 22 h 2028"/>
                  <a:gd name="T8" fmla="*/ 2028 w 2634"/>
                  <a:gd name="T9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4" h="2028">
                    <a:moveTo>
                      <a:pt x="2028" y="0"/>
                    </a:moveTo>
                    <a:lnTo>
                      <a:pt x="0" y="2028"/>
                    </a:lnTo>
                    <a:lnTo>
                      <a:pt x="2634" y="1928"/>
                    </a:lnTo>
                    <a:lnTo>
                      <a:pt x="2634" y="22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213"/>
              <p:cNvSpPr>
                <a:spLocks noChangeArrowheads="1"/>
              </p:cNvSpPr>
              <p:nvPr/>
            </p:nvSpPr>
            <p:spPr bwMode="auto">
              <a:xfrm>
                <a:off x="6011069" y="1962150"/>
                <a:ext cx="79375" cy="28400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214"/>
              <p:cNvSpPr>
                <a:spLocks/>
              </p:cNvSpPr>
              <p:nvPr/>
            </p:nvSpPr>
            <p:spPr bwMode="auto">
              <a:xfrm>
                <a:off x="1281907" y="4025900"/>
                <a:ext cx="79375" cy="696912"/>
              </a:xfrm>
              <a:custGeom>
                <a:avLst/>
                <a:gdLst>
                  <a:gd name="T0" fmla="*/ 45 w 50"/>
                  <a:gd name="T1" fmla="*/ 439 h 439"/>
                  <a:gd name="T2" fmla="*/ 0 w 50"/>
                  <a:gd name="T3" fmla="*/ 356 h 439"/>
                  <a:gd name="T4" fmla="*/ 0 w 50"/>
                  <a:gd name="T5" fmla="*/ 67 h 439"/>
                  <a:gd name="T6" fmla="*/ 50 w 50"/>
                  <a:gd name="T7" fmla="*/ 0 h 439"/>
                  <a:gd name="T8" fmla="*/ 45 w 50"/>
                  <a:gd name="T9" fmla="*/ 43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9">
                    <a:moveTo>
                      <a:pt x="45" y="439"/>
                    </a:moveTo>
                    <a:lnTo>
                      <a:pt x="0" y="356"/>
                    </a:lnTo>
                    <a:lnTo>
                      <a:pt x="0" y="67"/>
                    </a:lnTo>
                    <a:lnTo>
                      <a:pt x="50" y="0"/>
                    </a:lnTo>
                    <a:lnTo>
                      <a:pt x="45" y="439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15"/>
              <p:cNvSpPr>
                <a:spLocks/>
              </p:cNvSpPr>
              <p:nvPr/>
            </p:nvSpPr>
            <p:spPr bwMode="auto">
              <a:xfrm>
                <a:off x="3196432" y="4970463"/>
                <a:ext cx="855663" cy="404812"/>
              </a:xfrm>
              <a:custGeom>
                <a:avLst/>
                <a:gdLst>
                  <a:gd name="T0" fmla="*/ 83 w 539"/>
                  <a:gd name="T1" fmla="*/ 16 h 255"/>
                  <a:gd name="T2" fmla="*/ 0 w 539"/>
                  <a:gd name="T3" fmla="*/ 227 h 255"/>
                  <a:gd name="T4" fmla="*/ 0 w 539"/>
                  <a:gd name="T5" fmla="*/ 227 h 255"/>
                  <a:gd name="T6" fmla="*/ 17 w 539"/>
                  <a:gd name="T7" fmla="*/ 233 h 255"/>
                  <a:gd name="T8" fmla="*/ 72 w 539"/>
                  <a:gd name="T9" fmla="*/ 244 h 255"/>
                  <a:gd name="T10" fmla="*/ 189 w 539"/>
                  <a:gd name="T11" fmla="*/ 255 h 255"/>
                  <a:gd name="T12" fmla="*/ 272 w 539"/>
                  <a:gd name="T13" fmla="*/ 255 h 255"/>
                  <a:gd name="T14" fmla="*/ 372 w 539"/>
                  <a:gd name="T15" fmla="*/ 250 h 255"/>
                  <a:gd name="T16" fmla="*/ 372 w 539"/>
                  <a:gd name="T17" fmla="*/ 250 h 255"/>
                  <a:gd name="T18" fmla="*/ 483 w 539"/>
                  <a:gd name="T19" fmla="*/ 244 h 255"/>
                  <a:gd name="T20" fmla="*/ 517 w 539"/>
                  <a:gd name="T21" fmla="*/ 239 h 255"/>
                  <a:gd name="T22" fmla="*/ 533 w 539"/>
                  <a:gd name="T23" fmla="*/ 227 h 255"/>
                  <a:gd name="T24" fmla="*/ 539 w 539"/>
                  <a:gd name="T25" fmla="*/ 222 h 255"/>
                  <a:gd name="T26" fmla="*/ 539 w 539"/>
                  <a:gd name="T27" fmla="*/ 222 h 255"/>
                  <a:gd name="T28" fmla="*/ 539 w 539"/>
                  <a:gd name="T29" fmla="*/ 216 h 255"/>
                  <a:gd name="T30" fmla="*/ 467 w 539"/>
                  <a:gd name="T31" fmla="*/ 0 h 255"/>
                  <a:gd name="T32" fmla="*/ 361 w 539"/>
                  <a:gd name="T33" fmla="*/ 5 h 255"/>
                  <a:gd name="T34" fmla="*/ 389 w 539"/>
                  <a:gd name="T35" fmla="*/ 144 h 255"/>
                  <a:gd name="T36" fmla="*/ 389 w 539"/>
                  <a:gd name="T37" fmla="*/ 144 h 255"/>
                  <a:gd name="T38" fmla="*/ 361 w 539"/>
                  <a:gd name="T39" fmla="*/ 150 h 255"/>
                  <a:gd name="T40" fmla="*/ 333 w 539"/>
                  <a:gd name="T41" fmla="*/ 150 h 255"/>
                  <a:gd name="T42" fmla="*/ 317 w 539"/>
                  <a:gd name="T43" fmla="*/ 150 h 255"/>
                  <a:gd name="T44" fmla="*/ 283 w 539"/>
                  <a:gd name="T45" fmla="*/ 11 h 255"/>
                  <a:gd name="T46" fmla="*/ 83 w 539"/>
                  <a:gd name="T47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9" h="255">
                    <a:moveTo>
                      <a:pt x="83" y="16"/>
                    </a:moveTo>
                    <a:lnTo>
                      <a:pt x="0" y="227"/>
                    </a:lnTo>
                    <a:lnTo>
                      <a:pt x="0" y="227"/>
                    </a:lnTo>
                    <a:lnTo>
                      <a:pt x="17" y="233"/>
                    </a:lnTo>
                    <a:lnTo>
                      <a:pt x="72" y="244"/>
                    </a:lnTo>
                    <a:lnTo>
                      <a:pt x="189" y="255"/>
                    </a:lnTo>
                    <a:lnTo>
                      <a:pt x="272" y="255"/>
                    </a:lnTo>
                    <a:lnTo>
                      <a:pt x="372" y="250"/>
                    </a:lnTo>
                    <a:lnTo>
                      <a:pt x="372" y="250"/>
                    </a:lnTo>
                    <a:lnTo>
                      <a:pt x="483" y="244"/>
                    </a:lnTo>
                    <a:lnTo>
                      <a:pt x="517" y="239"/>
                    </a:lnTo>
                    <a:lnTo>
                      <a:pt x="533" y="227"/>
                    </a:lnTo>
                    <a:lnTo>
                      <a:pt x="539" y="222"/>
                    </a:lnTo>
                    <a:lnTo>
                      <a:pt x="539" y="222"/>
                    </a:lnTo>
                    <a:lnTo>
                      <a:pt x="539" y="216"/>
                    </a:lnTo>
                    <a:lnTo>
                      <a:pt x="467" y="0"/>
                    </a:lnTo>
                    <a:lnTo>
                      <a:pt x="361" y="5"/>
                    </a:lnTo>
                    <a:lnTo>
                      <a:pt x="389" y="144"/>
                    </a:lnTo>
                    <a:lnTo>
                      <a:pt x="389" y="144"/>
                    </a:lnTo>
                    <a:lnTo>
                      <a:pt x="361" y="150"/>
                    </a:lnTo>
                    <a:lnTo>
                      <a:pt x="333" y="150"/>
                    </a:lnTo>
                    <a:lnTo>
                      <a:pt x="317" y="150"/>
                    </a:lnTo>
                    <a:lnTo>
                      <a:pt x="283" y="11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6"/>
              <p:cNvSpPr>
                <a:spLocks/>
              </p:cNvSpPr>
              <p:nvPr/>
            </p:nvSpPr>
            <p:spPr bwMode="auto">
              <a:xfrm>
                <a:off x="1996282" y="5278438"/>
                <a:ext cx="3714750" cy="282575"/>
              </a:xfrm>
              <a:custGeom>
                <a:avLst/>
                <a:gdLst>
                  <a:gd name="T0" fmla="*/ 756 w 2340"/>
                  <a:gd name="T1" fmla="*/ 33 h 178"/>
                  <a:gd name="T2" fmla="*/ 756 w 2340"/>
                  <a:gd name="T3" fmla="*/ 33 h 178"/>
                  <a:gd name="T4" fmla="*/ 400 w 2340"/>
                  <a:gd name="T5" fmla="*/ 61 h 178"/>
                  <a:gd name="T6" fmla="*/ 145 w 2340"/>
                  <a:gd name="T7" fmla="*/ 83 h 178"/>
                  <a:gd name="T8" fmla="*/ 0 w 2340"/>
                  <a:gd name="T9" fmla="*/ 95 h 178"/>
                  <a:gd name="T10" fmla="*/ 0 w 2340"/>
                  <a:gd name="T11" fmla="*/ 139 h 178"/>
                  <a:gd name="T12" fmla="*/ 172 w 2340"/>
                  <a:gd name="T13" fmla="*/ 178 h 178"/>
                  <a:gd name="T14" fmla="*/ 2340 w 2340"/>
                  <a:gd name="T15" fmla="*/ 78 h 178"/>
                  <a:gd name="T16" fmla="*/ 2340 w 2340"/>
                  <a:gd name="T17" fmla="*/ 56 h 178"/>
                  <a:gd name="T18" fmla="*/ 2340 w 2340"/>
                  <a:gd name="T19" fmla="*/ 56 h 178"/>
                  <a:gd name="T20" fmla="*/ 2334 w 2340"/>
                  <a:gd name="T21" fmla="*/ 45 h 178"/>
                  <a:gd name="T22" fmla="*/ 2323 w 2340"/>
                  <a:gd name="T23" fmla="*/ 39 h 178"/>
                  <a:gd name="T24" fmla="*/ 2312 w 2340"/>
                  <a:gd name="T25" fmla="*/ 33 h 178"/>
                  <a:gd name="T26" fmla="*/ 2312 w 2340"/>
                  <a:gd name="T27" fmla="*/ 33 h 178"/>
                  <a:gd name="T28" fmla="*/ 2123 w 2340"/>
                  <a:gd name="T29" fmla="*/ 0 h 178"/>
                  <a:gd name="T30" fmla="*/ 1284 w 2340"/>
                  <a:gd name="T31" fmla="*/ 22 h 178"/>
                  <a:gd name="T32" fmla="*/ 756 w 2340"/>
                  <a:gd name="T33" fmla="*/ 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0" h="178">
                    <a:moveTo>
                      <a:pt x="756" y="33"/>
                    </a:moveTo>
                    <a:lnTo>
                      <a:pt x="756" y="33"/>
                    </a:lnTo>
                    <a:lnTo>
                      <a:pt x="400" y="61"/>
                    </a:lnTo>
                    <a:lnTo>
                      <a:pt x="145" y="83"/>
                    </a:lnTo>
                    <a:lnTo>
                      <a:pt x="0" y="95"/>
                    </a:lnTo>
                    <a:lnTo>
                      <a:pt x="0" y="139"/>
                    </a:lnTo>
                    <a:lnTo>
                      <a:pt x="172" y="178"/>
                    </a:lnTo>
                    <a:lnTo>
                      <a:pt x="2340" y="78"/>
                    </a:lnTo>
                    <a:lnTo>
                      <a:pt x="2340" y="56"/>
                    </a:lnTo>
                    <a:lnTo>
                      <a:pt x="2340" y="56"/>
                    </a:lnTo>
                    <a:lnTo>
                      <a:pt x="2334" y="45"/>
                    </a:lnTo>
                    <a:lnTo>
                      <a:pt x="2323" y="39"/>
                    </a:lnTo>
                    <a:lnTo>
                      <a:pt x="2312" y="33"/>
                    </a:lnTo>
                    <a:lnTo>
                      <a:pt x="2312" y="33"/>
                    </a:lnTo>
                    <a:lnTo>
                      <a:pt x="2123" y="0"/>
                    </a:lnTo>
                    <a:lnTo>
                      <a:pt x="1284" y="22"/>
                    </a:lnTo>
                    <a:lnTo>
                      <a:pt x="756" y="33"/>
                    </a:lnTo>
                    <a:close/>
                  </a:path>
                </a:pathLst>
              </a:custGeom>
              <a:solidFill>
                <a:srgbClr val="767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17"/>
              <p:cNvSpPr>
                <a:spLocks/>
              </p:cNvSpPr>
              <p:nvPr/>
            </p:nvSpPr>
            <p:spPr bwMode="auto">
              <a:xfrm>
                <a:off x="1485107" y="1803400"/>
                <a:ext cx="4568825" cy="3140075"/>
              </a:xfrm>
              <a:custGeom>
                <a:avLst/>
                <a:gdLst>
                  <a:gd name="T0" fmla="*/ 0 w 2878"/>
                  <a:gd name="T1" fmla="*/ 0 h 1978"/>
                  <a:gd name="T2" fmla="*/ 5 w 2878"/>
                  <a:gd name="T3" fmla="*/ 1978 h 1978"/>
                  <a:gd name="T4" fmla="*/ 2878 w 2878"/>
                  <a:gd name="T5" fmla="*/ 1878 h 1978"/>
                  <a:gd name="T6" fmla="*/ 2878 w 2878"/>
                  <a:gd name="T7" fmla="*/ 100 h 1978"/>
                  <a:gd name="T8" fmla="*/ 0 w 2878"/>
                  <a:gd name="T9" fmla="*/ 0 h 1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8" h="1978">
                    <a:moveTo>
                      <a:pt x="0" y="0"/>
                    </a:moveTo>
                    <a:lnTo>
                      <a:pt x="5" y="1978"/>
                    </a:lnTo>
                    <a:lnTo>
                      <a:pt x="2878" y="1878"/>
                    </a:lnTo>
                    <a:lnTo>
                      <a:pt x="287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18"/>
              <p:cNvSpPr>
                <a:spLocks/>
              </p:cNvSpPr>
              <p:nvPr/>
            </p:nvSpPr>
            <p:spPr bwMode="auto">
              <a:xfrm>
                <a:off x="1343819" y="4157663"/>
                <a:ext cx="34925" cy="909637"/>
              </a:xfrm>
              <a:custGeom>
                <a:avLst/>
                <a:gdLst>
                  <a:gd name="T0" fmla="*/ 22 w 22"/>
                  <a:gd name="T1" fmla="*/ 0 h 573"/>
                  <a:gd name="T2" fmla="*/ 0 w 22"/>
                  <a:gd name="T3" fmla="*/ 0 h 573"/>
                  <a:gd name="T4" fmla="*/ 0 w 22"/>
                  <a:gd name="T5" fmla="*/ 34 h 573"/>
                  <a:gd name="T6" fmla="*/ 0 w 22"/>
                  <a:gd name="T7" fmla="*/ 562 h 573"/>
                  <a:gd name="T8" fmla="*/ 22 w 22"/>
                  <a:gd name="T9" fmla="*/ 573 h 573"/>
                  <a:gd name="T10" fmla="*/ 22 w 22"/>
                  <a:gd name="T11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73">
                    <a:moveTo>
                      <a:pt x="22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0" y="562"/>
                    </a:lnTo>
                    <a:lnTo>
                      <a:pt x="22" y="57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219"/>
              <p:cNvSpPr>
                <a:spLocks noChangeArrowheads="1"/>
              </p:cNvSpPr>
              <p:nvPr/>
            </p:nvSpPr>
            <p:spPr bwMode="auto">
              <a:xfrm>
                <a:off x="1343819" y="4114800"/>
                <a:ext cx="34925" cy="42862"/>
              </a:xfrm>
              <a:prstGeom prst="rect">
                <a:avLst/>
              </a:pr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220"/>
              <p:cNvSpPr>
                <a:spLocks noChangeArrowheads="1"/>
              </p:cNvSpPr>
              <p:nvPr/>
            </p:nvSpPr>
            <p:spPr bwMode="auto">
              <a:xfrm>
                <a:off x="1343819" y="4070350"/>
                <a:ext cx="34925" cy="44450"/>
              </a:xfrm>
              <a:prstGeom prst="rect">
                <a:avLst/>
              </a:pr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221"/>
              <p:cNvSpPr>
                <a:spLocks noChangeArrowheads="1"/>
              </p:cNvSpPr>
              <p:nvPr/>
            </p:nvSpPr>
            <p:spPr bwMode="auto">
              <a:xfrm>
                <a:off x="1343819" y="4025900"/>
                <a:ext cx="34925" cy="44450"/>
              </a:xfrm>
              <a:prstGeom prst="rect">
                <a:avLst/>
              </a:pr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222"/>
              <p:cNvSpPr>
                <a:spLocks noChangeArrowheads="1"/>
              </p:cNvSpPr>
              <p:nvPr/>
            </p:nvSpPr>
            <p:spPr bwMode="auto">
              <a:xfrm>
                <a:off x="1343819" y="3981450"/>
                <a:ext cx="34925" cy="44450"/>
              </a:xfrm>
              <a:prstGeom prst="rect">
                <a:avLst/>
              </a:pr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223"/>
              <p:cNvSpPr>
                <a:spLocks noChangeArrowheads="1"/>
              </p:cNvSpPr>
              <p:nvPr/>
            </p:nvSpPr>
            <p:spPr bwMode="auto">
              <a:xfrm>
                <a:off x="1343819" y="3938588"/>
                <a:ext cx="34925" cy="42862"/>
              </a:xfrm>
              <a:prstGeom prst="rect">
                <a:avLst/>
              </a:pr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24"/>
              <p:cNvSpPr>
                <a:spLocks noChangeArrowheads="1"/>
              </p:cNvSpPr>
              <p:nvPr/>
            </p:nvSpPr>
            <p:spPr bwMode="auto">
              <a:xfrm>
                <a:off x="1343819" y="3894138"/>
                <a:ext cx="34925" cy="44450"/>
              </a:xfrm>
              <a:prstGeom prst="rect">
                <a:avLst/>
              </a:pr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25"/>
              <p:cNvSpPr>
                <a:spLocks noChangeArrowheads="1"/>
              </p:cNvSpPr>
              <p:nvPr/>
            </p:nvSpPr>
            <p:spPr bwMode="auto">
              <a:xfrm>
                <a:off x="1343819" y="3849688"/>
                <a:ext cx="34925" cy="44450"/>
              </a:xfrm>
              <a:prstGeom prst="rect">
                <a:avLst/>
              </a:pr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226"/>
              <p:cNvSpPr>
                <a:spLocks noChangeArrowheads="1"/>
              </p:cNvSpPr>
              <p:nvPr/>
            </p:nvSpPr>
            <p:spPr bwMode="auto">
              <a:xfrm>
                <a:off x="1343819" y="3805238"/>
                <a:ext cx="34925" cy="44450"/>
              </a:xfrm>
              <a:prstGeom prst="rect">
                <a:avLst/>
              </a:prstGeom>
              <a:solidFill>
                <a:srgbClr val="80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27"/>
              <p:cNvSpPr>
                <a:spLocks noChangeArrowheads="1"/>
              </p:cNvSpPr>
              <p:nvPr/>
            </p:nvSpPr>
            <p:spPr bwMode="auto">
              <a:xfrm>
                <a:off x="1343819" y="3760788"/>
                <a:ext cx="34925" cy="44450"/>
              </a:xfrm>
              <a:prstGeom prst="rect">
                <a:avLst/>
              </a:pr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28"/>
              <p:cNvSpPr>
                <a:spLocks noChangeArrowheads="1"/>
              </p:cNvSpPr>
              <p:nvPr/>
            </p:nvSpPr>
            <p:spPr bwMode="auto">
              <a:xfrm>
                <a:off x="1343819" y="3717925"/>
                <a:ext cx="34925" cy="42862"/>
              </a:xfrm>
              <a:prstGeom prst="rect">
                <a:avLst/>
              </a:pr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29"/>
              <p:cNvSpPr>
                <a:spLocks noChangeArrowheads="1"/>
              </p:cNvSpPr>
              <p:nvPr/>
            </p:nvSpPr>
            <p:spPr bwMode="auto">
              <a:xfrm>
                <a:off x="1343819" y="3673475"/>
                <a:ext cx="34925" cy="44450"/>
              </a:xfrm>
              <a:prstGeom prst="rect">
                <a:avLst/>
              </a:prstGeom>
              <a:solidFill>
                <a:srgbClr val="909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30"/>
              <p:cNvSpPr>
                <a:spLocks noChangeArrowheads="1"/>
              </p:cNvSpPr>
              <p:nvPr/>
            </p:nvSpPr>
            <p:spPr bwMode="auto">
              <a:xfrm>
                <a:off x="1343819" y="3629025"/>
                <a:ext cx="34925" cy="44450"/>
              </a:xfrm>
              <a:prstGeom prst="rect">
                <a:avLst/>
              </a:prstGeom>
              <a:solidFill>
                <a:srgbClr val="969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31"/>
              <p:cNvSpPr>
                <a:spLocks noChangeArrowheads="1"/>
              </p:cNvSpPr>
              <p:nvPr/>
            </p:nvSpPr>
            <p:spPr bwMode="auto">
              <a:xfrm>
                <a:off x="1343819" y="3584575"/>
                <a:ext cx="34925" cy="44450"/>
              </a:xfrm>
              <a:prstGeom prst="rect">
                <a:avLst/>
              </a:prstGeom>
              <a:solidFill>
                <a:srgbClr val="9B9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32"/>
              <p:cNvSpPr>
                <a:spLocks noChangeArrowheads="1"/>
              </p:cNvSpPr>
              <p:nvPr/>
            </p:nvSpPr>
            <p:spPr bwMode="auto">
              <a:xfrm>
                <a:off x="1343819" y="3540125"/>
                <a:ext cx="34925" cy="44450"/>
              </a:xfrm>
              <a:prstGeom prst="rect">
                <a:avLst/>
              </a:pr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33"/>
              <p:cNvSpPr>
                <a:spLocks noChangeArrowheads="1"/>
              </p:cNvSpPr>
              <p:nvPr/>
            </p:nvSpPr>
            <p:spPr bwMode="auto">
              <a:xfrm>
                <a:off x="1343819" y="3497263"/>
                <a:ext cx="34925" cy="42862"/>
              </a:xfrm>
              <a:prstGeom prst="rect">
                <a:avLst/>
              </a:prstGeom>
              <a:solidFill>
                <a:srgbClr val="A5A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34"/>
              <p:cNvSpPr>
                <a:spLocks noChangeArrowheads="1"/>
              </p:cNvSpPr>
              <p:nvPr/>
            </p:nvSpPr>
            <p:spPr bwMode="auto">
              <a:xfrm>
                <a:off x="1343819" y="3452813"/>
                <a:ext cx="34925" cy="44450"/>
              </a:xfrm>
              <a:prstGeom prst="rect">
                <a:avLst/>
              </a:prstGeom>
              <a:solidFill>
                <a:srgbClr val="ABA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35"/>
              <p:cNvSpPr>
                <a:spLocks noChangeArrowheads="1"/>
              </p:cNvSpPr>
              <p:nvPr/>
            </p:nvSpPr>
            <p:spPr bwMode="auto">
              <a:xfrm>
                <a:off x="1343819" y="3400425"/>
                <a:ext cx="34925" cy="52387"/>
              </a:xfrm>
              <a:prstGeom prst="rect">
                <a:avLst/>
              </a:pr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36"/>
              <p:cNvSpPr>
                <a:spLocks noChangeArrowheads="1"/>
              </p:cNvSpPr>
              <p:nvPr/>
            </p:nvSpPr>
            <p:spPr bwMode="auto">
              <a:xfrm>
                <a:off x="1343819" y="3355975"/>
                <a:ext cx="34925" cy="44450"/>
              </a:xfrm>
              <a:prstGeom prst="rect">
                <a:avLst/>
              </a:prstGeom>
              <a:solidFill>
                <a:srgbClr val="B6B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37"/>
              <p:cNvSpPr>
                <a:spLocks noChangeArrowheads="1"/>
              </p:cNvSpPr>
              <p:nvPr/>
            </p:nvSpPr>
            <p:spPr bwMode="auto">
              <a:xfrm>
                <a:off x="1343819" y="3311525"/>
                <a:ext cx="34925" cy="44450"/>
              </a:xfrm>
              <a:prstGeom prst="rect">
                <a:avLst/>
              </a:pr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38"/>
              <p:cNvSpPr>
                <a:spLocks noChangeArrowheads="1"/>
              </p:cNvSpPr>
              <p:nvPr/>
            </p:nvSpPr>
            <p:spPr bwMode="auto">
              <a:xfrm>
                <a:off x="1343819" y="3267075"/>
                <a:ext cx="34925" cy="44450"/>
              </a:xfrm>
              <a:prstGeom prst="rect">
                <a:avLst/>
              </a:pr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39"/>
              <p:cNvSpPr>
                <a:spLocks noChangeArrowheads="1"/>
              </p:cNvSpPr>
              <p:nvPr/>
            </p:nvSpPr>
            <p:spPr bwMode="auto">
              <a:xfrm>
                <a:off x="1343819" y="3222625"/>
                <a:ext cx="34925" cy="44450"/>
              </a:xfrm>
              <a:prstGeom prst="rect">
                <a:avLst/>
              </a:prstGeom>
              <a:solidFill>
                <a:srgbClr val="C5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40"/>
              <p:cNvSpPr>
                <a:spLocks noChangeArrowheads="1"/>
              </p:cNvSpPr>
              <p:nvPr/>
            </p:nvSpPr>
            <p:spPr bwMode="auto">
              <a:xfrm>
                <a:off x="1343819" y="3179763"/>
                <a:ext cx="34925" cy="42862"/>
              </a:xfrm>
              <a:prstGeom prst="rect">
                <a:avLst/>
              </a:prstGeom>
              <a:solidFill>
                <a:srgbClr val="CBCE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41"/>
              <p:cNvSpPr>
                <a:spLocks noChangeArrowheads="1"/>
              </p:cNvSpPr>
              <p:nvPr/>
            </p:nvSpPr>
            <p:spPr bwMode="auto">
              <a:xfrm>
                <a:off x="1343819" y="3135313"/>
                <a:ext cx="34925" cy="44450"/>
              </a:xfrm>
              <a:prstGeom prst="rect">
                <a:avLst/>
              </a:prstGeom>
              <a:solidFill>
                <a:srgbClr val="D0D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42"/>
              <p:cNvSpPr>
                <a:spLocks noChangeArrowheads="1"/>
              </p:cNvSpPr>
              <p:nvPr/>
            </p:nvSpPr>
            <p:spPr bwMode="auto">
              <a:xfrm>
                <a:off x="1343819" y="3090863"/>
                <a:ext cx="34925" cy="44450"/>
              </a:xfrm>
              <a:prstGeom prst="rect">
                <a:avLst/>
              </a:prstGeom>
              <a:solidFill>
                <a:srgbClr val="D5D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43"/>
              <p:cNvSpPr>
                <a:spLocks noChangeArrowheads="1"/>
              </p:cNvSpPr>
              <p:nvPr/>
            </p:nvSpPr>
            <p:spPr bwMode="auto">
              <a:xfrm>
                <a:off x="1343819" y="3046413"/>
                <a:ext cx="34925" cy="44450"/>
              </a:xfrm>
              <a:prstGeom prst="rect">
                <a:avLst/>
              </a:prstGeom>
              <a:solidFill>
                <a:srgbClr val="DC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44"/>
              <p:cNvSpPr>
                <a:spLocks/>
              </p:cNvSpPr>
              <p:nvPr/>
            </p:nvSpPr>
            <p:spPr bwMode="auto">
              <a:xfrm>
                <a:off x="1343819" y="1679575"/>
                <a:ext cx="34925" cy="1366837"/>
              </a:xfrm>
              <a:custGeom>
                <a:avLst/>
                <a:gdLst>
                  <a:gd name="T0" fmla="*/ 17 w 22"/>
                  <a:gd name="T1" fmla="*/ 0 h 861"/>
                  <a:gd name="T2" fmla="*/ 0 w 22"/>
                  <a:gd name="T3" fmla="*/ 17 h 861"/>
                  <a:gd name="T4" fmla="*/ 0 w 22"/>
                  <a:gd name="T5" fmla="*/ 834 h 861"/>
                  <a:gd name="T6" fmla="*/ 0 w 22"/>
                  <a:gd name="T7" fmla="*/ 861 h 861"/>
                  <a:gd name="T8" fmla="*/ 22 w 22"/>
                  <a:gd name="T9" fmla="*/ 861 h 861"/>
                  <a:gd name="T10" fmla="*/ 17 w 22"/>
                  <a:gd name="T1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861">
                    <a:moveTo>
                      <a:pt x="17" y="0"/>
                    </a:moveTo>
                    <a:lnTo>
                      <a:pt x="0" y="17"/>
                    </a:lnTo>
                    <a:lnTo>
                      <a:pt x="0" y="834"/>
                    </a:lnTo>
                    <a:lnTo>
                      <a:pt x="0" y="861"/>
                    </a:lnTo>
                    <a:lnTo>
                      <a:pt x="22" y="8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245"/>
              <p:cNvSpPr>
                <a:spLocks/>
              </p:cNvSpPr>
              <p:nvPr/>
            </p:nvSpPr>
            <p:spPr bwMode="auto">
              <a:xfrm>
                <a:off x="1520032" y="1838325"/>
                <a:ext cx="4508500" cy="3070225"/>
              </a:xfrm>
              <a:custGeom>
                <a:avLst/>
                <a:gdLst>
                  <a:gd name="T0" fmla="*/ 0 w 2840"/>
                  <a:gd name="T1" fmla="*/ 0 h 1934"/>
                  <a:gd name="T2" fmla="*/ 6 w 2840"/>
                  <a:gd name="T3" fmla="*/ 1934 h 1934"/>
                  <a:gd name="T4" fmla="*/ 2840 w 2840"/>
                  <a:gd name="T5" fmla="*/ 1834 h 1934"/>
                  <a:gd name="T6" fmla="*/ 2834 w 2840"/>
                  <a:gd name="T7" fmla="*/ 100 h 1934"/>
                  <a:gd name="T8" fmla="*/ 0 w 2840"/>
                  <a:gd name="T9" fmla="*/ 0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0" h="1934">
                    <a:moveTo>
                      <a:pt x="0" y="0"/>
                    </a:moveTo>
                    <a:lnTo>
                      <a:pt x="6" y="1934"/>
                    </a:lnTo>
                    <a:lnTo>
                      <a:pt x="2840" y="1834"/>
                    </a:lnTo>
                    <a:lnTo>
                      <a:pt x="2834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46"/>
              <p:cNvSpPr>
                <a:spLocks/>
              </p:cNvSpPr>
              <p:nvPr/>
            </p:nvSpPr>
            <p:spPr bwMode="auto">
              <a:xfrm>
                <a:off x="1520032" y="1838325"/>
                <a:ext cx="1808163" cy="1852612"/>
              </a:xfrm>
              <a:custGeom>
                <a:avLst/>
                <a:gdLst>
                  <a:gd name="T0" fmla="*/ 0 w 1139"/>
                  <a:gd name="T1" fmla="*/ 0 h 1167"/>
                  <a:gd name="T2" fmla="*/ 6 w 1139"/>
                  <a:gd name="T3" fmla="*/ 1167 h 1167"/>
                  <a:gd name="T4" fmla="*/ 1139 w 1139"/>
                  <a:gd name="T5" fmla="*/ 39 h 1167"/>
                  <a:gd name="T6" fmla="*/ 0 w 1139"/>
                  <a:gd name="T7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9" h="1167">
                    <a:moveTo>
                      <a:pt x="0" y="0"/>
                    </a:moveTo>
                    <a:lnTo>
                      <a:pt x="6" y="1167"/>
                    </a:lnTo>
                    <a:lnTo>
                      <a:pt x="113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47"/>
              <p:cNvSpPr>
                <a:spLocks/>
              </p:cNvSpPr>
              <p:nvPr/>
            </p:nvSpPr>
            <p:spPr bwMode="auto">
              <a:xfrm>
                <a:off x="1529557" y="1900238"/>
                <a:ext cx="1905000" cy="1897062"/>
              </a:xfrm>
              <a:custGeom>
                <a:avLst/>
                <a:gdLst>
                  <a:gd name="T0" fmla="*/ 1133 w 1200"/>
                  <a:gd name="T1" fmla="*/ 0 h 1195"/>
                  <a:gd name="T2" fmla="*/ 0 w 1200"/>
                  <a:gd name="T3" fmla="*/ 1128 h 1195"/>
                  <a:gd name="T4" fmla="*/ 0 w 1200"/>
                  <a:gd name="T5" fmla="*/ 1195 h 1195"/>
                  <a:gd name="T6" fmla="*/ 1200 w 1200"/>
                  <a:gd name="T7" fmla="*/ 6 h 1195"/>
                  <a:gd name="T8" fmla="*/ 1133 w 1200"/>
                  <a:gd name="T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1195">
                    <a:moveTo>
                      <a:pt x="1133" y="0"/>
                    </a:moveTo>
                    <a:lnTo>
                      <a:pt x="0" y="1128"/>
                    </a:lnTo>
                    <a:lnTo>
                      <a:pt x="0" y="1195"/>
                    </a:lnTo>
                    <a:lnTo>
                      <a:pt x="1200" y="6"/>
                    </a:lnTo>
                    <a:lnTo>
                      <a:pt x="1133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248"/>
              <p:cNvSpPr>
                <a:spLocks/>
              </p:cNvSpPr>
              <p:nvPr/>
            </p:nvSpPr>
            <p:spPr bwMode="auto">
              <a:xfrm>
                <a:off x="1529557" y="1909763"/>
                <a:ext cx="2001838" cy="1984375"/>
              </a:xfrm>
              <a:custGeom>
                <a:avLst/>
                <a:gdLst>
                  <a:gd name="T0" fmla="*/ 1200 w 1261"/>
                  <a:gd name="T1" fmla="*/ 0 h 1250"/>
                  <a:gd name="T2" fmla="*/ 0 w 1261"/>
                  <a:gd name="T3" fmla="*/ 1189 h 1250"/>
                  <a:gd name="T4" fmla="*/ 0 w 1261"/>
                  <a:gd name="T5" fmla="*/ 1250 h 1250"/>
                  <a:gd name="T6" fmla="*/ 1261 w 1261"/>
                  <a:gd name="T7" fmla="*/ 0 h 1250"/>
                  <a:gd name="T8" fmla="*/ 1200 w 1261"/>
                  <a:gd name="T9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1" h="1250">
                    <a:moveTo>
                      <a:pt x="1200" y="0"/>
                    </a:moveTo>
                    <a:lnTo>
                      <a:pt x="0" y="1189"/>
                    </a:lnTo>
                    <a:lnTo>
                      <a:pt x="0" y="1250"/>
                    </a:lnTo>
                    <a:lnTo>
                      <a:pt x="1261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49"/>
              <p:cNvSpPr>
                <a:spLocks/>
              </p:cNvSpPr>
              <p:nvPr/>
            </p:nvSpPr>
            <p:spPr bwMode="auto">
              <a:xfrm>
                <a:off x="1529557" y="1909763"/>
                <a:ext cx="2098675" cy="2089150"/>
              </a:xfrm>
              <a:custGeom>
                <a:avLst/>
                <a:gdLst>
                  <a:gd name="T0" fmla="*/ 1261 w 1322"/>
                  <a:gd name="T1" fmla="*/ 0 h 1316"/>
                  <a:gd name="T2" fmla="*/ 0 w 1322"/>
                  <a:gd name="T3" fmla="*/ 1250 h 1316"/>
                  <a:gd name="T4" fmla="*/ 0 w 1322"/>
                  <a:gd name="T5" fmla="*/ 1316 h 1316"/>
                  <a:gd name="T6" fmla="*/ 1322 w 1322"/>
                  <a:gd name="T7" fmla="*/ 0 h 1316"/>
                  <a:gd name="T8" fmla="*/ 1261 w 1322"/>
                  <a:gd name="T9" fmla="*/ 0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316">
                    <a:moveTo>
                      <a:pt x="1261" y="0"/>
                    </a:moveTo>
                    <a:lnTo>
                      <a:pt x="0" y="1250"/>
                    </a:lnTo>
                    <a:lnTo>
                      <a:pt x="0" y="1316"/>
                    </a:lnTo>
                    <a:lnTo>
                      <a:pt x="1322" y="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50"/>
              <p:cNvSpPr>
                <a:spLocks/>
              </p:cNvSpPr>
              <p:nvPr/>
            </p:nvSpPr>
            <p:spPr bwMode="auto">
              <a:xfrm>
                <a:off x="1529557" y="1909763"/>
                <a:ext cx="2195513" cy="2187575"/>
              </a:xfrm>
              <a:custGeom>
                <a:avLst/>
                <a:gdLst>
                  <a:gd name="T0" fmla="*/ 1322 w 1383"/>
                  <a:gd name="T1" fmla="*/ 0 h 1378"/>
                  <a:gd name="T2" fmla="*/ 0 w 1383"/>
                  <a:gd name="T3" fmla="*/ 1316 h 1378"/>
                  <a:gd name="T4" fmla="*/ 0 w 1383"/>
                  <a:gd name="T5" fmla="*/ 1378 h 1378"/>
                  <a:gd name="T6" fmla="*/ 1383 w 1383"/>
                  <a:gd name="T7" fmla="*/ 5 h 1378"/>
                  <a:gd name="T8" fmla="*/ 1322 w 1383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3" h="1378">
                    <a:moveTo>
                      <a:pt x="1322" y="0"/>
                    </a:moveTo>
                    <a:lnTo>
                      <a:pt x="0" y="1316"/>
                    </a:lnTo>
                    <a:lnTo>
                      <a:pt x="0" y="1378"/>
                    </a:lnTo>
                    <a:lnTo>
                      <a:pt x="1383" y="5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51"/>
              <p:cNvSpPr>
                <a:spLocks/>
              </p:cNvSpPr>
              <p:nvPr/>
            </p:nvSpPr>
            <p:spPr bwMode="auto">
              <a:xfrm>
                <a:off x="1529557" y="1917700"/>
                <a:ext cx="2292350" cy="2276475"/>
              </a:xfrm>
              <a:custGeom>
                <a:avLst/>
                <a:gdLst>
                  <a:gd name="T0" fmla="*/ 1383 w 1444"/>
                  <a:gd name="T1" fmla="*/ 0 h 1434"/>
                  <a:gd name="T2" fmla="*/ 0 w 1444"/>
                  <a:gd name="T3" fmla="*/ 1373 h 1434"/>
                  <a:gd name="T4" fmla="*/ 0 w 1444"/>
                  <a:gd name="T5" fmla="*/ 1434 h 1434"/>
                  <a:gd name="T6" fmla="*/ 1444 w 1444"/>
                  <a:gd name="T7" fmla="*/ 0 h 1434"/>
                  <a:gd name="T8" fmla="*/ 1383 w 1444"/>
                  <a:gd name="T9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1434">
                    <a:moveTo>
                      <a:pt x="1383" y="0"/>
                    </a:moveTo>
                    <a:lnTo>
                      <a:pt x="0" y="1373"/>
                    </a:lnTo>
                    <a:lnTo>
                      <a:pt x="0" y="1434"/>
                    </a:lnTo>
                    <a:lnTo>
                      <a:pt x="1444" y="0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52"/>
              <p:cNvSpPr>
                <a:spLocks/>
              </p:cNvSpPr>
              <p:nvPr/>
            </p:nvSpPr>
            <p:spPr bwMode="auto">
              <a:xfrm>
                <a:off x="1529557" y="1917700"/>
                <a:ext cx="2390775" cy="2381250"/>
              </a:xfrm>
              <a:custGeom>
                <a:avLst/>
                <a:gdLst>
                  <a:gd name="T0" fmla="*/ 1444 w 1506"/>
                  <a:gd name="T1" fmla="*/ 0 h 1500"/>
                  <a:gd name="T2" fmla="*/ 0 w 1506"/>
                  <a:gd name="T3" fmla="*/ 1434 h 1500"/>
                  <a:gd name="T4" fmla="*/ 0 w 1506"/>
                  <a:gd name="T5" fmla="*/ 1500 h 1500"/>
                  <a:gd name="T6" fmla="*/ 1506 w 1506"/>
                  <a:gd name="T7" fmla="*/ 0 h 1500"/>
                  <a:gd name="T8" fmla="*/ 1444 w 1506"/>
                  <a:gd name="T9" fmla="*/ 0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1500">
                    <a:moveTo>
                      <a:pt x="1444" y="0"/>
                    </a:moveTo>
                    <a:lnTo>
                      <a:pt x="0" y="1434"/>
                    </a:lnTo>
                    <a:lnTo>
                      <a:pt x="0" y="1500"/>
                    </a:lnTo>
                    <a:lnTo>
                      <a:pt x="1506" y="0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53"/>
              <p:cNvSpPr>
                <a:spLocks/>
              </p:cNvSpPr>
              <p:nvPr/>
            </p:nvSpPr>
            <p:spPr bwMode="auto">
              <a:xfrm>
                <a:off x="1529557" y="1917700"/>
                <a:ext cx="2487613" cy="2478087"/>
              </a:xfrm>
              <a:custGeom>
                <a:avLst/>
                <a:gdLst>
                  <a:gd name="T0" fmla="*/ 1506 w 1567"/>
                  <a:gd name="T1" fmla="*/ 0 h 1561"/>
                  <a:gd name="T2" fmla="*/ 0 w 1567"/>
                  <a:gd name="T3" fmla="*/ 1500 h 1561"/>
                  <a:gd name="T4" fmla="*/ 0 w 1567"/>
                  <a:gd name="T5" fmla="*/ 1561 h 1561"/>
                  <a:gd name="T6" fmla="*/ 1567 w 1567"/>
                  <a:gd name="T7" fmla="*/ 6 h 1561"/>
                  <a:gd name="T8" fmla="*/ 1506 w 1567"/>
                  <a:gd name="T9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7" h="1561">
                    <a:moveTo>
                      <a:pt x="1506" y="0"/>
                    </a:moveTo>
                    <a:lnTo>
                      <a:pt x="0" y="1500"/>
                    </a:lnTo>
                    <a:lnTo>
                      <a:pt x="0" y="1561"/>
                    </a:lnTo>
                    <a:lnTo>
                      <a:pt x="1567" y="6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54"/>
              <p:cNvSpPr>
                <a:spLocks/>
              </p:cNvSpPr>
              <p:nvPr/>
            </p:nvSpPr>
            <p:spPr bwMode="auto">
              <a:xfrm>
                <a:off x="1529557" y="1927225"/>
                <a:ext cx="2584450" cy="2566987"/>
              </a:xfrm>
              <a:custGeom>
                <a:avLst/>
                <a:gdLst>
                  <a:gd name="T0" fmla="*/ 1567 w 1628"/>
                  <a:gd name="T1" fmla="*/ 0 h 1617"/>
                  <a:gd name="T2" fmla="*/ 0 w 1628"/>
                  <a:gd name="T3" fmla="*/ 1555 h 1617"/>
                  <a:gd name="T4" fmla="*/ 0 w 1628"/>
                  <a:gd name="T5" fmla="*/ 1617 h 1617"/>
                  <a:gd name="T6" fmla="*/ 1628 w 1628"/>
                  <a:gd name="T7" fmla="*/ 0 h 1617"/>
                  <a:gd name="T8" fmla="*/ 1567 w 162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8" h="1617">
                    <a:moveTo>
                      <a:pt x="1567" y="0"/>
                    </a:moveTo>
                    <a:lnTo>
                      <a:pt x="0" y="1555"/>
                    </a:lnTo>
                    <a:lnTo>
                      <a:pt x="0" y="1617"/>
                    </a:lnTo>
                    <a:lnTo>
                      <a:pt x="1628" y="0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55"/>
              <p:cNvSpPr>
                <a:spLocks/>
              </p:cNvSpPr>
              <p:nvPr/>
            </p:nvSpPr>
            <p:spPr bwMode="auto">
              <a:xfrm>
                <a:off x="1529557" y="1927225"/>
                <a:ext cx="2681288" cy="2671762"/>
              </a:xfrm>
              <a:custGeom>
                <a:avLst/>
                <a:gdLst>
                  <a:gd name="T0" fmla="*/ 1628 w 1689"/>
                  <a:gd name="T1" fmla="*/ 0 h 1683"/>
                  <a:gd name="T2" fmla="*/ 0 w 1689"/>
                  <a:gd name="T3" fmla="*/ 1617 h 1683"/>
                  <a:gd name="T4" fmla="*/ 0 w 1689"/>
                  <a:gd name="T5" fmla="*/ 1683 h 1683"/>
                  <a:gd name="T6" fmla="*/ 1689 w 1689"/>
                  <a:gd name="T7" fmla="*/ 5 h 1683"/>
                  <a:gd name="T8" fmla="*/ 1628 w 1689"/>
                  <a:gd name="T9" fmla="*/ 0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9" h="1683">
                    <a:moveTo>
                      <a:pt x="1628" y="0"/>
                    </a:moveTo>
                    <a:lnTo>
                      <a:pt x="0" y="1617"/>
                    </a:lnTo>
                    <a:lnTo>
                      <a:pt x="0" y="1683"/>
                    </a:lnTo>
                    <a:lnTo>
                      <a:pt x="1689" y="5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56"/>
              <p:cNvSpPr>
                <a:spLocks/>
              </p:cNvSpPr>
              <p:nvPr/>
            </p:nvSpPr>
            <p:spPr bwMode="auto">
              <a:xfrm>
                <a:off x="1529557" y="1935163"/>
                <a:ext cx="2778125" cy="2760662"/>
              </a:xfrm>
              <a:custGeom>
                <a:avLst/>
                <a:gdLst>
                  <a:gd name="T0" fmla="*/ 1689 w 1750"/>
                  <a:gd name="T1" fmla="*/ 0 h 1739"/>
                  <a:gd name="T2" fmla="*/ 0 w 1750"/>
                  <a:gd name="T3" fmla="*/ 1678 h 1739"/>
                  <a:gd name="T4" fmla="*/ 0 w 1750"/>
                  <a:gd name="T5" fmla="*/ 1739 h 1739"/>
                  <a:gd name="T6" fmla="*/ 1750 w 1750"/>
                  <a:gd name="T7" fmla="*/ 0 h 1739"/>
                  <a:gd name="T8" fmla="*/ 1689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689" y="0"/>
                    </a:moveTo>
                    <a:lnTo>
                      <a:pt x="0" y="1678"/>
                    </a:lnTo>
                    <a:lnTo>
                      <a:pt x="0" y="1739"/>
                    </a:lnTo>
                    <a:lnTo>
                      <a:pt x="1750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57"/>
              <p:cNvSpPr>
                <a:spLocks/>
              </p:cNvSpPr>
              <p:nvPr/>
            </p:nvSpPr>
            <p:spPr bwMode="auto">
              <a:xfrm>
                <a:off x="1529557" y="1935163"/>
                <a:ext cx="2874963" cy="2857500"/>
              </a:xfrm>
              <a:custGeom>
                <a:avLst/>
                <a:gdLst>
                  <a:gd name="T0" fmla="*/ 1750 w 1811"/>
                  <a:gd name="T1" fmla="*/ 0 h 1800"/>
                  <a:gd name="T2" fmla="*/ 0 w 1811"/>
                  <a:gd name="T3" fmla="*/ 1739 h 1800"/>
                  <a:gd name="T4" fmla="*/ 0 w 1811"/>
                  <a:gd name="T5" fmla="*/ 1800 h 1800"/>
                  <a:gd name="T6" fmla="*/ 1811 w 1811"/>
                  <a:gd name="T7" fmla="*/ 0 h 1800"/>
                  <a:gd name="T8" fmla="*/ 1750 w 1811"/>
                  <a:gd name="T9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1" h="1800">
                    <a:moveTo>
                      <a:pt x="1750" y="0"/>
                    </a:moveTo>
                    <a:lnTo>
                      <a:pt x="0" y="1739"/>
                    </a:lnTo>
                    <a:lnTo>
                      <a:pt x="0" y="1800"/>
                    </a:lnTo>
                    <a:lnTo>
                      <a:pt x="1811" y="0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58"/>
              <p:cNvSpPr>
                <a:spLocks/>
              </p:cNvSpPr>
              <p:nvPr/>
            </p:nvSpPr>
            <p:spPr bwMode="auto">
              <a:xfrm>
                <a:off x="1529557" y="1935163"/>
                <a:ext cx="2971800" cy="2963862"/>
              </a:xfrm>
              <a:custGeom>
                <a:avLst/>
                <a:gdLst>
                  <a:gd name="T0" fmla="*/ 1811 w 1872"/>
                  <a:gd name="T1" fmla="*/ 0 h 1867"/>
                  <a:gd name="T2" fmla="*/ 0 w 1872"/>
                  <a:gd name="T3" fmla="*/ 1800 h 1867"/>
                  <a:gd name="T4" fmla="*/ 0 w 1872"/>
                  <a:gd name="T5" fmla="*/ 1867 h 1867"/>
                  <a:gd name="T6" fmla="*/ 1872 w 1872"/>
                  <a:gd name="T7" fmla="*/ 6 h 1867"/>
                  <a:gd name="T8" fmla="*/ 1811 w 1872"/>
                  <a:gd name="T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1867">
                    <a:moveTo>
                      <a:pt x="1811" y="0"/>
                    </a:moveTo>
                    <a:lnTo>
                      <a:pt x="0" y="1800"/>
                    </a:lnTo>
                    <a:lnTo>
                      <a:pt x="0" y="1867"/>
                    </a:lnTo>
                    <a:lnTo>
                      <a:pt x="1872" y="6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59"/>
              <p:cNvSpPr>
                <a:spLocks/>
              </p:cNvSpPr>
              <p:nvPr/>
            </p:nvSpPr>
            <p:spPr bwMode="auto">
              <a:xfrm>
                <a:off x="1529557" y="1944688"/>
                <a:ext cx="3068638" cy="2963862"/>
              </a:xfrm>
              <a:custGeom>
                <a:avLst/>
                <a:gdLst>
                  <a:gd name="T0" fmla="*/ 1933 w 1933"/>
                  <a:gd name="T1" fmla="*/ 0 h 1867"/>
                  <a:gd name="T2" fmla="*/ 1872 w 1933"/>
                  <a:gd name="T3" fmla="*/ 0 h 1867"/>
                  <a:gd name="T4" fmla="*/ 0 w 1933"/>
                  <a:gd name="T5" fmla="*/ 1861 h 1867"/>
                  <a:gd name="T6" fmla="*/ 0 w 1933"/>
                  <a:gd name="T7" fmla="*/ 1867 h 1867"/>
                  <a:gd name="T8" fmla="*/ 61 w 1933"/>
                  <a:gd name="T9" fmla="*/ 1861 h 1867"/>
                  <a:gd name="T10" fmla="*/ 1933 w 1933"/>
                  <a:gd name="T11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3" h="1867">
                    <a:moveTo>
                      <a:pt x="1933" y="0"/>
                    </a:moveTo>
                    <a:lnTo>
                      <a:pt x="1872" y="0"/>
                    </a:lnTo>
                    <a:lnTo>
                      <a:pt x="0" y="1861"/>
                    </a:lnTo>
                    <a:lnTo>
                      <a:pt x="0" y="1867"/>
                    </a:lnTo>
                    <a:lnTo>
                      <a:pt x="61" y="1861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60"/>
              <p:cNvSpPr>
                <a:spLocks/>
              </p:cNvSpPr>
              <p:nvPr/>
            </p:nvSpPr>
            <p:spPr bwMode="auto">
              <a:xfrm>
                <a:off x="1626394" y="1944688"/>
                <a:ext cx="3070225" cy="2954337"/>
              </a:xfrm>
              <a:custGeom>
                <a:avLst/>
                <a:gdLst>
                  <a:gd name="T0" fmla="*/ 67 w 1934"/>
                  <a:gd name="T1" fmla="*/ 1861 h 1861"/>
                  <a:gd name="T2" fmla="*/ 1934 w 1934"/>
                  <a:gd name="T3" fmla="*/ 5 h 1861"/>
                  <a:gd name="T4" fmla="*/ 1872 w 1934"/>
                  <a:gd name="T5" fmla="*/ 0 h 1861"/>
                  <a:gd name="T6" fmla="*/ 0 w 1934"/>
                  <a:gd name="T7" fmla="*/ 1861 h 1861"/>
                  <a:gd name="T8" fmla="*/ 67 w 1934"/>
                  <a:gd name="T9" fmla="*/ 1861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1861">
                    <a:moveTo>
                      <a:pt x="67" y="1861"/>
                    </a:moveTo>
                    <a:lnTo>
                      <a:pt x="1934" y="5"/>
                    </a:lnTo>
                    <a:lnTo>
                      <a:pt x="1872" y="0"/>
                    </a:lnTo>
                    <a:lnTo>
                      <a:pt x="0" y="1861"/>
                    </a:lnTo>
                    <a:lnTo>
                      <a:pt x="67" y="1861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61"/>
              <p:cNvSpPr>
                <a:spLocks/>
              </p:cNvSpPr>
              <p:nvPr/>
            </p:nvSpPr>
            <p:spPr bwMode="auto">
              <a:xfrm>
                <a:off x="1732757" y="1952625"/>
                <a:ext cx="3068638" cy="2946400"/>
              </a:xfrm>
              <a:custGeom>
                <a:avLst/>
                <a:gdLst>
                  <a:gd name="T0" fmla="*/ 61 w 1933"/>
                  <a:gd name="T1" fmla="*/ 1856 h 1856"/>
                  <a:gd name="T2" fmla="*/ 1933 w 1933"/>
                  <a:gd name="T3" fmla="*/ 0 h 1856"/>
                  <a:gd name="T4" fmla="*/ 1867 w 1933"/>
                  <a:gd name="T5" fmla="*/ 0 h 1856"/>
                  <a:gd name="T6" fmla="*/ 0 w 1933"/>
                  <a:gd name="T7" fmla="*/ 1856 h 1856"/>
                  <a:gd name="T8" fmla="*/ 61 w 1933"/>
                  <a:gd name="T9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1" y="1856"/>
                    </a:moveTo>
                    <a:lnTo>
                      <a:pt x="1933" y="0"/>
                    </a:lnTo>
                    <a:lnTo>
                      <a:pt x="1867" y="0"/>
                    </a:lnTo>
                    <a:lnTo>
                      <a:pt x="0" y="1856"/>
                    </a:lnTo>
                    <a:lnTo>
                      <a:pt x="61" y="1856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62"/>
              <p:cNvSpPr>
                <a:spLocks/>
              </p:cNvSpPr>
              <p:nvPr/>
            </p:nvSpPr>
            <p:spPr bwMode="auto">
              <a:xfrm>
                <a:off x="1829594" y="1952625"/>
                <a:ext cx="3068638" cy="2946400"/>
              </a:xfrm>
              <a:custGeom>
                <a:avLst/>
                <a:gdLst>
                  <a:gd name="T0" fmla="*/ 66 w 1933"/>
                  <a:gd name="T1" fmla="*/ 1851 h 1856"/>
                  <a:gd name="T2" fmla="*/ 1933 w 1933"/>
                  <a:gd name="T3" fmla="*/ 0 h 1856"/>
                  <a:gd name="T4" fmla="*/ 1872 w 1933"/>
                  <a:gd name="T5" fmla="*/ 0 h 1856"/>
                  <a:gd name="T6" fmla="*/ 0 w 1933"/>
                  <a:gd name="T7" fmla="*/ 1856 h 1856"/>
                  <a:gd name="T8" fmla="*/ 66 w 1933"/>
                  <a:gd name="T9" fmla="*/ 1851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6" y="1851"/>
                    </a:moveTo>
                    <a:lnTo>
                      <a:pt x="1933" y="0"/>
                    </a:lnTo>
                    <a:lnTo>
                      <a:pt x="1872" y="0"/>
                    </a:lnTo>
                    <a:lnTo>
                      <a:pt x="0" y="1856"/>
                    </a:lnTo>
                    <a:lnTo>
                      <a:pt x="66" y="1851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63"/>
              <p:cNvSpPr>
                <a:spLocks/>
              </p:cNvSpPr>
              <p:nvPr/>
            </p:nvSpPr>
            <p:spPr bwMode="auto">
              <a:xfrm>
                <a:off x="1934369" y="1952625"/>
                <a:ext cx="3062288" cy="2938462"/>
              </a:xfrm>
              <a:custGeom>
                <a:avLst/>
                <a:gdLst>
                  <a:gd name="T0" fmla="*/ 67 w 1929"/>
                  <a:gd name="T1" fmla="*/ 1851 h 1851"/>
                  <a:gd name="T2" fmla="*/ 1929 w 1929"/>
                  <a:gd name="T3" fmla="*/ 6 h 1851"/>
                  <a:gd name="T4" fmla="*/ 1867 w 1929"/>
                  <a:gd name="T5" fmla="*/ 0 h 1851"/>
                  <a:gd name="T6" fmla="*/ 0 w 1929"/>
                  <a:gd name="T7" fmla="*/ 1851 h 1851"/>
                  <a:gd name="T8" fmla="*/ 67 w 1929"/>
                  <a:gd name="T9" fmla="*/ 1851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9" h="1851">
                    <a:moveTo>
                      <a:pt x="67" y="1851"/>
                    </a:moveTo>
                    <a:lnTo>
                      <a:pt x="1929" y="6"/>
                    </a:lnTo>
                    <a:lnTo>
                      <a:pt x="1867" y="0"/>
                    </a:lnTo>
                    <a:lnTo>
                      <a:pt x="0" y="1851"/>
                    </a:lnTo>
                    <a:lnTo>
                      <a:pt x="67" y="1851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64"/>
              <p:cNvSpPr>
                <a:spLocks/>
              </p:cNvSpPr>
              <p:nvPr/>
            </p:nvSpPr>
            <p:spPr bwMode="auto">
              <a:xfrm>
                <a:off x="2040732" y="1962150"/>
                <a:ext cx="3052763" cy="2928937"/>
              </a:xfrm>
              <a:custGeom>
                <a:avLst/>
                <a:gdLst>
                  <a:gd name="T0" fmla="*/ 67 w 1923"/>
                  <a:gd name="T1" fmla="*/ 1839 h 1845"/>
                  <a:gd name="T2" fmla="*/ 1923 w 1923"/>
                  <a:gd name="T3" fmla="*/ 0 h 1845"/>
                  <a:gd name="T4" fmla="*/ 1862 w 1923"/>
                  <a:gd name="T5" fmla="*/ 0 h 1845"/>
                  <a:gd name="T6" fmla="*/ 0 w 1923"/>
                  <a:gd name="T7" fmla="*/ 1845 h 1845"/>
                  <a:gd name="T8" fmla="*/ 67 w 1923"/>
                  <a:gd name="T9" fmla="*/ 1839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3" h="1845">
                    <a:moveTo>
                      <a:pt x="67" y="1839"/>
                    </a:moveTo>
                    <a:lnTo>
                      <a:pt x="1923" y="0"/>
                    </a:lnTo>
                    <a:lnTo>
                      <a:pt x="1862" y="0"/>
                    </a:lnTo>
                    <a:lnTo>
                      <a:pt x="0" y="1845"/>
                    </a:lnTo>
                    <a:lnTo>
                      <a:pt x="67" y="1839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65"/>
              <p:cNvSpPr>
                <a:spLocks/>
              </p:cNvSpPr>
              <p:nvPr/>
            </p:nvSpPr>
            <p:spPr bwMode="auto">
              <a:xfrm>
                <a:off x="2147094" y="1962150"/>
                <a:ext cx="3043238" cy="2919412"/>
              </a:xfrm>
              <a:custGeom>
                <a:avLst/>
                <a:gdLst>
                  <a:gd name="T0" fmla="*/ 66 w 1917"/>
                  <a:gd name="T1" fmla="*/ 1839 h 1839"/>
                  <a:gd name="T2" fmla="*/ 1917 w 1917"/>
                  <a:gd name="T3" fmla="*/ 0 h 1839"/>
                  <a:gd name="T4" fmla="*/ 1856 w 1917"/>
                  <a:gd name="T5" fmla="*/ 0 h 1839"/>
                  <a:gd name="T6" fmla="*/ 0 w 1917"/>
                  <a:gd name="T7" fmla="*/ 1839 h 1839"/>
                  <a:gd name="T8" fmla="*/ 66 w 1917"/>
                  <a:gd name="T9" fmla="*/ 1839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7" h="1839">
                    <a:moveTo>
                      <a:pt x="66" y="1839"/>
                    </a:moveTo>
                    <a:lnTo>
                      <a:pt x="1917" y="0"/>
                    </a:lnTo>
                    <a:lnTo>
                      <a:pt x="1856" y="0"/>
                    </a:lnTo>
                    <a:lnTo>
                      <a:pt x="0" y="1839"/>
                    </a:lnTo>
                    <a:lnTo>
                      <a:pt x="66" y="1839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66"/>
              <p:cNvSpPr>
                <a:spLocks/>
              </p:cNvSpPr>
              <p:nvPr/>
            </p:nvSpPr>
            <p:spPr bwMode="auto">
              <a:xfrm>
                <a:off x="2251869" y="1962150"/>
                <a:ext cx="3035300" cy="2919412"/>
              </a:xfrm>
              <a:custGeom>
                <a:avLst/>
                <a:gdLst>
                  <a:gd name="T0" fmla="*/ 67 w 1912"/>
                  <a:gd name="T1" fmla="*/ 1833 h 1839"/>
                  <a:gd name="T2" fmla="*/ 1912 w 1912"/>
                  <a:gd name="T3" fmla="*/ 5 h 1839"/>
                  <a:gd name="T4" fmla="*/ 1851 w 1912"/>
                  <a:gd name="T5" fmla="*/ 0 h 1839"/>
                  <a:gd name="T6" fmla="*/ 0 w 1912"/>
                  <a:gd name="T7" fmla="*/ 1839 h 1839"/>
                  <a:gd name="T8" fmla="*/ 67 w 1912"/>
                  <a:gd name="T9" fmla="*/ 1833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2" h="1839">
                    <a:moveTo>
                      <a:pt x="67" y="1833"/>
                    </a:moveTo>
                    <a:lnTo>
                      <a:pt x="1912" y="5"/>
                    </a:lnTo>
                    <a:lnTo>
                      <a:pt x="1851" y="0"/>
                    </a:lnTo>
                    <a:lnTo>
                      <a:pt x="0" y="1839"/>
                    </a:lnTo>
                    <a:lnTo>
                      <a:pt x="67" y="1833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67"/>
              <p:cNvSpPr>
                <a:spLocks/>
              </p:cNvSpPr>
              <p:nvPr/>
            </p:nvSpPr>
            <p:spPr bwMode="auto">
              <a:xfrm>
                <a:off x="2358232" y="1970088"/>
                <a:ext cx="3132138" cy="2901950"/>
              </a:xfrm>
              <a:custGeom>
                <a:avLst/>
                <a:gdLst>
                  <a:gd name="T0" fmla="*/ 133 w 1973"/>
                  <a:gd name="T1" fmla="*/ 1828 h 1828"/>
                  <a:gd name="T2" fmla="*/ 1973 w 1973"/>
                  <a:gd name="T3" fmla="*/ 6 h 1828"/>
                  <a:gd name="T4" fmla="*/ 1845 w 1973"/>
                  <a:gd name="T5" fmla="*/ 0 h 1828"/>
                  <a:gd name="T6" fmla="*/ 0 w 1973"/>
                  <a:gd name="T7" fmla="*/ 1828 h 1828"/>
                  <a:gd name="T8" fmla="*/ 133 w 1973"/>
                  <a:gd name="T9" fmla="*/ 1828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3" h="1828">
                    <a:moveTo>
                      <a:pt x="133" y="1828"/>
                    </a:moveTo>
                    <a:lnTo>
                      <a:pt x="1973" y="6"/>
                    </a:lnTo>
                    <a:lnTo>
                      <a:pt x="1845" y="0"/>
                    </a:lnTo>
                    <a:lnTo>
                      <a:pt x="0" y="1828"/>
                    </a:lnTo>
                    <a:lnTo>
                      <a:pt x="133" y="1828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68"/>
              <p:cNvSpPr>
                <a:spLocks/>
              </p:cNvSpPr>
              <p:nvPr/>
            </p:nvSpPr>
            <p:spPr bwMode="auto">
              <a:xfrm>
                <a:off x="2569369" y="1979613"/>
                <a:ext cx="3017838" cy="2892425"/>
              </a:xfrm>
              <a:custGeom>
                <a:avLst/>
                <a:gdLst>
                  <a:gd name="T0" fmla="*/ 73 w 1901"/>
                  <a:gd name="T1" fmla="*/ 1817 h 1822"/>
                  <a:gd name="T2" fmla="*/ 1901 w 1901"/>
                  <a:gd name="T3" fmla="*/ 0 h 1822"/>
                  <a:gd name="T4" fmla="*/ 1840 w 1901"/>
                  <a:gd name="T5" fmla="*/ 0 h 1822"/>
                  <a:gd name="T6" fmla="*/ 0 w 1901"/>
                  <a:gd name="T7" fmla="*/ 1822 h 1822"/>
                  <a:gd name="T8" fmla="*/ 73 w 1901"/>
                  <a:gd name="T9" fmla="*/ 1817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1" h="1822">
                    <a:moveTo>
                      <a:pt x="73" y="1817"/>
                    </a:moveTo>
                    <a:lnTo>
                      <a:pt x="1901" y="0"/>
                    </a:lnTo>
                    <a:lnTo>
                      <a:pt x="1840" y="0"/>
                    </a:lnTo>
                    <a:lnTo>
                      <a:pt x="0" y="1822"/>
                    </a:lnTo>
                    <a:lnTo>
                      <a:pt x="73" y="1817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69"/>
              <p:cNvSpPr>
                <a:spLocks/>
              </p:cNvSpPr>
              <p:nvPr/>
            </p:nvSpPr>
            <p:spPr bwMode="auto">
              <a:xfrm>
                <a:off x="2685257" y="1979613"/>
                <a:ext cx="3006725" cy="2884487"/>
              </a:xfrm>
              <a:custGeom>
                <a:avLst/>
                <a:gdLst>
                  <a:gd name="T0" fmla="*/ 66 w 1894"/>
                  <a:gd name="T1" fmla="*/ 1817 h 1817"/>
                  <a:gd name="T2" fmla="*/ 1894 w 1894"/>
                  <a:gd name="T3" fmla="*/ 0 h 1817"/>
                  <a:gd name="T4" fmla="*/ 1828 w 1894"/>
                  <a:gd name="T5" fmla="*/ 0 h 1817"/>
                  <a:gd name="T6" fmla="*/ 0 w 1894"/>
                  <a:gd name="T7" fmla="*/ 1817 h 1817"/>
                  <a:gd name="T8" fmla="*/ 66 w 1894"/>
                  <a:gd name="T9" fmla="*/ 1817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4" h="1817">
                    <a:moveTo>
                      <a:pt x="66" y="1817"/>
                    </a:moveTo>
                    <a:lnTo>
                      <a:pt x="1894" y="0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66" y="1817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270"/>
              <p:cNvSpPr>
                <a:spLocks/>
              </p:cNvSpPr>
              <p:nvPr/>
            </p:nvSpPr>
            <p:spPr bwMode="auto">
              <a:xfrm>
                <a:off x="2790032" y="1979613"/>
                <a:ext cx="3008313" cy="2884487"/>
              </a:xfrm>
              <a:custGeom>
                <a:avLst/>
                <a:gdLst>
                  <a:gd name="T0" fmla="*/ 73 w 1895"/>
                  <a:gd name="T1" fmla="*/ 1811 h 1817"/>
                  <a:gd name="T2" fmla="*/ 1895 w 1895"/>
                  <a:gd name="T3" fmla="*/ 6 h 1817"/>
                  <a:gd name="T4" fmla="*/ 1828 w 1895"/>
                  <a:gd name="T5" fmla="*/ 0 h 1817"/>
                  <a:gd name="T6" fmla="*/ 0 w 1895"/>
                  <a:gd name="T7" fmla="*/ 1817 h 1817"/>
                  <a:gd name="T8" fmla="*/ 73 w 1895"/>
                  <a:gd name="T9" fmla="*/ 1811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5" h="1817">
                    <a:moveTo>
                      <a:pt x="73" y="1811"/>
                    </a:moveTo>
                    <a:lnTo>
                      <a:pt x="1895" y="6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73" y="1811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71"/>
              <p:cNvSpPr>
                <a:spLocks/>
              </p:cNvSpPr>
              <p:nvPr/>
            </p:nvSpPr>
            <p:spPr bwMode="auto">
              <a:xfrm>
                <a:off x="2905919" y="1989138"/>
                <a:ext cx="2998788" cy="2865437"/>
              </a:xfrm>
              <a:custGeom>
                <a:avLst/>
                <a:gdLst>
                  <a:gd name="T0" fmla="*/ 1822 w 1889"/>
                  <a:gd name="T1" fmla="*/ 0 h 1805"/>
                  <a:gd name="T2" fmla="*/ 0 w 1889"/>
                  <a:gd name="T3" fmla="*/ 1805 h 1805"/>
                  <a:gd name="T4" fmla="*/ 66 w 1889"/>
                  <a:gd name="T5" fmla="*/ 1805 h 1805"/>
                  <a:gd name="T6" fmla="*/ 1889 w 1889"/>
                  <a:gd name="T7" fmla="*/ 0 h 1805"/>
                  <a:gd name="T8" fmla="*/ 1822 w 1889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05">
                    <a:moveTo>
                      <a:pt x="1822" y="0"/>
                    </a:moveTo>
                    <a:lnTo>
                      <a:pt x="0" y="1805"/>
                    </a:lnTo>
                    <a:lnTo>
                      <a:pt x="66" y="1805"/>
                    </a:lnTo>
                    <a:lnTo>
                      <a:pt x="1889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272"/>
              <p:cNvSpPr>
                <a:spLocks/>
              </p:cNvSpPr>
              <p:nvPr/>
            </p:nvSpPr>
            <p:spPr bwMode="auto">
              <a:xfrm>
                <a:off x="3010694" y="1989138"/>
                <a:ext cx="2990850" cy="2865437"/>
              </a:xfrm>
              <a:custGeom>
                <a:avLst/>
                <a:gdLst>
                  <a:gd name="T0" fmla="*/ 1823 w 1884"/>
                  <a:gd name="T1" fmla="*/ 0 h 1805"/>
                  <a:gd name="T2" fmla="*/ 0 w 1884"/>
                  <a:gd name="T3" fmla="*/ 1805 h 1805"/>
                  <a:gd name="T4" fmla="*/ 72 w 1884"/>
                  <a:gd name="T5" fmla="*/ 1800 h 1805"/>
                  <a:gd name="T6" fmla="*/ 1884 w 1884"/>
                  <a:gd name="T7" fmla="*/ 5 h 1805"/>
                  <a:gd name="T8" fmla="*/ 1823 w 1884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1805">
                    <a:moveTo>
                      <a:pt x="1823" y="0"/>
                    </a:moveTo>
                    <a:lnTo>
                      <a:pt x="0" y="1805"/>
                    </a:lnTo>
                    <a:lnTo>
                      <a:pt x="72" y="1800"/>
                    </a:lnTo>
                    <a:lnTo>
                      <a:pt x="1884" y="5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273"/>
              <p:cNvSpPr>
                <a:spLocks/>
              </p:cNvSpPr>
              <p:nvPr/>
            </p:nvSpPr>
            <p:spPr bwMode="auto">
              <a:xfrm>
                <a:off x="3124994" y="1997075"/>
                <a:ext cx="2894013" cy="2849562"/>
              </a:xfrm>
              <a:custGeom>
                <a:avLst/>
                <a:gdLst>
                  <a:gd name="T0" fmla="*/ 1823 w 1823"/>
                  <a:gd name="T1" fmla="*/ 0 h 1795"/>
                  <a:gd name="T2" fmla="*/ 1812 w 1823"/>
                  <a:gd name="T3" fmla="*/ 0 h 1795"/>
                  <a:gd name="T4" fmla="*/ 0 w 1823"/>
                  <a:gd name="T5" fmla="*/ 1795 h 1795"/>
                  <a:gd name="T6" fmla="*/ 73 w 1823"/>
                  <a:gd name="T7" fmla="*/ 1795 h 1795"/>
                  <a:gd name="T8" fmla="*/ 1823 w 1823"/>
                  <a:gd name="T9" fmla="*/ 56 h 1795"/>
                  <a:gd name="T10" fmla="*/ 1823 w 1823"/>
                  <a:gd name="T11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3" h="1795">
                    <a:moveTo>
                      <a:pt x="1823" y="0"/>
                    </a:moveTo>
                    <a:lnTo>
                      <a:pt x="1812" y="0"/>
                    </a:lnTo>
                    <a:lnTo>
                      <a:pt x="0" y="1795"/>
                    </a:lnTo>
                    <a:lnTo>
                      <a:pt x="73" y="1795"/>
                    </a:lnTo>
                    <a:lnTo>
                      <a:pt x="1823" y="56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274"/>
              <p:cNvSpPr>
                <a:spLocks/>
              </p:cNvSpPr>
              <p:nvPr/>
            </p:nvSpPr>
            <p:spPr bwMode="auto">
              <a:xfrm>
                <a:off x="3240882" y="2085975"/>
                <a:ext cx="2778125" cy="2760662"/>
              </a:xfrm>
              <a:custGeom>
                <a:avLst/>
                <a:gdLst>
                  <a:gd name="T0" fmla="*/ 1750 w 1750"/>
                  <a:gd name="T1" fmla="*/ 0 h 1739"/>
                  <a:gd name="T2" fmla="*/ 0 w 1750"/>
                  <a:gd name="T3" fmla="*/ 1739 h 1739"/>
                  <a:gd name="T4" fmla="*/ 66 w 1750"/>
                  <a:gd name="T5" fmla="*/ 1739 h 1739"/>
                  <a:gd name="T6" fmla="*/ 1750 w 1750"/>
                  <a:gd name="T7" fmla="*/ 66 h 1739"/>
                  <a:gd name="T8" fmla="*/ 1750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750" y="0"/>
                    </a:moveTo>
                    <a:lnTo>
                      <a:pt x="0" y="1739"/>
                    </a:lnTo>
                    <a:lnTo>
                      <a:pt x="66" y="1739"/>
                    </a:lnTo>
                    <a:lnTo>
                      <a:pt x="1750" y="66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275"/>
              <p:cNvSpPr>
                <a:spLocks/>
              </p:cNvSpPr>
              <p:nvPr/>
            </p:nvSpPr>
            <p:spPr bwMode="auto">
              <a:xfrm>
                <a:off x="3345657" y="2190750"/>
                <a:ext cx="2673350" cy="2655887"/>
              </a:xfrm>
              <a:custGeom>
                <a:avLst/>
                <a:gdLst>
                  <a:gd name="T0" fmla="*/ 1684 w 1684"/>
                  <a:gd name="T1" fmla="*/ 0 h 1673"/>
                  <a:gd name="T2" fmla="*/ 0 w 1684"/>
                  <a:gd name="T3" fmla="*/ 1673 h 1673"/>
                  <a:gd name="T4" fmla="*/ 73 w 1684"/>
                  <a:gd name="T5" fmla="*/ 1667 h 1673"/>
                  <a:gd name="T6" fmla="*/ 1684 w 1684"/>
                  <a:gd name="T7" fmla="*/ 67 h 1673"/>
                  <a:gd name="T8" fmla="*/ 1684 w 1684"/>
                  <a:gd name="T9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4" h="1673">
                    <a:moveTo>
                      <a:pt x="1684" y="0"/>
                    </a:moveTo>
                    <a:lnTo>
                      <a:pt x="0" y="1673"/>
                    </a:lnTo>
                    <a:lnTo>
                      <a:pt x="73" y="1667"/>
                    </a:lnTo>
                    <a:lnTo>
                      <a:pt x="1684" y="67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276"/>
              <p:cNvSpPr>
                <a:spLocks/>
              </p:cNvSpPr>
              <p:nvPr/>
            </p:nvSpPr>
            <p:spPr bwMode="auto">
              <a:xfrm>
                <a:off x="3461544" y="2297113"/>
                <a:ext cx="2557463" cy="2540000"/>
              </a:xfrm>
              <a:custGeom>
                <a:avLst/>
                <a:gdLst>
                  <a:gd name="T0" fmla="*/ 1611 w 1611"/>
                  <a:gd name="T1" fmla="*/ 0 h 1600"/>
                  <a:gd name="T2" fmla="*/ 0 w 1611"/>
                  <a:gd name="T3" fmla="*/ 1600 h 1600"/>
                  <a:gd name="T4" fmla="*/ 66 w 1611"/>
                  <a:gd name="T5" fmla="*/ 1600 h 1600"/>
                  <a:gd name="T6" fmla="*/ 1611 w 1611"/>
                  <a:gd name="T7" fmla="*/ 67 h 1600"/>
                  <a:gd name="T8" fmla="*/ 1611 w 1611"/>
                  <a:gd name="T9" fmla="*/ 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1" h="1600">
                    <a:moveTo>
                      <a:pt x="1611" y="0"/>
                    </a:moveTo>
                    <a:lnTo>
                      <a:pt x="0" y="1600"/>
                    </a:lnTo>
                    <a:lnTo>
                      <a:pt x="66" y="1600"/>
                    </a:lnTo>
                    <a:lnTo>
                      <a:pt x="1611" y="67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77"/>
              <p:cNvSpPr>
                <a:spLocks/>
              </p:cNvSpPr>
              <p:nvPr/>
            </p:nvSpPr>
            <p:spPr bwMode="auto">
              <a:xfrm>
                <a:off x="3566319" y="2403475"/>
                <a:ext cx="2452688" cy="2433637"/>
              </a:xfrm>
              <a:custGeom>
                <a:avLst/>
                <a:gdLst>
                  <a:gd name="T0" fmla="*/ 1545 w 1545"/>
                  <a:gd name="T1" fmla="*/ 0 h 1533"/>
                  <a:gd name="T2" fmla="*/ 0 w 1545"/>
                  <a:gd name="T3" fmla="*/ 1533 h 1533"/>
                  <a:gd name="T4" fmla="*/ 73 w 1545"/>
                  <a:gd name="T5" fmla="*/ 1528 h 1533"/>
                  <a:gd name="T6" fmla="*/ 1545 w 1545"/>
                  <a:gd name="T7" fmla="*/ 66 h 1533"/>
                  <a:gd name="T8" fmla="*/ 1545 w 1545"/>
                  <a:gd name="T9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5" h="1533">
                    <a:moveTo>
                      <a:pt x="1545" y="0"/>
                    </a:moveTo>
                    <a:lnTo>
                      <a:pt x="0" y="1533"/>
                    </a:lnTo>
                    <a:lnTo>
                      <a:pt x="73" y="1528"/>
                    </a:lnTo>
                    <a:lnTo>
                      <a:pt x="1545" y="66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278"/>
              <p:cNvSpPr>
                <a:spLocks/>
              </p:cNvSpPr>
              <p:nvPr/>
            </p:nvSpPr>
            <p:spPr bwMode="auto">
              <a:xfrm>
                <a:off x="3682207" y="2508250"/>
                <a:ext cx="2336800" cy="2320925"/>
              </a:xfrm>
              <a:custGeom>
                <a:avLst/>
                <a:gdLst>
                  <a:gd name="T0" fmla="*/ 1472 w 1472"/>
                  <a:gd name="T1" fmla="*/ 0 h 1462"/>
                  <a:gd name="T2" fmla="*/ 0 w 1472"/>
                  <a:gd name="T3" fmla="*/ 1462 h 1462"/>
                  <a:gd name="T4" fmla="*/ 66 w 1472"/>
                  <a:gd name="T5" fmla="*/ 1462 h 1462"/>
                  <a:gd name="T6" fmla="*/ 1472 w 1472"/>
                  <a:gd name="T7" fmla="*/ 67 h 1462"/>
                  <a:gd name="T8" fmla="*/ 1472 w 1472"/>
                  <a:gd name="T9" fmla="*/ 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2" h="1462">
                    <a:moveTo>
                      <a:pt x="1472" y="0"/>
                    </a:moveTo>
                    <a:lnTo>
                      <a:pt x="0" y="1462"/>
                    </a:lnTo>
                    <a:lnTo>
                      <a:pt x="66" y="1462"/>
                    </a:lnTo>
                    <a:lnTo>
                      <a:pt x="1472" y="67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279"/>
              <p:cNvSpPr>
                <a:spLocks/>
              </p:cNvSpPr>
              <p:nvPr/>
            </p:nvSpPr>
            <p:spPr bwMode="auto">
              <a:xfrm>
                <a:off x="3786982" y="2614613"/>
                <a:ext cx="2232025" cy="2214562"/>
              </a:xfrm>
              <a:custGeom>
                <a:avLst/>
                <a:gdLst>
                  <a:gd name="T0" fmla="*/ 1406 w 1406"/>
                  <a:gd name="T1" fmla="*/ 0 h 1395"/>
                  <a:gd name="T2" fmla="*/ 0 w 1406"/>
                  <a:gd name="T3" fmla="*/ 1395 h 1395"/>
                  <a:gd name="T4" fmla="*/ 72 w 1406"/>
                  <a:gd name="T5" fmla="*/ 1389 h 1395"/>
                  <a:gd name="T6" fmla="*/ 1406 w 1406"/>
                  <a:gd name="T7" fmla="*/ 67 h 1395"/>
                  <a:gd name="T8" fmla="*/ 1406 w 1406"/>
                  <a:gd name="T9" fmla="*/ 0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6" h="1395">
                    <a:moveTo>
                      <a:pt x="1406" y="0"/>
                    </a:moveTo>
                    <a:lnTo>
                      <a:pt x="0" y="1395"/>
                    </a:lnTo>
                    <a:lnTo>
                      <a:pt x="72" y="1389"/>
                    </a:lnTo>
                    <a:lnTo>
                      <a:pt x="1406" y="67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280"/>
              <p:cNvSpPr>
                <a:spLocks/>
              </p:cNvSpPr>
              <p:nvPr/>
            </p:nvSpPr>
            <p:spPr bwMode="auto">
              <a:xfrm>
                <a:off x="3901282" y="2720975"/>
                <a:ext cx="2117725" cy="2098675"/>
              </a:xfrm>
              <a:custGeom>
                <a:avLst/>
                <a:gdLst>
                  <a:gd name="T0" fmla="*/ 1334 w 1334"/>
                  <a:gd name="T1" fmla="*/ 0 h 1322"/>
                  <a:gd name="T2" fmla="*/ 0 w 1334"/>
                  <a:gd name="T3" fmla="*/ 1322 h 1322"/>
                  <a:gd name="T4" fmla="*/ 67 w 1334"/>
                  <a:gd name="T5" fmla="*/ 1322 h 1322"/>
                  <a:gd name="T6" fmla="*/ 1334 w 1334"/>
                  <a:gd name="T7" fmla="*/ 66 h 1322"/>
                  <a:gd name="T8" fmla="*/ 1334 w 1334"/>
                  <a:gd name="T9" fmla="*/ 0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4" h="1322">
                    <a:moveTo>
                      <a:pt x="1334" y="0"/>
                    </a:moveTo>
                    <a:lnTo>
                      <a:pt x="0" y="1322"/>
                    </a:lnTo>
                    <a:lnTo>
                      <a:pt x="67" y="1322"/>
                    </a:lnTo>
                    <a:lnTo>
                      <a:pt x="1334" y="66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281"/>
              <p:cNvSpPr>
                <a:spLocks/>
              </p:cNvSpPr>
              <p:nvPr/>
            </p:nvSpPr>
            <p:spPr bwMode="auto">
              <a:xfrm>
                <a:off x="4007644" y="2825750"/>
                <a:ext cx="2011363" cy="1993900"/>
              </a:xfrm>
              <a:custGeom>
                <a:avLst/>
                <a:gdLst>
                  <a:gd name="T0" fmla="*/ 1267 w 1267"/>
                  <a:gd name="T1" fmla="*/ 0 h 1256"/>
                  <a:gd name="T2" fmla="*/ 0 w 1267"/>
                  <a:gd name="T3" fmla="*/ 1256 h 1256"/>
                  <a:gd name="T4" fmla="*/ 72 w 1267"/>
                  <a:gd name="T5" fmla="*/ 1256 h 1256"/>
                  <a:gd name="T6" fmla="*/ 1267 w 1267"/>
                  <a:gd name="T7" fmla="*/ 67 h 1256"/>
                  <a:gd name="T8" fmla="*/ 1267 w 1267"/>
                  <a:gd name="T9" fmla="*/ 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1256">
                    <a:moveTo>
                      <a:pt x="1267" y="0"/>
                    </a:moveTo>
                    <a:lnTo>
                      <a:pt x="0" y="1256"/>
                    </a:lnTo>
                    <a:lnTo>
                      <a:pt x="72" y="1256"/>
                    </a:lnTo>
                    <a:lnTo>
                      <a:pt x="1267" y="67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282"/>
              <p:cNvSpPr>
                <a:spLocks/>
              </p:cNvSpPr>
              <p:nvPr/>
            </p:nvSpPr>
            <p:spPr bwMode="auto">
              <a:xfrm>
                <a:off x="4121944" y="2932113"/>
                <a:ext cx="1897063" cy="1887537"/>
              </a:xfrm>
              <a:custGeom>
                <a:avLst/>
                <a:gdLst>
                  <a:gd name="T0" fmla="*/ 1195 w 1195"/>
                  <a:gd name="T1" fmla="*/ 0 h 1189"/>
                  <a:gd name="T2" fmla="*/ 0 w 1195"/>
                  <a:gd name="T3" fmla="*/ 1189 h 1189"/>
                  <a:gd name="T4" fmla="*/ 73 w 1195"/>
                  <a:gd name="T5" fmla="*/ 1184 h 1189"/>
                  <a:gd name="T6" fmla="*/ 1195 w 1195"/>
                  <a:gd name="T7" fmla="*/ 67 h 1189"/>
                  <a:gd name="T8" fmla="*/ 1195 w 1195"/>
                  <a:gd name="T9" fmla="*/ 0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1189">
                    <a:moveTo>
                      <a:pt x="1195" y="0"/>
                    </a:moveTo>
                    <a:lnTo>
                      <a:pt x="0" y="1189"/>
                    </a:lnTo>
                    <a:lnTo>
                      <a:pt x="73" y="1184"/>
                    </a:lnTo>
                    <a:lnTo>
                      <a:pt x="1195" y="67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283"/>
              <p:cNvSpPr>
                <a:spLocks/>
              </p:cNvSpPr>
              <p:nvPr/>
            </p:nvSpPr>
            <p:spPr bwMode="auto">
              <a:xfrm>
                <a:off x="4237832" y="3038475"/>
                <a:ext cx="1781175" cy="1773237"/>
              </a:xfrm>
              <a:custGeom>
                <a:avLst/>
                <a:gdLst>
                  <a:gd name="T0" fmla="*/ 1122 w 1122"/>
                  <a:gd name="T1" fmla="*/ 0 h 1117"/>
                  <a:gd name="T2" fmla="*/ 0 w 1122"/>
                  <a:gd name="T3" fmla="*/ 1117 h 1117"/>
                  <a:gd name="T4" fmla="*/ 66 w 1122"/>
                  <a:gd name="T5" fmla="*/ 1117 h 1117"/>
                  <a:gd name="T6" fmla="*/ 1122 w 1122"/>
                  <a:gd name="T7" fmla="*/ 66 h 1117"/>
                  <a:gd name="T8" fmla="*/ 1122 w 1122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2" h="1117">
                    <a:moveTo>
                      <a:pt x="1122" y="0"/>
                    </a:moveTo>
                    <a:lnTo>
                      <a:pt x="0" y="1117"/>
                    </a:lnTo>
                    <a:lnTo>
                      <a:pt x="66" y="1117"/>
                    </a:lnTo>
                    <a:lnTo>
                      <a:pt x="1122" y="66"/>
                    </a:lnTo>
                    <a:lnTo>
                      <a:pt x="1122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284"/>
              <p:cNvSpPr>
                <a:spLocks/>
              </p:cNvSpPr>
              <p:nvPr/>
            </p:nvSpPr>
            <p:spPr bwMode="auto">
              <a:xfrm>
                <a:off x="4342607" y="3143250"/>
                <a:ext cx="1676400" cy="1668462"/>
              </a:xfrm>
              <a:custGeom>
                <a:avLst/>
                <a:gdLst>
                  <a:gd name="T0" fmla="*/ 1056 w 1056"/>
                  <a:gd name="T1" fmla="*/ 0 h 1051"/>
                  <a:gd name="T2" fmla="*/ 0 w 1056"/>
                  <a:gd name="T3" fmla="*/ 1051 h 1051"/>
                  <a:gd name="T4" fmla="*/ 73 w 1056"/>
                  <a:gd name="T5" fmla="*/ 1045 h 1051"/>
                  <a:gd name="T6" fmla="*/ 1056 w 1056"/>
                  <a:gd name="T7" fmla="*/ 67 h 1051"/>
                  <a:gd name="T8" fmla="*/ 1056 w 1056"/>
                  <a:gd name="T9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1051">
                    <a:moveTo>
                      <a:pt x="1056" y="0"/>
                    </a:moveTo>
                    <a:lnTo>
                      <a:pt x="0" y="1051"/>
                    </a:lnTo>
                    <a:lnTo>
                      <a:pt x="73" y="1045"/>
                    </a:lnTo>
                    <a:lnTo>
                      <a:pt x="1056" y="67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285"/>
              <p:cNvSpPr>
                <a:spLocks/>
              </p:cNvSpPr>
              <p:nvPr/>
            </p:nvSpPr>
            <p:spPr bwMode="auto">
              <a:xfrm>
                <a:off x="4458494" y="3249613"/>
                <a:ext cx="1560513" cy="1552575"/>
              </a:xfrm>
              <a:custGeom>
                <a:avLst/>
                <a:gdLst>
                  <a:gd name="T0" fmla="*/ 983 w 983"/>
                  <a:gd name="T1" fmla="*/ 0 h 978"/>
                  <a:gd name="T2" fmla="*/ 0 w 983"/>
                  <a:gd name="T3" fmla="*/ 978 h 978"/>
                  <a:gd name="T4" fmla="*/ 66 w 983"/>
                  <a:gd name="T5" fmla="*/ 978 h 978"/>
                  <a:gd name="T6" fmla="*/ 983 w 983"/>
                  <a:gd name="T7" fmla="*/ 67 h 978"/>
                  <a:gd name="T8" fmla="*/ 983 w 983"/>
                  <a:gd name="T9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3" h="978">
                    <a:moveTo>
                      <a:pt x="983" y="0"/>
                    </a:moveTo>
                    <a:lnTo>
                      <a:pt x="0" y="978"/>
                    </a:lnTo>
                    <a:lnTo>
                      <a:pt x="66" y="978"/>
                    </a:lnTo>
                    <a:lnTo>
                      <a:pt x="983" y="67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286"/>
              <p:cNvSpPr>
                <a:spLocks/>
              </p:cNvSpPr>
              <p:nvPr/>
            </p:nvSpPr>
            <p:spPr bwMode="auto">
              <a:xfrm>
                <a:off x="4563269" y="3355975"/>
                <a:ext cx="1455738" cy="1446212"/>
              </a:xfrm>
              <a:custGeom>
                <a:avLst/>
                <a:gdLst>
                  <a:gd name="T0" fmla="*/ 917 w 917"/>
                  <a:gd name="T1" fmla="*/ 0 h 911"/>
                  <a:gd name="T2" fmla="*/ 0 w 917"/>
                  <a:gd name="T3" fmla="*/ 911 h 911"/>
                  <a:gd name="T4" fmla="*/ 72 w 917"/>
                  <a:gd name="T5" fmla="*/ 905 h 911"/>
                  <a:gd name="T6" fmla="*/ 917 w 917"/>
                  <a:gd name="T7" fmla="*/ 66 h 911"/>
                  <a:gd name="T8" fmla="*/ 917 w 917"/>
                  <a:gd name="T9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911">
                    <a:moveTo>
                      <a:pt x="917" y="0"/>
                    </a:moveTo>
                    <a:lnTo>
                      <a:pt x="0" y="911"/>
                    </a:lnTo>
                    <a:lnTo>
                      <a:pt x="72" y="905"/>
                    </a:lnTo>
                    <a:lnTo>
                      <a:pt x="917" y="6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287"/>
              <p:cNvSpPr>
                <a:spLocks/>
              </p:cNvSpPr>
              <p:nvPr/>
            </p:nvSpPr>
            <p:spPr bwMode="auto">
              <a:xfrm>
                <a:off x="4677569" y="3460750"/>
                <a:ext cx="1341438" cy="1331912"/>
              </a:xfrm>
              <a:custGeom>
                <a:avLst/>
                <a:gdLst>
                  <a:gd name="T0" fmla="*/ 845 w 845"/>
                  <a:gd name="T1" fmla="*/ 0 h 839"/>
                  <a:gd name="T2" fmla="*/ 0 w 845"/>
                  <a:gd name="T3" fmla="*/ 839 h 839"/>
                  <a:gd name="T4" fmla="*/ 67 w 845"/>
                  <a:gd name="T5" fmla="*/ 839 h 839"/>
                  <a:gd name="T6" fmla="*/ 845 w 845"/>
                  <a:gd name="T7" fmla="*/ 67 h 839"/>
                  <a:gd name="T8" fmla="*/ 845 w 845"/>
                  <a:gd name="T9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" h="839">
                    <a:moveTo>
                      <a:pt x="845" y="0"/>
                    </a:moveTo>
                    <a:lnTo>
                      <a:pt x="0" y="839"/>
                    </a:lnTo>
                    <a:lnTo>
                      <a:pt x="67" y="839"/>
                    </a:lnTo>
                    <a:lnTo>
                      <a:pt x="845" y="67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88"/>
              <p:cNvSpPr>
                <a:spLocks/>
              </p:cNvSpPr>
              <p:nvPr/>
            </p:nvSpPr>
            <p:spPr bwMode="auto">
              <a:xfrm>
                <a:off x="4783932" y="3567113"/>
                <a:ext cx="1244600" cy="1225550"/>
              </a:xfrm>
              <a:custGeom>
                <a:avLst/>
                <a:gdLst>
                  <a:gd name="T0" fmla="*/ 778 w 784"/>
                  <a:gd name="T1" fmla="*/ 0 h 772"/>
                  <a:gd name="T2" fmla="*/ 0 w 784"/>
                  <a:gd name="T3" fmla="*/ 772 h 772"/>
                  <a:gd name="T4" fmla="*/ 784 w 784"/>
                  <a:gd name="T5" fmla="*/ 745 h 772"/>
                  <a:gd name="T6" fmla="*/ 778 w 784"/>
                  <a:gd name="T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4" h="772">
                    <a:moveTo>
                      <a:pt x="778" y="0"/>
                    </a:moveTo>
                    <a:lnTo>
                      <a:pt x="0" y="772"/>
                    </a:lnTo>
                    <a:lnTo>
                      <a:pt x="784" y="745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89"/>
              <p:cNvSpPr>
                <a:spLocks/>
              </p:cNvSpPr>
              <p:nvPr/>
            </p:nvSpPr>
            <p:spPr bwMode="auto">
              <a:xfrm>
                <a:off x="1626394" y="1952625"/>
                <a:ext cx="4330700" cy="2840037"/>
              </a:xfrm>
              <a:custGeom>
                <a:avLst/>
                <a:gdLst>
                  <a:gd name="T0" fmla="*/ 0 w 2728"/>
                  <a:gd name="T1" fmla="*/ 0 h 1789"/>
                  <a:gd name="T2" fmla="*/ 0 w 2728"/>
                  <a:gd name="T3" fmla="*/ 1789 h 1789"/>
                  <a:gd name="T4" fmla="*/ 2728 w 2728"/>
                  <a:gd name="T5" fmla="*/ 1712 h 1789"/>
                  <a:gd name="T6" fmla="*/ 2723 w 2728"/>
                  <a:gd name="T7" fmla="*/ 84 h 1789"/>
                  <a:gd name="T8" fmla="*/ 0 w 2728"/>
                  <a:gd name="T9" fmla="*/ 0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8" h="1789">
                    <a:moveTo>
                      <a:pt x="0" y="0"/>
                    </a:moveTo>
                    <a:lnTo>
                      <a:pt x="0" y="1789"/>
                    </a:lnTo>
                    <a:lnTo>
                      <a:pt x="2728" y="1712"/>
                    </a:lnTo>
                    <a:lnTo>
                      <a:pt x="2723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E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290"/>
              <p:cNvSpPr>
                <a:spLocks/>
              </p:cNvSpPr>
              <p:nvPr/>
            </p:nvSpPr>
            <p:spPr bwMode="auto">
              <a:xfrm>
                <a:off x="1626394" y="2085975"/>
                <a:ext cx="4330700" cy="2706687"/>
              </a:xfrm>
              <a:custGeom>
                <a:avLst/>
                <a:gdLst>
                  <a:gd name="T0" fmla="*/ 2723 w 2728"/>
                  <a:gd name="T1" fmla="*/ 0 h 1705"/>
                  <a:gd name="T2" fmla="*/ 2706 w 2728"/>
                  <a:gd name="T3" fmla="*/ 0 h 1705"/>
                  <a:gd name="T4" fmla="*/ 2706 w 2728"/>
                  <a:gd name="T5" fmla="*/ 1600 h 1705"/>
                  <a:gd name="T6" fmla="*/ 0 w 2728"/>
                  <a:gd name="T7" fmla="*/ 1683 h 1705"/>
                  <a:gd name="T8" fmla="*/ 0 w 2728"/>
                  <a:gd name="T9" fmla="*/ 1705 h 1705"/>
                  <a:gd name="T10" fmla="*/ 2728 w 2728"/>
                  <a:gd name="T11" fmla="*/ 1628 h 1705"/>
                  <a:gd name="T12" fmla="*/ 2723 w 2728"/>
                  <a:gd name="T13" fmla="*/ 0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8" h="1705">
                    <a:moveTo>
                      <a:pt x="2723" y="0"/>
                    </a:moveTo>
                    <a:lnTo>
                      <a:pt x="2706" y="0"/>
                    </a:lnTo>
                    <a:lnTo>
                      <a:pt x="2706" y="1600"/>
                    </a:lnTo>
                    <a:lnTo>
                      <a:pt x="0" y="1683"/>
                    </a:lnTo>
                    <a:lnTo>
                      <a:pt x="0" y="1705"/>
                    </a:lnTo>
                    <a:lnTo>
                      <a:pt x="2728" y="1628"/>
                    </a:lnTo>
                    <a:lnTo>
                      <a:pt x="2723" y="0"/>
                    </a:lnTo>
                    <a:close/>
                  </a:path>
                </a:pathLst>
              </a:custGeom>
              <a:solidFill>
                <a:srgbClr val="184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291"/>
              <p:cNvSpPr>
                <a:spLocks/>
              </p:cNvSpPr>
              <p:nvPr/>
            </p:nvSpPr>
            <p:spPr bwMode="auto">
              <a:xfrm>
                <a:off x="3240882" y="4970463"/>
                <a:ext cx="776288" cy="300037"/>
              </a:xfrm>
              <a:custGeom>
                <a:avLst/>
                <a:gdLst>
                  <a:gd name="T0" fmla="*/ 333 w 489"/>
                  <a:gd name="T1" fmla="*/ 5 h 189"/>
                  <a:gd name="T2" fmla="*/ 439 w 489"/>
                  <a:gd name="T3" fmla="*/ 0 h 189"/>
                  <a:gd name="T4" fmla="*/ 489 w 489"/>
                  <a:gd name="T5" fmla="*/ 161 h 189"/>
                  <a:gd name="T6" fmla="*/ 489 w 489"/>
                  <a:gd name="T7" fmla="*/ 161 h 189"/>
                  <a:gd name="T8" fmla="*/ 489 w 489"/>
                  <a:gd name="T9" fmla="*/ 166 h 189"/>
                  <a:gd name="T10" fmla="*/ 483 w 489"/>
                  <a:gd name="T11" fmla="*/ 172 h 189"/>
                  <a:gd name="T12" fmla="*/ 466 w 489"/>
                  <a:gd name="T13" fmla="*/ 177 h 189"/>
                  <a:gd name="T14" fmla="*/ 439 w 489"/>
                  <a:gd name="T15" fmla="*/ 183 h 189"/>
                  <a:gd name="T16" fmla="*/ 394 w 489"/>
                  <a:gd name="T17" fmla="*/ 189 h 189"/>
                  <a:gd name="T18" fmla="*/ 233 w 489"/>
                  <a:gd name="T19" fmla="*/ 189 h 189"/>
                  <a:gd name="T20" fmla="*/ 233 w 489"/>
                  <a:gd name="T21" fmla="*/ 189 h 189"/>
                  <a:gd name="T22" fmla="*/ 144 w 489"/>
                  <a:gd name="T23" fmla="*/ 189 h 189"/>
                  <a:gd name="T24" fmla="*/ 83 w 489"/>
                  <a:gd name="T25" fmla="*/ 183 h 189"/>
                  <a:gd name="T26" fmla="*/ 39 w 489"/>
                  <a:gd name="T27" fmla="*/ 177 h 189"/>
                  <a:gd name="T28" fmla="*/ 16 w 489"/>
                  <a:gd name="T29" fmla="*/ 172 h 189"/>
                  <a:gd name="T30" fmla="*/ 0 w 489"/>
                  <a:gd name="T31" fmla="*/ 166 h 189"/>
                  <a:gd name="T32" fmla="*/ 0 w 489"/>
                  <a:gd name="T33" fmla="*/ 161 h 189"/>
                  <a:gd name="T34" fmla="*/ 0 w 489"/>
                  <a:gd name="T35" fmla="*/ 155 h 189"/>
                  <a:gd name="T36" fmla="*/ 50 w 489"/>
                  <a:gd name="T37" fmla="*/ 16 h 189"/>
                  <a:gd name="T38" fmla="*/ 255 w 489"/>
                  <a:gd name="T39" fmla="*/ 11 h 189"/>
                  <a:gd name="T40" fmla="*/ 289 w 489"/>
                  <a:gd name="T41" fmla="*/ 166 h 189"/>
                  <a:gd name="T42" fmla="*/ 294 w 489"/>
                  <a:gd name="T43" fmla="*/ 172 h 189"/>
                  <a:gd name="T44" fmla="*/ 294 w 489"/>
                  <a:gd name="T45" fmla="*/ 172 h 189"/>
                  <a:gd name="T46" fmla="*/ 294 w 489"/>
                  <a:gd name="T47" fmla="*/ 177 h 189"/>
                  <a:gd name="T48" fmla="*/ 300 w 489"/>
                  <a:gd name="T49" fmla="*/ 177 h 189"/>
                  <a:gd name="T50" fmla="*/ 300 w 489"/>
                  <a:gd name="T51" fmla="*/ 177 h 189"/>
                  <a:gd name="T52" fmla="*/ 361 w 489"/>
                  <a:gd name="T53" fmla="*/ 172 h 189"/>
                  <a:gd name="T54" fmla="*/ 361 w 489"/>
                  <a:gd name="T55" fmla="*/ 172 h 189"/>
                  <a:gd name="T56" fmla="*/ 366 w 489"/>
                  <a:gd name="T57" fmla="*/ 172 h 189"/>
                  <a:gd name="T58" fmla="*/ 366 w 489"/>
                  <a:gd name="T59" fmla="*/ 166 h 189"/>
                  <a:gd name="T60" fmla="*/ 366 w 489"/>
                  <a:gd name="T61" fmla="*/ 166 h 189"/>
                  <a:gd name="T62" fmla="*/ 333 w 489"/>
                  <a:gd name="T63" fmla="*/ 5 h 189"/>
                  <a:gd name="T64" fmla="*/ 333 w 489"/>
                  <a:gd name="T65" fmla="*/ 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9" h="189">
                    <a:moveTo>
                      <a:pt x="333" y="5"/>
                    </a:moveTo>
                    <a:lnTo>
                      <a:pt x="439" y="0"/>
                    </a:lnTo>
                    <a:lnTo>
                      <a:pt x="489" y="161"/>
                    </a:lnTo>
                    <a:lnTo>
                      <a:pt x="489" y="161"/>
                    </a:lnTo>
                    <a:lnTo>
                      <a:pt x="489" y="166"/>
                    </a:lnTo>
                    <a:lnTo>
                      <a:pt x="483" y="172"/>
                    </a:lnTo>
                    <a:lnTo>
                      <a:pt x="466" y="177"/>
                    </a:lnTo>
                    <a:lnTo>
                      <a:pt x="439" y="183"/>
                    </a:lnTo>
                    <a:lnTo>
                      <a:pt x="394" y="189"/>
                    </a:lnTo>
                    <a:lnTo>
                      <a:pt x="233" y="189"/>
                    </a:lnTo>
                    <a:lnTo>
                      <a:pt x="233" y="189"/>
                    </a:lnTo>
                    <a:lnTo>
                      <a:pt x="144" y="189"/>
                    </a:lnTo>
                    <a:lnTo>
                      <a:pt x="83" y="183"/>
                    </a:lnTo>
                    <a:lnTo>
                      <a:pt x="39" y="177"/>
                    </a:lnTo>
                    <a:lnTo>
                      <a:pt x="16" y="172"/>
                    </a:lnTo>
                    <a:lnTo>
                      <a:pt x="0" y="166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50" y="16"/>
                    </a:lnTo>
                    <a:lnTo>
                      <a:pt x="255" y="11"/>
                    </a:lnTo>
                    <a:lnTo>
                      <a:pt x="289" y="166"/>
                    </a:lnTo>
                    <a:lnTo>
                      <a:pt x="294" y="172"/>
                    </a:lnTo>
                    <a:lnTo>
                      <a:pt x="294" y="172"/>
                    </a:lnTo>
                    <a:lnTo>
                      <a:pt x="294" y="177"/>
                    </a:lnTo>
                    <a:lnTo>
                      <a:pt x="300" y="177"/>
                    </a:lnTo>
                    <a:lnTo>
                      <a:pt x="300" y="177"/>
                    </a:lnTo>
                    <a:lnTo>
                      <a:pt x="361" y="172"/>
                    </a:lnTo>
                    <a:lnTo>
                      <a:pt x="361" y="172"/>
                    </a:lnTo>
                    <a:lnTo>
                      <a:pt x="366" y="172"/>
                    </a:lnTo>
                    <a:lnTo>
                      <a:pt x="366" y="166"/>
                    </a:lnTo>
                    <a:lnTo>
                      <a:pt x="366" y="166"/>
                    </a:lnTo>
                    <a:lnTo>
                      <a:pt x="333" y="5"/>
                    </a:lnTo>
                    <a:lnTo>
                      <a:pt x="333" y="5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292"/>
              <p:cNvSpPr>
                <a:spLocks/>
              </p:cNvSpPr>
              <p:nvPr/>
            </p:nvSpPr>
            <p:spPr bwMode="auto">
              <a:xfrm>
                <a:off x="2005807" y="5278438"/>
                <a:ext cx="3660775" cy="203200"/>
              </a:xfrm>
              <a:custGeom>
                <a:avLst/>
                <a:gdLst>
                  <a:gd name="T0" fmla="*/ 2306 w 2306"/>
                  <a:gd name="T1" fmla="*/ 33 h 128"/>
                  <a:gd name="T2" fmla="*/ 139 w 2306"/>
                  <a:gd name="T3" fmla="*/ 128 h 128"/>
                  <a:gd name="T4" fmla="*/ 0 w 2306"/>
                  <a:gd name="T5" fmla="*/ 95 h 128"/>
                  <a:gd name="T6" fmla="*/ 0 w 2306"/>
                  <a:gd name="T7" fmla="*/ 95 h 128"/>
                  <a:gd name="T8" fmla="*/ 272 w 2306"/>
                  <a:gd name="T9" fmla="*/ 67 h 128"/>
                  <a:gd name="T10" fmla="*/ 517 w 2306"/>
                  <a:gd name="T11" fmla="*/ 50 h 128"/>
                  <a:gd name="T12" fmla="*/ 750 w 2306"/>
                  <a:gd name="T13" fmla="*/ 33 h 128"/>
                  <a:gd name="T14" fmla="*/ 750 w 2306"/>
                  <a:gd name="T15" fmla="*/ 33 h 128"/>
                  <a:gd name="T16" fmla="*/ 767 w 2306"/>
                  <a:gd name="T17" fmla="*/ 39 h 128"/>
                  <a:gd name="T18" fmla="*/ 822 w 2306"/>
                  <a:gd name="T19" fmla="*/ 50 h 128"/>
                  <a:gd name="T20" fmla="*/ 928 w 2306"/>
                  <a:gd name="T21" fmla="*/ 61 h 128"/>
                  <a:gd name="T22" fmla="*/ 1000 w 2306"/>
                  <a:gd name="T23" fmla="*/ 61 h 128"/>
                  <a:gd name="T24" fmla="*/ 1083 w 2306"/>
                  <a:gd name="T25" fmla="*/ 61 h 128"/>
                  <a:gd name="T26" fmla="*/ 1083 w 2306"/>
                  <a:gd name="T27" fmla="*/ 61 h 128"/>
                  <a:gd name="T28" fmla="*/ 1122 w 2306"/>
                  <a:gd name="T29" fmla="*/ 56 h 128"/>
                  <a:gd name="T30" fmla="*/ 1200 w 2306"/>
                  <a:gd name="T31" fmla="*/ 56 h 128"/>
                  <a:gd name="T32" fmla="*/ 1239 w 2306"/>
                  <a:gd name="T33" fmla="*/ 50 h 128"/>
                  <a:gd name="T34" fmla="*/ 1272 w 2306"/>
                  <a:gd name="T35" fmla="*/ 39 h 128"/>
                  <a:gd name="T36" fmla="*/ 1289 w 2306"/>
                  <a:gd name="T37" fmla="*/ 33 h 128"/>
                  <a:gd name="T38" fmla="*/ 1289 w 2306"/>
                  <a:gd name="T39" fmla="*/ 28 h 128"/>
                  <a:gd name="T40" fmla="*/ 1283 w 2306"/>
                  <a:gd name="T41" fmla="*/ 17 h 128"/>
                  <a:gd name="T42" fmla="*/ 1283 w 2306"/>
                  <a:gd name="T43" fmla="*/ 17 h 128"/>
                  <a:gd name="T44" fmla="*/ 1695 w 2306"/>
                  <a:gd name="T45" fmla="*/ 11 h 128"/>
                  <a:gd name="T46" fmla="*/ 2122 w 2306"/>
                  <a:gd name="T47" fmla="*/ 0 h 128"/>
                  <a:gd name="T48" fmla="*/ 2306 w 2306"/>
                  <a:gd name="T49" fmla="*/ 3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06" h="128">
                    <a:moveTo>
                      <a:pt x="2306" y="33"/>
                    </a:moveTo>
                    <a:lnTo>
                      <a:pt x="139" y="12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72" y="67"/>
                    </a:lnTo>
                    <a:lnTo>
                      <a:pt x="517" y="50"/>
                    </a:lnTo>
                    <a:lnTo>
                      <a:pt x="750" y="33"/>
                    </a:lnTo>
                    <a:lnTo>
                      <a:pt x="750" y="33"/>
                    </a:lnTo>
                    <a:lnTo>
                      <a:pt x="767" y="39"/>
                    </a:lnTo>
                    <a:lnTo>
                      <a:pt x="822" y="50"/>
                    </a:lnTo>
                    <a:lnTo>
                      <a:pt x="928" y="61"/>
                    </a:lnTo>
                    <a:lnTo>
                      <a:pt x="1000" y="61"/>
                    </a:lnTo>
                    <a:lnTo>
                      <a:pt x="1083" y="61"/>
                    </a:lnTo>
                    <a:lnTo>
                      <a:pt x="1083" y="61"/>
                    </a:lnTo>
                    <a:lnTo>
                      <a:pt x="1122" y="56"/>
                    </a:lnTo>
                    <a:lnTo>
                      <a:pt x="1200" y="56"/>
                    </a:lnTo>
                    <a:lnTo>
                      <a:pt x="1239" y="50"/>
                    </a:lnTo>
                    <a:lnTo>
                      <a:pt x="1272" y="39"/>
                    </a:lnTo>
                    <a:lnTo>
                      <a:pt x="1289" y="33"/>
                    </a:lnTo>
                    <a:lnTo>
                      <a:pt x="1289" y="28"/>
                    </a:lnTo>
                    <a:lnTo>
                      <a:pt x="1283" y="17"/>
                    </a:lnTo>
                    <a:lnTo>
                      <a:pt x="1283" y="17"/>
                    </a:lnTo>
                    <a:lnTo>
                      <a:pt x="1695" y="11"/>
                    </a:lnTo>
                    <a:lnTo>
                      <a:pt x="2122" y="0"/>
                    </a:lnTo>
                    <a:lnTo>
                      <a:pt x="2306" y="33"/>
                    </a:lnTo>
                    <a:close/>
                  </a:path>
                </a:pathLst>
              </a:custGeom>
              <a:solidFill>
                <a:srgbClr val="3C3C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293"/>
              <p:cNvSpPr>
                <a:spLocks/>
              </p:cNvSpPr>
              <p:nvPr/>
            </p:nvSpPr>
            <p:spPr bwMode="auto">
              <a:xfrm>
                <a:off x="1996282" y="5429250"/>
                <a:ext cx="273050" cy="131762"/>
              </a:xfrm>
              <a:custGeom>
                <a:avLst/>
                <a:gdLst>
                  <a:gd name="T0" fmla="*/ 172 w 172"/>
                  <a:gd name="T1" fmla="*/ 83 h 83"/>
                  <a:gd name="T2" fmla="*/ 172 w 172"/>
                  <a:gd name="T3" fmla="*/ 61 h 83"/>
                  <a:gd name="T4" fmla="*/ 172 w 172"/>
                  <a:gd name="T5" fmla="*/ 61 h 83"/>
                  <a:gd name="T6" fmla="*/ 167 w 172"/>
                  <a:gd name="T7" fmla="*/ 50 h 83"/>
                  <a:gd name="T8" fmla="*/ 167 w 172"/>
                  <a:gd name="T9" fmla="*/ 50 h 83"/>
                  <a:gd name="T10" fmla="*/ 145 w 172"/>
                  <a:gd name="T11" fmla="*/ 33 h 83"/>
                  <a:gd name="T12" fmla="*/ 6 w 172"/>
                  <a:gd name="T13" fmla="*/ 0 h 83"/>
                  <a:gd name="T14" fmla="*/ 0 w 172"/>
                  <a:gd name="T15" fmla="*/ 38 h 83"/>
                  <a:gd name="T16" fmla="*/ 172 w 17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83">
                    <a:moveTo>
                      <a:pt x="172" y="83"/>
                    </a:moveTo>
                    <a:lnTo>
                      <a:pt x="172" y="61"/>
                    </a:lnTo>
                    <a:lnTo>
                      <a:pt x="172" y="61"/>
                    </a:lnTo>
                    <a:lnTo>
                      <a:pt x="167" y="50"/>
                    </a:lnTo>
                    <a:lnTo>
                      <a:pt x="167" y="50"/>
                    </a:lnTo>
                    <a:lnTo>
                      <a:pt x="145" y="33"/>
                    </a:lnTo>
                    <a:lnTo>
                      <a:pt x="6" y="0"/>
                    </a:lnTo>
                    <a:lnTo>
                      <a:pt x="0" y="38"/>
                    </a:lnTo>
                    <a:lnTo>
                      <a:pt x="172" y="83"/>
                    </a:lnTo>
                    <a:close/>
                  </a:path>
                </a:pathLst>
              </a:custGeom>
              <a:solidFill>
                <a:srgbClr val="3C3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294"/>
              <p:cNvSpPr>
                <a:spLocks/>
              </p:cNvSpPr>
              <p:nvPr/>
            </p:nvSpPr>
            <p:spPr bwMode="auto">
              <a:xfrm>
                <a:off x="1512094" y="4757738"/>
                <a:ext cx="4533900" cy="185737"/>
              </a:xfrm>
              <a:custGeom>
                <a:avLst/>
                <a:gdLst>
                  <a:gd name="T0" fmla="*/ 0 w 2856"/>
                  <a:gd name="T1" fmla="*/ 117 h 117"/>
                  <a:gd name="T2" fmla="*/ 11 w 2856"/>
                  <a:gd name="T3" fmla="*/ 100 h 117"/>
                  <a:gd name="T4" fmla="*/ 2845 w 2856"/>
                  <a:gd name="T5" fmla="*/ 0 h 117"/>
                  <a:gd name="T6" fmla="*/ 2856 w 2856"/>
                  <a:gd name="T7" fmla="*/ 17 h 117"/>
                  <a:gd name="T8" fmla="*/ 0 w 2856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6" h="117">
                    <a:moveTo>
                      <a:pt x="0" y="117"/>
                    </a:moveTo>
                    <a:lnTo>
                      <a:pt x="11" y="100"/>
                    </a:lnTo>
                    <a:lnTo>
                      <a:pt x="2845" y="0"/>
                    </a:lnTo>
                    <a:lnTo>
                      <a:pt x="2856" y="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295"/>
              <p:cNvSpPr>
                <a:spLocks/>
              </p:cNvSpPr>
              <p:nvPr/>
            </p:nvSpPr>
            <p:spPr bwMode="auto">
              <a:xfrm>
                <a:off x="1485107" y="4740275"/>
                <a:ext cx="4595813" cy="220662"/>
              </a:xfrm>
              <a:custGeom>
                <a:avLst/>
                <a:gdLst>
                  <a:gd name="T0" fmla="*/ 2867 w 2895"/>
                  <a:gd name="T1" fmla="*/ 0 h 139"/>
                  <a:gd name="T2" fmla="*/ 2862 w 2895"/>
                  <a:gd name="T3" fmla="*/ 0 h 139"/>
                  <a:gd name="T4" fmla="*/ 22 w 2895"/>
                  <a:gd name="T5" fmla="*/ 100 h 139"/>
                  <a:gd name="T6" fmla="*/ 0 w 2895"/>
                  <a:gd name="T7" fmla="*/ 139 h 139"/>
                  <a:gd name="T8" fmla="*/ 2895 w 2895"/>
                  <a:gd name="T9" fmla="*/ 39 h 139"/>
                  <a:gd name="T10" fmla="*/ 2867 w 2895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5" h="139">
                    <a:moveTo>
                      <a:pt x="2867" y="0"/>
                    </a:moveTo>
                    <a:lnTo>
                      <a:pt x="2862" y="0"/>
                    </a:lnTo>
                    <a:lnTo>
                      <a:pt x="22" y="100"/>
                    </a:lnTo>
                    <a:lnTo>
                      <a:pt x="0" y="139"/>
                    </a:lnTo>
                    <a:lnTo>
                      <a:pt x="2895" y="3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2F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296"/>
              <p:cNvSpPr>
                <a:spLocks/>
              </p:cNvSpPr>
              <p:nvPr/>
            </p:nvSpPr>
            <p:spPr bwMode="auto">
              <a:xfrm>
                <a:off x="1291432" y="4494213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11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11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297"/>
              <p:cNvSpPr>
                <a:spLocks/>
              </p:cNvSpPr>
              <p:nvPr/>
            </p:nvSpPr>
            <p:spPr bwMode="auto">
              <a:xfrm>
                <a:off x="1291432" y="4395788"/>
                <a:ext cx="34925" cy="79375"/>
              </a:xfrm>
              <a:custGeom>
                <a:avLst/>
                <a:gdLst>
                  <a:gd name="T0" fmla="*/ 22 w 22"/>
                  <a:gd name="T1" fmla="*/ 23 h 50"/>
                  <a:gd name="T2" fmla="*/ 22 w 22"/>
                  <a:gd name="T3" fmla="*/ 23 h 50"/>
                  <a:gd name="T4" fmla="*/ 16 w 22"/>
                  <a:gd name="T5" fmla="*/ 45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5 h 50"/>
                  <a:gd name="T12" fmla="*/ 0 w 22"/>
                  <a:gd name="T13" fmla="*/ 23 h 50"/>
                  <a:gd name="T14" fmla="*/ 0 w 22"/>
                  <a:gd name="T15" fmla="*/ 23 h 50"/>
                  <a:gd name="T16" fmla="*/ 5 w 22"/>
                  <a:gd name="T17" fmla="*/ 6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6 h 50"/>
                  <a:gd name="T24" fmla="*/ 22 w 22"/>
                  <a:gd name="T25" fmla="*/ 23 h 50"/>
                  <a:gd name="T26" fmla="*/ 22 w 22"/>
                  <a:gd name="T2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3"/>
                    </a:moveTo>
                    <a:lnTo>
                      <a:pt x="22" y="23"/>
                    </a:lnTo>
                    <a:lnTo>
                      <a:pt x="16" y="45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6"/>
                    </a:lnTo>
                    <a:lnTo>
                      <a:pt x="22" y="23"/>
                    </a:ln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298"/>
              <p:cNvSpPr>
                <a:spLocks/>
              </p:cNvSpPr>
              <p:nvPr/>
            </p:nvSpPr>
            <p:spPr bwMode="auto">
              <a:xfrm>
                <a:off x="1291432" y="4291013"/>
                <a:ext cx="34925" cy="87312"/>
              </a:xfrm>
              <a:custGeom>
                <a:avLst/>
                <a:gdLst>
                  <a:gd name="T0" fmla="*/ 22 w 22"/>
                  <a:gd name="T1" fmla="*/ 28 h 55"/>
                  <a:gd name="T2" fmla="*/ 22 w 22"/>
                  <a:gd name="T3" fmla="*/ 28 h 55"/>
                  <a:gd name="T4" fmla="*/ 16 w 22"/>
                  <a:gd name="T5" fmla="*/ 44 h 55"/>
                  <a:gd name="T6" fmla="*/ 11 w 22"/>
                  <a:gd name="T7" fmla="*/ 55 h 55"/>
                  <a:gd name="T8" fmla="*/ 11 w 22"/>
                  <a:gd name="T9" fmla="*/ 55 h 55"/>
                  <a:gd name="T10" fmla="*/ 5 w 22"/>
                  <a:gd name="T11" fmla="*/ 44 h 55"/>
                  <a:gd name="T12" fmla="*/ 0 w 22"/>
                  <a:gd name="T13" fmla="*/ 28 h 55"/>
                  <a:gd name="T14" fmla="*/ 0 w 22"/>
                  <a:gd name="T15" fmla="*/ 28 h 55"/>
                  <a:gd name="T16" fmla="*/ 5 w 22"/>
                  <a:gd name="T17" fmla="*/ 11 h 55"/>
                  <a:gd name="T18" fmla="*/ 11 w 22"/>
                  <a:gd name="T19" fmla="*/ 0 h 55"/>
                  <a:gd name="T20" fmla="*/ 11 w 22"/>
                  <a:gd name="T21" fmla="*/ 0 h 55"/>
                  <a:gd name="T22" fmla="*/ 16 w 22"/>
                  <a:gd name="T23" fmla="*/ 11 h 55"/>
                  <a:gd name="T24" fmla="*/ 22 w 22"/>
                  <a:gd name="T25" fmla="*/ 28 h 55"/>
                  <a:gd name="T26" fmla="*/ 22 w 22"/>
                  <a:gd name="T27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5">
                    <a:moveTo>
                      <a:pt x="22" y="28"/>
                    </a:moveTo>
                    <a:lnTo>
                      <a:pt x="22" y="28"/>
                    </a:lnTo>
                    <a:lnTo>
                      <a:pt x="16" y="44"/>
                    </a:lnTo>
                    <a:lnTo>
                      <a:pt x="11" y="55"/>
                    </a:lnTo>
                    <a:lnTo>
                      <a:pt x="11" y="55"/>
                    </a:lnTo>
                    <a:lnTo>
                      <a:pt x="5" y="4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8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299"/>
              <p:cNvSpPr>
                <a:spLocks/>
              </p:cNvSpPr>
              <p:nvPr/>
            </p:nvSpPr>
            <p:spPr bwMode="auto">
              <a:xfrm>
                <a:off x="1291432" y="4194175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5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5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5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300"/>
              <p:cNvSpPr>
                <a:spLocks/>
              </p:cNvSpPr>
              <p:nvPr/>
            </p:nvSpPr>
            <p:spPr bwMode="auto">
              <a:xfrm>
                <a:off x="3283744" y="5260975"/>
                <a:ext cx="239713" cy="106362"/>
              </a:xfrm>
              <a:custGeom>
                <a:avLst/>
                <a:gdLst>
                  <a:gd name="T0" fmla="*/ 151 w 151"/>
                  <a:gd name="T1" fmla="*/ 6 h 67"/>
                  <a:gd name="T2" fmla="*/ 145 w 151"/>
                  <a:gd name="T3" fmla="*/ 61 h 67"/>
                  <a:gd name="T4" fmla="*/ 145 w 151"/>
                  <a:gd name="T5" fmla="*/ 61 h 67"/>
                  <a:gd name="T6" fmla="*/ 101 w 151"/>
                  <a:gd name="T7" fmla="*/ 67 h 67"/>
                  <a:gd name="T8" fmla="*/ 51 w 151"/>
                  <a:gd name="T9" fmla="*/ 67 h 67"/>
                  <a:gd name="T10" fmla="*/ 0 w 151"/>
                  <a:gd name="T11" fmla="*/ 56 h 67"/>
                  <a:gd name="T12" fmla="*/ 17 w 151"/>
                  <a:gd name="T13" fmla="*/ 0 h 67"/>
                  <a:gd name="T14" fmla="*/ 17 w 151"/>
                  <a:gd name="T15" fmla="*/ 0 h 67"/>
                  <a:gd name="T16" fmla="*/ 73 w 151"/>
                  <a:gd name="T17" fmla="*/ 11 h 67"/>
                  <a:gd name="T18" fmla="*/ 117 w 151"/>
                  <a:gd name="T19" fmla="*/ 11 h 67"/>
                  <a:gd name="T20" fmla="*/ 134 w 151"/>
                  <a:gd name="T21" fmla="*/ 11 h 67"/>
                  <a:gd name="T22" fmla="*/ 151 w 151"/>
                  <a:gd name="T23" fmla="*/ 6 h 67"/>
                  <a:gd name="T24" fmla="*/ 151 w 151"/>
                  <a:gd name="T25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67">
                    <a:moveTo>
                      <a:pt x="151" y="6"/>
                    </a:moveTo>
                    <a:lnTo>
                      <a:pt x="145" y="61"/>
                    </a:lnTo>
                    <a:lnTo>
                      <a:pt x="145" y="61"/>
                    </a:lnTo>
                    <a:lnTo>
                      <a:pt x="101" y="67"/>
                    </a:lnTo>
                    <a:lnTo>
                      <a:pt x="51" y="67"/>
                    </a:lnTo>
                    <a:lnTo>
                      <a:pt x="0" y="5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73" y="11"/>
                    </a:lnTo>
                    <a:lnTo>
                      <a:pt x="117" y="11"/>
                    </a:lnTo>
                    <a:lnTo>
                      <a:pt x="134" y="11"/>
                    </a:lnTo>
                    <a:lnTo>
                      <a:pt x="151" y="6"/>
                    </a:lnTo>
                    <a:lnTo>
                      <a:pt x="151" y="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301"/>
              <p:cNvSpPr>
                <a:spLocks/>
              </p:cNvSpPr>
              <p:nvPr/>
            </p:nvSpPr>
            <p:spPr bwMode="auto">
              <a:xfrm>
                <a:off x="3240882" y="5216525"/>
                <a:ext cx="0" cy="9525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0 h 6"/>
                  <a:gd name="T4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302"/>
              <p:cNvSpPr>
                <a:spLocks/>
              </p:cNvSpPr>
              <p:nvPr/>
            </p:nvSpPr>
            <p:spPr bwMode="auto">
              <a:xfrm>
                <a:off x="3240882" y="5172075"/>
                <a:ext cx="17463" cy="61912"/>
              </a:xfrm>
              <a:custGeom>
                <a:avLst/>
                <a:gdLst>
                  <a:gd name="T0" fmla="*/ 0 w 11"/>
                  <a:gd name="T1" fmla="*/ 28 h 39"/>
                  <a:gd name="T2" fmla="*/ 0 w 11"/>
                  <a:gd name="T3" fmla="*/ 34 h 39"/>
                  <a:gd name="T4" fmla="*/ 0 w 11"/>
                  <a:gd name="T5" fmla="*/ 34 h 39"/>
                  <a:gd name="T6" fmla="*/ 5 w 11"/>
                  <a:gd name="T7" fmla="*/ 39 h 39"/>
                  <a:gd name="T8" fmla="*/ 11 w 11"/>
                  <a:gd name="T9" fmla="*/ 0 h 39"/>
                  <a:gd name="T10" fmla="*/ 0 w 11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9">
                    <a:moveTo>
                      <a:pt x="0" y="28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5" y="39"/>
                    </a:lnTo>
                    <a:lnTo>
                      <a:pt x="1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303"/>
              <p:cNvSpPr>
                <a:spLocks/>
              </p:cNvSpPr>
              <p:nvPr/>
            </p:nvSpPr>
            <p:spPr bwMode="auto">
              <a:xfrm>
                <a:off x="3248819" y="5137150"/>
                <a:ext cx="26988" cy="96837"/>
              </a:xfrm>
              <a:custGeom>
                <a:avLst/>
                <a:gdLst>
                  <a:gd name="T0" fmla="*/ 6 w 17"/>
                  <a:gd name="T1" fmla="*/ 22 h 61"/>
                  <a:gd name="T2" fmla="*/ 0 w 17"/>
                  <a:gd name="T3" fmla="*/ 61 h 61"/>
                  <a:gd name="T4" fmla="*/ 0 w 17"/>
                  <a:gd name="T5" fmla="*/ 61 h 61"/>
                  <a:gd name="T6" fmla="*/ 6 w 17"/>
                  <a:gd name="T7" fmla="*/ 61 h 61"/>
                  <a:gd name="T8" fmla="*/ 17 w 17"/>
                  <a:gd name="T9" fmla="*/ 0 h 61"/>
                  <a:gd name="T10" fmla="*/ 6 w 17"/>
                  <a:gd name="T11" fmla="*/ 2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61">
                    <a:moveTo>
                      <a:pt x="6" y="22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17" y="0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304"/>
              <p:cNvSpPr>
                <a:spLocks/>
              </p:cNvSpPr>
              <p:nvPr/>
            </p:nvSpPr>
            <p:spPr bwMode="auto">
              <a:xfrm>
                <a:off x="3258344" y="5092700"/>
                <a:ext cx="25400" cy="150812"/>
              </a:xfrm>
              <a:custGeom>
                <a:avLst/>
                <a:gdLst>
                  <a:gd name="T0" fmla="*/ 11 w 16"/>
                  <a:gd name="T1" fmla="*/ 28 h 95"/>
                  <a:gd name="T2" fmla="*/ 0 w 16"/>
                  <a:gd name="T3" fmla="*/ 89 h 95"/>
                  <a:gd name="T4" fmla="*/ 0 w 16"/>
                  <a:gd name="T5" fmla="*/ 89 h 95"/>
                  <a:gd name="T6" fmla="*/ 11 w 16"/>
                  <a:gd name="T7" fmla="*/ 95 h 95"/>
                  <a:gd name="T8" fmla="*/ 16 w 16"/>
                  <a:gd name="T9" fmla="*/ 0 h 95"/>
                  <a:gd name="T10" fmla="*/ 11 w 16"/>
                  <a:gd name="T11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5">
                    <a:moveTo>
                      <a:pt x="11" y="28"/>
                    </a:moveTo>
                    <a:lnTo>
                      <a:pt x="0" y="89"/>
                    </a:lnTo>
                    <a:lnTo>
                      <a:pt x="0" y="89"/>
                    </a:lnTo>
                    <a:lnTo>
                      <a:pt x="11" y="95"/>
                    </a:lnTo>
                    <a:lnTo>
                      <a:pt x="16" y="0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305"/>
              <p:cNvSpPr>
                <a:spLocks/>
              </p:cNvSpPr>
              <p:nvPr/>
            </p:nvSpPr>
            <p:spPr bwMode="auto">
              <a:xfrm>
                <a:off x="3275807" y="5049838"/>
                <a:ext cx="26988" cy="193675"/>
              </a:xfrm>
              <a:custGeom>
                <a:avLst/>
                <a:gdLst>
                  <a:gd name="T0" fmla="*/ 5 w 17"/>
                  <a:gd name="T1" fmla="*/ 27 h 122"/>
                  <a:gd name="T2" fmla="*/ 0 w 17"/>
                  <a:gd name="T3" fmla="*/ 122 h 122"/>
                  <a:gd name="T4" fmla="*/ 0 w 17"/>
                  <a:gd name="T5" fmla="*/ 122 h 122"/>
                  <a:gd name="T6" fmla="*/ 5 w 17"/>
                  <a:gd name="T7" fmla="*/ 122 h 122"/>
                  <a:gd name="T8" fmla="*/ 17 w 17"/>
                  <a:gd name="T9" fmla="*/ 0 h 122"/>
                  <a:gd name="T10" fmla="*/ 5 w 17"/>
                  <a:gd name="T11" fmla="*/ 2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2">
                    <a:moveTo>
                      <a:pt x="5" y="27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5" y="122"/>
                    </a:lnTo>
                    <a:lnTo>
                      <a:pt x="17" y="0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306"/>
              <p:cNvSpPr>
                <a:spLocks/>
              </p:cNvSpPr>
              <p:nvPr/>
            </p:nvSpPr>
            <p:spPr bwMode="auto">
              <a:xfrm>
                <a:off x="3283744" y="5013325"/>
                <a:ext cx="36513" cy="230187"/>
              </a:xfrm>
              <a:custGeom>
                <a:avLst/>
                <a:gdLst>
                  <a:gd name="T0" fmla="*/ 12 w 23"/>
                  <a:gd name="T1" fmla="*/ 23 h 145"/>
                  <a:gd name="T2" fmla="*/ 0 w 23"/>
                  <a:gd name="T3" fmla="*/ 145 h 145"/>
                  <a:gd name="T4" fmla="*/ 0 w 23"/>
                  <a:gd name="T5" fmla="*/ 145 h 145"/>
                  <a:gd name="T6" fmla="*/ 6 w 23"/>
                  <a:gd name="T7" fmla="*/ 145 h 145"/>
                  <a:gd name="T8" fmla="*/ 23 w 23"/>
                  <a:gd name="T9" fmla="*/ 0 h 145"/>
                  <a:gd name="T10" fmla="*/ 12 w 23"/>
                  <a:gd name="T11" fmla="*/ 2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5">
                    <a:moveTo>
                      <a:pt x="12" y="23"/>
                    </a:moveTo>
                    <a:lnTo>
                      <a:pt x="0" y="145"/>
                    </a:lnTo>
                    <a:lnTo>
                      <a:pt x="0" y="145"/>
                    </a:lnTo>
                    <a:lnTo>
                      <a:pt x="6" y="145"/>
                    </a:lnTo>
                    <a:lnTo>
                      <a:pt x="23" y="0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307"/>
              <p:cNvSpPr>
                <a:spLocks/>
              </p:cNvSpPr>
              <p:nvPr/>
            </p:nvSpPr>
            <p:spPr bwMode="auto">
              <a:xfrm>
                <a:off x="3293269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17 w 22"/>
                  <a:gd name="T3" fmla="*/ 5 h 155"/>
                  <a:gd name="T4" fmla="*/ 0 w 22"/>
                  <a:gd name="T5" fmla="*/ 150 h 155"/>
                  <a:gd name="T6" fmla="*/ 0 w 22"/>
                  <a:gd name="T7" fmla="*/ 150 h 155"/>
                  <a:gd name="T8" fmla="*/ 6 w 22"/>
                  <a:gd name="T9" fmla="*/ 155 h 155"/>
                  <a:gd name="T10" fmla="*/ 22 w 22"/>
                  <a:gd name="T11" fmla="*/ 0 h 155"/>
                  <a:gd name="T12" fmla="*/ 17 w 22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17" y="5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308"/>
              <p:cNvSpPr>
                <a:spLocks/>
              </p:cNvSpPr>
              <p:nvPr/>
            </p:nvSpPr>
            <p:spPr bwMode="auto">
              <a:xfrm>
                <a:off x="3302794" y="5005388"/>
                <a:ext cx="34925" cy="246062"/>
              </a:xfrm>
              <a:custGeom>
                <a:avLst/>
                <a:gdLst>
                  <a:gd name="T0" fmla="*/ 16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5 w 22"/>
                  <a:gd name="T7" fmla="*/ 155 h 155"/>
                  <a:gd name="T8" fmla="*/ 22 w 22"/>
                  <a:gd name="T9" fmla="*/ 0 h 155"/>
                  <a:gd name="T10" fmla="*/ 16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6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5" y="155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309"/>
              <p:cNvSpPr>
                <a:spLocks/>
              </p:cNvSpPr>
              <p:nvPr/>
            </p:nvSpPr>
            <p:spPr bwMode="auto">
              <a:xfrm>
                <a:off x="3310732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6 w 22"/>
                  <a:gd name="T7" fmla="*/ 155 h 155"/>
                  <a:gd name="T8" fmla="*/ 22 w 22"/>
                  <a:gd name="T9" fmla="*/ 0 h 155"/>
                  <a:gd name="T10" fmla="*/ 17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310"/>
              <p:cNvSpPr>
                <a:spLocks/>
              </p:cNvSpPr>
              <p:nvPr/>
            </p:nvSpPr>
            <p:spPr bwMode="auto">
              <a:xfrm>
                <a:off x="3320257" y="4995863"/>
                <a:ext cx="44450" cy="255587"/>
              </a:xfrm>
              <a:custGeom>
                <a:avLst/>
                <a:gdLst>
                  <a:gd name="T0" fmla="*/ 16 w 28"/>
                  <a:gd name="T1" fmla="*/ 6 h 161"/>
                  <a:gd name="T2" fmla="*/ 0 w 28"/>
                  <a:gd name="T3" fmla="*/ 161 h 161"/>
                  <a:gd name="T4" fmla="*/ 0 w 28"/>
                  <a:gd name="T5" fmla="*/ 161 h 161"/>
                  <a:gd name="T6" fmla="*/ 5 w 28"/>
                  <a:gd name="T7" fmla="*/ 161 h 161"/>
                  <a:gd name="T8" fmla="*/ 28 w 28"/>
                  <a:gd name="T9" fmla="*/ 0 h 161"/>
                  <a:gd name="T10" fmla="*/ 16 w 28"/>
                  <a:gd name="T11" fmla="*/ 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1">
                    <a:moveTo>
                      <a:pt x="16" y="6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5" y="161"/>
                    </a:lnTo>
                    <a:lnTo>
                      <a:pt x="28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311"/>
              <p:cNvSpPr>
                <a:spLocks/>
              </p:cNvSpPr>
              <p:nvPr/>
            </p:nvSpPr>
            <p:spPr bwMode="auto">
              <a:xfrm>
                <a:off x="3328194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1 h 167"/>
                  <a:gd name="T4" fmla="*/ 0 w 28"/>
                  <a:gd name="T5" fmla="*/ 161 h 167"/>
                  <a:gd name="T6" fmla="*/ 6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6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312"/>
              <p:cNvSpPr>
                <a:spLocks/>
              </p:cNvSpPr>
              <p:nvPr/>
            </p:nvSpPr>
            <p:spPr bwMode="auto">
              <a:xfrm>
                <a:off x="3337719" y="4995863"/>
                <a:ext cx="44450" cy="265112"/>
              </a:xfrm>
              <a:custGeom>
                <a:avLst/>
                <a:gdLst>
                  <a:gd name="T0" fmla="*/ 22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5 w 28"/>
                  <a:gd name="T7" fmla="*/ 167 h 167"/>
                  <a:gd name="T8" fmla="*/ 28 w 28"/>
                  <a:gd name="T9" fmla="*/ 0 h 167"/>
                  <a:gd name="T10" fmla="*/ 22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2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313"/>
              <p:cNvSpPr>
                <a:spLocks/>
              </p:cNvSpPr>
              <p:nvPr/>
            </p:nvSpPr>
            <p:spPr bwMode="auto">
              <a:xfrm>
                <a:off x="3345657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12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2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314"/>
              <p:cNvSpPr>
                <a:spLocks/>
              </p:cNvSpPr>
              <p:nvPr/>
            </p:nvSpPr>
            <p:spPr bwMode="auto">
              <a:xfrm>
                <a:off x="3364707" y="4995863"/>
                <a:ext cx="34925" cy="265112"/>
              </a:xfrm>
              <a:custGeom>
                <a:avLst/>
                <a:gdLst>
                  <a:gd name="T0" fmla="*/ 16 w 22"/>
                  <a:gd name="T1" fmla="*/ 0 h 167"/>
                  <a:gd name="T2" fmla="*/ 0 w 22"/>
                  <a:gd name="T3" fmla="*/ 167 h 167"/>
                  <a:gd name="T4" fmla="*/ 0 w 22"/>
                  <a:gd name="T5" fmla="*/ 167 h 167"/>
                  <a:gd name="T6" fmla="*/ 5 w 22"/>
                  <a:gd name="T7" fmla="*/ 167 h 167"/>
                  <a:gd name="T8" fmla="*/ 22 w 22"/>
                  <a:gd name="T9" fmla="*/ 0 h 167"/>
                  <a:gd name="T10" fmla="*/ 16 w 22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7">
                    <a:moveTo>
                      <a:pt x="16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15"/>
              <p:cNvSpPr>
                <a:spLocks/>
              </p:cNvSpPr>
              <p:nvPr/>
            </p:nvSpPr>
            <p:spPr bwMode="auto">
              <a:xfrm>
                <a:off x="3372644" y="4995863"/>
                <a:ext cx="44450" cy="274637"/>
              </a:xfrm>
              <a:custGeom>
                <a:avLst/>
                <a:gdLst>
                  <a:gd name="T0" fmla="*/ 17 w 28"/>
                  <a:gd name="T1" fmla="*/ 0 h 173"/>
                  <a:gd name="T2" fmla="*/ 0 w 28"/>
                  <a:gd name="T3" fmla="*/ 167 h 173"/>
                  <a:gd name="T4" fmla="*/ 0 w 28"/>
                  <a:gd name="T5" fmla="*/ 167 h 173"/>
                  <a:gd name="T6" fmla="*/ 11 w 28"/>
                  <a:gd name="T7" fmla="*/ 173 h 173"/>
                  <a:gd name="T8" fmla="*/ 28 w 28"/>
                  <a:gd name="T9" fmla="*/ 0 h 173"/>
                  <a:gd name="T10" fmla="*/ 17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17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1" y="173"/>
                    </a:lnTo>
                    <a:lnTo>
                      <a:pt x="2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316"/>
              <p:cNvSpPr>
                <a:spLocks/>
              </p:cNvSpPr>
              <p:nvPr/>
            </p:nvSpPr>
            <p:spPr bwMode="auto">
              <a:xfrm>
                <a:off x="3390107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317"/>
              <p:cNvSpPr>
                <a:spLocks/>
              </p:cNvSpPr>
              <p:nvPr/>
            </p:nvSpPr>
            <p:spPr bwMode="auto">
              <a:xfrm>
                <a:off x="3399632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318"/>
              <p:cNvSpPr>
                <a:spLocks/>
              </p:cNvSpPr>
              <p:nvPr/>
            </p:nvSpPr>
            <p:spPr bwMode="auto">
              <a:xfrm>
                <a:off x="339963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319"/>
              <p:cNvSpPr>
                <a:spLocks/>
              </p:cNvSpPr>
              <p:nvPr/>
            </p:nvSpPr>
            <p:spPr bwMode="auto">
              <a:xfrm>
                <a:off x="3407569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320"/>
              <p:cNvSpPr>
                <a:spLocks/>
              </p:cNvSpPr>
              <p:nvPr/>
            </p:nvSpPr>
            <p:spPr bwMode="auto">
              <a:xfrm>
                <a:off x="3417094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321"/>
              <p:cNvSpPr>
                <a:spLocks/>
              </p:cNvSpPr>
              <p:nvPr/>
            </p:nvSpPr>
            <p:spPr bwMode="auto">
              <a:xfrm>
                <a:off x="3425032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22"/>
              <p:cNvSpPr>
                <a:spLocks/>
              </p:cNvSpPr>
              <p:nvPr/>
            </p:nvSpPr>
            <p:spPr bwMode="auto">
              <a:xfrm>
                <a:off x="343455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323"/>
              <p:cNvSpPr>
                <a:spLocks/>
              </p:cNvSpPr>
              <p:nvPr/>
            </p:nvSpPr>
            <p:spPr bwMode="auto">
              <a:xfrm>
                <a:off x="3444082" y="4995863"/>
                <a:ext cx="34925" cy="274637"/>
              </a:xfrm>
              <a:custGeom>
                <a:avLst/>
                <a:gdLst>
                  <a:gd name="T0" fmla="*/ 22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22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324"/>
              <p:cNvSpPr>
                <a:spLocks/>
              </p:cNvSpPr>
              <p:nvPr/>
            </p:nvSpPr>
            <p:spPr bwMode="auto">
              <a:xfrm>
                <a:off x="3452019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325"/>
              <p:cNvSpPr>
                <a:spLocks/>
              </p:cNvSpPr>
              <p:nvPr/>
            </p:nvSpPr>
            <p:spPr bwMode="auto">
              <a:xfrm>
                <a:off x="3461544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326"/>
              <p:cNvSpPr>
                <a:spLocks/>
              </p:cNvSpPr>
              <p:nvPr/>
            </p:nvSpPr>
            <p:spPr bwMode="auto">
              <a:xfrm>
                <a:off x="3469482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327"/>
              <p:cNvSpPr>
                <a:spLocks/>
              </p:cNvSpPr>
              <p:nvPr/>
            </p:nvSpPr>
            <p:spPr bwMode="auto">
              <a:xfrm>
                <a:off x="346948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328"/>
              <p:cNvSpPr>
                <a:spLocks/>
              </p:cNvSpPr>
              <p:nvPr/>
            </p:nvSpPr>
            <p:spPr bwMode="auto">
              <a:xfrm>
                <a:off x="347900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329"/>
              <p:cNvSpPr>
                <a:spLocks/>
              </p:cNvSpPr>
              <p:nvPr/>
            </p:nvSpPr>
            <p:spPr bwMode="auto">
              <a:xfrm>
                <a:off x="3486944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330"/>
              <p:cNvSpPr>
                <a:spLocks/>
              </p:cNvSpPr>
              <p:nvPr/>
            </p:nvSpPr>
            <p:spPr bwMode="auto">
              <a:xfrm>
                <a:off x="3496469" y="4995863"/>
                <a:ext cx="106363" cy="282575"/>
              </a:xfrm>
              <a:custGeom>
                <a:avLst/>
                <a:gdLst>
                  <a:gd name="T0" fmla="*/ 22 w 67"/>
                  <a:gd name="T1" fmla="*/ 0 h 178"/>
                  <a:gd name="T2" fmla="*/ 0 w 67"/>
                  <a:gd name="T3" fmla="*/ 173 h 178"/>
                  <a:gd name="T4" fmla="*/ 0 w 67"/>
                  <a:gd name="T5" fmla="*/ 173 h 178"/>
                  <a:gd name="T6" fmla="*/ 67 w 67"/>
                  <a:gd name="T7" fmla="*/ 178 h 178"/>
                  <a:gd name="T8" fmla="*/ 44 w 67"/>
                  <a:gd name="T9" fmla="*/ 0 h 178"/>
                  <a:gd name="T10" fmla="*/ 22 w 67"/>
                  <a:gd name="T1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78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7" y="178"/>
                    </a:lnTo>
                    <a:lnTo>
                      <a:pt x="4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331"/>
              <p:cNvSpPr>
                <a:spLocks/>
              </p:cNvSpPr>
              <p:nvPr/>
            </p:nvSpPr>
            <p:spPr bwMode="auto">
              <a:xfrm>
                <a:off x="3196432" y="5278438"/>
                <a:ext cx="26988" cy="61912"/>
              </a:xfrm>
              <a:custGeom>
                <a:avLst/>
                <a:gdLst>
                  <a:gd name="T0" fmla="*/ 0 w 17"/>
                  <a:gd name="T1" fmla="*/ 33 h 39"/>
                  <a:gd name="T2" fmla="*/ 0 w 17"/>
                  <a:gd name="T3" fmla="*/ 33 h 39"/>
                  <a:gd name="T4" fmla="*/ 17 w 17"/>
                  <a:gd name="T5" fmla="*/ 39 h 39"/>
                  <a:gd name="T6" fmla="*/ 17 w 17"/>
                  <a:gd name="T7" fmla="*/ 0 h 39"/>
                  <a:gd name="T8" fmla="*/ 0 w 17"/>
                  <a:gd name="T9" fmla="*/ 3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">
                    <a:moveTo>
                      <a:pt x="0" y="33"/>
                    </a:moveTo>
                    <a:lnTo>
                      <a:pt x="0" y="33"/>
                    </a:lnTo>
                    <a:lnTo>
                      <a:pt x="17" y="39"/>
                    </a:lnTo>
                    <a:lnTo>
                      <a:pt x="1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332"/>
              <p:cNvSpPr>
                <a:spLocks/>
              </p:cNvSpPr>
              <p:nvPr/>
            </p:nvSpPr>
            <p:spPr bwMode="auto">
              <a:xfrm>
                <a:off x="3223419" y="5226050"/>
                <a:ext cx="17463" cy="123825"/>
              </a:xfrm>
              <a:custGeom>
                <a:avLst/>
                <a:gdLst>
                  <a:gd name="T0" fmla="*/ 11 w 11"/>
                  <a:gd name="T1" fmla="*/ 0 h 78"/>
                  <a:gd name="T2" fmla="*/ 0 w 11"/>
                  <a:gd name="T3" fmla="*/ 33 h 78"/>
                  <a:gd name="T4" fmla="*/ 0 w 11"/>
                  <a:gd name="T5" fmla="*/ 72 h 78"/>
                  <a:gd name="T6" fmla="*/ 0 w 11"/>
                  <a:gd name="T7" fmla="*/ 72 h 78"/>
                  <a:gd name="T8" fmla="*/ 11 w 11"/>
                  <a:gd name="T9" fmla="*/ 78 h 78"/>
                  <a:gd name="T10" fmla="*/ 11 w 11"/>
                  <a:gd name="T11" fmla="*/ 0 h 78"/>
                  <a:gd name="T12" fmla="*/ 11 w 11"/>
                  <a:gd name="T13" fmla="*/ 0 h 78"/>
                  <a:gd name="T14" fmla="*/ 11 w 11"/>
                  <a:gd name="T15" fmla="*/ 0 h 78"/>
                  <a:gd name="T16" fmla="*/ 11 w 11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8">
                    <a:moveTo>
                      <a:pt x="11" y="0"/>
                    </a:moveTo>
                    <a:lnTo>
                      <a:pt x="0" y="33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1" y="78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79A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333"/>
              <p:cNvSpPr>
                <a:spLocks/>
              </p:cNvSpPr>
              <p:nvPr/>
            </p:nvSpPr>
            <p:spPr bwMode="auto">
              <a:xfrm>
                <a:off x="3240882" y="5226050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8 h 78"/>
                  <a:gd name="T4" fmla="*/ 0 w 11"/>
                  <a:gd name="T5" fmla="*/ 78 h 78"/>
                  <a:gd name="T6" fmla="*/ 11 w 11"/>
                  <a:gd name="T7" fmla="*/ 78 h 78"/>
                  <a:gd name="T8" fmla="*/ 11 w 11"/>
                  <a:gd name="T9" fmla="*/ 5 h 78"/>
                  <a:gd name="T10" fmla="*/ 11 w 11"/>
                  <a:gd name="T11" fmla="*/ 5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8"/>
                    </a:lnTo>
                    <a:lnTo>
                      <a:pt x="0" y="78"/>
                    </a:lnTo>
                    <a:lnTo>
                      <a:pt x="11" y="78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A0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334"/>
              <p:cNvSpPr>
                <a:spLocks/>
              </p:cNvSpPr>
              <p:nvPr/>
            </p:nvSpPr>
            <p:spPr bwMode="auto">
              <a:xfrm>
                <a:off x="3258344" y="5233988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3 h 78"/>
                  <a:gd name="T4" fmla="*/ 0 w 11"/>
                  <a:gd name="T5" fmla="*/ 73 h 78"/>
                  <a:gd name="T6" fmla="*/ 11 w 11"/>
                  <a:gd name="T7" fmla="*/ 78 h 78"/>
                  <a:gd name="T8" fmla="*/ 11 w 11"/>
                  <a:gd name="T9" fmla="*/ 6 h 78"/>
                  <a:gd name="T10" fmla="*/ 11 w 11"/>
                  <a:gd name="T11" fmla="*/ 6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3"/>
                    </a:lnTo>
                    <a:lnTo>
                      <a:pt x="0" y="73"/>
                    </a:lnTo>
                    <a:lnTo>
                      <a:pt x="11" y="7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6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335"/>
              <p:cNvSpPr>
                <a:spLocks/>
              </p:cNvSpPr>
              <p:nvPr/>
            </p:nvSpPr>
            <p:spPr bwMode="auto">
              <a:xfrm>
                <a:off x="3275807" y="5243513"/>
                <a:ext cx="26988" cy="114300"/>
              </a:xfrm>
              <a:custGeom>
                <a:avLst/>
                <a:gdLst>
                  <a:gd name="T0" fmla="*/ 0 w 17"/>
                  <a:gd name="T1" fmla="*/ 0 h 72"/>
                  <a:gd name="T2" fmla="*/ 0 w 17"/>
                  <a:gd name="T3" fmla="*/ 72 h 72"/>
                  <a:gd name="T4" fmla="*/ 0 w 17"/>
                  <a:gd name="T5" fmla="*/ 72 h 72"/>
                  <a:gd name="T6" fmla="*/ 17 w 17"/>
                  <a:gd name="T7" fmla="*/ 72 h 72"/>
                  <a:gd name="T8" fmla="*/ 17 w 17"/>
                  <a:gd name="T9" fmla="*/ 5 h 72"/>
                  <a:gd name="T10" fmla="*/ 17 w 17"/>
                  <a:gd name="T11" fmla="*/ 5 h 72"/>
                  <a:gd name="T12" fmla="*/ 0 w 17"/>
                  <a:gd name="T13" fmla="*/ 0 h 72"/>
                  <a:gd name="T14" fmla="*/ 0 w 17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" y="72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336"/>
              <p:cNvSpPr>
                <a:spLocks/>
              </p:cNvSpPr>
              <p:nvPr/>
            </p:nvSpPr>
            <p:spPr bwMode="auto">
              <a:xfrm>
                <a:off x="3302794" y="5251450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B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337"/>
              <p:cNvSpPr>
                <a:spLocks/>
              </p:cNvSpPr>
              <p:nvPr/>
            </p:nvSpPr>
            <p:spPr bwMode="auto">
              <a:xfrm>
                <a:off x="3320257" y="5251450"/>
                <a:ext cx="17463" cy="115887"/>
              </a:xfrm>
              <a:custGeom>
                <a:avLst/>
                <a:gdLst>
                  <a:gd name="T0" fmla="*/ 0 w 11"/>
                  <a:gd name="T1" fmla="*/ 0 h 73"/>
                  <a:gd name="T2" fmla="*/ 0 w 11"/>
                  <a:gd name="T3" fmla="*/ 67 h 73"/>
                  <a:gd name="T4" fmla="*/ 0 w 11"/>
                  <a:gd name="T5" fmla="*/ 67 h 73"/>
                  <a:gd name="T6" fmla="*/ 11 w 11"/>
                  <a:gd name="T7" fmla="*/ 73 h 73"/>
                  <a:gd name="T8" fmla="*/ 11 w 11"/>
                  <a:gd name="T9" fmla="*/ 6 h 73"/>
                  <a:gd name="T10" fmla="*/ 11 w 11"/>
                  <a:gd name="T11" fmla="*/ 6 h 73"/>
                  <a:gd name="T12" fmla="*/ 0 w 11"/>
                  <a:gd name="T13" fmla="*/ 0 h 73"/>
                  <a:gd name="T14" fmla="*/ 0 w 11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3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7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338"/>
              <p:cNvSpPr>
                <a:spLocks/>
              </p:cNvSpPr>
              <p:nvPr/>
            </p:nvSpPr>
            <p:spPr bwMode="auto">
              <a:xfrm>
                <a:off x="3337719" y="5260975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339"/>
              <p:cNvSpPr>
                <a:spLocks/>
              </p:cNvSpPr>
              <p:nvPr/>
            </p:nvSpPr>
            <p:spPr bwMode="auto">
              <a:xfrm>
                <a:off x="3355182" y="5260975"/>
                <a:ext cx="26988" cy="106362"/>
              </a:xfrm>
              <a:custGeom>
                <a:avLst/>
                <a:gdLst>
                  <a:gd name="T0" fmla="*/ 0 w 17"/>
                  <a:gd name="T1" fmla="*/ 0 h 67"/>
                  <a:gd name="T2" fmla="*/ 0 w 17"/>
                  <a:gd name="T3" fmla="*/ 67 h 67"/>
                  <a:gd name="T4" fmla="*/ 0 w 17"/>
                  <a:gd name="T5" fmla="*/ 67 h 67"/>
                  <a:gd name="T6" fmla="*/ 17 w 17"/>
                  <a:gd name="T7" fmla="*/ 67 h 67"/>
                  <a:gd name="T8" fmla="*/ 17 w 17"/>
                  <a:gd name="T9" fmla="*/ 6 h 67"/>
                  <a:gd name="T10" fmla="*/ 17 w 17"/>
                  <a:gd name="T11" fmla="*/ 6 h 67"/>
                  <a:gd name="T12" fmla="*/ 0 w 17"/>
                  <a:gd name="T13" fmla="*/ 0 h 67"/>
                  <a:gd name="T14" fmla="*/ 0 w 1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7" y="67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340"/>
              <p:cNvSpPr>
                <a:spLocks/>
              </p:cNvSpPr>
              <p:nvPr/>
            </p:nvSpPr>
            <p:spPr bwMode="auto">
              <a:xfrm>
                <a:off x="3382169" y="5270500"/>
                <a:ext cx="34925" cy="96837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61 h 61"/>
                  <a:gd name="T4" fmla="*/ 0 w 22"/>
                  <a:gd name="T5" fmla="*/ 61 h 61"/>
                  <a:gd name="T6" fmla="*/ 22 w 22"/>
                  <a:gd name="T7" fmla="*/ 61 h 61"/>
                  <a:gd name="T8" fmla="*/ 22 w 22"/>
                  <a:gd name="T9" fmla="*/ 0 h 61"/>
                  <a:gd name="T10" fmla="*/ 22 w 22"/>
                  <a:gd name="T11" fmla="*/ 0 h 61"/>
                  <a:gd name="T12" fmla="*/ 0 w 22"/>
                  <a:gd name="T13" fmla="*/ 0 h 61"/>
                  <a:gd name="T14" fmla="*/ 0 w 2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2" y="6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341"/>
              <p:cNvSpPr>
                <a:spLocks/>
              </p:cNvSpPr>
              <p:nvPr/>
            </p:nvSpPr>
            <p:spPr bwMode="auto">
              <a:xfrm>
                <a:off x="3417094" y="5270500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342"/>
              <p:cNvSpPr>
                <a:spLocks/>
              </p:cNvSpPr>
              <p:nvPr/>
            </p:nvSpPr>
            <p:spPr bwMode="auto">
              <a:xfrm>
                <a:off x="3434557" y="5270500"/>
                <a:ext cx="17463" cy="104775"/>
              </a:xfrm>
              <a:custGeom>
                <a:avLst/>
                <a:gdLst>
                  <a:gd name="T0" fmla="*/ 0 w 11"/>
                  <a:gd name="T1" fmla="*/ 0 h 66"/>
                  <a:gd name="T2" fmla="*/ 0 w 11"/>
                  <a:gd name="T3" fmla="*/ 61 h 66"/>
                  <a:gd name="T4" fmla="*/ 0 w 11"/>
                  <a:gd name="T5" fmla="*/ 61 h 66"/>
                  <a:gd name="T6" fmla="*/ 11 w 11"/>
                  <a:gd name="T7" fmla="*/ 66 h 66"/>
                  <a:gd name="T8" fmla="*/ 11 w 11"/>
                  <a:gd name="T9" fmla="*/ 5 h 66"/>
                  <a:gd name="T10" fmla="*/ 11 w 11"/>
                  <a:gd name="T11" fmla="*/ 5 h 66"/>
                  <a:gd name="T12" fmla="*/ 0 w 11"/>
                  <a:gd name="T13" fmla="*/ 0 h 66"/>
                  <a:gd name="T14" fmla="*/ 0 w 11"/>
                  <a:gd name="T1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6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6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343"/>
              <p:cNvSpPr>
                <a:spLocks/>
              </p:cNvSpPr>
              <p:nvPr/>
            </p:nvSpPr>
            <p:spPr bwMode="auto">
              <a:xfrm>
                <a:off x="3452019" y="5278438"/>
                <a:ext cx="26988" cy="96837"/>
              </a:xfrm>
              <a:custGeom>
                <a:avLst/>
                <a:gdLst>
                  <a:gd name="T0" fmla="*/ 0 w 17"/>
                  <a:gd name="T1" fmla="*/ 0 h 61"/>
                  <a:gd name="T2" fmla="*/ 0 w 17"/>
                  <a:gd name="T3" fmla="*/ 61 h 61"/>
                  <a:gd name="T4" fmla="*/ 0 w 17"/>
                  <a:gd name="T5" fmla="*/ 61 h 61"/>
                  <a:gd name="T6" fmla="*/ 17 w 17"/>
                  <a:gd name="T7" fmla="*/ 61 h 61"/>
                  <a:gd name="T8" fmla="*/ 17 w 17"/>
                  <a:gd name="T9" fmla="*/ 0 h 61"/>
                  <a:gd name="T10" fmla="*/ 17 w 17"/>
                  <a:gd name="T11" fmla="*/ 0 h 61"/>
                  <a:gd name="T12" fmla="*/ 0 w 17"/>
                  <a:gd name="T13" fmla="*/ 0 h 61"/>
                  <a:gd name="T14" fmla="*/ 0 w 17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7" y="61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344"/>
              <p:cNvSpPr>
                <a:spLocks/>
              </p:cNvSpPr>
              <p:nvPr/>
            </p:nvSpPr>
            <p:spPr bwMode="auto">
              <a:xfrm>
                <a:off x="347900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45"/>
              <p:cNvSpPr>
                <a:spLocks/>
              </p:cNvSpPr>
              <p:nvPr/>
            </p:nvSpPr>
            <p:spPr bwMode="auto">
              <a:xfrm>
                <a:off x="349646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D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346"/>
              <p:cNvSpPr>
                <a:spLocks/>
              </p:cNvSpPr>
              <p:nvPr/>
            </p:nvSpPr>
            <p:spPr bwMode="auto">
              <a:xfrm>
                <a:off x="3513932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47"/>
              <p:cNvSpPr>
                <a:spLocks/>
              </p:cNvSpPr>
              <p:nvPr/>
            </p:nvSpPr>
            <p:spPr bwMode="auto">
              <a:xfrm>
                <a:off x="3531394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348"/>
              <p:cNvSpPr>
                <a:spLocks/>
              </p:cNvSpPr>
              <p:nvPr/>
            </p:nvSpPr>
            <p:spPr bwMode="auto">
              <a:xfrm>
                <a:off x="354885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349"/>
              <p:cNvSpPr>
                <a:spLocks/>
              </p:cNvSpPr>
              <p:nvPr/>
            </p:nvSpPr>
            <p:spPr bwMode="auto">
              <a:xfrm>
                <a:off x="356631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7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350"/>
              <p:cNvSpPr>
                <a:spLocks/>
              </p:cNvSpPr>
              <p:nvPr/>
            </p:nvSpPr>
            <p:spPr bwMode="auto">
              <a:xfrm>
                <a:off x="3583782" y="5278438"/>
                <a:ext cx="19050" cy="96837"/>
              </a:xfrm>
              <a:custGeom>
                <a:avLst/>
                <a:gdLst>
                  <a:gd name="T0" fmla="*/ 0 w 12"/>
                  <a:gd name="T1" fmla="*/ 0 h 61"/>
                  <a:gd name="T2" fmla="*/ 0 w 12"/>
                  <a:gd name="T3" fmla="*/ 61 h 61"/>
                  <a:gd name="T4" fmla="*/ 0 w 12"/>
                  <a:gd name="T5" fmla="*/ 61 h 61"/>
                  <a:gd name="T6" fmla="*/ 12 w 12"/>
                  <a:gd name="T7" fmla="*/ 61 h 61"/>
                  <a:gd name="T8" fmla="*/ 12 w 12"/>
                  <a:gd name="T9" fmla="*/ 0 h 61"/>
                  <a:gd name="T10" fmla="*/ 12 w 12"/>
                  <a:gd name="T11" fmla="*/ 0 h 61"/>
                  <a:gd name="T12" fmla="*/ 0 w 12"/>
                  <a:gd name="T13" fmla="*/ 0 h 61"/>
                  <a:gd name="T14" fmla="*/ 0 w 1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2" y="6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351"/>
              <p:cNvSpPr>
                <a:spLocks/>
              </p:cNvSpPr>
              <p:nvPr/>
            </p:nvSpPr>
            <p:spPr bwMode="auto">
              <a:xfrm>
                <a:off x="1475582" y="1785938"/>
                <a:ext cx="53975" cy="3175000"/>
              </a:xfrm>
              <a:custGeom>
                <a:avLst/>
                <a:gdLst>
                  <a:gd name="T0" fmla="*/ 34 w 34"/>
                  <a:gd name="T1" fmla="*/ 1961 h 2000"/>
                  <a:gd name="T2" fmla="*/ 0 w 34"/>
                  <a:gd name="T3" fmla="*/ 2000 h 2000"/>
                  <a:gd name="T4" fmla="*/ 0 w 34"/>
                  <a:gd name="T5" fmla="*/ 0 h 2000"/>
                  <a:gd name="T6" fmla="*/ 34 w 34"/>
                  <a:gd name="T7" fmla="*/ 33 h 2000"/>
                  <a:gd name="T8" fmla="*/ 34 w 34"/>
                  <a:gd name="T9" fmla="*/ 1961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00">
                    <a:moveTo>
                      <a:pt x="34" y="1961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34" y="33"/>
                    </a:lnTo>
                    <a:lnTo>
                      <a:pt x="34" y="1961"/>
                    </a:lnTo>
                    <a:close/>
                  </a:path>
                </a:pathLst>
              </a:custGeom>
              <a:solidFill>
                <a:srgbClr val="3A3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6303540" y="4420238"/>
              <a:ext cx="2497667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600" dirty="0">
                  <a:solidFill>
                    <a:schemeClr val="bg1"/>
                  </a:solidFill>
                </a:rPr>
                <a:t>정수를 입력하시오</a:t>
              </a:r>
            </a:p>
            <a:p>
              <a:pPr latinLnBrk="1"/>
              <a:r>
                <a:rPr lang="ko-KR" altLang="en-US" sz="1600" dirty="0">
                  <a:solidFill>
                    <a:schemeClr val="bg1"/>
                  </a:solidFill>
                </a:rPr>
                <a:t>종료는 </a:t>
              </a:r>
              <a:r>
                <a:rPr lang="en-US" altLang="ko-KR" sz="1600" dirty="0" err="1">
                  <a:solidFill>
                    <a:schemeClr val="bg1"/>
                  </a:solidFill>
                </a:rPr>
                <a:t>Ctrl+z</a:t>
              </a:r>
              <a:endParaRPr lang="ko-KR" altLang="en-US" sz="1600" dirty="0">
                <a:solidFill>
                  <a:schemeClr val="bg1"/>
                </a:solidFill>
              </a:endParaRPr>
            </a:p>
            <a:p>
              <a:pPr latinLnBrk="1"/>
              <a:r>
                <a:rPr lang="en-US" altLang="ko-KR" sz="1600" dirty="0">
                  <a:solidFill>
                    <a:schemeClr val="bg1"/>
                  </a:solidFill>
                </a:rPr>
                <a:t>10</a:t>
              </a:r>
              <a:endParaRPr lang="ko-KR" altLang="en-US" sz="1600" dirty="0">
                <a:solidFill>
                  <a:schemeClr val="bg1"/>
                </a:solidFill>
              </a:endParaRPr>
            </a:p>
            <a:p>
              <a:pPr latinLnBrk="1"/>
              <a:r>
                <a:rPr lang="en-US" altLang="ko-KR" sz="1600" dirty="0">
                  <a:solidFill>
                    <a:schemeClr val="bg1"/>
                  </a:solidFill>
                </a:rPr>
                <a:t>20</a:t>
              </a:r>
              <a:endParaRPr lang="ko-KR" altLang="en-US" sz="1600" dirty="0">
                <a:solidFill>
                  <a:schemeClr val="bg1"/>
                </a:solidFill>
              </a:endParaRPr>
            </a:p>
            <a:p>
              <a:pPr latinLnBrk="1"/>
              <a:r>
                <a:rPr lang="en-US" altLang="ko-KR" sz="1600" dirty="0">
                  <a:solidFill>
                    <a:schemeClr val="bg1"/>
                  </a:solidFill>
                </a:rPr>
                <a:t>30</a:t>
              </a:r>
              <a:endParaRPr lang="ko-KR" altLang="en-US" sz="1600" dirty="0">
                <a:solidFill>
                  <a:schemeClr val="bg1"/>
                </a:solidFill>
              </a:endParaRPr>
            </a:p>
            <a:p>
              <a:pPr latinLnBrk="1"/>
              <a:r>
                <a:rPr lang="en-US" altLang="ko-KR" sz="1600" dirty="0">
                  <a:solidFill>
                    <a:schemeClr val="bg1"/>
                  </a:solidFill>
                </a:rPr>
                <a:t>5</a:t>
              </a:r>
              <a:endParaRPr lang="ko-KR" altLang="en-US" sz="1600" dirty="0">
                <a:solidFill>
                  <a:schemeClr val="bg1"/>
                </a:solidFill>
              </a:endParaRPr>
            </a:p>
            <a:p>
              <a:pPr latinLnBrk="1"/>
              <a:r>
                <a:rPr lang="en-US" altLang="ko-KR" sz="1600" dirty="0">
                  <a:solidFill>
                    <a:schemeClr val="bg1"/>
                  </a:solidFill>
                </a:rPr>
                <a:t>^Z</a:t>
              </a:r>
              <a:endParaRPr lang="ko-KR" altLang="en-US" sz="1600" dirty="0">
                <a:solidFill>
                  <a:schemeClr val="bg1"/>
                </a:solidFill>
              </a:endParaRPr>
            </a:p>
            <a:p>
              <a:pPr latinLnBrk="1"/>
              <a:r>
                <a:rPr lang="ko-KR" altLang="en-US" sz="1600" dirty="0">
                  <a:solidFill>
                    <a:schemeClr val="bg1"/>
                  </a:solidFill>
                </a:rPr>
                <a:t>최소값은 </a:t>
              </a:r>
              <a:r>
                <a:rPr lang="en-US" altLang="ko-KR" sz="1600" dirty="0">
                  <a:solidFill>
                    <a:schemeClr val="bg1"/>
                  </a:solidFill>
                </a:rPr>
                <a:t>5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4FB57-7196-456E-86B9-5CF8C5F4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56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HW</a:t>
            </a:r>
            <a:r>
              <a:rPr lang="ko-KR" altLang="en-US" sz="3600" dirty="0"/>
              <a:t> </a:t>
            </a:r>
            <a:r>
              <a:rPr lang="en-US" altLang="ko-KR" sz="3600" strike="sngStrike" dirty="0"/>
              <a:t>7-4</a:t>
            </a:r>
            <a:r>
              <a:rPr lang="en-US" altLang="ko-KR" sz="3600" dirty="0"/>
              <a:t> 7-2: </a:t>
            </a:r>
            <a:r>
              <a:rPr lang="ko-KR" altLang="en-US" sz="3600" dirty="0"/>
              <a:t>최대</a:t>
            </a:r>
            <a:r>
              <a:rPr lang="en-US" altLang="ko-KR" sz="3600" dirty="0"/>
              <a:t> </a:t>
            </a:r>
            <a:r>
              <a:rPr lang="ko-KR" altLang="en-US" sz="3600" dirty="0"/>
              <a:t>공약수</a:t>
            </a:r>
            <a:r>
              <a:rPr lang="en-US" altLang="ko-KR" sz="3600" dirty="0"/>
              <a:t> </a:t>
            </a:r>
            <a:r>
              <a:rPr lang="ko-KR" altLang="en-US" sz="3600" dirty="0"/>
              <a:t>구하기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B879D07-1A36-4329-848B-F9164598D29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2666999"/>
            <a:ext cx="8153400" cy="3133725"/>
          </a:xfrm>
        </p:spPr>
        <p:txBody>
          <a:bodyPr/>
          <a:lstStyle/>
          <a:p>
            <a:pPr eaLnBrk="1" hangingPunct="1"/>
            <a:r>
              <a:rPr lang="ko-KR" altLang="en-US" dirty="0"/>
              <a:t>유클리드 알고리즘을 이용</a:t>
            </a:r>
            <a:endParaRPr lang="en-US" altLang="ko-KR" dirty="0"/>
          </a:p>
          <a:p>
            <a:pPr lvl="1"/>
            <a:r>
              <a:rPr lang="ko-KR" altLang="en-US" dirty="0"/>
              <a:t>두개의 정수를 입력 받음</a:t>
            </a:r>
            <a:endParaRPr lang="en-US" altLang="ko-KR" dirty="0"/>
          </a:p>
          <a:p>
            <a:r>
              <a:rPr lang="ko-KR" altLang="en-US" dirty="0"/>
              <a:t>실행화면과 소스파일 제출 </a:t>
            </a:r>
          </a:p>
        </p:txBody>
      </p:sp>
      <p:pic>
        <p:nvPicPr>
          <p:cNvPr id="3076" name="Picture 4" descr="http://im.glogster.com/media/5/33/88/56/338856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10" y="1745136"/>
            <a:ext cx="1578693" cy="224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10363" y="1745136"/>
            <a:ext cx="5606865" cy="64633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ko-KR" altLang="en-US" dirty="0"/>
              <a:t>두개의 정수를 </a:t>
            </a:r>
            <a:r>
              <a:rPr lang="ko-KR" altLang="en-US" dirty="0" err="1"/>
              <a:t>입력하시오</a:t>
            </a:r>
            <a:r>
              <a:rPr lang="en-US" altLang="ko-KR" dirty="0"/>
              <a:t>(</a:t>
            </a:r>
            <a:r>
              <a:rPr lang="ko-KR" altLang="en-US" dirty="0" err="1"/>
              <a:t>큰수</a:t>
            </a:r>
            <a:r>
              <a:rPr lang="en-US" altLang="ko-KR" dirty="0"/>
              <a:t>, </a:t>
            </a:r>
            <a:r>
              <a:rPr lang="ko-KR" altLang="en-US" dirty="0" err="1"/>
              <a:t>작은수</a:t>
            </a:r>
            <a:r>
              <a:rPr lang="en-US" altLang="ko-KR" dirty="0"/>
              <a:t>): 12 8</a:t>
            </a:r>
          </a:p>
          <a:p>
            <a:r>
              <a:rPr lang="ko-KR" altLang="en-US" dirty="0"/>
              <a:t>최대 공약수는 </a:t>
            </a:r>
            <a:r>
              <a:rPr lang="en-US" altLang="ko-KR" dirty="0"/>
              <a:t>4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en-US" altLang="ko-KR" sz="1400" dirty="0">
              <a:ea typeface="굴림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4D66D75-620A-443E-B5F7-B6C14A157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91" y="4134541"/>
            <a:ext cx="7604617" cy="2063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굴림" pitchFamily="50" charset="-127"/>
              </a:rPr>
              <a:t>① </a:t>
            </a:r>
            <a:r>
              <a:rPr kumimoji="1" lang="ko-KR" altLang="en-US" sz="1600" dirty="0">
                <a:latin typeface="굴림" pitchFamily="50" charset="-127"/>
              </a:rPr>
              <a:t>두 수 가운데 큰 수를 </a:t>
            </a:r>
            <a:r>
              <a:rPr kumimoji="1" lang="en-US" altLang="ko-KR" sz="1600" dirty="0">
                <a:latin typeface="굴림" pitchFamily="50" charset="-127"/>
              </a:rPr>
              <a:t>x, </a:t>
            </a:r>
            <a:r>
              <a:rPr kumimoji="1" lang="ko-KR" altLang="en-US" sz="1600" dirty="0">
                <a:latin typeface="굴림" pitchFamily="50" charset="-127"/>
              </a:rPr>
              <a:t>작은 수를 </a:t>
            </a:r>
            <a:r>
              <a:rPr kumimoji="1" lang="en-US" altLang="ko-KR" sz="1600" dirty="0">
                <a:latin typeface="굴림" pitchFamily="50" charset="-127"/>
              </a:rPr>
              <a:t>y</a:t>
            </a:r>
            <a:r>
              <a:rPr kumimoji="1" lang="ko-KR" altLang="en-US" sz="1600" dirty="0">
                <a:latin typeface="굴림" pitchFamily="50" charset="-127"/>
              </a:rPr>
              <a:t>라 한다</a:t>
            </a:r>
            <a:r>
              <a:rPr kumimoji="1" lang="en-US" altLang="ko-KR" sz="1600" dirty="0">
                <a:latin typeface="굴림" pitchFamily="50" charset="-127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굴림" pitchFamily="50" charset="-127"/>
              </a:rPr>
              <a:t>② y</a:t>
            </a:r>
            <a:r>
              <a:rPr kumimoji="1" lang="ko-KR" altLang="en-US" sz="1600" dirty="0">
                <a:latin typeface="굴림" pitchFamily="50" charset="-127"/>
              </a:rPr>
              <a:t>가 </a:t>
            </a:r>
            <a:r>
              <a:rPr kumimoji="1" lang="en-US" altLang="ko-KR" sz="1600" dirty="0">
                <a:latin typeface="굴림" pitchFamily="50" charset="-127"/>
              </a:rPr>
              <a:t>0</a:t>
            </a:r>
            <a:r>
              <a:rPr kumimoji="1" lang="ko-KR" altLang="en-US" sz="1600" dirty="0">
                <a:latin typeface="굴림" pitchFamily="50" charset="-127"/>
              </a:rPr>
              <a:t>이면 공약수는 </a:t>
            </a:r>
            <a:r>
              <a:rPr kumimoji="1" lang="en-US" altLang="ko-KR" sz="1600" dirty="0">
                <a:latin typeface="굴림" pitchFamily="50" charset="-127"/>
              </a:rPr>
              <a:t>x</a:t>
            </a:r>
            <a:r>
              <a:rPr kumimoji="1" lang="ko-KR" altLang="en-US" sz="1600" dirty="0">
                <a:latin typeface="굴림" pitchFamily="50" charset="-127"/>
              </a:rPr>
              <a:t>와 같다</a:t>
            </a:r>
            <a:r>
              <a:rPr kumimoji="1" lang="en-US" altLang="ko-KR" sz="1600" dirty="0">
                <a:latin typeface="굴림" pitchFamily="50" charset="-127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굴림" pitchFamily="50" charset="-127"/>
              </a:rPr>
              <a:t>③ r ← x % y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굴림" pitchFamily="50" charset="-127"/>
              </a:rPr>
              <a:t>④ x ← y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굴림" pitchFamily="50" charset="-127"/>
              </a:rPr>
              <a:t>⑤ y ← r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굴림" pitchFamily="50" charset="-127"/>
              </a:rPr>
              <a:t>⑥ </a:t>
            </a:r>
            <a:r>
              <a:rPr kumimoji="1" lang="ko-KR" altLang="en-US" sz="1600" dirty="0">
                <a:latin typeface="굴림" pitchFamily="50" charset="-127"/>
              </a:rPr>
              <a:t>단계 ②로 되돌아간다</a:t>
            </a:r>
            <a:r>
              <a:rPr kumimoji="1" lang="en-US" altLang="ko-KR" sz="1600" dirty="0">
                <a:latin typeface="굴림" pitchFamily="50" charset="-127"/>
              </a:rPr>
              <a:t>.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7F122A-950D-4C88-BD3D-E8993562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7.4 do...while</a:t>
            </a:r>
            <a:r>
              <a:rPr lang="ko-KR" altLang="en-US" sz="3600" dirty="0"/>
              <a:t>문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204566"/>
            <a:ext cx="8153400" cy="328706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BCC24A-70E1-41CA-8107-FF5C729C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do-while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적어도 한번은 반복문장을 실행한다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" y="2416485"/>
            <a:ext cx="8905744" cy="332709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6F59EC-9B09-4043-BFD9-B53BB34C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7382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#1: </a:t>
            </a:r>
            <a:r>
              <a:rPr lang="ko-KR" altLang="en-US" dirty="0"/>
              <a:t>사용자 입력의 합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05193" y="1585681"/>
            <a:ext cx="7742473" cy="45367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600" dirty="0">
                <a:latin typeface="Cambria Math" panose="02040503050406030204" pitchFamily="18" charset="0"/>
                <a:ea typeface="굴림" panose="020B0600000101010101" pitchFamily="50" charset="-127"/>
              </a:rPr>
              <a:t>사용자가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ko-KR" altLang="en-US" sz="1600" dirty="0">
                <a:latin typeface="Cambria Math" panose="02040503050406030204" pitchFamily="18" charset="0"/>
                <a:ea typeface="굴림" panose="020B0600000101010101" pitchFamily="50" charset="-127"/>
              </a:rPr>
              <a:t>을 입력할 때까지 숫자를 더한다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#define _CRT_SECURE_NO_WARNINGS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#include &lt;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main(void)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number, sum = 0;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do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{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(“</a:t>
            </a:r>
            <a:r>
              <a:rPr lang="ko-KR" altLang="en-US" sz="1600" dirty="0">
                <a:latin typeface="Cambria Math" panose="02040503050406030204" pitchFamily="18" charset="0"/>
                <a:ea typeface="굴림" panose="020B0600000101010101" pitchFamily="50" charset="-127"/>
              </a:rPr>
              <a:t>정수를 </a:t>
            </a:r>
            <a:r>
              <a:rPr lang="ko-KR" altLang="en-US" sz="1600" dirty="0" err="1">
                <a:latin typeface="Cambria Math" panose="020405030504060302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“);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(“%d”, &amp;number);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sum = sum</a:t>
            </a:r>
            <a:r>
              <a:rPr lang="ko-K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+ number;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} while (number != 0);</a:t>
            </a:r>
          </a:p>
          <a:p>
            <a:pPr marL="0" indent="0">
              <a:lnSpc>
                <a:spcPts val="1700"/>
              </a:lnSpc>
              <a:buNone/>
            </a:pPr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(“</a:t>
            </a:r>
            <a:r>
              <a:rPr lang="ko-KR" altLang="en-US" sz="1600" dirty="0">
                <a:latin typeface="Cambria Math" panose="02040503050406030204" pitchFamily="18" charset="0"/>
                <a:ea typeface="굴림" panose="020B0600000101010101" pitchFamily="50" charset="-127"/>
              </a:rPr>
              <a:t>숫자들의 합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 %d\n”, sum);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0;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003921-95D9-4BB2-A29C-18ECEDB6F203}"/>
              </a:ext>
            </a:extLst>
          </p:cNvPr>
          <p:cNvGrpSpPr/>
          <p:nvPr/>
        </p:nvGrpSpPr>
        <p:grpSpPr>
          <a:xfrm>
            <a:off x="6086475" y="4210050"/>
            <a:ext cx="2877502" cy="2419350"/>
            <a:chOff x="1333500" y="2333625"/>
            <a:chExt cx="2877502" cy="241935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884CE16-1031-4409-8FAC-B75B940C1E6A}"/>
                </a:ext>
              </a:extLst>
            </p:cNvPr>
            <p:cNvGrpSpPr/>
            <p:nvPr/>
          </p:nvGrpSpPr>
          <p:grpSpPr>
            <a:xfrm>
              <a:off x="1333500" y="2333625"/>
              <a:ext cx="2877502" cy="2419350"/>
              <a:chOff x="1264444" y="1662113"/>
              <a:chExt cx="4895850" cy="3916362"/>
            </a:xfrm>
          </p:grpSpPr>
          <p:sp>
            <p:nvSpPr>
              <p:cNvPr id="8" name="AutoShape 191">
                <a:extLst>
                  <a:ext uri="{FF2B5EF4-FFF2-40B4-BE49-F238E27FC236}">
                    <a16:creationId xmlns:a16="http://schemas.microsoft.com/office/drawing/2014/main" id="{A00E7AE2-0CA0-4BF6-9CD1-1B34D252B0A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264444" y="1662113"/>
                <a:ext cx="4895850" cy="391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Freeform 193">
                <a:extLst>
                  <a:ext uri="{FF2B5EF4-FFF2-40B4-BE49-F238E27FC236}">
                    <a16:creationId xmlns:a16="http://schemas.microsoft.com/office/drawing/2014/main" id="{3E2EC6B7-65E9-4E91-B02F-2A66E44A3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679575"/>
                <a:ext cx="4799013" cy="3387725"/>
              </a:xfrm>
              <a:custGeom>
                <a:avLst/>
                <a:gdLst>
                  <a:gd name="T0" fmla="*/ 3023 w 3023"/>
                  <a:gd name="T1" fmla="*/ 2023 h 2134"/>
                  <a:gd name="T2" fmla="*/ 17 w 3023"/>
                  <a:gd name="T3" fmla="*/ 2134 h 2134"/>
                  <a:gd name="T4" fmla="*/ 0 w 3023"/>
                  <a:gd name="T5" fmla="*/ 2128 h 2134"/>
                  <a:gd name="T6" fmla="*/ 0 w 3023"/>
                  <a:gd name="T7" fmla="*/ 17 h 2134"/>
                  <a:gd name="T8" fmla="*/ 17 w 3023"/>
                  <a:gd name="T9" fmla="*/ 0 h 2134"/>
                  <a:gd name="T10" fmla="*/ 3023 w 3023"/>
                  <a:gd name="T11" fmla="*/ 117 h 2134"/>
                  <a:gd name="T12" fmla="*/ 3023 w 3023"/>
                  <a:gd name="T13" fmla="*/ 2023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3" h="2134">
                    <a:moveTo>
                      <a:pt x="3023" y="2023"/>
                    </a:moveTo>
                    <a:lnTo>
                      <a:pt x="17" y="2134"/>
                    </a:lnTo>
                    <a:lnTo>
                      <a:pt x="0" y="2128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3023" y="117"/>
                    </a:lnTo>
                    <a:lnTo>
                      <a:pt x="3023" y="2023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194">
                <a:extLst>
                  <a:ext uri="{FF2B5EF4-FFF2-40B4-BE49-F238E27FC236}">
                    <a16:creationId xmlns:a16="http://schemas.microsoft.com/office/drawing/2014/main" id="{70C3679B-6237-447F-8472-72991750B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679575"/>
                <a:ext cx="2698750" cy="2795587"/>
              </a:xfrm>
              <a:custGeom>
                <a:avLst/>
                <a:gdLst>
                  <a:gd name="T0" fmla="*/ 17 w 1700"/>
                  <a:gd name="T1" fmla="*/ 0 h 1761"/>
                  <a:gd name="T2" fmla="*/ 0 w 1700"/>
                  <a:gd name="T3" fmla="*/ 17 h 1761"/>
                  <a:gd name="T4" fmla="*/ 0 w 1700"/>
                  <a:gd name="T5" fmla="*/ 1723 h 1761"/>
                  <a:gd name="T6" fmla="*/ 0 w 1700"/>
                  <a:gd name="T7" fmla="*/ 1761 h 1761"/>
                  <a:gd name="T8" fmla="*/ 1700 w 1700"/>
                  <a:gd name="T9" fmla="*/ 67 h 1761"/>
                  <a:gd name="T10" fmla="*/ 17 w 1700"/>
                  <a:gd name="T11" fmla="*/ 0 h 1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0" h="1761">
                    <a:moveTo>
                      <a:pt x="17" y="0"/>
                    </a:moveTo>
                    <a:lnTo>
                      <a:pt x="0" y="17"/>
                    </a:lnTo>
                    <a:lnTo>
                      <a:pt x="0" y="1723"/>
                    </a:lnTo>
                    <a:lnTo>
                      <a:pt x="0" y="1761"/>
                    </a:lnTo>
                    <a:lnTo>
                      <a:pt x="1700" y="6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195">
                <a:extLst>
                  <a:ext uri="{FF2B5EF4-FFF2-40B4-BE49-F238E27FC236}">
                    <a16:creationId xmlns:a16="http://schemas.microsoft.com/office/drawing/2014/main" id="{EFAF48A5-66FF-4A43-859E-313C7E718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785938"/>
                <a:ext cx="2752725" cy="2760662"/>
              </a:xfrm>
              <a:custGeom>
                <a:avLst/>
                <a:gdLst>
                  <a:gd name="T0" fmla="*/ 1700 w 1734"/>
                  <a:gd name="T1" fmla="*/ 0 h 1739"/>
                  <a:gd name="T2" fmla="*/ 0 w 1734"/>
                  <a:gd name="T3" fmla="*/ 1694 h 1739"/>
                  <a:gd name="T4" fmla="*/ 0 w 1734"/>
                  <a:gd name="T5" fmla="*/ 1739 h 1739"/>
                  <a:gd name="T6" fmla="*/ 1734 w 1734"/>
                  <a:gd name="T7" fmla="*/ 0 h 1739"/>
                  <a:gd name="T8" fmla="*/ 1700 w 1734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4" h="1739">
                    <a:moveTo>
                      <a:pt x="1700" y="0"/>
                    </a:moveTo>
                    <a:lnTo>
                      <a:pt x="0" y="1694"/>
                    </a:lnTo>
                    <a:lnTo>
                      <a:pt x="0" y="1739"/>
                    </a:lnTo>
                    <a:lnTo>
                      <a:pt x="1734" y="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96">
                <a:extLst>
                  <a:ext uri="{FF2B5EF4-FFF2-40B4-BE49-F238E27FC236}">
                    <a16:creationId xmlns:a16="http://schemas.microsoft.com/office/drawing/2014/main" id="{9648DDD4-AA6A-4014-8A63-11F5150E0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785938"/>
                <a:ext cx="2814638" cy="2822575"/>
              </a:xfrm>
              <a:custGeom>
                <a:avLst/>
                <a:gdLst>
                  <a:gd name="T0" fmla="*/ 1734 w 1773"/>
                  <a:gd name="T1" fmla="*/ 0 h 1778"/>
                  <a:gd name="T2" fmla="*/ 0 w 1773"/>
                  <a:gd name="T3" fmla="*/ 1739 h 1778"/>
                  <a:gd name="T4" fmla="*/ 0 w 1773"/>
                  <a:gd name="T5" fmla="*/ 1778 h 1778"/>
                  <a:gd name="T6" fmla="*/ 1773 w 1773"/>
                  <a:gd name="T7" fmla="*/ 0 h 1778"/>
                  <a:gd name="T8" fmla="*/ 1734 w 1773"/>
                  <a:gd name="T9" fmla="*/ 0 h 1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3" h="1778">
                    <a:moveTo>
                      <a:pt x="1734" y="0"/>
                    </a:moveTo>
                    <a:lnTo>
                      <a:pt x="0" y="1739"/>
                    </a:lnTo>
                    <a:lnTo>
                      <a:pt x="0" y="1778"/>
                    </a:lnTo>
                    <a:lnTo>
                      <a:pt x="1773" y="0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97">
                <a:extLst>
                  <a:ext uri="{FF2B5EF4-FFF2-40B4-BE49-F238E27FC236}">
                    <a16:creationId xmlns:a16="http://schemas.microsoft.com/office/drawing/2014/main" id="{E09973EE-EF8B-4E68-BE16-C5EBCD01F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785938"/>
                <a:ext cx="2876550" cy="2884487"/>
              </a:xfrm>
              <a:custGeom>
                <a:avLst/>
                <a:gdLst>
                  <a:gd name="T0" fmla="*/ 1773 w 1812"/>
                  <a:gd name="T1" fmla="*/ 0 h 1817"/>
                  <a:gd name="T2" fmla="*/ 0 w 1812"/>
                  <a:gd name="T3" fmla="*/ 1778 h 1817"/>
                  <a:gd name="T4" fmla="*/ 0 w 1812"/>
                  <a:gd name="T5" fmla="*/ 1817 h 1817"/>
                  <a:gd name="T6" fmla="*/ 1812 w 1812"/>
                  <a:gd name="T7" fmla="*/ 5 h 1817"/>
                  <a:gd name="T8" fmla="*/ 1773 w 1812"/>
                  <a:gd name="T9" fmla="*/ 0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2" h="1817">
                    <a:moveTo>
                      <a:pt x="1773" y="0"/>
                    </a:moveTo>
                    <a:lnTo>
                      <a:pt x="0" y="1778"/>
                    </a:lnTo>
                    <a:lnTo>
                      <a:pt x="0" y="1817"/>
                    </a:lnTo>
                    <a:lnTo>
                      <a:pt x="1812" y="5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98">
                <a:extLst>
                  <a:ext uri="{FF2B5EF4-FFF2-40B4-BE49-F238E27FC236}">
                    <a16:creationId xmlns:a16="http://schemas.microsoft.com/office/drawing/2014/main" id="{5F6D3DD6-6F33-4A12-816F-F3DC78769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793875"/>
                <a:ext cx="2936875" cy="2938462"/>
              </a:xfrm>
              <a:custGeom>
                <a:avLst/>
                <a:gdLst>
                  <a:gd name="T0" fmla="*/ 1812 w 1850"/>
                  <a:gd name="T1" fmla="*/ 0 h 1851"/>
                  <a:gd name="T2" fmla="*/ 0 w 1850"/>
                  <a:gd name="T3" fmla="*/ 1812 h 1851"/>
                  <a:gd name="T4" fmla="*/ 0 w 1850"/>
                  <a:gd name="T5" fmla="*/ 1851 h 1851"/>
                  <a:gd name="T6" fmla="*/ 1850 w 1850"/>
                  <a:gd name="T7" fmla="*/ 0 h 1851"/>
                  <a:gd name="T8" fmla="*/ 1812 w 1850"/>
                  <a:gd name="T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0" h="1851">
                    <a:moveTo>
                      <a:pt x="1812" y="0"/>
                    </a:moveTo>
                    <a:lnTo>
                      <a:pt x="0" y="1812"/>
                    </a:lnTo>
                    <a:lnTo>
                      <a:pt x="0" y="1851"/>
                    </a:lnTo>
                    <a:lnTo>
                      <a:pt x="1850" y="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199">
                <a:extLst>
                  <a:ext uri="{FF2B5EF4-FFF2-40B4-BE49-F238E27FC236}">
                    <a16:creationId xmlns:a16="http://schemas.microsoft.com/office/drawing/2014/main" id="{981989A1-829F-4972-8F56-F2D10FE5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793875"/>
                <a:ext cx="2998788" cy="2998787"/>
              </a:xfrm>
              <a:custGeom>
                <a:avLst/>
                <a:gdLst>
                  <a:gd name="T0" fmla="*/ 1850 w 1889"/>
                  <a:gd name="T1" fmla="*/ 0 h 1889"/>
                  <a:gd name="T2" fmla="*/ 0 w 1889"/>
                  <a:gd name="T3" fmla="*/ 1851 h 1889"/>
                  <a:gd name="T4" fmla="*/ 0 w 1889"/>
                  <a:gd name="T5" fmla="*/ 1889 h 1889"/>
                  <a:gd name="T6" fmla="*/ 1889 w 1889"/>
                  <a:gd name="T7" fmla="*/ 0 h 1889"/>
                  <a:gd name="T8" fmla="*/ 1850 w 1889"/>
                  <a:gd name="T9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89">
                    <a:moveTo>
                      <a:pt x="1850" y="0"/>
                    </a:moveTo>
                    <a:lnTo>
                      <a:pt x="0" y="1851"/>
                    </a:lnTo>
                    <a:lnTo>
                      <a:pt x="0" y="1889"/>
                    </a:lnTo>
                    <a:lnTo>
                      <a:pt x="1889" y="0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200">
                <a:extLst>
                  <a:ext uri="{FF2B5EF4-FFF2-40B4-BE49-F238E27FC236}">
                    <a16:creationId xmlns:a16="http://schemas.microsoft.com/office/drawing/2014/main" id="{28B3FE81-A9FA-4D62-AF21-3DFD53D7F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793875"/>
                <a:ext cx="3060700" cy="3060700"/>
              </a:xfrm>
              <a:custGeom>
                <a:avLst/>
                <a:gdLst>
                  <a:gd name="T0" fmla="*/ 1889 w 1928"/>
                  <a:gd name="T1" fmla="*/ 0 h 1928"/>
                  <a:gd name="T2" fmla="*/ 0 w 1928"/>
                  <a:gd name="T3" fmla="*/ 1889 h 1928"/>
                  <a:gd name="T4" fmla="*/ 0 w 1928"/>
                  <a:gd name="T5" fmla="*/ 1928 h 1928"/>
                  <a:gd name="T6" fmla="*/ 1928 w 1928"/>
                  <a:gd name="T7" fmla="*/ 6 h 1928"/>
                  <a:gd name="T8" fmla="*/ 1889 w 1928"/>
                  <a:gd name="T9" fmla="*/ 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8" h="1928">
                    <a:moveTo>
                      <a:pt x="1889" y="0"/>
                    </a:moveTo>
                    <a:lnTo>
                      <a:pt x="0" y="1889"/>
                    </a:lnTo>
                    <a:lnTo>
                      <a:pt x="0" y="1928"/>
                    </a:lnTo>
                    <a:lnTo>
                      <a:pt x="1928" y="6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201">
                <a:extLst>
                  <a:ext uri="{FF2B5EF4-FFF2-40B4-BE49-F238E27FC236}">
                    <a16:creationId xmlns:a16="http://schemas.microsoft.com/office/drawing/2014/main" id="{D24F78D3-1170-4EB5-A4AE-ECF6E3823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803400"/>
                <a:ext cx="3122613" cy="3113087"/>
              </a:xfrm>
              <a:custGeom>
                <a:avLst/>
                <a:gdLst>
                  <a:gd name="T0" fmla="*/ 1928 w 1967"/>
                  <a:gd name="T1" fmla="*/ 0 h 1961"/>
                  <a:gd name="T2" fmla="*/ 0 w 1967"/>
                  <a:gd name="T3" fmla="*/ 1922 h 1961"/>
                  <a:gd name="T4" fmla="*/ 0 w 1967"/>
                  <a:gd name="T5" fmla="*/ 1961 h 1961"/>
                  <a:gd name="T6" fmla="*/ 1967 w 1967"/>
                  <a:gd name="T7" fmla="*/ 0 h 1961"/>
                  <a:gd name="T8" fmla="*/ 1928 w 1967"/>
                  <a:gd name="T9" fmla="*/ 0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" h="1961">
                    <a:moveTo>
                      <a:pt x="1928" y="0"/>
                    </a:moveTo>
                    <a:lnTo>
                      <a:pt x="0" y="1922"/>
                    </a:lnTo>
                    <a:lnTo>
                      <a:pt x="0" y="1961"/>
                    </a:lnTo>
                    <a:lnTo>
                      <a:pt x="1967" y="0"/>
                    </a:lnTo>
                    <a:lnTo>
                      <a:pt x="1928" y="0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202">
                <a:extLst>
                  <a:ext uri="{FF2B5EF4-FFF2-40B4-BE49-F238E27FC236}">
                    <a16:creationId xmlns:a16="http://schemas.microsoft.com/office/drawing/2014/main" id="{F4194FC2-8EAF-434A-B37D-5D78D6242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803400"/>
                <a:ext cx="3175000" cy="3175000"/>
              </a:xfrm>
              <a:custGeom>
                <a:avLst/>
                <a:gdLst>
                  <a:gd name="T0" fmla="*/ 1967 w 2000"/>
                  <a:gd name="T1" fmla="*/ 0 h 2000"/>
                  <a:gd name="T2" fmla="*/ 0 w 2000"/>
                  <a:gd name="T3" fmla="*/ 1961 h 2000"/>
                  <a:gd name="T4" fmla="*/ 0 w 2000"/>
                  <a:gd name="T5" fmla="*/ 2000 h 2000"/>
                  <a:gd name="T6" fmla="*/ 2000 w 2000"/>
                  <a:gd name="T7" fmla="*/ 0 h 2000"/>
                  <a:gd name="T8" fmla="*/ 1967 w 2000"/>
                  <a:gd name="T9" fmla="*/ 0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" h="2000">
                    <a:moveTo>
                      <a:pt x="1967" y="0"/>
                    </a:moveTo>
                    <a:lnTo>
                      <a:pt x="0" y="1961"/>
                    </a:lnTo>
                    <a:lnTo>
                      <a:pt x="0" y="2000"/>
                    </a:lnTo>
                    <a:lnTo>
                      <a:pt x="2000" y="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203">
                <a:extLst>
                  <a:ext uri="{FF2B5EF4-FFF2-40B4-BE49-F238E27FC236}">
                    <a16:creationId xmlns:a16="http://schemas.microsoft.com/office/drawing/2014/main" id="{B0C3CAF6-FB1E-46BF-8086-09882C7C6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803400"/>
                <a:ext cx="3308350" cy="3263900"/>
              </a:xfrm>
              <a:custGeom>
                <a:avLst/>
                <a:gdLst>
                  <a:gd name="T0" fmla="*/ 2084 w 2084"/>
                  <a:gd name="T1" fmla="*/ 5 h 2056"/>
                  <a:gd name="T2" fmla="*/ 2000 w 2084"/>
                  <a:gd name="T3" fmla="*/ 0 h 2056"/>
                  <a:gd name="T4" fmla="*/ 0 w 2084"/>
                  <a:gd name="T5" fmla="*/ 2000 h 2056"/>
                  <a:gd name="T6" fmla="*/ 0 w 2084"/>
                  <a:gd name="T7" fmla="*/ 2045 h 2056"/>
                  <a:gd name="T8" fmla="*/ 0 w 2084"/>
                  <a:gd name="T9" fmla="*/ 2045 h 2056"/>
                  <a:gd name="T10" fmla="*/ 0 w 2084"/>
                  <a:gd name="T11" fmla="*/ 2050 h 2056"/>
                  <a:gd name="T12" fmla="*/ 17 w 2084"/>
                  <a:gd name="T13" fmla="*/ 2056 h 2056"/>
                  <a:gd name="T14" fmla="*/ 28 w 2084"/>
                  <a:gd name="T15" fmla="*/ 2056 h 2056"/>
                  <a:gd name="T16" fmla="*/ 2084 w 2084"/>
                  <a:gd name="T17" fmla="*/ 5 h 2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4" h="2056">
                    <a:moveTo>
                      <a:pt x="2084" y="5"/>
                    </a:moveTo>
                    <a:lnTo>
                      <a:pt x="2000" y="0"/>
                    </a:lnTo>
                    <a:lnTo>
                      <a:pt x="0" y="2000"/>
                    </a:lnTo>
                    <a:lnTo>
                      <a:pt x="0" y="2045"/>
                    </a:lnTo>
                    <a:lnTo>
                      <a:pt x="0" y="2045"/>
                    </a:lnTo>
                    <a:lnTo>
                      <a:pt x="0" y="2050"/>
                    </a:lnTo>
                    <a:lnTo>
                      <a:pt x="17" y="2056"/>
                    </a:lnTo>
                    <a:lnTo>
                      <a:pt x="28" y="2056"/>
                    </a:lnTo>
                    <a:lnTo>
                      <a:pt x="2084" y="5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204">
                <a:extLst>
                  <a:ext uri="{FF2B5EF4-FFF2-40B4-BE49-F238E27FC236}">
                    <a16:creationId xmlns:a16="http://schemas.microsoft.com/office/drawing/2014/main" id="{00B4D04B-A0E7-491F-BBD8-85D0F3DC8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269" y="1811338"/>
                <a:ext cx="3325813" cy="3255962"/>
              </a:xfrm>
              <a:custGeom>
                <a:avLst/>
                <a:gdLst>
                  <a:gd name="T0" fmla="*/ 44 w 2095"/>
                  <a:gd name="T1" fmla="*/ 2051 h 2051"/>
                  <a:gd name="T2" fmla="*/ 2095 w 2095"/>
                  <a:gd name="T3" fmla="*/ 0 h 2051"/>
                  <a:gd name="T4" fmla="*/ 2056 w 2095"/>
                  <a:gd name="T5" fmla="*/ 0 h 2051"/>
                  <a:gd name="T6" fmla="*/ 0 w 2095"/>
                  <a:gd name="T7" fmla="*/ 2051 h 2051"/>
                  <a:gd name="T8" fmla="*/ 44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4" y="2051"/>
                    </a:moveTo>
                    <a:lnTo>
                      <a:pt x="2095" y="0"/>
                    </a:lnTo>
                    <a:lnTo>
                      <a:pt x="2056" y="0"/>
                    </a:lnTo>
                    <a:lnTo>
                      <a:pt x="0" y="2051"/>
                    </a:lnTo>
                    <a:lnTo>
                      <a:pt x="44" y="2051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205">
                <a:extLst>
                  <a:ext uri="{FF2B5EF4-FFF2-40B4-BE49-F238E27FC236}">
                    <a16:creationId xmlns:a16="http://schemas.microsoft.com/office/drawing/2014/main" id="{7E363D85-04EB-43B7-B86A-812817803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119" y="1811338"/>
                <a:ext cx="3325813" cy="3255962"/>
              </a:xfrm>
              <a:custGeom>
                <a:avLst/>
                <a:gdLst>
                  <a:gd name="T0" fmla="*/ 45 w 2095"/>
                  <a:gd name="T1" fmla="*/ 2051 h 2051"/>
                  <a:gd name="T2" fmla="*/ 2095 w 2095"/>
                  <a:gd name="T3" fmla="*/ 0 h 2051"/>
                  <a:gd name="T4" fmla="*/ 2051 w 2095"/>
                  <a:gd name="T5" fmla="*/ 0 h 2051"/>
                  <a:gd name="T6" fmla="*/ 0 w 2095"/>
                  <a:gd name="T7" fmla="*/ 2051 h 2051"/>
                  <a:gd name="T8" fmla="*/ 45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5" y="2051"/>
                    </a:moveTo>
                    <a:lnTo>
                      <a:pt x="2095" y="0"/>
                    </a:lnTo>
                    <a:lnTo>
                      <a:pt x="2051" y="0"/>
                    </a:lnTo>
                    <a:lnTo>
                      <a:pt x="0" y="2051"/>
                    </a:lnTo>
                    <a:lnTo>
                      <a:pt x="45" y="2051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06">
                <a:extLst>
                  <a:ext uri="{FF2B5EF4-FFF2-40B4-BE49-F238E27FC236}">
                    <a16:creationId xmlns:a16="http://schemas.microsoft.com/office/drawing/2014/main" id="{877283AB-DF26-4740-B587-A53C3A6A1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811338"/>
                <a:ext cx="3316288" cy="3255962"/>
              </a:xfrm>
              <a:custGeom>
                <a:avLst/>
                <a:gdLst>
                  <a:gd name="T0" fmla="*/ 50 w 2089"/>
                  <a:gd name="T1" fmla="*/ 2045 h 2051"/>
                  <a:gd name="T2" fmla="*/ 2089 w 2089"/>
                  <a:gd name="T3" fmla="*/ 6 h 2051"/>
                  <a:gd name="T4" fmla="*/ 2050 w 2089"/>
                  <a:gd name="T5" fmla="*/ 0 h 2051"/>
                  <a:gd name="T6" fmla="*/ 0 w 2089"/>
                  <a:gd name="T7" fmla="*/ 2051 h 2051"/>
                  <a:gd name="T8" fmla="*/ 50 w 2089"/>
                  <a:gd name="T9" fmla="*/ 2045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9" h="2051">
                    <a:moveTo>
                      <a:pt x="50" y="2045"/>
                    </a:moveTo>
                    <a:lnTo>
                      <a:pt x="2089" y="6"/>
                    </a:lnTo>
                    <a:lnTo>
                      <a:pt x="2050" y="0"/>
                    </a:lnTo>
                    <a:lnTo>
                      <a:pt x="0" y="2051"/>
                    </a:lnTo>
                    <a:lnTo>
                      <a:pt x="50" y="2045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07">
                <a:extLst>
                  <a:ext uri="{FF2B5EF4-FFF2-40B4-BE49-F238E27FC236}">
                    <a16:creationId xmlns:a16="http://schemas.microsoft.com/office/drawing/2014/main" id="{3889E2BC-DF68-4607-8EC6-A6DA8F47A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932" y="1820863"/>
                <a:ext cx="3306763" cy="3236912"/>
              </a:xfrm>
              <a:custGeom>
                <a:avLst/>
                <a:gdLst>
                  <a:gd name="T0" fmla="*/ 2039 w 2083"/>
                  <a:gd name="T1" fmla="*/ 0 h 2039"/>
                  <a:gd name="T2" fmla="*/ 0 w 2083"/>
                  <a:gd name="T3" fmla="*/ 2039 h 2039"/>
                  <a:gd name="T4" fmla="*/ 44 w 2083"/>
                  <a:gd name="T5" fmla="*/ 2039 h 2039"/>
                  <a:gd name="T6" fmla="*/ 2083 w 2083"/>
                  <a:gd name="T7" fmla="*/ 0 h 2039"/>
                  <a:gd name="T8" fmla="*/ 2039 w 2083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3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4" y="2039"/>
                    </a:lnTo>
                    <a:lnTo>
                      <a:pt x="2083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08">
                <a:extLst>
                  <a:ext uri="{FF2B5EF4-FFF2-40B4-BE49-F238E27FC236}">
                    <a16:creationId xmlns:a16="http://schemas.microsoft.com/office/drawing/2014/main" id="{F4CFF6C2-0486-43B5-9D26-F9A46F683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8782" y="1820863"/>
                <a:ext cx="3298825" cy="3236912"/>
              </a:xfrm>
              <a:custGeom>
                <a:avLst/>
                <a:gdLst>
                  <a:gd name="T0" fmla="*/ 2039 w 2078"/>
                  <a:gd name="T1" fmla="*/ 0 h 2039"/>
                  <a:gd name="T2" fmla="*/ 0 w 2078"/>
                  <a:gd name="T3" fmla="*/ 2039 h 2039"/>
                  <a:gd name="T4" fmla="*/ 45 w 2078"/>
                  <a:gd name="T5" fmla="*/ 2039 h 2039"/>
                  <a:gd name="T6" fmla="*/ 2078 w 2078"/>
                  <a:gd name="T7" fmla="*/ 0 h 2039"/>
                  <a:gd name="T8" fmla="*/ 2039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5" y="2039"/>
                    </a:lnTo>
                    <a:lnTo>
                      <a:pt x="2078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09">
                <a:extLst>
                  <a:ext uri="{FF2B5EF4-FFF2-40B4-BE49-F238E27FC236}">
                    <a16:creationId xmlns:a16="http://schemas.microsoft.com/office/drawing/2014/main" id="{41911C22-13C2-458A-951D-8EC0B21CA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219" y="1820863"/>
                <a:ext cx="3298825" cy="3236912"/>
              </a:xfrm>
              <a:custGeom>
                <a:avLst/>
                <a:gdLst>
                  <a:gd name="T0" fmla="*/ 2033 w 2078"/>
                  <a:gd name="T1" fmla="*/ 0 h 2039"/>
                  <a:gd name="T2" fmla="*/ 0 w 2078"/>
                  <a:gd name="T3" fmla="*/ 2039 h 2039"/>
                  <a:gd name="T4" fmla="*/ 44 w 2078"/>
                  <a:gd name="T5" fmla="*/ 2034 h 2039"/>
                  <a:gd name="T6" fmla="*/ 2078 w 2078"/>
                  <a:gd name="T7" fmla="*/ 0 h 2039"/>
                  <a:gd name="T8" fmla="*/ 2033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3" y="0"/>
                    </a:moveTo>
                    <a:lnTo>
                      <a:pt x="0" y="2039"/>
                    </a:lnTo>
                    <a:lnTo>
                      <a:pt x="44" y="2034"/>
                    </a:lnTo>
                    <a:lnTo>
                      <a:pt x="2078" y="0"/>
                    </a:lnTo>
                    <a:lnTo>
                      <a:pt x="203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10">
                <a:extLst>
                  <a:ext uri="{FF2B5EF4-FFF2-40B4-BE49-F238E27FC236}">
                    <a16:creationId xmlns:a16="http://schemas.microsoft.com/office/drawing/2014/main" id="{B83F4769-DEEB-4FE3-B532-ED30BA200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0069" y="1820863"/>
                <a:ext cx="3290888" cy="3228975"/>
              </a:xfrm>
              <a:custGeom>
                <a:avLst/>
                <a:gdLst>
                  <a:gd name="T0" fmla="*/ 0 w 2073"/>
                  <a:gd name="T1" fmla="*/ 2034 h 2034"/>
                  <a:gd name="T2" fmla="*/ 45 w 2073"/>
                  <a:gd name="T3" fmla="*/ 2034 h 2034"/>
                  <a:gd name="T4" fmla="*/ 2073 w 2073"/>
                  <a:gd name="T5" fmla="*/ 6 h 2034"/>
                  <a:gd name="T6" fmla="*/ 2034 w 2073"/>
                  <a:gd name="T7" fmla="*/ 0 h 2034"/>
                  <a:gd name="T8" fmla="*/ 0 w 2073"/>
                  <a:gd name="T9" fmla="*/ 2034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3" h="2034">
                    <a:moveTo>
                      <a:pt x="0" y="2034"/>
                    </a:moveTo>
                    <a:lnTo>
                      <a:pt x="45" y="2034"/>
                    </a:lnTo>
                    <a:lnTo>
                      <a:pt x="2073" y="6"/>
                    </a:lnTo>
                    <a:lnTo>
                      <a:pt x="2034" y="0"/>
                    </a:lnTo>
                    <a:lnTo>
                      <a:pt x="0" y="2034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11">
                <a:extLst>
                  <a:ext uri="{FF2B5EF4-FFF2-40B4-BE49-F238E27FC236}">
                    <a16:creationId xmlns:a16="http://schemas.microsoft.com/office/drawing/2014/main" id="{A5C1197B-2FAB-4CCE-AD0B-2F4298F8D7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1507" y="1830388"/>
                <a:ext cx="3289300" cy="3219450"/>
              </a:xfrm>
              <a:custGeom>
                <a:avLst/>
                <a:gdLst>
                  <a:gd name="T0" fmla="*/ 44 w 2072"/>
                  <a:gd name="T1" fmla="*/ 2028 h 2028"/>
                  <a:gd name="T2" fmla="*/ 2072 w 2072"/>
                  <a:gd name="T3" fmla="*/ 0 h 2028"/>
                  <a:gd name="T4" fmla="*/ 2028 w 2072"/>
                  <a:gd name="T5" fmla="*/ 0 h 2028"/>
                  <a:gd name="T6" fmla="*/ 0 w 2072"/>
                  <a:gd name="T7" fmla="*/ 2028 h 2028"/>
                  <a:gd name="T8" fmla="*/ 44 w 2072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2028">
                    <a:moveTo>
                      <a:pt x="44" y="2028"/>
                    </a:moveTo>
                    <a:lnTo>
                      <a:pt x="2072" y="0"/>
                    </a:lnTo>
                    <a:lnTo>
                      <a:pt x="2028" y="0"/>
                    </a:lnTo>
                    <a:lnTo>
                      <a:pt x="0" y="2028"/>
                    </a:lnTo>
                    <a:lnTo>
                      <a:pt x="44" y="2028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12">
                <a:extLst>
                  <a:ext uri="{FF2B5EF4-FFF2-40B4-BE49-F238E27FC236}">
                    <a16:creationId xmlns:a16="http://schemas.microsoft.com/office/drawing/2014/main" id="{C8361780-61B8-4676-A0C6-1CF66C63C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357" y="1830388"/>
                <a:ext cx="4181475" cy="3219450"/>
              </a:xfrm>
              <a:custGeom>
                <a:avLst/>
                <a:gdLst>
                  <a:gd name="T0" fmla="*/ 2028 w 2634"/>
                  <a:gd name="T1" fmla="*/ 0 h 2028"/>
                  <a:gd name="T2" fmla="*/ 0 w 2634"/>
                  <a:gd name="T3" fmla="*/ 2028 h 2028"/>
                  <a:gd name="T4" fmla="*/ 2634 w 2634"/>
                  <a:gd name="T5" fmla="*/ 1928 h 2028"/>
                  <a:gd name="T6" fmla="*/ 2634 w 2634"/>
                  <a:gd name="T7" fmla="*/ 22 h 2028"/>
                  <a:gd name="T8" fmla="*/ 2028 w 2634"/>
                  <a:gd name="T9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4" h="2028">
                    <a:moveTo>
                      <a:pt x="2028" y="0"/>
                    </a:moveTo>
                    <a:lnTo>
                      <a:pt x="0" y="2028"/>
                    </a:lnTo>
                    <a:lnTo>
                      <a:pt x="2634" y="1928"/>
                    </a:lnTo>
                    <a:lnTo>
                      <a:pt x="2634" y="22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213">
                <a:extLst>
                  <a:ext uri="{FF2B5EF4-FFF2-40B4-BE49-F238E27FC236}">
                    <a16:creationId xmlns:a16="http://schemas.microsoft.com/office/drawing/2014/main" id="{3DCA9597-7EFE-4D16-92BD-805B979F6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069" y="1962150"/>
                <a:ext cx="79375" cy="28400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14">
                <a:extLst>
                  <a:ext uri="{FF2B5EF4-FFF2-40B4-BE49-F238E27FC236}">
                    <a16:creationId xmlns:a16="http://schemas.microsoft.com/office/drawing/2014/main" id="{3B2CEF93-D90B-4FD3-B9DA-2FA97FC4A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907" y="4025900"/>
                <a:ext cx="79375" cy="696912"/>
              </a:xfrm>
              <a:custGeom>
                <a:avLst/>
                <a:gdLst>
                  <a:gd name="T0" fmla="*/ 45 w 50"/>
                  <a:gd name="T1" fmla="*/ 439 h 439"/>
                  <a:gd name="T2" fmla="*/ 0 w 50"/>
                  <a:gd name="T3" fmla="*/ 356 h 439"/>
                  <a:gd name="T4" fmla="*/ 0 w 50"/>
                  <a:gd name="T5" fmla="*/ 67 h 439"/>
                  <a:gd name="T6" fmla="*/ 50 w 50"/>
                  <a:gd name="T7" fmla="*/ 0 h 439"/>
                  <a:gd name="T8" fmla="*/ 45 w 50"/>
                  <a:gd name="T9" fmla="*/ 43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9">
                    <a:moveTo>
                      <a:pt x="45" y="439"/>
                    </a:moveTo>
                    <a:lnTo>
                      <a:pt x="0" y="356"/>
                    </a:lnTo>
                    <a:lnTo>
                      <a:pt x="0" y="67"/>
                    </a:lnTo>
                    <a:lnTo>
                      <a:pt x="50" y="0"/>
                    </a:lnTo>
                    <a:lnTo>
                      <a:pt x="45" y="439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215">
                <a:extLst>
                  <a:ext uri="{FF2B5EF4-FFF2-40B4-BE49-F238E27FC236}">
                    <a16:creationId xmlns:a16="http://schemas.microsoft.com/office/drawing/2014/main" id="{E53F050C-AC8B-48C7-A780-91AAEA47E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6432" y="4970463"/>
                <a:ext cx="855663" cy="404812"/>
              </a:xfrm>
              <a:custGeom>
                <a:avLst/>
                <a:gdLst>
                  <a:gd name="T0" fmla="*/ 83 w 539"/>
                  <a:gd name="T1" fmla="*/ 16 h 255"/>
                  <a:gd name="T2" fmla="*/ 0 w 539"/>
                  <a:gd name="T3" fmla="*/ 227 h 255"/>
                  <a:gd name="T4" fmla="*/ 0 w 539"/>
                  <a:gd name="T5" fmla="*/ 227 h 255"/>
                  <a:gd name="T6" fmla="*/ 17 w 539"/>
                  <a:gd name="T7" fmla="*/ 233 h 255"/>
                  <a:gd name="T8" fmla="*/ 72 w 539"/>
                  <a:gd name="T9" fmla="*/ 244 h 255"/>
                  <a:gd name="T10" fmla="*/ 189 w 539"/>
                  <a:gd name="T11" fmla="*/ 255 h 255"/>
                  <a:gd name="T12" fmla="*/ 272 w 539"/>
                  <a:gd name="T13" fmla="*/ 255 h 255"/>
                  <a:gd name="T14" fmla="*/ 372 w 539"/>
                  <a:gd name="T15" fmla="*/ 250 h 255"/>
                  <a:gd name="T16" fmla="*/ 372 w 539"/>
                  <a:gd name="T17" fmla="*/ 250 h 255"/>
                  <a:gd name="T18" fmla="*/ 483 w 539"/>
                  <a:gd name="T19" fmla="*/ 244 h 255"/>
                  <a:gd name="T20" fmla="*/ 517 w 539"/>
                  <a:gd name="T21" fmla="*/ 239 h 255"/>
                  <a:gd name="T22" fmla="*/ 533 w 539"/>
                  <a:gd name="T23" fmla="*/ 227 h 255"/>
                  <a:gd name="T24" fmla="*/ 539 w 539"/>
                  <a:gd name="T25" fmla="*/ 222 h 255"/>
                  <a:gd name="T26" fmla="*/ 539 w 539"/>
                  <a:gd name="T27" fmla="*/ 222 h 255"/>
                  <a:gd name="T28" fmla="*/ 539 w 539"/>
                  <a:gd name="T29" fmla="*/ 216 h 255"/>
                  <a:gd name="T30" fmla="*/ 467 w 539"/>
                  <a:gd name="T31" fmla="*/ 0 h 255"/>
                  <a:gd name="T32" fmla="*/ 361 w 539"/>
                  <a:gd name="T33" fmla="*/ 5 h 255"/>
                  <a:gd name="T34" fmla="*/ 389 w 539"/>
                  <a:gd name="T35" fmla="*/ 144 h 255"/>
                  <a:gd name="T36" fmla="*/ 389 w 539"/>
                  <a:gd name="T37" fmla="*/ 144 h 255"/>
                  <a:gd name="T38" fmla="*/ 361 w 539"/>
                  <a:gd name="T39" fmla="*/ 150 h 255"/>
                  <a:gd name="T40" fmla="*/ 333 w 539"/>
                  <a:gd name="T41" fmla="*/ 150 h 255"/>
                  <a:gd name="T42" fmla="*/ 317 w 539"/>
                  <a:gd name="T43" fmla="*/ 150 h 255"/>
                  <a:gd name="T44" fmla="*/ 283 w 539"/>
                  <a:gd name="T45" fmla="*/ 11 h 255"/>
                  <a:gd name="T46" fmla="*/ 83 w 539"/>
                  <a:gd name="T47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9" h="255">
                    <a:moveTo>
                      <a:pt x="83" y="16"/>
                    </a:moveTo>
                    <a:lnTo>
                      <a:pt x="0" y="227"/>
                    </a:lnTo>
                    <a:lnTo>
                      <a:pt x="0" y="227"/>
                    </a:lnTo>
                    <a:lnTo>
                      <a:pt x="17" y="233"/>
                    </a:lnTo>
                    <a:lnTo>
                      <a:pt x="72" y="244"/>
                    </a:lnTo>
                    <a:lnTo>
                      <a:pt x="189" y="255"/>
                    </a:lnTo>
                    <a:lnTo>
                      <a:pt x="272" y="255"/>
                    </a:lnTo>
                    <a:lnTo>
                      <a:pt x="372" y="250"/>
                    </a:lnTo>
                    <a:lnTo>
                      <a:pt x="372" y="250"/>
                    </a:lnTo>
                    <a:lnTo>
                      <a:pt x="483" y="244"/>
                    </a:lnTo>
                    <a:lnTo>
                      <a:pt x="517" y="239"/>
                    </a:lnTo>
                    <a:lnTo>
                      <a:pt x="533" y="227"/>
                    </a:lnTo>
                    <a:lnTo>
                      <a:pt x="539" y="222"/>
                    </a:lnTo>
                    <a:lnTo>
                      <a:pt x="539" y="222"/>
                    </a:lnTo>
                    <a:lnTo>
                      <a:pt x="539" y="216"/>
                    </a:lnTo>
                    <a:lnTo>
                      <a:pt x="467" y="0"/>
                    </a:lnTo>
                    <a:lnTo>
                      <a:pt x="361" y="5"/>
                    </a:lnTo>
                    <a:lnTo>
                      <a:pt x="389" y="144"/>
                    </a:lnTo>
                    <a:lnTo>
                      <a:pt x="389" y="144"/>
                    </a:lnTo>
                    <a:lnTo>
                      <a:pt x="361" y="150"/>
                    </a:lnTo>
                    <a:lnTo>
                      <a:pt x="333" y="150"/>
                    </a:lnTo>
                    <a:lnTo>
                      <a:pt x="317" y="150"/>
                    </a:lnTo>
                    <a:lnTo>
                      <a:pt x="283" y="11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16">
                <a:extLst>
                  <a:ext uri="{FF2B5EF4-FFF2-40B4-BE49-F238E27FC236}">
                    <a16:creationId xmlns:a16="http://schemas.microsoft.com/office/drawing/2014/main" id="{CAB663D5-2133-4644-9589-A64849EAD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6282" y="5278438"/>
                <a:ext cx="3714750" cy="282575"/>
              </a:xfrm>
              <a:custGeom>
                <a:avLst/>
                <a:gdLst>
                  <a:gd name="T0" fmla="*/ 756 w 2340"/>
                  <a:gd name="T1" fmla="*/ 33 h 178"/>
                  <a:gd name="T2" fmla="*/ 756 w 2340"/>
                  <a:gd name="T3" fmla="*/ 33 h 178"/>
                  <a:gd name="T4" fmla="*/ 400 w 2340"/>
                  <a:gd name="T5" fmla="*/ 61 h 178"/>
                  <a:gd name="T6" fmla="*/ 145 w 2340"/>
                  <a:gd name="T7" fmla="*/ 83 h 178"/>
                  <a:gd name="T8" fmla="*/ 0 w 2340"/>
                  <a:gd name="T9" fmla="*/ 95 h 178"/>
                  <a:gd name="T10" fmla="*/ 0 w 2340"/>
                  <a:gd name="T11" fmla="*/ 139 h 178"/>
                  <a:gd name="T12" fmla="*/ 172 w 2340"/>
                  <a:gd name="T13" fmla="*/ 178 h 178"/>
                  <a:gd name="T14" fmla="*/ 2340 w 2340"/>
                  <a:gd name="T15" fmla="*/ 78 h 178"/>
                  <a:gd name="T16" fmla="*/ 2340 w 2340"/>
                  <a:gd name="T17" fmla="*/ 56 h 178"/>
                  <a:gd name="T18" fmla="*/ 2340 w 2340"/>
                  <a:gd name="T19" fmla="*/ 56 h 178"/>
                  <a:gd name="T20" fmla="*/ 2334 w 2340"/>
                  <a:gd name="T21" fmla="*/ 45 h 178"/>
                  <a:gd name="T22" fmla="*/ 2323 w 2340"/>
                  <a:gd name="T23" fmla="*/ 39 h 178"/>
                  <a:gd name="T24" fmla="*/ 2312 w 2340"/>
                  <a:gd name="T25" fmla="*/ 33 h 178"/>
                  <a:gd name="T26" fmla="*/ 2312 w 2340"/>
                  <a:gd name="T27" fmla="*/ 33 h 178"/>
                  <a:gd name="T28" fmla="*/ 2123 w 2340"/>
                  <a:gd name="T29" fmla="*/ 0 h 178"/>
                  <a:gd name="T30" fmla="*/ 1284 w 2340"/>
                  <a:gd name="T31" fmla="*/ 22 h 178"/>
                  <a:gd name="T32" fmla="*/ 756 w 2340"/>
                  <a:gd name="T33" fmla="*/ 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0" h="178">
                    <a:moveTo>
                      <a:pt x="756" y="33"/>
                    </a:moveTo>
                    <a:lnTo>
                      <a:pt x="756" y="33"/>
                    </a:lnTo>
                    <a:lnTo>
                      <a:pt x="400" y="61"/>
                    </a:lnTo>
                    <a:lnTo>
                      <a:pt x="145" y="83"/>
                    </a:lnTo>
                    <a:lnTo>
                      <a:pt x="0" y="95"/>
                    </a:lnTo>
                    <a:lnTo>
                      <a:pt x="0" y="139"/>
                    </a:lnTo>
                    <a:lnTo>
                      <a:pt x="172" y="178"/>
                    </a:lnTo>
                    <a:lnTo>
                      <a:pt x="2340" y="78"/>
                    </a:lnTo>
                    <a:lnTo>
                      <a:pt x="2340" y="56"/>
                    </a:lnTo>
                    <a:lnTo>
                      <a:pt x="2340" y="56"/>
                    </a:lnTo>
                    <a:lnTo>
                      <a:pt x="2334" y="45"/>
                    </a:lnTo>
                    <a:lnTo>
                      <a:pt x="2323" y="39"/>
                    </a:lnTo>
                    <a:lnTo>
                      <a:pt x="2312" y="33"/>
                    </a:lnTo>
                    <a:lnTo>
                      <a:pt x="2312" y="33"/>
                    </a:lnTo>
                    <a:lnTo>
                      <a:pt x="2123" y="0"/>
                    </a:lnTo>
                    <a:lnTo>
                      <a:pt x="1284" y="22"/>
                    </a:lnTo>
                    <a:lnTo>
                      <a:pt x="756" y="33"/>
                    </a:lnTo>
                    <a:close/>
                  </a:path>
                </a:pathLst>
              </a:custGeom>
              <a:solidFill>
                <a:srgbClr val="767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7">
                <a:extLst>
                  <a:ext uri="{FF2B5EF4-FFF2-40B4-BE49-F238E27FC236}">
                    <a16:creationId xmlns:a16="http://schemas.microsoft.com/office/drawing/2014/main" id="{AC04F321-0DE6-4D91-8E9E-919659F91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5107" y="1803400"/>
                <a:ext cx="4568825" cy="3140075"/>
              </a:xfrm>
              <a:custGeom>
                <a:avLst/>
                <a:gdLst>
                  <a:gd name="T0" fmla="*/ 0 w 2878"/>
                  <a:gd name="T1" fmla="*/ 0 h 1978"/>
                  <a:gd name="T2" fmla="*/ 5 w 2878"/>
                  <a:gd name="T3" fmla="*/ 1978 h 1978"/>
                  <a:gd name="T4" fmla="*/ 2878 w 2878"/>
                  <a:gd name="T5" fmla="*/ 1878 h 1978"/>
                  <a:gd name="T6" fmla="*/ 2878 w 2878"/>
                  <a:gd name="T7" fmla="*/ 100 h 1978"/>
                  <a:gd name="T8" fmla="*/ 0 w 2878"/>
                  <a:gd name="T9" fmla="*/ 0 h 1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8" h="1978">
                    <a:moveTo>
                      <a:pt x="0" y="0"/>
                    </a:moveTo>
                    <a:lnTo>
                      <a:pt x="5" y="1978"/>
                    </a:lnTo>
                    <a:lnTo>
                      <a:pt x="2878" y="1878"/>
                    </a:lnTo>
                    <a:lnTo>
                      <a:pt x="287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18">
                <a:extLst>
                  <a:ext uri="{FF2B5EF4-FFF2-40B4-BE49-F238E27FC236}">
                    <a16:creationId xmlns:a16="http://schemas.microsoft.com/office/drawing/2014/main" id="{3FF96E9D-3786-4BF6-A1FA-E92C423F9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4157663"/>
                <a:ext cx="34925" cy="909637"/>
              </a:xfrm>
              <a:custGeom>
                <a:avLst/>
                <a:gdLst>
                  <a:gd name="T0" fmla="*/ 22 w 22"/>
                  <a:gd name="T1" fmla="*/ 0 h 573"/>
                  <a:gd name="T2" fmla="*/ 0 w 22"/>
                  <a:gd name="T3" fmla="*/ 0 h 573"/>
                  <a:gd name="T4" fmla="*/ 0 w 22"/>
                  <a:gd name="T5" fmla="*/ 34 h 573"/>
                  <a:gd name="T6" fmla="*/ 0 w 22"/>
                  <a:gd name="T7" fmla="*/ 562 h 573"/>
                  <a:gd name="T8" fmla="*/ 22 w 22"/>
                  <a:gd name="T9" fmla="*/ 573 h 573"/>
                  <a:gd name="T10" fmla="*/ 22 w 22"/>
                  <a:gd name="T11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73">
                    <a:moveTo>
                      <a:pt x="22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0" y="562"/>
                    </a:lnTo>
                    <a:lnTo>
                      <a:pt x="22" y="57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219">
                <a:extLst>
                  <a:ext uri="{FF2B5EF4-FFF2-40B4-BE49-F238E27FC236}">
                    <a16:creationId xmlns:a16="http://schemas.microsoft.com/office/drawing/2014/main" id="{F66F0E7C-B346-4D17-BDF7-0FDDE5858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4114800"/>
                <a:ext cx="34925" cy="42862"/>
              </a:xfrm>
              <a:prstGeom prst="rect">
                <a:avLst/>
              </a:pr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220">
                <a:extLst>
                  <a:ext uri="{FF2B5EF4-FFF2-40B4-BE49-F238E27FC236}">
                    <a16:creationId xmlns:a16="http://schemas.microsoft.com/office/drawing/2014/main" id="{B106350E-DB31-4FAB-A4FB-B3FE87F75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4070350"/>
                <a:ext cx="34925" cy="44450"/>
              </a:xfrm>
              <a:prstGeom prst="rect">
                <a:avLst/>
              </a:pr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221">
                <a:extLst>
                  <a:ext uri="{FF2B5EF4-FFF2-40B4-BE49-F238E27FC236}">
                    <a16:creationId xmlns:a16="http://schemas.microsoft.com/office/drawing/2014/main" id="{C1BBC610-7BAD-4506-88C0-FC5121BB4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4025900"/>
                <a:ext cx="34925" cy="44450"/>
              </a:xfrm>
              <a:prstGeom prst="rect">
                <a:avLst/>
              </a:pr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222">
                <a:extLst>
                  <a:ext uri="{FF2B5EF4-FFF2-40B4-BE49-F238E27FC236}">
                    <a16:creationId xmlns:a16="http://schemas.microsoft.com/office/drawing/2014/main" id="{E5EB455D-E51A-4162-84ED-A38854947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981450"/>
                <a:ext cx="34925" cy="44450"/>
              </a:xfrm>
              <a:prstGeom prst="rect">
                <a:avLst/>
              </a:pr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223">
                <a:extLst>
                  <a:ext uri="{FF2B5EF4-FFF2-40B4-BE49-F238E27FC236}">
                    <a16:creationId xmlns:a16="http://schemas.microsoft.com/office/drawing/2014/main" id="{6E391C9C-A866-4A39-B220-23AD645CD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938588"/>
                <a:ext cx="34925" cy="42862"/>
              </a:xfrm>
              <a:prstGeom prst="rect">
                <a:avLst/>
              </a:pr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224">
                <a:extLst>
                  <a:ext uri="{FF2B5EF4-FFF2-40B4-BE49-F238E27FC236}">
                    <a16:creationId xmlns:a16="http://schemas.microsoft.com/office/drawing/2014/main" id="{C0F160D1-405A-4E73-AF04-F612550AB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894138"/>
                <a:ext cx="34925" cy="44450"/>
              </a:xfrm>
              <a:prstGeom prst="rect">
                <a:avLst/>
              </a:pr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25">
                <a:extLst>
                  <a:ext uri="{FF2B5EF4-FFF2-40B4-BE49-F238E27FC236}">
                    <a16:creationId xmlns:a16="http://schemas.microsoft.com/office/drawing/2014/main" id="{74154C89-AC19-4436-A535-424FCD11B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849688"/>
                <a:ext cx="34925" cy="44450"/>
              </a:xfrm>
              <a:prstGeom prst="rect">
                <a:avLst/>
              </a:pr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26">
                <a:extLst>
                  <a:ext uri="{FF2B5EF4-FFF2-40B4-BE49-F238E27FC236}">
                    <a16:creationId xmlns:a16="http://schemas.microsoft.com/office/drawing/2014/main" id="{773C54B4-AF63-495C-9601-0D97273FA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805238"/>
                <a:ext cx="34925" cy="44450"/>
              </a:xfrm>
              <a:prstGeom prst="rect">
                <a:avLst/>
              </a:prstGeom>
              <a:solidFill>
                <a:srgbClr val="80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227">
                <a:extLst>
                  <a:ext uri="{FF2B5EF4-FFF2-40B4-BE49-F238E27FC236}">
                    <a16:creationId xmlns:a16="http://schemas.microsoft.com/office/drawing/2014/main" id="{F7883DBC-EE3C-4754-948C-6BCE9343E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760788"/>
                <a:ext cx="34925" cy="44450"/>
              </a:xfrm>
              <a:prstGeom prst="rect">
                <a:avLst/>
              </a:pr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28">
                <a:extLst>
                  <a:ext uri="{FF2B5EF4-FFF2-40B4-BE49-F238E27FC236}">
                    <a16:creationId xmlns:a16="http://schemas.microsoft.com/office/drawing/2014/main" id="{B2C5542F-B139-4CE1-8208-6311E7485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717925"/>
                <a:ext cx="34925" cy="42862"/>
              </a:xfrm>
              <a:prstGeom prst="rect">
                <a:avLst/>
              </a:pr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29">
                <a:extLst>
                  <a:ext uri="{FF2B5EF4-FFF2-40B4-BE49-F238E27FC236}">
                    <a16:creationId xmlns:a16="http://schemas.microsoft.com/office/drawing/2014/main" id="{F4E29303-AB60-472D-8C74-433ECA060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673475"/>
                <a:ext cx="34925" cy="44450"/>
              </a:xfrm>
              <a:prstGeom prst="rect">
                <a:avLst/>
              </a:prstGeom>
              <a:solidFill>
                <a:srgbClr val="909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30">
                <a:extLst>
                  <a:ext uri="{FF2B5EF4-FFF2-40B4-BE49-F238E27FC236}">
                    <a16:creationId xmlns:a16="http://schemas.microsoft.com/office/drawing/2014/main" id="{879B4759-0E51-4115-ACE6-146F13C3F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629025"/>
                <a:ext cx="34925" cy="44450"/>
              </a:xfrm>
              <a:prstGeom prst="rect">
                <a:avLst/>
              </a:prstGeom>
              <a:solidFill>
                <a:srgbClr val="969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31">
                <a:extLst>
                  <a:ext uri="{FF2B5EF4-FFF2-40B4-BE49-F238E27FC236}">
                    <a16:creationId xmlns:a16="http://schemas.microsoft.com/office/drawing/2014/main" id="{534C5B68-2A47-46A5-AAE4-754FCEF93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584575"/>
                <a:ext cx="34925" cy="44450"/>
              </a:xfrm>
              <a:prstGeom prst="rect">
                <a:avLst/>
              </a:prstGeom>
              <a:solidFill>
                <a:srgbClr val="9B9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32">
                <a:extLst>
                  <a:ext uri="{FF2B5EF4-FFF2-40B4-BE49-F238E27FC236}">
                    <a16:creationId xmlns:a16="http://schemas.microsoft.com/office/drawing/2014/main" id="{BBF4ECAF-603D-469D-9D22-689F3DBB4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540125"/>
                <a:ext cx="34925" cy="44450"/>
              </a:xfrm>
              <a:prstGeom prst="rect">
                <a:avLst/>
              </a:pr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33">
                <a:extLst>
                  <a:ext uri="{FF2B5EF4-FFF2-40B4-BE49-F238E27FC236}">
                    <a16:creationId xmlns:a16="http://schemas.microsoft.com/office/drawing/2014/main" id="{DC1526E2-3C2D-497B-8F9E-EE6BE1F22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497263"/>
                <a:ext cx="34925" cy="42862"/>
              </a:xfrm>
              <a:prstGeom prst="rect">
                <a:avLst/>
              </a:prstGeom>
              <a:solidFill>
                <a:srgbClr val="A5A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34">
                <a:extLst>
                  <a:ext uri="{FF2B5EF4-FFF2-40B4-BE49-F238E27FC236}">
                    <a16:creationId xmlns:a16="http://schemas.microsoft.com/office/drawing/2014/main" id="{B65F5AD2-10FA-4C05-9954-9227F289B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452813"/>
                <a:ext cx="34925" cy="44450"/>
              </a:xfrm>
              <a:prstGeom prst="rect">
                <a:avLst/>
              </a:prstGeom>
              <a:solidFill>
                <a:srgbClr val="ABA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35">
                <a:extLst>
                  <a:ext uri="{FF2B5EF4-FFF2-40B4-BE49-F238E27FC236}">
                    <a16:creationId xmlns:a16="http://schemas.microsoft.com/office/drawing/2014/main" id="{3C015D9C-AE50-4105-8E5D-980E34B55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400425"/>
                <a:ext cx="34925" cy="52387"/>
              </a:xfrm>
              <a:prstGeom prst="rect">
                <a:avLst/>
              </a:pr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36">
                <a:extLst>
                  <a:ext uri="{FF2B5EF4-FFF2-40B4-BE49-F238E27FC236}">
                    <a16:creationId xmlns:a16="http://schemas.microsoft.com/office/drawing/2014/main" id="{B62A0F3C-E27A-4AB3-8448-483FD21D7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355975"/>
                <a:ext cx="34925" cy="44450"/>
              </a:xfrm>
              <a:prstGeom prst="rect">
                <a:avLst/>
              </a:prstGeom>
              <a:solidFill>
                <a:srgbClr val="B6B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37">
                <a:extLst>
                  <a:ext uri="{FF2B5EF4-FFF2-40B4-BE49-F238E27FC236}">
                    <a16:creationId xmlns:a16="http://schemas.microsoft.com/office/drawing/2014/main" id="{845DBAFE-D1C5-41EE-8A60-7886B229D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311525"/>
                <a:ext cx="34925" cy="44450"/>
              </a:xfrm>
              <a:prstGeom prst="rect">
                <a:avLst/>
              </a:pr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38">
                <a:extLst>
                  <a:ext uri="{FF2B5EF4-FFF2-40B4-BE49-F238E27FC236}">
                    <a16:creationId xmlns:a16="http://schemas.microsoft.com/office/drawing/2014/main" id="{63C9AA70-4CCF-41AE-ADF3-92F94E69A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267075"/>
                <a:ext cx="34925" cy="44450"/>
              </a:xfrm>
              <a:prstGeom prst="rect">
                <a:avLst/>
              </a:pr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39">
                <a:extLst>
                  <a:ext uri="{FF2B5EF4-FFF2-40B4-BE49-F238E27FC236}">
                    <a16:creationId xmlns:a16="http://schemas.microsoft.com/office/drawing/2014/main" id="{18FC83D4-D8A7-4B0D-ADD7-A7338E904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222625"/>
                <a:ext cx="34925" cy="44450"/>
              </a:xfrm>
              <a:prstGeom prst="rect">
                <a:avLst/>
              </a:prstGeom>
              <a:solidFill>
                <a:srgbClr val="C5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40">
                <a:extLst>
                  <a:ext uri="{FF2B5EF4-FFF2-40B4-BE49-F238E27FC236}">
                    <a16:creationId xmlns:a16="http://schemas.microsoft.com/office/drawing/2014/main" id="{5E96BAD4-70F3-486D-AEE3-438C6C84E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179763"/>
                <a:ext cx="34925" cy="42862"/>
              </a:xfrm>
              <a:prstGeom prst="rect">
                <a:avLst/>
              </a:prstGeom>
              <a:solidFill>
                <a:srgbClr val="CBCE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41">
                <a:extLst>
                  <a:ext uri="{FF2B5EF4-FFF2-40B4-BE49-F238E27FC236}">
                    <a16:creationId xmlns:a16="http://schemas.microsoft.com/office/drawing/2014/main" id="{B522BD54-7861-4361-989B-0B01FF192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135313"/>
                <a:ext cx="34925" cy="44450"/>
              </a:xfrm>
              <a:prstGeom prst="rect">
                <a:avLst/>
              </a:prstGeom>
              <a:solidFill>
                <a:srgbClr val="D0D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42">
                <a:extLst>
                  <a:ext uri="{FF2B5EF4-FFF2-40B4-BE49-F238E27FC236}">
                    <a16:creationId xmlns:a16="http://schemas.microsoft.com/office/drawing/2014/main" id="{5A6BCDAA-EC9F-4C59-98A6-38008AAE1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090863"/>
                <a:ext cx="34925" cy="44450"/>
              </a:xfrm>
              <a:prstGeom prst="rect">
                <a:avLst/>
              </a:prstGeom>
              <a:solidFill>
                <a:srgbClr val="D5D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43">
                <a:extLst>
                  <a:ext uri="{FF2B5EF4-FFF2-40B4-BE49-F238E27FC236}">
                    <a16:creationId xmlns:a16="http://schemas.microsoft.com/office/drawing/2014/main" id="{0CBE038D-ACEE-4347-B0BB-41A0AAE2A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046413"/>
                <a:ext cx="34925" cy="44450"/>
              </a:xfrm>
              <a:prstGeom prst="rect">
                <a:avLst/>
              </a:prstGeom>
              <a:solidFill>
                <a:srgbClr val="DC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44">
                <a:extLst>
                  <a:ext uri="{FF2B5EF4-FFF2-40B4-BE49-F238E27FC236}">
                    <a16:creationId xmlns:a16="http://schemas.microsoft.com/office/drawing/2014/main" id="{9A264311-7962-4DBA-A1A2-CF693DDAB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679575"/>
                <a:ext cx="34925" cy="1366837"/>
              </a:xfrm>
              <a:custGeom>
                <a:avLst/>
                <a:gdLst>
                  <a:gd name="T0" fmla="*/ 17 w 22"/>
                  <a:gd name="T1" fmla="*/ 0 h 861"/>
                  <a:gd name="T2" fmla="*/ 0 w 22"/>
                  <a:gd name="T3" fmla="*/ 17 h 861"/>
                  <a:gd name="T4" fmla="*/ 0 w 22"/>
                  <a:gd name="T5" fmla="*/ 834 h 861"/>
                  <a:gd name="T6" fmla="*/ 0 w 22"/>
                  <a:gd name="T7" fmla="*/ 861 h 861"/>
                  <a:gd name="T8" fmla="*/ 22 w 22"/>
                  <a:gd name="T9" fmla="*/ 861 h 861"/>
                  <a:gd name="T10" fmla="*/ 17 w 22"/>
                  <a:gd name="T1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861">
                    <a:moveTo>
                      <a:pt x="17" y="0"/>
                    </a:moveTo>
                    <a:lnTo>
                      <a:pt x="0" y="17"/>
                    </a:lnTo>
                    <a:lnTo>
                      <a:pt x="0" y="834"/>
                    </a:lnTo>
                    <a:lnTo>
                      <a:pt x="0" y="861"/>
                    </a:lnTo>
                    <a:lnTo>
                      <a:pt x="22" y="8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45">
                <a:extLst>
                  <a:ext uri="{FF2B5EF4-FFF2-40B4-BE49-F238E27FC236}">
                    <a16:creationId xmlns:a16="http://schemas.microsoft.com/office/drawing/2014/main" id="{B0C29732-5E95-476C-9683-82C8EDF85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0032" y="1838325"/>
                <a:ext cx="4508500" cy="3070225"/>
              </a:xfrm>
              <a:custGeom>
                <a:avLst/>
                <a:gdLst>
                  <a:gd name="T0" fmla="*/ 0 w 2840"/>
                  <a:gd name="T1" fmla="*/ 0 h 1934"/>
                  <a:gd name="T2" fmla="*/ 6 w 2840"/>
                  <a:gd name="T3" fmla="*/ 1934 h 1934"/>
                  <a:gd name="T4" fmla="*/ 2840 w 2840"/>
                  <a:gd name="T5" fmla="*/ 1834 h 1934"/>
                  <a:gd name="T6" fmla="*/ 2834 w 2840"/>
                  <a:gd name="T7" fmla="*/ 100 h 1934"/>
                  <a:gd name="T8" fmla="*/ 0 w 2840"/>
                  <a:gd name="T9" fmla="*/ 0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0" h="1934">
                    <a:moveTo>
                      <a:pt x="0" y="0"/>
                    </a:moveTo>
                    <a:lnTo>
                      <a:pt x="6" y="1934"/>
                    </a:lnTo>
                    <a:lnTo>
                      <a:pt x="2840" y="1834"/>
                    </a:lnTo>
                    <a:lnTo>
                      <a:pt x="2834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246">
                <a:extLst>
                  <a:ext uri="{FF2B5EF4-FFF2-40B4-BE49-F238E27FC236}">
                    <a16:creationId xmlns:a16="http://schemas.microsoft.com/office/drawing/2014/main" id="{1B1481B5-2E56-4551-A615-9FD0F3A1C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0032" y="1838325"/>
                <a:ext cx="1808163" cy="1852612"/>
              </a:xfrm>
              <a:custGeom>
                <a:avLst/>
                <a:gdLst>
                  <a:gd name="T0" fmla="*/ 0 w 1139"/>
                  <a:gd name="T1" fmla="*/ 0 h 1167"/>
                  <a:gd name="T2" fmla="*/ 6 w 1139"/>
                  <a:gd name="T3" fmla="*/ 1167 h 1167"/>
                  <a:gd name="T4" fmla="*/ 1139 w 1139"/>
                  <a:gd name="T5" fmla="*/ 39 h 1167"/>
                  <a:gd name="T6" fmla="*/ 0 w 1139"/>
                  <a:gd name="T7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9" h="1167">
                    <a:moveTo>
                      <a:pt x="0" y="0"/>
                    </a:moveTo>
                    <a:lnTo>
                      <a:pt x="6" y="1167"/>
                    </a:lnTo>
                    <a:lnTo>
                      <a:pt x="113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47">
                <a:extLst>
                  <a:ext uri="{FF2B5EF4-FFF2-40B4-BE49-F238E27FC236}">
                    <a16:creationId xmlns:a16="http://schemas.microsoft.com/office/drawing/2014/main" id="{7D34F5D9-B671-43E5-A71A-A8AFC1AFE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00238"/>
                <a:ext cx="1905000" cy="1897062"/>
              </a:xfrm>
              <a:custGeom>
                <a:avLst/>
                <a:gdLst>
                  <a:gd name="T0" fmla="*/ 1133 w 1200"/>
                  <a:gd name="T1" fmla="*/ 0 h 1195"/>
                  <a:gd name="T2" fmla="*/ 0 w 1200"/>
                  <a:gd name="T3" fmla="*/ 1128 h 1195"/>
                  <a:gd name="T4" fmla="*/ 0 w 1200"/>
                  <a:gd name="T5" fmla="*/ 1195 h 1195"/>
                  <a:gd name="T6" fmla="*/ 1200 w 1200"/>
                  <a:gd name="T7" fmla="*/ 6 h 1195"/>
                  <a:gd name="T8" fmla="*/ 1133 w 1200"/>
                  <a:gd name="T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1195">
                    <a:moveTo>
                      <a:pt x="1133" y="0"/>
                    </a:moveTo>
                    <a:lnTo>
                      <a:pt x="0" y="1128"/>
                    </a:lnTo>
                    <a:lnTo>
                      <a:pt x="0" y="1195"/>
                    </a:lnTo>
                    <a:lnTo>
                      <a:pt x="1200" y="6"/>
                    </a:lnTo>
                    <a:lnTo>
                      <a:pt x="1133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48">
                <a:extLst>
                  <a:ext uri="{FF2B5EF4-FFF2-40B4-BE49-F238E27FC236}">
                    <a16:creationId xmlns:a16="http://schemas.microsoft.com/office/drawing/2014/main" id="{9302679E-9AE6-4EDB-B326-5869053BD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09763"/>
                <a:ext cx="2001838" cy="1984375"/>
              </a:xfrm>
              <a:custGeom>
                <a:avLst/>
                <a:gdLst>
                  <a:gd name="T0" fmla="*/ 1200 w 1261"/>
                  <a:gd name="T1" fmla="*/ 0 h 1250"/>
                  <a:gd name="T2" fmla="*/ 0 w 1261"/>
                  <a:gd name="T3" fmla="*/ 1189 h 1250"/>
                  <a:gd name="T4" fmla="*/ 0 w 1261"/>
                  <a:gd name="T5" fmla="*/ 1250 h 1250"/>
                  <a:gd name="T6" fmla="*/ 1261 w 1261"/>
                  <a:gd name="T7" fmla="*/ 0 h 1250"/>
                  <a:gd name="T8" fmla="*/ 1200 w 1261"/>
                  <a:gd name="T9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1" h="1250">
                    <a:moveTo>
                      <a:pt x="1200" y="0"/>
                    </a:moveTo>
                    <a:lnTo>
                      <a:pt x="0" y="1189"/>
                    </a:lnTo>
                    <a:lnTo>
                      <a:pt x="0" y="1250"/>
                    </a:lnTo>
                    <a:lnTo>
                      <a:pt x="1261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249">
                <a:extLst>
                  <a:ext uri="{FF2B5EF4-FFF2-40B4-BE49-F238E27FC236}">
                    <a16:creationId xmlns:a16="http://schemas.microsoft.com/office/drawing/2014/main" id="{2403CF41-A37A-45F6-9011-D342A244F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09763"/>
                <a:ext cx="2098675" cy="2089150"/>
              </a:xfrm>
              <a:custGeom>
                <a:avLst/>
                <a:gdLst>
                  <a:gd name="T0" fmla="*/ 1261 w 1322"/>
                  <a:gd name="T1" fmla="*/ 0 h 1316"/>
                  <a:gd name="T2" fmla="*/ 0 w 1322"/>
                  <a:gd name="T3" fmla="*/ 1250 h 1316"/>
                  <a:gd name="T4" fmla="*/ 0 w 1322"/>
                  <a:gd name="T5" fmla="*/ 1316 h 1316"/>
                  <a:gd name="T6" fmla="*/ 1322 w 1322"/>
                  <a:gd name="T7" fmla="*/ 0 h 1316"/>
                  <a:gd name="T8" fmla="*/ 1261 w 1322"/>
                  <a:gd name="T9" fmla="*/ 0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316">
                    <a:moveTo>
                      <a:pt x="1261" y="0"/>
                    </a:moveTo>
                    <a:lnTo>
                      <a:pt x="0" y="1250"/>
                    </a:lnTo>
                    <a:lnTo>
                      <a:pt x="0" y="1316"/>
                    </a:lnTo>
                    <a:lnTo>
                      <a:pt x="1322" y="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50">
                <a:extLst>
                  <a:ext uri="{FF2B5EF4-FFF2-40B4-BE49-F238E27FC236}">
                    <a16:creationId xmlns:a16="http://schemas.microsoft.com/office/drawing/2014/main" id="{C17BD413-564B-4152-B036-92D305057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09763"/>
                <a:ext cx="2195513" cy="2187575"/>
              </a:xfrm>
              <a:custGeom>
                <a:avLst/>
                <a:gdLst>
                  <a:gd name="T0" fmla="*/ 1322 w 1383"/>
                  <a:gd name="T1" fmla="*/ 0 h 1378"/>
                  <a:gd name="T2" fmla="*/ 0 w 1383"/>
                  <a:gd name="T3" fmla="*/ 1316 h 1378"/>
                  <a:gd name="T4" fmla="*/ 0 w 1383"/>
                  <a:gd name="T5" fmla="*/ 1378 h 1378"/>
                  <a:gd name="T6" fmla="*/ 1383 w 1383"/>
                  <a:gd name="T7" fmla="*/ 5 h 1378"/>
                  <a:gd name="T8" fmla="*/ 1322 w 1383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3" h="1378">
                    <a:moveTo>
                      <a:pt x="1322" y="0"/>
                    </a:moveTo>
                    <a:lnTo>
                      <a:pt x="0" y="1316"/>
                    </a:lnTo>
                    <a:lnTo>
                      <a:pt x="0" y="1378"/>
                    </a:lnTo>
                    <a:lnTo>
                      <a:pt x="1383" y="5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51">
                <a:extLst>
                  <a:ext uri="{FF2B5EF4-FFF2-40B4-BE49-F238E27FC236}">
                    <a16:creationId xmlns:a16="http://schemas.microsoft.com/office/drawing/2014/main" id="{AD59E61F-BBB2-434C-8200-003AF3823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17700"/>
                <a:ext cx="2292350" cy="2276475"/>
              </a:xfrm>
              <a:custGeom>
                <a:avLst/>
                <a:gdLst>
                  <a:gd name="T0" fmla="*/ 1383 w 1444"/>
                  <a:gd name="T1" fmla="*/ 0 h 1434"/>
                  <a:gd name="T2" fmla="*/ 0 w 1444"/>
                  <a:gd name="T3" fmla="*/ 1373 h 1434"/>
                  <a:gd name="T4" fmla="*/ 0 w 1444"/>
                  <a:gd name="T5" fmla="*/ 1434 h 1434"/>
                  <a:gd name="T6" fmla="*/ 1444 w 1444"/>
                  <a:gd name="T7" fmla="*/ 0 h 1434"/>
                  <a:gd name="T8" fmla="*/ 1383 w 1444"/>
                  <a:gd name="T9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1434">
                    <a:moveTo>
                      <a:pt x="1383" y="0"/>
                    </a:moveTo>
                    <a:lnTo>
                      <a:pt x="0" y="1373"/>
                    </a:lnTo>
                    <a:lnTo>
                      <a:pt x="0" y="1434"/>
                    </a:lnTo>
                    <a:lnTo>
                      <a:pt x="1444" y="0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52">
                <a:extLst>
                  <a:ext uri="{FF2B5EF4-FFF2-40B4-BE49-F238E27FC236}">
                    <a16:creationId xmlns:a16="http://schemas.microsoft.com/office/drawing/2014/main" id="{38DBF550-257B-444E-8209-9470B852A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17700"/>
                <a:ext cx="2390775" cy="2381250"/>
              </a:xfrm>
              <a:custGeom>
                <a:avLst/>
                <a:gdLst>
                  <a:gd name="T0" fmla="*/ 1444 w 1506"/>
                  <a:gd name="T1" fmla="*/ 0 h 1500"/>
                  <a:gd name="T2" fmla="*/ 0 w 1506"/>
                  <a:gd name="T3" fmla="*/ 1434 h 1500"/>
                  <a:gd name="T4" fmla="*/ 0 w 1506"/>
                  <a:gd name="T5" fmla="*/ 1500 h 1500"/>
                  <a:gd name="T6" fmla="*/ 1506 w 1506"/>
                  <a:gd name="T7" fmla="*/ 0 h 1500"/>
                  <a:gd name="T8" fmla="*/ 1444 w 1506"/>
                  <a:gd name="T9" fmla="*/ 0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1500">
                    <a:moveTo>
                      <a:pt x="1444" y="0"/>
                    </a:moveTo>
                    <a:lnTo>
                      <a:pt x="0" y="1434"/>
                    </a:lnTo>
                    <a:lnTo>
                      <a:pt x="0" y="1500"/>
                    </a:lnTo>
                    <a:lnTo>
                      <a:pt x="1506" y="0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53">
                <a:extLst>
                  <a:ext uri="{FF2B5EF4-FFF2-40B4-BE49-F238E27FC236}">
                    <a16:creationId xmlns:a16="http://schemas.microsoft.com/office/drawing/2014/main" id="{42922C6A-C77F-443D-8F05-208557904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17700"/>
                <a:ext cx="2487613" cy="2478087"/>
              </a:xfrm>
              <a:custGeom>
                <a:avLst/>
                <a:gdLst>
                  <a:gd name="T0" fmla="*/ 1506 w 1567"/>
                  <a:gd name="T1" fmla="*/ 0 h 1561"/>
                  <a:gd name="T2" fmla="*/ 0 w 1567"/>
                  <a:gd name="T3" fmla="*/ 1500 h 1561"/>
                  <a:gd name="T4" fmla="*/ 0 w 1567"/>
                  <a:gd name="T5" fmla="*/ 1561 h 1561"/>
                  <a:gd name="T6" fmla="*/ 1567 w 1567"/>
                  <a:gd name="T7" fmla="*/ 6 h 1561"/>
                  <a:gd name="T8" fmla="*/ 1506 w 1567"/>
                  <a:gd name="T9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7" h="1561">
                    <a:moveTo>
                      <a:pt x="1506" y="0"/>
                    </a:moveTo>
                    <a:lnTo>
                      <a:pt x="0" y="1500"/>
                    </a:lnTo>
                    <a:lnTo>
                      <a:pt x="0" y="1561"/>
                    </a:lnTo>
                    <a:lnTo>
                      <a:pt x="1567" y="6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54">
                <a:extLst>
                  <a:ext uri="{FF2B5EF4-FFF2-40B4-BE49-F238E27FC236}">
                    <a16:creationId xmlns:a16="http://schemas.microsoft.com/office/drawing/2014/main" id="{33659C41-670B-4389-84BA-F1002F36B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27225"/>
                <a:ext cx="2584450" cy="2566987"/>
              </a:xfrm>
              <a:custGeom>
                <a:avLst/>
                <a:gdLst>
                  <a:gd name="T0" fmla="*/ 1567 w 1628"/>
                  <a:gd name="T1" fmla="*/ 0 h 1617"/>
                  <a:gd name="T2" fmla="*/ 0 w 1628"/>
                  <a:gd name="T3" fmla="*/ 1555 h 1617"/>
                  <a:gd name="T4" fmla="*/ 0 w 1628"/>
                  <a:gd name="T5" fmla="*/ 1617 h 1617"/>
                  <a:gd name="T6" fmla="*/ 1628 w 1628"/>
                  <a:gd name="T7" fmla="*/ 0 h 1617"/>
                  <a:gd name="T8" fmla="*/ 1567 w 162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8" h="1617">
                    <a:moveTo>
                      <a:pt x="1567" y="0"/>
                    </a:moveTo>
                    <a:lnTo>
                      <a:pt x="0" y="1555"/>
                    </a:lnTo>
                    <a:lnTo>
                      <a:pt x="0" y="1617"/>
                    </a:lnTo>
                    <a:lnTo>
                      <a:pt x="1628" y="0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55">
                <a:extLst>
                  <a:ext uri="{FF2B5EF4-FFF2-40B4-BE49-F238E27FC236}">
                    <a16:creationId xmlns:a16="http://schemas.microsoft.com/office/drawing/2014/main" id="{A541822B-B601-4FC3-9F69-A164A4D16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27225"/>
                <a:ext cx="2681288" cy="2671762"/>
              </a:xfrm>
              <a:custGeom>
                <a:avLst/>
                <a:gdLst>
                  <a:gd name="T0" fmla="*/ 1628 w 1689"/>
                  <a:gd name="T1" fmla="*/ 0 h 1683"/>
                  <a:gd name="T2" fmla="*/ 0 w 1689"/>
                  <a:gd name="T3" fmla="*/ 1617 h 1683"/>
                  <a:gd name="T4" fmla="*/ 0 w 1689"/>
                  <a:gd name="T5" fmla="*/ 1683 h 1683"/>
                  <a:gd name="T6" fmla="*/ 1689 w 1689"/>
                  <a:gd name="T7" fmla="*/ 5 h 1683"/>
                  <a:gd name="T8" fmla="*/ 1628 w 1689"/>
                  <a:gd name="T9" fmla="*/ 0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9" h="1683">
                    <a:moveTo>
                      <a:pt x="1628" y="0"/>
                    </a:moveTo>
                    <a:lnTo>
                      <a:pt x="0" y="1617"/>
                    </a:lnTo>
                    <a:lnTo>
                      <a:pt x="0" y="1683"/>
                    </a:lnTo>
                    <a:lnTo>
                      <a:pt x="1689" y="5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56">
                <a:extLst>
                  <a:ext uri="{FF2B5EF4-FFF2-40B4-BE49-F238E27FC236}">
                    <a16:creationId xmlns:a16="http://schemas.microsoft.com/office/drawing/2014/main" id="{10DBB04B-5F8D-458D-9F39-DCB5D85B1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35163"/>
                <a:ext cx="2778125" cy="2760662"/>
              </a:xfrm>
              <a:custGeom>
                <a:avLst/>
                <a:gdLst>
                  <a:gd name="T0" fmla="*/ 1689 w 1750"/>
                  <a:gd name="T1" fmla="*/ 0 h 1739"/>
                  <a:gd name="T2" fmla="*/ 0 w 1750"/>
                  <a:gd name="T3" fmla="*/ 1678 h 1739"/>
                  <a:gd name="T4" fmla="*/ 0 w 1750"/>
                  <a:gd name="T5" fmla="*/ 1739 h 1739"/>
                  <a:gd name="T6" fmla="*/ 1750 w 1750"/>
                  <a:gd name="T7" fmla="*/ 0 h 1739"/>
                  <a:gd name="T8" fmla="*/ 1689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689" y="0"/>
                    </a:moveTo>
                    <a:lnTo>
                      <a:pt x="0" y="1678"/>
                    </a:lnTo>
                    <a:lnTo>
                      <a:pt x="0" y="1739"/>
                    </a:lnTo>
                    <a:lnTo>
                      <a:pt x="1750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57">
                <a:extLst>
                  <a:ext uri="{FF2B5EF4-FFF2-40B4-BE49-F238E27FC236}">
                    <a16:creationId xmlns:a16="http://schemas.microsoft.com/office/drawing/2014/main" id="{8312678F-1630-4228-B8A3-AE09C43A0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35163"/>
                <a:ext cx="2874963" cy="2857500"/>
              </a:xfrm>
              <a:custGeom>
                <a:avLst/>
                <a:gdLst>
                  <a:gd name="T0" fmla="*/ 1750 w 1811"/>
                  <a:gd name="T1" fmla="*/ 0 h 1800"/>
                  <a:gd name="T2" fmla="*/ 0 w 1811"/>
                  <a:gd name="T3" fmla="*/ 1739 h 1800"/>
                  <a:gd name="T4" fmla="*/ 0 w 1811"/>
                  <a:gd name="T5" fmla="*/ 1800 h 1800"/>
                  <a:gd name="T6" fmla="*/ 1811 w 1811"/>
                  <a:gd name="T7" fmla="*/ 0 h 1800"/>
                  <a:gd name="T8" fmla="*/ 1750 w 1811"/>
                  <a:gd name="T9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1" h="1800">
                    <a:moveTo>
                      <a:pt x="1750" y="0"/>
                    </a:moveTo>
                    <a:lnTo>
                      <a:pt x="0" y="1739"/>
                    </a:lnTo>
                    <a:lnTo>
                      <a:pt x="0" y="1800"/>
                    </a:lnTo>
                    <a:lnTo>
                      <a:pt x="1811" y="0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58">
                <a:extLst>
                  <a:ext uri="{FF2B5EF4-FFF2-40B4-BE49-F238E27FC236}">
                    <a16:creationId xmlns:a16="http://schemas.microsoft.com/office/drawing/2014/main" id="{8E544B8A-C70A-4FA6-89E7-0966B540F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35163"/>
                <a:ext cx="2971800" cy="2963862"/>
              </a:xfrm>
              <a:custGeom>
                <a:avLst/>
                <a:gdLst>
                  <a:gd name="T0" fmla="*/ 1811 w 1872"/>
                  <a:gd name="T1" fmla="*/ 0 h 1867"/>
                  <a:gd name="T2" fmla="*/ 0 w 1872"/>
                  <a:gd name="T3" fmla="*/ 1800 h 1867"/>
                  <a:gd name="T4" fmla="*/ 0 w 1872"/>
                  <a:gd name="T5" fmla="*/ 1867 h 1867"/>
                  <a:gd name="T6" fmla="*/ 1872 w 1872"/>
                  <a:gd name="T7" fmla="*/ 6 h 1867"/>
                  <a:gd name="T8" fmla="*/ 1811 w 1872"/>
                  <a:gd name="T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1867">
                    <a:moveTo>
                      <a:pt x="1811" y="0"/>
                    </a:moveTo>
                    <a:lnTo>
                      <a:pt x="0" y="1800"/>
                    </a:lnTo>
                    <a:lnTo>
                      <a:pt x="0" y="1867"/>
                    </a:lnTo>
                    <a:lnTo>
                      <a:pt x="1872" y="6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59">
                <a:extLst>
                  <a:ext uri="{FF2B5EF4-FFF2-40B4-BE49-F238E27FC236}">
                    <a16:creationId xmlns:a16="http://schemas.microsoft.com/office/drawing/2014/main" id="{ED8C969B-F511-48C9-A3C5-8030B642D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44688"/>
                <a:ext cx="3068638" cy="2963862"/>
              </a:xfrm>
              <a:custGeom>
                <a:avLst/>
                <a:gdLst>
                  <a:gd name="T0" fmla="*/ 1933 w 1933"/>
                  <a:gd name="T1" fmla="*/ 0 h 1867"/>
                  <a:gd name="T2" fmla="*/ 1872 w 1933"/>
                  <a:gd name="T3" fmla="*/ 0 h 1867"/>
                  <a:gd name="T4" fmla="*/ 0 w 1933"/>
                  <a:gd name="T5" fmla="*/ 1861 h 1867"/>
                  <a:gd name="T6" fmla="*/ 0 w 1933"/>
                  <a:gd name="T7" fmla="*/ 1867 h 1867"/>
                  <a:gd name="T8" fmla="*/ 61 w 1933"/>
                  <a:gd name="T9" fmla="*/ 1861 h 1867"/>
                  <a:gd name="T10" fmla="*/ 1933 w 1933"/>
                  <a:gd name="T11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3" h="1867">
                    <a:moveTo>
                      <a:pt x="1933" y="0"/>
                    </a:moveTo>
                    <a:lnTo>
                      <a:pt x="1872" y="0"/>
                    </a:lnTo>
                    <a:lnTo>
                      <a:pt x="0" y="1861"/>
                    </a:lnTo>
                    <a:lnTo>
                      <a:pt x="0" y="1867"/>
                    </a:lnTo>
                    <a:lnTo>
                      <a:pt x="61" y="1861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60">
                <a:extLst>
                  <a:ext uri="{FF2B5EF4-FFF2-40B4-BE49-F238E27FC236}">
                    <a16:creationId xmlns:a16="http://schemas.microsoft.com/office/drawing/2014/main" id="{FBE2C6ED-44B4-4BB7-9840-9883144FD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6394" y="1944688"/>
                <a:ext cx="3070225" cy="2954337"/>
              </a:xfrm>
              <a:custGeom>
                <a:avLst/>
                <a:gdLst>
                  <a:gd name="T0" fmla="*/ 67 w 1934"/>
                  <a:gd name="T1" fmla="*/ 1861 h 1861"/>
                  <a:gd name="T2" fmla="*/ 1934 w 1934"/>
                  <a:gd name="T3" fmla="*/ 5 h 1861"/>
                  <a:gd name="T4" fmla="*/ 1872 w 1934"/>
                  <a:gd name="T5" fmla="*/ 0 h 1861"/>
                  <a:gd name="T6" fmla="*/ 0 w 1934"/>
                  <a:gd name="T7" fmla="*/ 1861 h 1861"/>
                  <a:gd name="T8" fmla="*/ 67 w 1934"/>
                  <a:gd name="T9" fmla="*/ 1861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1861">
                    <a:moveTo>
                      <a:pt x="67" y="1861"/>
                    </a:moveTo>
                    <a:lnTo>
                      <a:pt x="1934" y="5"/>
                    </a:lnTo>
                    <a:lnTo>
                      <a:pt x="1872" y="0"/>
                    </a:lnTo>
                    <a:lnTo>
                      <a:pt x="0" y="1861"/>
                    </a:lnTo>
                    <a:lnTo>
                      <a:pt x="67" y="1861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61">
                <a:extLst>
                  <a:ext uri="{FF2B5EF4-FFF2-40B4-BE49-F238E27FC236}">
                    <a16:creationId xmlns:a16="http://schemas.microsoft.com/office/drawing/2014/main" id="{C7A6AC9C-42C9-4B28-A19A-8768CA52A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757" y="1952625"/>
                <a:ext cx="3068638" cy="2946400"/>
              </a:xfrm>
              <a:custGeom>
                <a:avLst/>
                <a:gdLst>
                  <a:gd name="T0" fmla="*/ 61 w 1933"/>
                  <a:gd name="T1" fmla="*/ 1856 h 1856"/>
                  <a:gd name="T2" fmla="*/ 1933 w 1933"/>
                  <a:gd name="T3" fmla="*/ 0 h 1856"/>
                  <a:gd name="T4" fmla="*/ 1867 w 1933"/>
                  <a:gd name="T5" fmla="*/ 0 h 1856"/>
                  <a:gd name="T6" fmla="*/ 0 w 1933"/>
                  <a:gd name="T7" fmla="*/ 1856 h 1856"/>
                  <a:gd name="T8" fmla="*/ 61 w 1933"/>
                  <a:gd name="T9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1" y="1856"/>
                    </a:moveTo>
                    <a:lnTo>
                      <a:pt x="1933" y="0"/>
                    </a:lnTo>
                    <a:lnTo>
                      <a:pt x="1867" y="0"/>
                    </a:lnTo>
                    <a:lnTo>
                      <a:pt x="0" y="1856"/>
                    </a:lnTo>
                    <a:lnTo>
                      <a:pt x="61" y="1856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62">
                <a:extLst>
                  <a:ext uri="{FF2B5EF4-FFF2-40B4-BE49-F238E27FC236}">
                    <a16:creationId xmlns:a16="http://schemas.microsoft.com/office/drawing/2014/main" id="{3D29C90A-0245-4344-BA61-ADE5CEB38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94" y="1952625"/>
                <a:ext cx="3068638" cy="2946400"/>
              </a:xfrm>
              <a:custGeom>
                <a:avLst/>
                <a:gdLst>
                  <a:gd name="T0" fmla="*/ 66 w 1933"/>
                  <a:gd name="T1" fmla="*/ 1851 h 1856"/>
                  <a:gd name="T2" fmla="*/ 1933 w 1933"/>
                  <a:gd name="T3" fmla="*/ 0 h 1856"/>
                  <a:gd name="T4" fmla="*/ 1872 w 1933"/>
                  <a:gd name="T5" fmla="*/ 0 h 1856"/>
                  <a:gd name="T6" fmla="*/ 0 w 1933"/>
                  <a:gd name="T7" fmla="*/ 1856 h 1856"/>
                  <a:gd name="T8" fmla="*/ 66 w 1933"/>
                  <a:gd name="T9" fmla="*/ 1851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6" y="1851"/>
                    </a:moveTo>
                    <a:lnTo>
                      <a:pt x="1933" y="0"/>
                    </a:lnTo>
                    <a:lnTo>
                      <a:pt x="1872" y="0"/>
                    </a:lnTo>
                    <a:lnTo>
                      <a:pt x="0" y="1856"/>
                    </a:lnTo>
                    <a:lnTo>
                      <a:pt x="66" y="1851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63">
                <a:extLst>
                  <a:ext uri="{FF2B5EF4-FFF2-40B4-BE49-F238E27FC236}">
                    <a16:creationId xmlns:a16="http://schemas.microsoft.com/office/drawing/2014/main" id="{C7D56F2A-846F-4E8B-AEC9-BD853C7F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369" y="1952625"/>
                <a:ext cx="3062288" cy="2938462"/>
              </a:xfrm>
              <a:custGeom>
                <a:avLst/>
                <a:gdLst>
                  <a:gd name="T0" fmla="*/ 67 w 1929"/>
                  <a:gd name="T1" fmla="*/ 1851 h 1851"/>
                  <a:gd name="T2" fmla="*/ 1929 w 1929"/>
                  <a:gd name="T3" fmla="*/ 6 h 1851"/>
                  <a:gd name="T4" fmla="*/ 1867 w 1929"/>
                  <a:gd name="T5" fmla="*/ 0 h 1851"/>
                  <a:gd name="T6" fmla="*/ 0 w 1929"/>
                  <a:gd name="T7" fmla="*/ 1851 h 1851"/>
                  <a:gd name="T8" fmla="*/ 67 w 1929"/>
                  <a:gd name="T9" fmla="*/ 1851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9" h="1851">
                    <a:moveTo>
                      <a:pt x="67" y="1851"/>
                    </a:moveTo>
                    <a:lnTo>
                      <a:pt x="1929" y="6"/>
                    </a:lnTo>
                    <a:lnTo>
                      <a:pt x="1867" y="0"/>
                    </a:lnTo>
                    <a:lnTo>
                      <a:pt x="0" y="1851"/>
                    </a:lnTo>
                    <a:lnTo>
                      <a:pt x="67" y="1851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64">
                <a:extLst>
                  <a:ext uri="{FF2B5EF4-FFF2-40B4-BE49-F238E27FC236}">
                    <a16:creationId xmlns:a16="http://schemas.microsoft.com/office/drawing/2014/main" id="{6D7FC84E-057C-4A42-B448-2498C5D0A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732" y="1962150"/>
                <a:ext cx="3052763" cy="2928937"/>
              </a:xfrm>
              <a:custGeom>
                <a:avLst/>
                <a:gdLst>
                  <a:gd name="T0" fmla="*/ 67 w 1923"/>
                  <a:gd name="T1" fmla="*/ 1839 h 1845"/>
                  <a:gd name="T2" fmla="*/ 1923 w 1923"/>
                  <a:gd name="T3" fmla="*/ 0 h 1845"/>
                  <a:gd name="T4" fmla="*/ 1862 w 1923"/>
                  <a:gd name="T5" fmla="*/ 0 h 1845"/>
                  <a:gd name="T6" fmla="*/ 0 w 1923"/>
                  <a:gd name="T7" fmla="*/ 1845 h 1845"/>
                  <a:gd name="T8" fmla="*/ 67 w 1923"/>
                  <a:gd name="T9" fmla="*/ 1839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3" h="1845">
                    <a:moveTo>
                      <a:pt x="67" y="1839"/>
                    </a:moveTo>
                    <a:lnTo>
                      <a:pt x="1923" y="0"/>
                    </a:lnTo>
                    <a:lnTo>
                      <a:pt x="1862" y="0"/>
                    </a:lnTo>
                    <a:lnTo>
                      <a:pt x="0" y="1845"/>
                    </a:lnTo>
                    <a:lnTo>
                      <a:pt x="67" y="1839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65">
                <a:extLst>
                  <a:ext uri="{FF2B5EF4-FFF2-40B4-BE49-F238E27FC236}">
                    <a16:creationId xmlns:a16="http://schemas.microsoft.com/office/drawing/2014/main" id="{550ED72D-7B05-4B8D-97E4-3217D7D2A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094" y="1962150"/>
                <a:ext cx="3043238" cy="2919412"/>
              </a:xfrm>
              <a:custGeom>
                <a:avLst/>
                <a:gdLst>
                  <a:gd name="T0" fmla="*/ 66 w 1917"/>
                  <a:gd name="T1" fmla="*/ 1839 h 1839"/>
                  <a:gd name="T2" fmla="*/ 1917 w 1917"/>
                  <a:gd name="T3" fmla="*/ 0 h 1839"/>
                  <a:gd name="T4" fmla="*/ 1856 w 1917"/>
                  <a:gd name="T5" fmla="*/ 0 h 1839"/>
                  <a:gd name="T6" fmla="*/ 0 w 1917"/>
                  <a:gd name="T7" fmla="*/ 1839 h 1839"/>
                  <a:gd name="T8" fmla="*/ 66 w 1917"/>
                  <a:gd name="T9" fmla="*/ 1839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7" h="1839">
                    <a:moveTo>
                      <a:pt x="66" y="1839"/>
                    </a:moveTo>
                    <a:lnTo>
                      <a:pt x="1917" y="0"/>
                    </a:lnTo>
                    <a:lnTo>
                      <a:pt x="1856" y="0"/>
                    </a:lnTo>
                    <a:lnTo>
                      <a:pt x="0" y="1839"/>
                    </a:lnTo>
                    <a:lnTo>
                      <a:pt x="66" y="1839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66">
                <a:extLst>
                  <a:ext uri="{FF2B5EF4-FFF2-40B4-BE49-F238E27FC236}">
                    <a16:creationId xmlns:a16="http://schemas.microsoft.com/office/drawing/2014/main" id="{CFD26EFC-A0C3-459E-87C7-EC226F21D0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1869" y="1962150"/>
                <a:ext cx="3035300" cy="2919412"/>
              </a:xfrm>
              <a:custGeom>
                <a:avLst/>
                <a:gdLst>
                  <a:gd name="T0" fmla="*/ 67 w 1912"/>
                  <a:gd name="T1" fmla="*/ 1833 h 1839"/>
                  <a:gd name="T2" fmla="*/ 1912 w 1912"/>
                  <a:gd name="T3" fmla="*/ 5 h 1839"/>
                  <a:gd name="T4" fmla="*/ 1851 w 1912"/>
                  <a:gd name="T5" fmla="*/ 0 h 1839"/>
                  <a:gd name="T6" fmla="*/ 0 w 1912"/>
                  <a:gd name="T7" fmla="*/ 1839 h 1839"/>
                  <a:gd name="T8" fmla="*/ 67 w 1912"/>
                  <a:gd name="T9" fmla="*/ 1833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2" h="1839">
                    <a:moveTo>
                      <a:pt x="67" y="1833"/>
                    </a:moveTo>
                    <a:lnTo>
                      <a:pt x="1912" y="5"/>
                    </a:lnTo>
                    <a:lnTo>
                      <a:pt x="1851" y="0"/>
                    </a:lnTo>
                    <a:lnTo>
                      <a:pt x="0" y="1839"/>
                    </a:lnTo>
                    <a:lnTo>
                      <a:pt x="67" y="1833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67">
                <a:extLst>
                  <a:ext uri="{FF2B5EF4-FFF2-40B4-BE49-F238E27FC236}">
                    <a16:creationId xmlns:a16="http://schemas.microsoft.com/office/drawing/2014/main" id="{926C8B29-2E42-481B-8D5C-C7F61A4E7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8232" y="1970088"/>
                <a:ext cx="3132138" cy="2901950"/>
              </a:xfrm>
              <a:custGeom>
                <a:avLst/>
                <a:gdLst>
                  <a:gd name="T0" fmla="*/ 133 w 1973"/>
                  <a:gd name="T1" fmla="*/ 1828 h 1828"/>
                  <a:gd name="T2" fmla="*/ 1973 w 1973"/>
                  <a:gd name="T3" fmla="*/ 6 h 1828"/>
                  <a:gd name="T4" fmla="*/ 1845 w 1973"/>
                  <a:gd name="T5" fmla="*/ 0 h 1828"/>
                  <a:gd name="T6" fmla="*/ 0 w 1973"/>
                  <a:gd name="T7" fmla="*/ 1828 h 1828"/>
                  <a:gd name="T8" fmla="*/ 133 w 1973"/>
                  <a:gd name="T9" fmla="*/ 1828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3" h="1828">
                    <a:moveTo>
                      <a:pt x="133" y="1828"/>
                    </a:moveTo>
                    <a:lnTo>
                      <a:pt x="1973" y="6"/>
                    </a:lnTo>
                    <a:lnTo>
                      <a:pt x="1845" y="0"/>
                    </a:lnTo>
                    <a:lnTo>
                      <a:pt x="0" y="1828"/>
                    </a:lnTo>
                    <a:lnTo>
                      <a:pt x="133" y="1828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68">
                <a:extLst>
                  <a:ext uri="{FF2B5EF4-FFF2-40B4-BE49-F238E27FC236}">
                    <a16:creationId xmlns:a16="http://schemas.microsoft.com/office/drawing/2014/main" id="{EF29B93E-2298-4E82-895F-2C6402776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9369" y="1979613"/>
                <a:ext cx="3017838" cy="2892425"/>
              </a:xfrm>
              <a:custGeom>
                <a:avLst/>
                <a:gdLst>
                  <a:gd name="T0" fmla="*/ 73 w 1901"/>
                  <a:gd name="T1" fmla="*/ 1817 h 1822"/>
                  <a:gd name="T2" fmla="*/ 1901 w 1901"/>
                  <a:gd name="T3" fmla="*/ 0 h 1822"/>
                  <a:gd name="T4" fmla="*/ 1840 w 1901"/>
                  <a:gd name="T5" fmla="*/ 0 h 1822"/>
                  <a:gd name="T6" fmla="*/ 0 w 1901"/>
                  <a:gd name="T7" fmla="*/ 1822 h 1822"/>
                  <a:gd name="T8" fmla="*/ 73 w 1901"/>
                  <a:gd name="T9" fmla="*/ 1817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1" h="1822">
                    <a:moveTo>
                      <a:pt x="73" y="1817"/>
                    </a:moveTo>
                    <a:lnTo>
                      <a:pt x="1901" y="0"/>
                    </a:lnTo>
                    <a:lnTo>
                      <a:pt x="1840" y="0"/>
                    </a:lnTo>
                    <a:lnTo>
                      <a:pt x="0" y="1822"/>
                    </a:lnTo>
                    <a:lnTo>
                      <a:pt x="73" y="1817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69">
                <a:extLst>
                  <a:ext uri="{FF2B5EF4-FFF2-40B4-BE49-F238E27FC236}">
                    <a16:creationId xmlns:a16="http://schemas.microsoft.com/office/drawing/2014/main" id="{079EB788-1C2A-4A3D-86BB-023EBF6E0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5257" y="1979613"/>
                <a:ext cx="3006725" cy="2884487"/>
              </a:xfrm>
              <a:custGeom>
                <a:avLst/>
                <a:gdLst>
                  <a:gd name="T0" fmla="*/ 66 w 1894"/>
                  <a:gd name="T1" fmla="*/ 1817 h 1817"/>
                  <a:gd name="T2" fmla="*/ 1894 w 1894"/>
                  <a:gd name="T3" fmla="*/ 0 h 1817"/>
                  <a:gd name="T4" fmla="*/ 1828 w 1894"/>
                  <a:gd name="T5" fmla="*/ 0 h 1817"/>
                  <a:gd name="T6" fmla="*/ 0 w 1894"/>
                  <a:gd name="T7" fmla="*/ 1817 h 1817"/>
                  <a:gd name="T8" fmla="*/ 66 w 1894"/>
                  <a:gd name="T9" fmla="*/ 1817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4" h="1817">
                    <a:moveTo>
                      <a:pt x="66" y="1817"/>
                    </a:moveTo>
                    <a:lnTo>
                      <a:pt x="1894" y="0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66" y="1817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70">
                <a:extLst>
                  <a:ext uri="{FF2B5EF4-FFF2-40B4-BE49-F238E27FC236}">
                    <a16:creationId xmlns:a16="http://schemas.microsoft.com/office/drawing/2014/main" id="{2C49FD27-8778-4F6F-AB4A-FBEAA5662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032" y="1979613"/>
                <a:ext cx="3008313" cy="2884487"/>
              </a:xfrm>
              <a:custGeom>
                <a:avLst/>
                <a:gdLst>
                  <a:gd name="T0" fmla="*/ 73 w 1895"/>
                  <a:gd name="T1" fmla="*/ 1811 h 1817"/>
                  <a:gd name="T2" fmla="*/ 1895 w 1895"/>
                  <a:gd name="T3" fmla="*/ 6 h 1817"/>
                  <a:gd name="T4" fmla="*/ 1828 w 1895"/>
                  <a:gd name="T5" fmla="*/ 0 h 1817"/>
                  <a:gd name="T6" fmla="*/ 0 w 1895"/>
                  <a:gd name="T7" fmla="*/ 1817 h 1817"/>
                  <a:gd name="T8" fmla="*/ 73 w 1895"/>
                  <a:gd name="T9" fmla="*/ 1811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5" h="1817">
                    <a:moveTo>
                      <a:pt x="73" y="1811"/>
                    </a:moveTo>
                    <a:lnTo>
                      <a:pt x="1895" y="6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73" y="1811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271">
                <a:extLst>
                  <a:ext uri="{FF2B5EF4-FFF2-40B4-BE49-F238E27FC236}">
                    <a16:creationId xmlns:a16="http://schemas.microsoft.com/office/drawing/2014/main" id="{45A8C8F2-B706-4FC9-9D4A-2B8785EC5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5919" y="1989138"/>
                <a:ext cx="2998788" cy="2865437"/>
              </a:xfrm>
              <a:custGeom>
                <a:avLst/>
                <a:gdLst>
                  <a:gd name="T0" fmla="*/ 1822 w 1889"/>
                  <a:gd name="T1" fmla="*/ 0 h 1805"/>
                  <a:gd name="T2" fmla="*/ 0 w 1889"/>
                  <a:gd name="T3" fmla="*/ 1805 h 1805"/>
                  <a:gd name="T4" fmla="*/ 66 w 1889"/>
                  <a:gd name="T5" fmla="*/ 1805 h 1805"/>
                  <a:gd name="T6" fmla="*/ 1889 w 1889"/>
                  <a:gd name="T7" fmla="*/ 0 h 1805"/>
                  <a:gd name="T8" fmla="*/ 1822 w 1889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05">
                    <a:moveTo>
                      <a:pt x="1822" y="0"/>
                    </a:moveTo>
                    <a:lnTo>
                      <a:pt x="0" y="1805"/>
                    </a:lnTo>
                    <a:lnTo>
                      <a:pt x="66" y="1805"/>
                    </a:lnTo>
                    <a:lnTo>
                      <a:pt x="1889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72">
                <a:extLst>
                  <a:ext uri="{FF2B5EF4-FFF2-40B4-BE49-F238E27FC236}">
                    <a16:creationId xmlns:a16="http://schemas.microsoft.com/office/drawing/2014/main" id="{291C6263-B5A0-4C16-8331-5ACF8EBD1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0694" y="1989138"/>
                <a:ext cx="2990850" cy="2865437"/>
              </a:xfrm>
              <a:custGeom>
                <a:avLst/>
                <a:gdLst>
                  <a:gd name="T0" fmla="*/ 1823 w 1884"/>
                  <a:gd name="T1" fmla="*/ 0 h 1805"/>
                  <a:gd name="T2" fmla="*/ 0 w 1884"/>
                  <a:gd name="T3" fmla="*/ 1805 h 1805"/>
                  <a:gd name="T4" fmla="*/ 72 w 1884"/>
                  <a:gd name="T5" fmla="*/ 1800 h 1805"/>
                  <a:gd name="T6" fmla="*/ 1884 w 1884"/>
                  <a:gd name="T7" fmla="*/ 5 h 1805"/>
                  <a:gd name="T8" fmla="*/ 1823 w 1884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1805">
                    <a:moveTo>
                      <a:pt x="1823" y="0"/>
                    </a:moveTo>
                    <a:lnTo>
                      <a:pt x="0" y="1805"/>
                    </a:lnTo>
                    <a:lnTo>
                      <a:pt x="72" y="1800"/>
                    </a:lnTo>
                    <a:lnTo>
                      <a:pt x="1884" y="5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273">
                <a:extLst>
                  <a:ext uri="{FF2B5EF4-FFF2-40B4-BE49-F238E27FC236}">
                    <a16:creationId xmlns:a16="http://schemas.microsoft.com/office/drawing/2014/main" id="{B6E04CA5-6352-4627-91DC-2C9401C70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4994" y="1997075"/>
                <a:ext cx="2894013" cy="2849562"/>
              </a:xfrm>
              <a:custGeom>
                <a:avLst/>
                <a:gdLst>
                  <a:gd name="T0" fmla="*/ 1823 w 1823"/>
                  <a:gd name="T1" fmla="*/ 0 h 1795"/>
                  <a:gd name="T2" fmla="*/ 1812 w 1823"/>
                  <a:gd name="T3" fmla="*/ 0 h 1795"/>
                  <a:gd name="T4" fmla="*/ 0 w 1823"/>
                  <a:gd name="T5" fmla="*/ 1795 h 1795"/>
                  <a:gd name="T6" fmla="*/ 73 w 1823"/>
                  <a:gd name="T7" fmla="*/ 1795 h 1795"/>
                  <a:gd name="T8" fmla="*/ 1823 w 1823"/>
                  <a:gd name="T9" fmla="*/ 56 h 1795"/>
                  <a:gd name="T10" fmla="*/ 1823 w 1823"/>
                  <a:gd name="T11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3" h="1795">
                    <a:moveTo>
                      <a:pt x="1823" y="0"/>
                    </a:moveTo>
                    <a:lnTo>
                      <a:pt x="1812" y="0"/>
                    </a:lnTo>
                    <a:lnTo>
                      <a:pt x="0" y="1795"/>
                    </a:lnTo>
                    <a:lnTo>
                      <a:pt x="73" y="1795"/>
                    </a:lnTo>
                    <a:lnTo>
                      <a:pt x="1823" y="56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274">
                <a:extLst>
                  <a:ext uri="{FF2B5EF4-FFF2-40B4-BE49-F238E27FC236}">
                    <a16:creationId xmlns:a16="http://schemas.microsoft.com/office/drawing/2014/main" id="{ED9B808E-F29D-41C0-9FC7-7B1C4515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882" y="2085975"/>
                <a:ext cx="2778125" cy="2760662"/>
              </a:xfrm>
              <a:custGeom>
                <a:avLst/>
                <a:gdLst>
                  <a:gd name="T0" fmla="*/ 1750 w 1750"/>
                  <a:gd name="T1" fmla="*/ 0 h 1739"/>
                  <a:gd name="T2" fmla="*/ 0 w 1750"/>
                  <a:gd name="T3" fmla="*/ 1739 h 1739"/>
                  <a:gd name="T4" fmla="*/ 66 w 1750"/>
                  <a:gd name="T5" fmla="*/ 1739 h 1739"/>
                  <a:gd name="T6" fmla="*/ 1750 w 1750"/>
                  <a:gd name="T7" fmla="*/ 66 h 1739"/>
                  <a:gd name="T8" fmla="*/ 1750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750" y="0"/>
                    </a:moveTo>
                    <a:lnTo>
                      <a:pt x="0" y="1739"/>
                    </a:lnTo>
                    <a:lnTo>
                      <a:pt x="66" y="1739"/>
                    </a:lnTo>
                    <a:lnTo>
                      <a:pt x="1750" y="66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275">
                <a:extLst>
                  <a:ext uri="{FF2B5EF4-FFF2-40B4-BE49-F238E27FC236}">
                    <a16:creationId xmlns:a16="http://schemas.microsoft.com/office/drawing/2014/main" id="{8EAB27F4-3DD8-420C-8AD3-5981E78AC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5657" y="2190750"/>
                <a:ext cx="2673350" cy="2655887"/>
              </a:xfrm>
              <a:custGeom>
                <a:avLst/>
                <a:gdLst>
                  <a:gd name="T0" fmla="*/ 1684 w 1684"/>
                  <a:gd name="T1" fmla="*/ 0 h 1673"/>
                  <a:gd name="T2" fmla="*/ 0 w 1684"/>
                  <a:gd name="T3" fmla="*/ 1673 h 1673"/>
                  <a:gd name="T4" fmla="*/ 73 w 1684"/>
                  <a:gd name="T5" fmla="*/ 1667 h 1673"/>
                  <a:gd name="T6" fmla="*/ 1684 w 1684"/>
                  <a:gd name="T7" fmla="*/ 67 h 1673"/>
                  <a:gd name="T8" fmla="*/ 1684 w 1684"/>
                  <a:gd name="T9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4" h="1673">
                    <a:moveTo>
                      <a:pt x="1684" y="0"/>
                    </a:moveTo>
                    <a:lnTo>
                      <a:pt x="0" y="1673"/>
                    </a:lnTo>
                    <a:lnTo>
                      <a:pt x="73" y="1667"/>
                    </a:lnTo>
                    <a:lnTo>
                      <a:pt x="1684" y="67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276">
                <a:extLst>
                  <a:ext uri="{FF2B5EF4-FFF2-40B4-BE49-F238E27FC236}">
                    <a16:creationId xmlns:a16="http://schemas.microsoft.com/office/drawing/2014/main" id="{CBD18397-4931-4486-AA4E-F653D50CB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1544" y="2297113"/>
                <a:ext cx="2557463" cy="2540000"/>
              </a:xfrm>
              <a:custGeom>
                <a:avLst/>
                <a:gdLst>
                  <a:gd name="T0" fmla="*/ 1611 w 1611"/>
                  <a:gd name="T1" fmla="*/ 0 h 1600"/>
                  <a:gd name="T2" fmla="*/ 0 w 1611"/>
                  <a:gd name="T3" fmla="*/ 1600 h 1600"/>
                  <a:gd name="T4" fmla="*/ 66 w 1611"/>
                  <a:gd name="T5" fmla="*/ 1600 h 1600"/>
                  <a:gd name="T6" fmla="*/ 1611 w 1611"/>
                  <a:gd name="T7" fmla="*/ 67 h 1600"/>
                  <a:gd name="T8" fmla="*/ 1611 w 1611"/>
                  <a:gd name="T9" fmla="*/ 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1" h="1600">
                    <a:moveTo>
                      <a:pt x="1611" y="0"/>
                    </a:moveTo>
                    <a:lnTo>
                      <a:pt x="0" y="1600"/>
                    </a:lnTo>
                    <a:lnTo>
                      <a:pt x="66" y="1600"/>
                    </a:lnTo>
                    <a:lnTo>
                      <a:pt x="1611" y="67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277">
                <a:extLst>
                  <a:ext uri="{FF2B5EF4-FFF2-40B4-BE49-F238E27FC236}">
                    <a16:creationId xmlns:a16="http://schemas.microsoft.com/office/drawing/2014/main" id="{1FC52BDD-BB97-4F92-82AE-37E2CA7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319" y="2403475"/>
                <a:ext cx="2452688" cy="2433637"/>
              </a:xfrm>
              <a:custGeom>
                <a:avLst/>
                <a:gdLst>
                  <a:gd name="T0" fmla="*/ 1545 w 1545"/>
                  <a:gd name="T1" fmla="*/ 0 h 1533"/>
                  <a:gd name="T2" fmla="*/ 0 w 1545"/>
                  <a:gd name="T3" fmla="*/ 1533 h 1533"/>
                  <a:gd name="T4" fmla="*/ 73 w 1545"/>
                  <a:gd name="T5" fmla="*/ 1528 h 1533"/>
                  <a:gd name="T6" fmla="*/ 1545 w 1545"/>
                  <a:gd name="T7" fmla="*/ 66 h 1533"/>
                  <a:gd name="T8" fmla="*/ 1545 w 1545"/>
                  <a:gd name="T9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5" h="1533">
                    <a:moveTo>
                      <a:pt x="1545" y="0"/>
                    </a:moveTo>
                    <a:lnTo>
                      <a:pt x="0" y="1533"/>
                    </a:lnTo>
                    <a:lnTo>
                      <a:pt x="73" y="1528"/>
                    </a:lnTo>
                    <a:lnTo>
                      <a:pt x="1545" y="66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78">
                <a:extLst>
                  <a:ext uri="{FF2B5EF4-FFF2-40B4-BE49-F238E27FC236}">
                    <a16:creationId xmlns:a16="http://schemas.microsoft.com/office/drawing/2014/main" id="{E2CC084A-43D1-41C4-B1F5-30BCAAAC54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2207" y="2508250"/>
                <a:ext cx="2336800" cy="2320925"/>
              </a:xfrm>
              <a:custGeom>
                <a:avLst/>
                <a:gdLst>
                  <a:gd name="T0" fmla="*/ 1472 w 1472"/>
                  <a:gd name="T1" fmla="*/ 0 h 1462"/>
                  <a:gd name="T2" fmla="*/ 0 w 1472"/>
                  <a:gd name="T3" fmla="*/ 1462 h 1462"/>
                  <a:gd name="T4" fmla="*/ 66 w 1472"/>
                  <a:gd name="T5" fmla="*/ 1462 h 1462"/>
                  <a:gd name="T6" fmla="*/ 1472 w 1472"/>
                  <a:gd name="T7" fmla="*/ 67 h 1462"/>
                  <a:gd name="T8" fmla="*/ 1472 w 1472"/>
                  <a:gd name="T9" fmla="*/ 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2" h="1462">
                    <a:moveTo>
                      <a:pt x="1472" y="0"/>
                    </a:moveTo>
                    <a:lnTo>
                      <a:pt x="0" y="1462"/>
                    </a:lnTo>
                    <a:lnTo>
                      <a:pt x="66" y="1462"/>
                    </a:lnTo>
                    <a:lnTo>
                      <a:pt x="1472" y="67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279">
                <a:extLst>
                  <a:ext uri="{FF2B5EF4-FFF2-40B4-BE49-F238E27FC236}">
                    <a16:creationId xmlns:a16="http://schemas.microsoft.com/office/drawing/2014/main" id="{CACD9A6B-6839-477A-A204-75DC2CCF05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6982" y="2614613"/>
                <a:ext cx="2232025" cy="2214562"/>
              </a:xfrm>
              <a:custGeom>
                <a:avLst/>
                <a:gdLst>
                  <a:gd name="T0" fmla="*/ 1406 w 1406"/>
                  <a:gd name="T1" fmla="*/ 0 h 1395"/>
                  <a:gd name="T2" fmla="*/ 0 w 1406"/>
                  <a:gd name="T3" fmla="*/ 1395 h 1395"/>
                  <a:gd name="T4" fmla="*/ 72 w 1406"/>
                  <a:gd name="T5" fmla="*/ 1389 h 1395"/>
                  <a:gd name="T6" fmla="*/ 1406 w 1406"/>
                  <a:gd name="T7" fmla="*/ 67 h 1395"/>
                  <a:gd name="T8" fmla="*/ 1406 w 1406"/>
                  <a:gd name="T9" fmla="*/ 0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6" h="1395">
                    <a:moveTo>
                      <a:pt x="1406" y="0"/>
                    </a:moveTo>
                    <a:lnTo>
                      <a:pt x="0" y="1395"/>
                    </a:lnTo>
                    <a:lnTo>
                      <a:pt x="72" y="1389"/>
                    </a:lnTo>
                    <a:lnTo>
                      <a:pt x="1406" y="67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280">
                <a:extLst>
                  <a:ext uri="{FF2B5EF4-FFF2-40B4-BE49-F238E27FC236}">
                    <a16:creationId xmlns:a16="http://schemas.microsoft.com/office/drawing/2014/main" id="{3B32E28D-7627-4EF8-A9EE-2BDAC5ED8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1282" y="2720975"/>
                <a:ext cx="2117725" cy="2098675"/>
              </a:xfrm>
              <a:custGeom>
                <a:avLst/>
                <a:gdLst>
                  <a:gd name="T0" fmla="*/ 1334 w 1334"/>
                  <a:gd name="T1" fmla="*/ 0 h 1322"/>
                  <a:gd name="T2" fmla="*/ 0 w 1334"/>
                  <a:gd name="T3" fmla="*/ 1322 h 1322"/>
                  <a:gd name="T4" fmla="*/ 67 w 1334"/>
                  <a:gd name="T5" fmla="*/ 1322 h 1322"/>
                  <a:gd name="T6" fmla="*/ 1334 w 1334"/>
                  <a:gd name="T7" fmla="*/ 66 h 1322"/>
                  <a:gd name="T8" fmla="*/ 1334 w 1334"/>
                  <a:gd name="T9" fmla="*/ 0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4" h="1322">
                    <a:moveTo>
                      <a:pt x="1334" y="0"/>
                    </a:moveTo>
                    <a:lnTo>
                      <a:pt x="0" y="1322"/>
                    </a:lnTo>
                    <a:lnTo>
                      <a:pt x="67" y="1322"/>
                    </a:lnTo>
                    <a:lnTo>
                      <a:pt x="1334" y="66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281">
                <a:extLst>
                  <a:ext uri="{FF2B5EF4-FFF2-40B4-BE49-F238E27FC236}">
                    <a16:creationId xmlns:a16="http://schemas.microsoft.com/office/drawing/2014/main" id="{5ADB0838-1BE6-4DF3-8ACC-EC45FA58E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644" y="2825750"/>
                <a:ext cx="2011363" cy="1993900"/>
              </a:xfrm>
              <a:custGeom>
                <a:avLst/>
                <a:gdLst>
                  <a:gd name="T0" fmla="*/ 1267 w 1267"/>
                  <a:gd name="T1" fmla="*/ 0 h 1256"/>
                  <a:gd name="T2" fmla="*/ 0 w 1267"/>
                  <a:gd name="T3" fmla="*/ 1256 h 1256"/>
                  <a:gd name="T4" fmla="*/ 72 w 1267"/>
                  <a:gd name="T5" fmla="*/ 1256 h 1256"/>
                  <a:gd name="T6" fmla="*/ 1267 w 1267"/>
                  <a:gd name="T7" fmla="*/ 67 h 1256"/>
                  <a:gd name="T8" fmla="*/ 1267 w 1267"/>
                  <a:gd name="T9" fmla="*/ 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1256">
                    <a:moveTo>
                      <a:pt x="1267" y="0"/>
                    </a:moveTo>
                    <a:lnTo>
                      <a:pt x="0" y="1256"/>
                    </a:lnTo>
                    <a:lnTo>
                      <a:pt x="72" y="1256"/>
                    </a:lnTo>
                    <a:lnTo>
                      <a:pt x="1267" y="67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282">
                <a:extLst>
                  <a:ext uri="{FF2B5EF4-FFF2-40B4-BE49-F238E27FC236}">
                    <a16:creationId xmlns:a16="http://schemas.microsoft.com/office/drawing/2014/main" id="{4B048989-71F0-4EA8-B098-5F9F47241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1944" y="2932113"/>
                <a:ext cx="1897063" cy="1887537"/>
              </a:xfrm>
              <a:custGeom>
                <a:avLst/>
                <a:gdLst>
                  <a:gd name="T0" fmla="*/ 1195 w 1195"/>
                  <a:gd name="T1" fmla="*/ 0 h 1189"/>
                  <a:gd name="T2" fmla="*/ 0 w 1195"/>
                  <a:gd name="T3" fmla="*/ 1189 h 1189"/>
                  <a:gd name="T4" fmla="*/ 73 w 1195"/>
                  <a:gd name="T5" fmla="*/ 1184 h 1189"/>
                  <a:gd name="T6" fmla="*/ 1195 w 1195"/>
                  <a:gd name="T7" fmla="*/ 67 h 1189"/>
                  <a:gd name="T8" fmla="*/ 1195 w 1195"/>
                  <a:gd name="T9" fmla="*/ 0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1189">
                    <a:moveTo>
                      <a:pt x="1195" y="0"/>
                    </a:moveTo>
                    <a:lnTo>
                      <a:pt x="0" y="1189"/>
                    </a:lnTo>
                    <a:lnTo>
                      <a:pt x="73" y="1184"/>
                    </a:lnTo>
                    <a:lnTo>
                      <a:pt x="1195" y="67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283">
                <a:extLst>
                  <a:ext uri="{FF2B5EF4-FFF2-40B4-BE49-F238E27FC236}">
                    <a16:creationId xmlns:a16="http://schemas.microsoft.com/office/drawing/2014/main" id="{C4277CAA-4A83-46E3-AA89-8EB5DCA37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832" y="3038475"/>
                <a:ext cx="1781175" cy="1773237"/>
              </a:xfrm>
              <a:custGeom>
                <a:avLst/>
                <a:gdLst>
                  <a:gd name="T0" fmla="*/ 1122 w 1122"/>
                  <a:gd name="T1" fmla="*/ 0 h 1117"/>
                  <a:gd name="T2" fmla="*/ 0 w 1122"/>
                  <a:gd name="T3" fmla="*/ 1117 h 1117"/>
                  <a:gd name="T4" fmla="*/ 66 w 1122"/>
                  <a:gd name="T5" fmla="*/ 1117 h 1117"/>
                  <a:gd name="T6" fmla="*/ 1122 w 1122"/>
                  <a:gd name="T7" fmla="*/ 66 h 1117"/>
                  <a:gd name="T8" fmla="*/ 1122 w 1122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2" h="1117">
                    <a:moveTo>
                      <a:pt x="1122" y="0"/>
                    </a:moveTo>
                    <a:lnTo>
                      <a:pt x="0" y="1117"/>
                    </a:lnTo>
                    <a:lnTo>
                      <a:pt x="66" y="1117"/>
                    </a:lnTo>
                    <a:lnTo>
                      <a:pt x="1122" y="66"/>
                    </a:lnTo>
                    <a:lnTo>
                      <a:pt x="1122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284">
                <a:extLst>
                  <a:ext uri="{FF2B5EF4-FFF2-40B4-BE49-F238E27FC236}">
                    <a16:creationId xmlns:a16="http://schemas.microsoft.com/office/drawing/2014/main" id="{8A86E049-EF6C-4619-9AE4-4F96DFB30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607" y="3143250"/>
                <a:ext cx="1676400" cy="1668462"/>
              </a:xfrm>
              <a:custGeom>
                <a:avLst/>
                <a:gdLst>
                  <a:gd name="T0" fmla="*/ 1056 w 1056"/>
                  <a:gd name="T1" fmla="*/ 0 h 1051"/>
                  <a:gd name="T2" fmla="*/ 0 w 1056"/>
                  <a:gd name="T3" fmla="*/ 1051 h 1051"/>
                  <a:gd name="T4" fmla="*/ 73 w 1056"/>
                  <a:gd name="T5" fmla="*/ 1045 h 1051"/>
                  <a:gd name="T6" fmla="*/ 1056 w 1056"/>
                  <a:gd name="T7" fmla="*/ 67 h 1051"/>
                  <a:gd name="T8" fmla="*/ 1056 w 1056"/>
                  <a:gd name="T9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1051">
                    <a:moveTo>
                      <a:pt x="1056" y="0"/>
                    </a:moveTo>
                    <a:lnTo>
                      <a:pt x="0" y="1051"/>
                    </a:lnTo>
                    <a:lnTo>
                      <a:pt x="73" y="1045"/>
                    </a:lnTo>
                    <a:lnTo>
                      <a:pt x="1056" y="67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285">
                <a:extLst>
                  <a:ext uri="{FF2B5EF4-FFF2-40B4-BE49-F238E27FC236}">
                    <a16:creationId xmlns:a16="http://schemas.microsoft.com/office/drawing/2014/main" id="{13854866-7DBD-49F9-A8A0-2BD671325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8494" y="3249613"/>
                <a:ext cx="1560513" cy="1552575"/>
              </a:xfrm>
              <a:custGeom>
                <a:avLst/>
                <a:gdLst>
                  <a:gd name="T0" fmla="*/ 983 w 983"/>
                  <a:gd name="T1" fmla="*/ 0 h 978"/>
                  <a:gd name="T2" fmla="*/ 0 w 983"/>
                  <a:gd name="T3" fmla="*/ 978 h 978"/>
                  <a:gd name="T4" fmla="*/ 66 w 983"/>
                  <a:gd name="T5" fmla="*/ 978 h 978"/>
                  <a:gd name="T6" fmla="*/ 983 w 983"/>
                  <a:gd name="T7" fmla="*/ 67 h 978"/>
                  <a:gd name="T8" fmla="*/ 983 w 983"/>
                  <a:gd name="T9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3" h="978">
                    <a:moveTo>
                      <a:pt x="983" y="0"/>
                    </a:moveTo>
                    <a:lnTo>
                      <a:pt x="0" y="978"/>
                    </a:lnTo>
                    <a:lnTo>
                      <a:pt x="66" y="978"/>
                    </a:lnTo>
                    <a:lnTo>
                      <a:pt x="983" y="67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286">
                <a:extLst>
                  <a:ext uri="{FF2B5EF4-FFF2-40B4-BE49-F238E27FC236}">
                    <a16:creationId xmlns:a16="http://schemas.microsoft.com/office/drawing/2014/main" id="{1A228A70-DE4B-4A42-A91E-20F7E4E6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3269" y="3355975"/>
                <a:ext cx="1455738" cy="1446212"/>
              </a:xfrm>
              <a:custGeom>
                <a:avLst/>
                <a:gdLst>
                  <a:gd name="T0" fmla="*/ 917 w 917"/>
                  <a:gd name="T1" fmla="*/ 0 h 911"/>
                  <a:gd name="T2" fmla="*/ 0 w 917"/>
                  <a:gd name="T3" fmla="*/ 911 h 911"/>
                  <a:gd name="T4" fmla="*/ 72 w 917"/>
                  <a:gd name="T5" fmla="*/ 905 h 911"/>
                  <a:gd name="T6" fmla="*/ 917 w 917"/>
                  <a:gd name="T7" fmla="*/ 66 h 911"/>
                  <a:gd name="T8" fmla="*/ 917 w 917"/>
                  <a:gd name="T9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911">
                    <a:moveTo>
                      <a:pt x="917" y="0"/>
                    </a:moveTo>
                    <a:lnTo>
                      <a:pt x="0" y="911"/>
                    </a:lnTo>
                    <a:lnTo>
                      <a:pt x="72" y="905"/>
                    </a:lnTo>
                    <a:lnTo>
                      <a:pt x="917" y="6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287">
                <a:extLst>
                  <a:ext uri="{FF2B5EF4-FFF2-40B4-BE49-F238E27FC236}">
                    <a16:creationId xmlns:a16="http://schemas.microsoft.com/office/drawing/2014/main" id="{F14369B0-ED57-4E0C-8FE5-E55887DA8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569" y="3460750"/>
                <a:ext cx="1341438" cy="1331912"/>
              </a:xfrm>
              <a:custGeom>
                <a:avLst/>
                <a:gdLst>
                  <a:gd name="T0" fmla="*/ 845 w 845"/>
                  <a:gd name="T1" fmla="*/ 0 h 839"/>
                  <a:gd name="T2" fmla="*/ 0 w 845"/>
                  <a:gd name="T3" fmla="*/ 839 h 839"/>
                  <a:gd name="T4" fmla="*/ 67 w 845"/>
                  <a:gd name="T5" fmla="*/ 839 h 839"/>
                  <a:gd name="T6" fmla="*/ 845 w 845"/>
                  <a:gd name="T7" fmla="*/ 67 h 839"/>
                  <a:gd name="T8" fmla="*/ 845 w 845"/>
                  <a:gd name="T9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" h="839">
                    <a:moveTo>
                      <a:pt x="845" y="0"/>
                    </a:moveTo>
                    <a:lnTo>
                      <a:pt x="0" y="839"/>
                    </a:lnTo>
                    <a:lnTo>
                      <a:pt x="67" y="839"/>
                    </a:lnTo>
                    <a:lnTo>
                      <a:pt x="845" y="67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288">
                <a:extLst>
                  <a:ext uri="{FF2B5EF4-FFF2-40B4-BE49-F238E27FC236}">
                    <a16:creationId xmlns:a16="http://schemas.microsoft.com/office/drawing/2014/main" id="{5A5C3E10-23A8-4D2B-AFE1-0644E723F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932" y="3567113"/>
                <a:ext cx="1244600" cy="1225550"/>
              </a:xfrm>
              <a:custGeom>
                <a:avLst/>
                <a:gdLst>
                  <a:gd name="T0" fmla="*/ 778 w 784"/>
                  <a:gd name="T1" fmla="*/ 0 h 772"/>
                  <a:gd name="T2" fmla="*/ 0 w 784"/>
                  <a:gd name="T3" fmla="*/ 772 h 772"/>
                  <a:gd name="T4" fmla="*/ 784 w 784"/>
                  <a:gd name="T5" fmla="*/ 745 h 772"/>
                  <a:gd name="T6" fmla="*/ 778 w 784"/>
                  <a:gd name="T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4" h="772">
                    <a:moveTo>
                      <a:pt x="778" y="0"/>
                    </a:moveTo>
                    <a:lnTo>
                      <a:pt x="0" y="772"/>
                    </a:lnTo>
                    <a:lnTo>
                      <a:pt x="784" y="745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89">
                <a:extLst>
                  <a:ext uri="{FF2B5EF4-FFF2-40B4-BE49-F238E27FC236}">
                    <a16:creationId xmlns:a16="http://schemas.microsoft.com/office/drawing/2014/main" id="{6B890984-A54B-499B-B623-F7523D927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6394" y="1952625"/>
                <a:ext cx="4330700" cy="2840037"/>
              </a:xfrm>
              <a:custGeom>
                <a:avLst/>
                <a:gdLst>
                  <a:gd name="T0" fmla="*/ 0 w 2728"/>
                  <a:gd name="T1" fmla="*/ 0 h 1789"/>
                  <a:gd name="T2" fmla="*/ 0 w 2728"/>
                  <a:gd name="T3" fmla="*/ 1789 h 1789"/>
                  <a:gd name="T4" fmla="*/ 2728 w 2728"/>
                  <a:gd name="T5" fmla="*/ 1712 h 1789"/>
                  <a:gd name="T6" fmla="*/ 2723 w 2728"/>
                  <a:gd name="T7" fmla="*/ 84 h 1789"/>
                  <a:gd name="T8" fmla="*/ 0 w 2728"/>
                  <a:gd name="T9" fmla="*/ 0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8" h="1789">
                    <a:moveTo>
                      <a:pt x="0" y="0"/>
                    </a:moveTo>
                    <a:lnTo>
                      <a:pt x="0" y="1789"/>
                    </a:lnTo>
                    <a:lnTo>
                      <a:pt x="2728" y="1712"/>
                    </a:lnTo>
                    <a:lnTo>
                      <a:pt x="2723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E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90">
                <a:extLst>
                  <a:ext uri="{FF2B5EF4-FFF2-40B4-BE49-F238E27FC236}">
                    <a16:creationId xmlns:a16="http://schemas.microsoft.com/office/drawing/2014/main" id="{2D83D755-B551-4458-8927-AB976442E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6394" y="2085975"/>
                <a:ext cx="4330700" cy="2706687"/>
              </a:xfrm>
              <a:custGeom>
                <a:avLst/>
                <a:gdLst>
                  <a:gd name="T0" fmla="*/ 2723 w 2728"/>
                  <a:gd name="T1" fmla="*/ 0 h 1705"/>
                  <a:gd name="T2" fmla="*/ 2706 w 2728"/>
                  <a:gd name="T3" fmla="*/ 0 h 1705"/>
                  <a:gd name="T4" fmla="*/ 2706 w 2728"/>
                  <a:gd name="T5" fmla="*/ 1600 h 1705"/>
                  <a:gd name="T6" fmla="*/ 0 w 2728"/>
                  <a:gd name="T7" fmla="*/ 1683 h 1705"/>
                  <a:gd name="T8" fmla="*/ 0 w 2728"/>
                  <a:gd name="T9" fmla="*/ 1705 h 1705"/>
                  <a:gd name="T10" fmla="*/ 2728 w 2728"/>
                  <a:gd name="T11" fmla="*/ 1628 h 1705"/>
                  <a:gd name="T12" fmla="*/ 2723 w 2728"/>
                  <a:gd name="T13" fmla="*/ 0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8" h="1705">
                    <a:moveTo>
                      <a:pt x="2723" y="0"/>
                    </a:moveTo>
                    <a:lnTo>
                      <a:pt x="2706" y="0"/>
                    </a:lnTo>
                    <a:lnTo>
                      <a:pt x="2706" y="1600"/>
                    </a:lnTo>
                    <a:lnTo>
                      <a:pt x="0" y="1683"/>
                    </a:lnTo>
                    <a:lnTo>
                      <a:pt x="0" y="1705"/>
                    </a:lnTo>
                    <a:lnTo>
                      <a:pt x="2728" y="1628"/>
                    </a:lnTo>
                    <a:lnTo>
                      <a:pt x="2723" y="0"/>
                    </a:lnTo>
                    <a:close/>
                  </a:path>
                </a:pathLst>
              </a:custGeom>
              <a:solidFill>
                <a:srgbClr val="184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291">
                <a:extLst>
                  <a:ext uri="{FF2B5EF4-FFF2-40B4-BE49-F238E27FC236}">
                    <a16:creationId xmlns:a16="http://schemas.microsoft.com/office/drawing/2014/main" id="{8EFD598A-1AC4-4972-864D-F860B046B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882" y="4970463"/>
                <a:ext cx="776288" cy="300037"/>
              </a:xfrm>
              <a:custGeom>
                <a:avLst/>
                <a:gdLst>
                  <a:gd name="T0" fmla="*/ 333 w 489"/>
                  <a:gd name="T1" fmla="*/ 5 h 189"/>
                  <a:gd name="T2" fmla="*/ 439 w 489"/>
                  <a:gd name="T3" fmla="*/ 0 h 189"/>
                  <a:gd name="T4" fmla="*/ 489 w 489"/>
                  <a:gd name="T5" fmla="*/ 161 h 189"/>
                  <a:gd name="T6" fmla="*/ 489 w 489"/>
                  <a:gd name="T7" fmla="*/ 161 h 189"/>
                  <a:gd name="T8" fmla="*/ 489 w 489"/>
                  <a:gd name="T9" fmla="*/ 166 h 189"/>
                  <a:gd name="T10" fmla="*/ 483 w 489"/>
                  <a:gd name="T11" fmla="*/ 172 h 189"/>
                  <a:gd name="T12" fmla="*/ 466 w 489"/>
                  <a:gd name="T13" fmla="*/ 177 h 189"/>
                  <a:gd name="T14" fmla="*/ 439 w 489"/>
                  <a:gd name="T15" fmla="*/ 183 h 189"/>
                  <a:gd name="T16" fmla="*/ 394 w 489"/>
                  <a:gd name="T17" fmla="*/ 189 h 189"/>
                  <a:gd name="T18" fmla="*/ 233 w 489"/>
                  <a:gd name="T19" fmla="*/ 189 h 189"/>
                  <a:gd name="T20" fmla="*/ 233 w 489"/>
                  <a:gd name="T21" fmla="*/ 189 h 189"/>
                  <a:gd name="T22" fmla="*/ 144 w 489"/>
                  <a:gd name="T23" fmla="*/ 189 h 189"/>
                  <a:gd name="T24" fmla="*/ 83 w 489"/>
                  <a:gd name="T25" fmla="*/ 183 h 189"/>
                  <a:gd name="T26" fmla="*/ 39 w 489"/>
                  <a:gd name="T27" fmla="*/ 177 h 189"/>
                  <a:gd name="T28" fmla="*/ 16 w 489"/>
                  <a:gd name="T29" fmla="*/ 172 h 189"/>
                  <a:gd name="T30" fmla="*/ 0 w 489"/>
                  <a:gd name="T31" fmla="*/ 166 h 189"/>
                  <a:gd name="T32" fmla="*/ 0 w 489"/>
                  <a:gd name="T33" fmla="*/ 161 h 189"/>
                  <a:gd name="T34" fmla="*/ 0 w 489"/>
                  <a:gd name="T35" fmla="*/ 155 h 189"/>
                  <a:gd name="T36" fmla="*/ 50 w 489"/>
                  <a:gd name="T37" fmla="*/ 16 h 189"/>
                  <a:gd name="T38" fmla="*/ 255 w 489"/>
                  <a:gd name="T39" fmla="*/ 11 h 189"/>
                  <a:gd name="T40" fmla="*/ 289 w 489"/>
                  <a:gd name="T41" fmla="*/ 166 h 189"/>
                  <a:gd name="T42" fmla="*/ 294 w 489"/>
                  <a:gd name="T43" fmla="*/ 172 h 189"/>
                  <a:gd name="T44" fmla="*/ 294 w 489"/>
                  <a:gd name="T45" fmla="*/ 172 h 189"/>
                  <a:gd name="T46" fmla="*/ 294 w 489"/>
                  <a:gd name="T47" fmla="*/ 177 h 189"/>
                  <a:gd name="T48" fmla="*/ 300 w 489"/>
                  <a:gd name="T49" fmla="*/ 177 h 189"/>
                  <a:gd name="T50" fmla="*/ 300 w 489"/>
                  <a:gd name="T51" fmla="*/ 177 h 189"/>
                  <a:gd name="T52" fmla="*/ 361 w 489"/>
                  <a:gd name="T53" fmla="*/ 172 h 189"/>
                  <a:gd name="T54" fmla="*/ 361 w 489"/>
                  <a:gd name="T55" fmla="*/ 172 h 189"/>
                  <a:gd name="T56" fmla="*/ 366 w 489"/>
                  <a:gd name="T57" fmla="*/ 172 h 189"/>
                  <a:gd name="T58" fmla="*/ 366 w 489"/>
                  <a:gd name="T59" fmla="*/ 166 h 189"/>
                  <a:gd name="T60" fmla="*/ 366 w 489"/>
                  <a:gd name="T61" fmla="*/ 166 h 189"/>
                  <a:gd name="T62" fmla="*/ 333 w 489"/>
                  <a:gd name="T63" fmla="*/ 5 h 189"/>
                  <a:gd name="T64" fmla="*/ 333 w 489"/>
                  <a:gd name="T65" fmla="*/ 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9" h="189">
                    <a:moveTo>
                      <a:pt x="333" y="5"/>
                    </a:moveTo>
                    <a:lnTo>
                      <a:pt x="439" y="0"/>
                    </a:lnTo>
                    <a:lnTo>
                      <a:pt x="489" y="161"/>
                    </a:lnTo>
                    <a:lnTo>
                      <a:pt x="489" y="161"/>
                    </a:lnTo>
                    <a:lnTo>
                      <a:pt x="489" y="166"/>
                    </a:lnTo>
                    <a:lnTo>
                      <a:pt x="483" y="172"/>
                    </a:lnTo>
                    <a:lnTo>
                      <a:pt x="466" y="177"/>
                    </a:lnTo>
                    <a:lnTo>
                      <a:pt x="439" y="183"/>
                    </a:lnTo>
                    <a:lnTo>
                      <a:pt x="394" y="189"/>
                    </a:lnTo>
                    <a:lnTo>
                      <a:pt x="233" y="189"/>
                    </a:lnTo>
                    <a:lnTo>
                      <a:pt x="233" y="189"/>
                    </a:lnTo>
                    <a:lnTo>
                      <a:pt x="144" y="189"/>
                    </a:lnTo>
                    <a:lnTo>
                      <a:pt x="83" y="183"/>
                    </a:lnTo>
                    <a:lnTo>
                      <a:pt x="39" y="177"/>
                    </a:lnTo>
                    <a:lnTo>
                      <a:pt x="16" y="172"/>
                    </a:lnTo>
                    <a:lnTo>
                      <a:pt x="0" y="166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50" y="16"/>
                    </a:lnTo>
                    <a:lnTo>
                      <a:pt x="255" y="11"/>
                    </a:lnTo>
                    <a:lnTo>
                      <a:pt x="289" y="166"/>
                    </a:lnTo>
                    <a:lnTo>
                      <a:pt x="294" y="172"/>
                    </a:lnTo>
                    <a:lnTo>
                      <a:pt x="294" y="172"/>
                    </a:lnTo>
                    <a:lnTo>
                      <a:pt x="294" y="177"/>
                    </a:lnTo>
                    <a:lnTo>
                      <a:pt x="300" y="177"/>
                    </a:lnTo>
                    <a:lnTo>
                      <a:pt x="300" y="177"/>
                    </a:lnTo>
                    <a:lnTo>
                      <a:pt x="361" y="172"/>
                    </a:lnTo>
                    <a:lnTo>
                      <a:pt x="361" y="172"/>
                    </a:lnTo>
                    <a:lnTo>
                      <a:pt x="366" y="172"/>
                    </a:lnTo>
                    <a:lnTo>
                      <a:pt x="366" y="166"/>
                    </a:lnTo>
                    <a:lnTo>
                      <a:pt x="366" y="166"/>
                    </a:lnTo>
                    <a:lnTo>
                      <a:pt x="333" y="5"/>
                    </a:lnTo>
                    <a:lnTo>
                      <a:pt x="333" y="5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292">
                <a:extLst>
                  <a:ext uri="{FF2B5EF4-FFF2-40B4-BE49-F238E27FC236}">
                    <a16:creationId xmlns:a16="http://schemas.microsoft.com/office/drawing/2014/main" id="{572FC5F8-3B82-4E63-BA97-E626AFEB9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5807" y="5278438"/>
                <a:ext cx="3660775" cy="203200"/>
              </a:xfrm>
              <a:custGeom>
                <a:avLst/>
                <a:gdLst>
                  <a:gd name="T0" fmla="*/ 2306 w 2306"/>
                  <a:gd name="T1" fmla="*/ 33 h 128"/>
                  <a:gd name="T2" fmla="*/ 139 w 2306"/>
                  <a:gd name="T3" fmla="*/ 128 h 128"/>
                  <a:gd name="T4" fmla="*/ 0 w 2306"/>
                  <a:gd name="T5" fmla="*/ 95 h 128"/>
                  <a:gd name="T6" fmla="*/ 0 w 2306"/>
                  <a:gd name="T7" fmla="*/ 95 h 128"/>
                  <a:gd name="T8" fmla="*/ 272 w 2306"/>
                  <a:gd name="T9" fmla="*/ 67 h 128"/>
                  <a:gd name="T10" fmla="*/ 517 w 2306"/>
                  <a:gd name="T11" fmla="*/ 50 h 128"/>
                  <a:gd name="T12" fmla="*/ 750 w 2306"/>
                  <a:gd name="T13" fmla="*/ 33 h 128"/>
                  <a:gd name="T14" fmla="*/ 750 w 2306"/>
                  <a:gd name="T15" fmla="*/ 33 h 128"/>
                  <a:gd name="T16" fmla="*/ 767 w 2306"/>
                  <a:gd name="T17" fmla="*/ 39 h 128"/>
                  <a:gd name="T18" fmla="*/ 822 w 2306"/>
                  <a:gd name="T19" fmla="*/ 50 h 128"/>
                  <a:gd name="T20" fmla="*/ 928 w 2306"/>
                  <a:gd name="T21" fmla="*/ 61 h 128"/>
                  <a:gd name="T22" fmla="*/ 1000 w 2306"/>
                  <a:gd name="T23" fmla="*/ 61 h 128"/>
                  <a:gd name="T24" fmla="*/ 1083 w 2306"/>
                  <a:gd name="T25" fmla="*/ 61 h 128"/>
                  <a:gd name="T26" fmla="*/ 1083 w 2306"/>
                  <a:gd name="T27" fmla="*/ 61 h 128"/>
                  <a:gd name="T28" fmla="*/ 1122 w 2306"/>
                  <a:gd name="T29" fmla="*/ 56 h 128"/>
                  <a:gd name="T30" fmla="*/ 1200 w 2306"/>
                  <a:gd name="T31" fmla="*/ 56 h 128"/>
                  <a:gd name="T32" fmla="*/ 1239 w 2306"/>
                  <a:gd name="T33" fmla="*/ 50 h 128"/>
                  <a:gd name="T34" fmla="*/ 1272 w 2306"/>
                  <a:gd name="T35" fmla="*/ 39 h 128"/>
                  <a:gd name="T36" fmla="*/ 1289 w 2306"/>
                  <a:gd name="T37" fmla="*/ 33 h 128"/>
                  <a:gd name="T38" fmla="*/ 1289 w 2306"/>
                  <a:gd name="T39" fmla="*/ 28 h 128"/>
                  <a:gd name="T40" fmla="*/ 1283 w 2306"/>
                  <a:gd name="T41" fmla="*/ 17 h 128"/>
                  <a:gd name="T42" fmla="*/ 1283 w 2306"/>
                  <a:gd name="T43" fmla="*/ 17 h 128"/>
                  <a:gd name="T44" fmla="*/ 1695 w 2306"/>
                  <a:gd name="T45" fmla="*/ 11 h 128"/>
                  <a:gd name="T46" fmla="*/ 2122 w 2306"/>
                  <a:gd name="T47" fmla="*/ 0 h 128"/>
                  <a:gd name="T48" fmla="*/ 2306 w 2306"/>
                  <a:gd name="T49" fmla="*/ 3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06" h="128">
                    <a:moveTo>
                      <a:pt x="2306" y="33"/>
                    </a:moveTo>
                    <a:lnTo>
                      <a:pt x="139" y="12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72" y="67"/>
                    </a:lnTo>
                    <a:lnTo>
                      <a:pt x="517" y="50"/>
                    </a:lnTo>
                    <a:lnTo>
                      <a:pt x="750" y="33"/>
                    </a:lnTo>
                    <a:lnTo>
                      <a:pt x="750" y="33"/>
                    </a:lnTo>
                    <a:lnTo>
                      <a:pt x="767" y="39"/>
                    </a:lnTo>
                    <a:lnTo>
                      <a:pt x="822" y="50"/>
                    </a:lnTo>
                    <a:lnTo>
                      <a:pt x="928" y="61"/>
                    </a:lnTo>
                    <a:lnTo>
                      <a:pt x="1000" y="61"/>
                    </a:lnTo>
                    <a:lnTo>
                      <a:pt x="1083" y="61"/>
                    </a:lnTo>
                    <a:lnTo>
                      <a:pt x="1083" y="61"/>
                    </a:lnTo>
                    <a:lnTo>
                      <a:pt x="1122" y="56"/>
                    </a:lnTo>
                    <a:lnTo>
                      <a:pt x="1200" y="56"/>
                    </a:lnTo>
                    <a:lnTo>
                      <a:pt x="1239" y="50"/>
                    </a:lnTo>
                    <a:lnTo>
                      <a:pt x="1272" y="39"/>
                    </a:lnTo>
                    <a:lnTo>
                      <a:pt x="1289" y="33"/>
                    </a:lnTo>
                    <a:lnTo>
                      <a:pt x="1289" y="28"/>
                    </a:lnTo>
                    <a:lnTo>
                      <a:pt x="1283" y="17"/>
                    </a:lnTo>
                    <a:lnTo>
                      <a:pt x="1283" y="17"/>
                    </a:lnTo>
                    <a:lnTo>
                      <a:pt x="1695" y="11"/>
                    </a:lnTo>
                    <a:lnTo>
                      <a:pt x="2122" y="0"/>
                    </a:lnTo>
                    <a:lnTo>
                      <a:pt x="2306" y="33"/>
                    </a:lnTo>
                    <a:close/>
                  </a:path>
                </a:pathLst>
              </a:custGeom>
              <a:solidFill>
                <a:srgbClr val="3C3C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293">
                <a:extLst>
                  <a:ext uri="{FF2B5EF4-FFF2-40B4-BE49-F238E27FC236}">
                    <a16:creationId xmlns:a16="http://schemas.microsoft.com/office/drawing/2014/main" id="{6EB69C24-B048-4266-8579-CC564385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6282" y="5429250"/>
                <a:ext cx="273050" cy="131762"/>
              </a:xfrm>
              <a:custGeom>
                <a:avLst/>
                <a:gdLst>
                  <a:gd name="T0" fmla="*/ 172 w 172"/>
                  <a:gd name="T1" fmla="*/ 83 h 83"/>
                  <a:gd name="T2" fmla="*/ 172 w 172"/>
                  <a:gd name="T3" fmla="*/ 61 h 83"/>
                  <a:gd name="T4" fmla="*/ 172 w 172"/>
                  <a:gd name="T5" fmla="*/ 61 h 83"/>
                  <a:gd name="T6" fmla="*/ 167 w 172"/>
                  <a:gd name="T7" fmla="*/ 50 h 83"/>
                  <a:gd name="T8" fmla="*/ 167 w 172"/>
                  <a:gd name="T9" fmla="*/ 50 h 83"/>
                  <a:gd name="T10" fmla="*/ 145 w 172"/>
                  <a:gd name="T11" fmla="*/ 33 h 83"/>
                  <a:gd name="T12" fmla="*/ 6 w 172"/>
                  <a:gd name="T13" fmla="*/ 0 h 83"/>
                  <a:gd name="T14" fmla="*/ 0 w 172"/>
                  <a:gd name="T15" fmla="*/ 38 h 83"/>
                  <a:gd name="T16" fmla="*/ 172 w 17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83">
                    <a:moveTo>
                      <a:pt x="172" y="83"/>
                    </a:moveTo>
                    <a:lnTo>
                      <a:pt x="172" y="61"/>
                    </a:lnTo>
                    <a:lnTo>
                      <a:pt x="172" y="61"/>
                    </a:lnTo>
                    <a:lnTo>
                      <a:pt x="167" y="50"/>
                    </a:lnTo>
                    <a:lnTo>
                      <a:pt x="167" y="50"/>
                    </a:lnTo>
                    <a:lnTo>
                      <a:pt x="145" y="33"/>
                    </a:lnTo>
                    <a:lnTo>
                      <a:pt x="6" y="0"/>
                    </a:lnTo>
                    <a:lnTo>
                      <a:pt x="0" y="38"/>
                    </a:lnTo>
                    <a:lnTo>
                      <a:pt x="172" y="83"/>
                    </a:lnTo>
                    <a:close/>
                  </a:path>
                </a:pathLst>
              </a:custGeom>
              <a:solidFill>
                <a:srgbClr val="3C3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294">
                <a:extLst>
                  <a:ext uri="{FF2B5EF4-FFF2-40B4-BE49-F238E27FC236}">
                    <a16:creationId xmlns:a16="http://schemas.microsoft.com/office/drawing/2014/main" id="{2BD98B59-57C1-4391-A95C-DEC5E5003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2094" y="4757738"/>
                <a:ext cx="4533900" cy="185737"/>
              </a:xfrm>
              <a:custGeom>
                <a:avLst/>
                <a:gdLst>
                  <a:gd name="T0" fmla="*/ 0 w 2856"/>
                  <a:gd name="T1" fmla="*/ 117 h 117"/>
                  <a:gd name="T2" fmla="*/ 11 w 2856"/>
                  <a:gd name="T3" fmla="*/ 100 h 117"/>
                  <a:gd name="T4" fmla="*/ 2845 w 2856"/>
                  <a:gd name="T5" fmla="*/ 0 h 117"/>
                  <a:gd name="T6" fmla="*/ 2856 w 2856"/>
                  <a:gd name="T7" fmla="*/ 17 h 117"/>
                  <a:gd name="T8" fmla="*/ 0 w 2856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6" h="117">
                    <a:moveTo>
                      <a:pt x="0" y="117"/>
                    </a:moveTo>
                    <a:lnTo>
                      <a:pt x="11" y="100"/>
                    </a:lnTo>
                    <a:lnTo>
                      <a:pt x="2845" y="0"/>
                    </a:lnTo>
                    <a:lnTo>
                      <a:pt x="2856" y="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295">
                <a:extLst>
                  <a:ext uri="{FF2B5EF4-FFF2-40B4-BE49-F238E27FC236}">
                    <a16:creationId xmlns:a16="http://schemas.microsoft.com/office/drawing/2014/main" id="{5677084E-E739-4655-830D-1375338BF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5107" y="4740275"/>
                <a:ext cx="4595813" cy="220662"/>
              </a:xfrm>
              <a:custGeom>
                <a:avLst/>
                <a:gdLst>
                  <a:gd name="T0" fmla="*/ 2867 w 2895"/>
                  <a:gd name="T1" fmla="*/ 0 h 139"/>
                  <a:gd name="T2" fmla="*/ 2862 w 2895"/>
                  <a:gd name="T3" fmla="*/ 0 h 139"/>
                  <a:gd name="T4" fmla="*/ 22 w 2895"/>
                  <a:gd name="T5" fmla="*/ 100 h 139"/>
                  <a:gd name="T6" fmla="*/ 0 w 2895"/>
                  <a:gd name="T7" fmla="*/ 139 h 139"/>
                  <a:gd name="T8" fmla="*/ 2895 w 2895"/>
                  <a:gd name="T9" fmla="*/ 39 h 139"/>
                  <a:gd name="T10" fmla="*/ 2867 w 2895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5" h="139">
                    <a:moveTo>
                      <a:pt x="2867" y="0"/>
                    </a:moveTo>
                    <a:lnTo>
                      <a:pt x="2862" y="0"/>
                    </a:lnTo>
                    <a:lnTo>
                      <a:pt x="22" y="100"/>
                    </a:lnTo>
                    <a:lnTo>
                      <a:pt x="0" y="139"/>
                    </a:lnTo>
                    <a:lnTo>
                      <a:pt x="2895" y="3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2F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296">
                <a:extLst>
                  <a:ext uri="{FF2B5EF4-FFF2-40B4-BE49-F238E27FC236}">
                    <a16:creationId xmlns:a16="http://schemas.microsoft.com/office/drawing/2014/main" id="{46D164D5-5A32-4673-9C85-B415ECFDF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432" y="4494213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11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11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297">
                <a:extLst>
                  <a:ext uri="{FF2B5EF4-FFF2-40B4-BE49-F238E27FC236}">
                    <a16:creationId xmlns:a16="http://schemas.microsoft.com/office/drawing/2014/main" id="{8B72A478-475F-4890-AE00-16FBBEC64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432" y="4395788"/>
                <a:ext cx="34925" cy="79375"/>
              </a:xfrm>
              <a:custGeom>
                <a:avLst/>
                <a:gdLst>
                  <a:gd name="T0" fmla="*/ 22 w 22"/>
                  <a:gd name="T1" fmla="*/ 23 h 50"/>
                  <a:gd name="T2" fmla="*/ 22 w 22"/>
                  <a:gd name="T3" fmla="*/ 23 h 50"/>
                  <a:gd name="T4" fmla="*/ 16 w 22"/>
                  <a:gd name="T5" fmla="*/ 45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5 h 50"/>
                  <a:gd name="T12" fmla="*/ 0 w 22"/>
                  <a:gd name="T13" fmla="*/ 23 h 50"/>
                  <a:gd name="T14" fmla="*/ 0 w 22"/>
                  <a:gd name="T15" fmla="*/ 23 h 50"/>
                  <a:gd name="T16" fmla="*/ 5 w 22"/>
                  <a:gd name="T17" fmla="*/ 6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6 h 50"/>
                  <a:gd name="T24" fmla="*/ 22 w 22"/>
                  <a:gd name="T25" fmla="*/ 23 h 50"/>
                  <a:gd name="T26" fmla="*/ 22 w 22"/>
                  <a:gd name="T2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3"/>
                    </a:moveTo>
                    <a:lnTo>
                      <a:pt x="22" y="23"/>
                    </a:lnTo>
                    <a:lnTo>
                      <a:pt x="16" y="45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6"/>
                    </a:lnTo>
                    <a:lnTo>
                      <a:pt x="22" y="23"/>
                    </a:ln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298">
                <a:extLst>
                  <a:ext uri="{FF2B5EF4-FFF2-40B4-BE49-F238E27FC236}">
                    <a16:creationId xmlns:a16="http://schemas.microsoft.com/office/drawing/2014/main" id="{DD923F97-9905-4F76-AD31-19C046DD0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432" y="4291013"/>
                <a:ext cx="34925" cy="87312"/>
              </a:xfrm>
              <a:custGeom>
                <a:avLst/>
                <a:gdLst>
                  <a:gd name="T0" fmla="*/ 22 w 22"/>
                  <a:gd name="T1" fmla="*/ 28 h 55"/>
                  <a:gd name="T2" fmla="*/ 22 w 22"/>
                  <a:gd name="T3" fmla="*/ 28 h 55"/>
                  <a:gd name="T4" fmla="*/ 16 w 22"/>
                  <a:gd name="T5" fmla="*/ 44 h 55"/>
                  <a:gd name="T6" fmla="*/ 11 w 22"/>
                  <a:gd name="T7" fmla="*/ 55 h 55"/>
                  <a:gd name="T8" fmla="*/ 11 w 22"/>
                  <a:gd name="T9" fmla="*/ 55 h 55"/>
                  <a:gd name="T10" fmla="*/ 5 w 22"/>
                  <a:gd name="T11" fmla="*/ 44 h 55"/>
                  <a:gd name="T12" fmla="*/ 0 w 22"/>
                  <a:gd name="T13" fmla="*/ 28 h 55"/>
                  <a:gd name="T14" fmla="*/ 0 w 22"/>
                  <a:gd name="T15" fmla="*/ 28 h 55"/>
                  <a:gd name="T16" fmla="*/ 5 w 22"/>
                  <a:gd name="T17" fmla="*/ 11 h 55"/>
                  <a:gd name="T18" fmla="*/ 11 w 22"/>
                  <a:gd name="T19" fmla="*/ 0 h 55"/>
                  <a:gd name="T20" fmla="*/ 11 w 22"/>
                  <a:gd name="T21" fmla="*/ 0 h 55"/>
                  <a:gd name="T22" fmla="*/ 16 w 22"/>
                  <a:gd name="T23" fmla="*/ 11 h 55"/>
                  <a:gd name="T24" fmla="*/ 22 w 22"/>
                  <a:gd name="T25" fmla="*/ 28 h 55"/>
                  <a:gd name="T26" fmla="*/ 22 w 22"/>
                  <a:gd name="T27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5">
                    <a:moveTo>
                      <a:pt x="22" y="28"/>
                    </a:moveTo>
                    <a:lnTo>
                      <a:pt x="22" y="28"/>
                    </a:lnTo>
                    <a:lnTo>
                      <a:pt x="16" y="44"/>
                    </a:lnTo>
                    <a:lnTo>
                      <a:pt x="11" y="55"/>
                    </a:lnTo>
                    <a:lnTo>
                      <a:pt x="11" y="55"/>
                    </a:lnTo>
                    <a:lnTo>
                      <a:pt x="5" y="4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8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299">
                <a:extLst>
                  <a:ext uri="{FF2B5EF4-FFF2-40B4-BE49-F238E27FC236}">
                    <a16:creationId xmlns:a16="http://schemas.microsoft.com/office/drawing/2014/main" id="{1B21CC43-19DA-4096-A933-91CB3D76F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432" y="4194175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5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5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5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00">
                <a:extLst>
                  <a:ext uri="{FF2B5EF4-FFF2-40B4-BE49-F238E27FC236}">
                    <a16:creationId xmlns:a16="http://schemas.microsoft.com/office/drawing/2014/main" id="{EB214DCE-F25B-4ABC-B325-2F3A979E4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3744" y="5260975"/>
                <a:ext cx="239713" cy="106362"/>
              </a:xfrm>
              <a:custGeom>
                <a:avLst/>
                <a:gdLst>
                  <a:gd name="T0" fmla="*/ 151 w 151"/>
                  <a:gd name="T1" fmla="*/ 6 h 67"/>
                  <a:gd name="T2" fmla="*/ 145 w 151"/>
                  <a:gd name="T3" fmla="*/ 61 h 67"/>
                  <a:gd name="T4" fmla="*/ 145 w 151"/>
                  <a:gd name="T5" fmla="*/ 61 h 67"/>
                  <a:gd name="T6" fmla="*/ 101 w 151"/>
                  <a:gd name="T7" fmla="*/ 67 h 67"/>
                  <a:gd name="T8" fmla="*/ 51 w 151"/>
                  <a:gd name="T9" fmla="*/ 67 h 67"/>
                  <a:gd name="T10" fmla="*/ 0 w 151"/>
                  <a:gd name="T11" fmla="*/ 56 h 67"/>
                  <a:gd name="T12" fmla="*/ 17 w 151"/>
                  <a:gd name="T13" fmla="*/ 0 h 67"/>
                  <a:gd name="T14" fmla="*/ 17 w 151"/>
                  <a:gd name="T15" fmla="*/ 0 h 67"/>
                  <a:gd name="T16" fmla="*/ 73 w 151"/>
                  <a:gd name="T17" fmla="*/ 11 h 67"/>
                  <a:gd name="T18" fmla="*/ 117 w 151"/>
                  <a:gd name="T19" fmla="*/ 11 h 67"/>
                  <a:gd name="T20" fmla="*/ 134 w 151"/>
                  <a:gd name="T21" fmla="*/ 11 h 67"/>
                  <a:gd name="T22" fmla="*/ 151 w 151"/>
                  <a:gd name="T23" fmla="*/ 6 h 67"/>
                  <a:gd name="T24" fmla="*/ 151 w 151"/>
                  <a:gd name="T25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67">
                    <a:moveTo>
                      <a:pt x="151" y="6"/>
                    </a:moveTo>
                    <a:lnTo>
                      <a:pt x="145" y="61"/>
                    </a:lnTo>
                    <a:lnTo>
                      <a:pt x="145" y="61"/>
                    </a:lnTo>
                    <a:lnTo>
                      <a:pt x="101" y="67"/>
                    </a:lnTo>
                    <a:lnTo>
                      <a:pt x="51" y="67"/>
                    </a:lnTo>
                    <a:lnTo>
                      <a:pt x="0" y="5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73" y="11"/>
                    </a:lnTo>
                    <a:lnTo>
                      <a:pt x="117" y="11"/>
                    </a:lnTo>
                    <a:lnTo>
                      <a:pt x="134" y="11"/>
                    </a:lnTo>
                    <a:lnTo>
                      <a:pt x="151" y="6"/>
                    </a:lnTo>
                    <a:lnTo>
                      <a:pt x="151" y="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301">
                <a:extLst>
                  <a:ext uri="{FF2B5EF4-FFF2-40B4-BE49-F238E27FC236}">
                    <a16:creationId xmlns:a16="http://schemas.microsoft.com/office/drawing/2014/main" id="{0FD63803-3C1E-4378-A703-D369FFC464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882" y="5216525"/>
                <a:ext cx="0" cy="9525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0 h 6"/>
                  <a:gd name="T4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302">
                <a:extLst>
                  <a:ext uri="{FF2B5EF4-FFF2-40B4-BE49-F238E27FC236}">
                    <a16:creationId xmlns:a16="http://schemas.microsoft.com/office/drawing/2014/main" id="{D9F78B52-D323-43B3-919D-C48299D06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882" y="5172075"/>
                <a:ext cx="17463" cy="61912"/>
              </a:xfrm>
              <a:custGeom>
                <a:avLst/>
                <a:gdLst>
                  <a:gd name="T0" fmla="*/ 0 w 11"/>
                  <a:gd name="T1" fmla="*/ 28 h 39"/>
                  <a:gd name="T2" fmla="*/ 0 w 11"/>
                  <a:gd name="T3" fmla="*/ 34 h 39"/>
                  <a:gd name="T4" fmla="*/ 0 w 11"/>
                  <a:gd name="T5" fmla="*/ 34 h 39"/>
                  <a:gd name="T6" fmla="*/ 5 w 11"/>
                  <a:gd name="T7" fmla="*/ 39 h 39"/>
                  <a:gd name="T8" fmla="*/ 11 w 11"/>
                  <a:gd name="T9" fmla="*/ 0 h 39"/>
                  <a:gd name="T10" fmla="*/ 0 w 11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9">
                    <a:moveTo>
                      <a:pt x="0" y="28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5" y="39"/>
                    </a:lnTo>
                    <a:lnTo>
                      <a:pt x="1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303">
                <a:extLst>
                  <a:ext uri="{FF2B5EF4-FFF2-40B4-BE49-F238E27FC236}">
                    <a16:creationId xmlns:a16="http://schemas.microsoft.com/office/drawing/2014/main" id="{6889DF9B-4320-43C3-AE60-A628276F2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819" y="5137150"/>
                <a:ext cx="26988" cy="96837"/>
              </a:xfrm>
              <a:custGeom>
                <a:avLst/>
                <a:gdLst>
                  <a:gd name="T0" fmla="*/ 6 w 17"/>
                  <a:gd name="T1" fmla="*/ 22 h 61"/>
                  <a:gd name="T2" fmla="*/ 0 w 17"/>
                  <a:gd name="T3" fmla="*/ 61 h 61"/>
                  <a:gd name="T4" fmla="*/ 0 w 17"/>
                  <a:gd name="T5" fmla="*/ 61 h 61"/>
                  <a:gd name="T6" fmla="*/ 6 w 17"/>
                  <a:gd name="T7" fmla="*/ 61 h 61"/>
                  <a:gd name="T8" fmla="*/ 17 w 17"/>
                  <a:gd name="T9" fmla="*/ 0 h 61"/>
                  <a:gd name="T10" fmla="*/ 6 w 17"/>
                  <a:gd name="T11" fmla="*/ 2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61">
                    <a:moveTo>
                      <a:pt x="6" y="22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17" y="0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304">
                <a:extLst>
                  <a:ext uri="{FF2B5EF4-FFF2-40B4-BE49-F238E27FC236}">
                    <a16:creationId xmlns:a16="http://schemas.microsoft.com/office/drawing/2014/main" id="{30822357-4A6E-4237-96B4-7092AE38E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8344" y="5092700"/>
                <a:ext cx="25400" cy="150812"/>
              </a:xfrm>
              <a:custGeom>
                <a:avLst/>
                <a:gdLst>
                  <a:gd name="T0" fmla="*/ 11 w 16"/>
                  <a:gd name="T1" fmla="*/ 28 h 95"/>
                  <a:gd name="T2" fmla="*/ 0 w 16"/>
                  <a:gd name="T3" fmla="*/ 89 h 95"/>
                  <a:gd name="T4" fmla="*/ 0 w 16"/>
                  <a:gd name="T5" fmla="*/ 89 h 95"/>
                  <a:gd name="T6" fmla="*/ 11 w 16"/>
                  <a:gd name="T7" fmla="*/ 95 h 95"/>
                  <a:gd name="T8" fmla="*/ 16 w 16"/>
                  <a:gd name="T9" fmla="*/ 0 h 95"/>
                  <a:gd name="T10" fmla="*/ 11 w 16"/>
                  <a:gd name="T11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5">
                    <a:moveTo>
                      <a:pt x="11" y="28"/>
                    </a:moveTo>
                    <a:lnTo>
                      <a:pt x="0" y="89"/>
                    </a:lnTo>
                    <a:lnTo>
                      <a:pt x="0" y="89"/>
                    </a:lnTo>
                    <a:lnTo>
                      <a:pt x="11" y="95"/>
                    </a:lnTo>
                    <a:lnTo>
                      <a:pt x="16" y="0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305">
                <a:extLst>
                  <a:ext uri="{FF2B5EF4-FFF2-40B4-BE49-F238E27FC236}">
                    <a16:creationId xmlns:a16="http://schemas.microsoft.com/office/drawing/2014/main" id="{1774335E-0C0D-47DB-99A6-4B36390C2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807" y="5049838"/>
                <a:ext cx="26988" cy="193675"/>
              </a:xfrm>
              <a:custGeom>
                <a:avLst/>
                <a:gdLst>
                  <a:gd name="T0" fmla="*/ 5 w 17"/>
                  <a:gd name="T1" fmla="*/ 27 h 122"/>
                  <a:gd name="T2" fmla="*/ 0 w 17"/>
                  <a:gd name="T3" fmla="*/ 122 h 122"/>
                  <a:gd name="T4" fmla="*/ 0 w 17"/>
                  <a:gd name="T5" fmla="*/ 122 h 122"/>
                  <a:gd name="T6" fmla="*/ 5 w 17"/>
                  <a:gd name="T7" fmla="*/ 122 h 122"/>
                  <a:gd name="T8" fmla="*/ 17 w 17"/>
                  <a:gd name="T9" fmla="*/ 0 h 122"/>
                  <a:gd name="T10" fmla="*/ 5 w 17"/>
                  <a:gd name="T11" fmla="*/ 2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2">
                    <a:moveTo>
                      <a:pt x="5" y="27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5" y="122"/>
                    </a:lnTo>
                    <a:lnTo>
                      <a:pt x="17" y="0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306">
                <a:extLst>
                  <a:ext uri="{FF2B5EF4-FFF2-40B4-BE49-F238E27FC236}">
                    <a16:creationId xmlns:a16="http://schemas.microsoft.com/office/drawing/2014/main" id="{0FA60C4F-AF81-4428-92F0-1E760270C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3744" y="5013325"/>
                <a:ext cx="36513" cy="230187"/>
              </a:xfrm>
              <a:custGeom>
                <a:avLst/>
                <a:gdLst>
                  <a:gd name="T0" fmla="*/ 12 w 23"/>
                  <a:gd name="T1" fmla="*/ 23 h 145"/>
                  <a:gd name="T2" fmla="*/ 0 w 23"/>
                  <a:gd name="T3" fmla="*/ 145 h 145"/>
                  <a:gd name="T4" fmla="*/ 0 w 23"/>
                  <a:gd name="T5" fmla="*/ 145 h 145"/>
                  <a:gd name="T6" fmla="*/ 6 w 23"/>
                  <a:gd name="T7" fmla="*/ 145 h 145"/>
                  <a:gd name="T8" fmla="*/ 23 w 23"/>
                  <a:gd name="T9" fmla="*/ 0 h 145"/>
                  <a:gd name="T10" fmla="*/ 12 w 23"/>
                  <a:gd name="T11" fmla="*/ 2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5">
                    <a:moveTo>
                      <a:pt x="12" y="23"/>
                    </a:moveTo>
                    <a:lnTo>
                      <a:pt x="0" y="145"/>
                    </a:lnTo>
                    <a:lnTo>
                      <a:pt x="0" y="145"/>
                    </a:lnTo>
                    <a:lnTo>
                      <a:pt x="6" y="145"/>
                    </a:lnTo>
                    <a:lnTo>
                      <a:pt x="23" y="0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307">
                <a:extLst>
                  <a:ext uri="{FF2B5EF4-FFF2-40B4-BE49-F238E27FC236}">
                    <a16:creationId xmlns:a16="http://schemas.microsoft.com/office/drawing/2014/main" id="{8B23C49F-75D4-4845-BC10-FC59390A3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69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17 w 22"/>
                  <a:gd name="T3" fmla="*/ 5 h 155"/>
                  <a:gd name="T4" fmla="*/ 0 w 22"/>
                  <a:gd name="T5" fmla="*/ 150 h 155"/>
                  <a:gd name="T6" fmla="*/ 0 w 22"/>
                  <a:gd name="T7" fmla="*/ 150 h 155"/>
                  <a:gd name="T8" fmla="*/ 6 w 22"/>
                  <a:gd name="T9" fmla="*/ 155 h 155"/>
                  <a:gd name="T10" fmla="*/ 22 w 22"/>
                  <a:gd name="T11" fmla="*/ 0 h 155"/>
                  <a:gd name="T12" fmla="*/ 17 w 22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17" y="5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308">
                <a:extLst>
                  <a:ext uri="{FF2B5EF4-FFF2-40B4-BE49-F238E27FC236}">
                    <a16:creationId xmlns:a16="http://schemas.microsoft.com/office/drawing/2014/main" id="{8E905E53-8FD2-4F9A-A9EF-33856EC0B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2794" y="5005388"/>
                <a:ext cx="34925" cy="246062"/>
              </a:xfrm>
              <a:custGeom>
                <a:avLst/>
                <a:gdLst>
                  <a:gd name="T0" fmla="*/ 16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5 w 22"/>
                  <a:gd name="T7" fmla="*/ 155 h 155"/>
                  <a:gd name="T8" fmla="*/ 22 w 22"/>
                  <a:gd name="T9" fmla="*/ 0 h 155"/>
                  <a:gd name="T10" fmla="*/ 16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6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5" y="155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309">
                <a:extLst>
                  <a:ext uri="{FF2B5EF4-FFF2-40B4-BE49-F238E27FC236}">
                    <a16:creationId xmlns:a16="http://schemas.microsoft.com/office/drawing/2014/main" id="{9CDF1B64-6C4B-42EC-B1AD-05DBEC5A8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0732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6 w 22"/>
                  <a:gd name="T7" fmla="*/ 155 h 155"/>
                  <a:gd name="T8" fmla="*/ 22 w 22"/>
                  <a:gd name="T9" fmla="*/ 0 h 155"/>
                  <a:gd name="T10" fmla="*/ 17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310">
                <a:extLst>
                  <a:ext uri="{FF2B5EF4-FFF2-40B4-BE49-F238E27FC236}">
                    <a16:creationId xmlns:a16="http://schemas.microsoft.com/office/drawing/2014/main" id="{556ADB90-C62B-43D2-B3F0-42A393AA7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0257" y="4995863"/>
                <a:ext cx="44450" cy="255587"/>
              </a:xfrm>
              <a:custGeom>
                <a:avLst/>
                <a:gdLst>
                  <a:gd name="T0" fmla="*/ 16 w 28"/>
                  <a:gd name="T1" fmla="*/ 6 h 161"/>
                  <a:gd name="T2" fmla="*/ 0 w 28"/>
                  <a:gd name="T3" fmla="*/ 161 h 161"/>
                  <a:gd name="T4" fmla="*/ 0 w 28"/>
                  <a:gd name="T5" fmla="*/ 161 h 161"/>
                  <a:gd name="T6" fmla="*/ 5 w 28"/>
                  <a:gd name="T7" fmla="*/ 161 h 161"/>
                  <a:gd name="T8" fmla="*/ 28 w 28"/>
                  <a:gd name="T9" fmla="*/ 0 h 161"/>
                  <a:gd name="T10" fmla="*/ 16 w 28"/>
                  <a:gd name="T11" fmla="*/ 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1">
                    <a:moveTo>
                      <a:pt x="16" y="6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5" y="161"/>
                    </a:lnTo>
                    <a:lnTo>
                      <a:pt x="28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311">
                <a:extLst>
                  <a:ext uri="{FF2B5EF4-FFF2-40B4-BE49-F238E27FC236}">
                    <a16:creationId xmlns:a16="http://schemas.microsoft.com/office/drawing/2014/main" id="{824CFE32-FC67-4767-A81F-02E48C72AF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8194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1 h 167"/>
                  <a:gd name="T4" fmla="*/ 0 w 28"/>
                  <a:gd name="T5" fmla="*/ 161 h 167"/>
                  <a:gd name="T6" fmla="*/ 6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6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312">
                <a:extLst>
                  <a:ext uri="{FF2B5EF4-FFF2-40B4-BE49-F238E27FC236}">
                    <a16:creationId xmlns:a16="http://schemas.microsoft.com/office/drawing/2014/main" id="{E57B7336-EFE6-4A56-8268-5649033C6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7719" y="4995863"/>
                <a:ext cx="44450" cy="265112"/>
              </a:xfrm>
              <a:custGeom>
                <a:avLst/>
                <a:gdLst>
                  <a:gd name="T0" fmla="*/ 22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5 w 28"/>
                  <a:gd name="T7" fmla="*/ 167 h 167"/>
                  <a:gd name="T8" fmla="*/ 28 w 28"/>
                  <a:gd name="T9" fmla="*/ 0 h 167"/>
                  <a:gd name="T10" fmla="*/ 22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2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313">
                <a:extLst>
                  <a:ext uri="{FF2B5EF4-FFF2-40B4-BE49-F238E27FC236}">
                    <a16:creationId xmlns:a16="http://schemas.microsoft.com/office/drawing/2014/main" id="{331B0716-3786-4D30-8E47-B9BEAB6D8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5657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12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2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314">
                <a:extLst>
                  <a:ext uri="{FF2B5EF4-FFF2-40B4-BE49-F238E27FC236}">
                    <a16:creationId xmlns:a16="http://schemas.microsoft.com/office/drawing/2014/main" id="{5AFC56A4-57B6-4F74-A75A-855A0F205A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4707" y="4995863"/>
                <a:ext cx="34925" cy="265112"/>
              </a:xfrm>
              <a:custGeom>
                <a:avLst/>
                <a:gdLst>
                  <a:gd name="T0" fmla="*/ 16 w 22"/>
                  <a:gd name="T1" fmla="*/ 0 h 167"/>
                  <a:gd name="T2" fmla="*/ 0 w 22"/>
                  <a:gd name="T3" fmla="*/ 167 h 167"/>
                  <a:gd name="T4" fmla="*/ 0 w 22"/>
                  <a:gd name="T5" fmla="*/ 167 h 167"/>
                  <a:gd name="T6" fmla="*/ 5 w 22"/>
                  <a:gd name="T7" fmla="*/ 167 h 167"/>
                  <a:gd name="T8" fmla="*/ 22 w 22"/>
                  <a:gd name="T9" fmla="*/ 0 h 167"/>
                  <a:gd name="T10" fmla="*/ 16 w 22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7">
                    <a:moveTo>
                      <a:pt x="16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315">
                <a:extLst>
                  <a:ext uri="{FF2B5EF4-FFF2-40B4-BE49-F238E27FC236}">
                    <a16:creationId xmlns:a16="http://schemas.microsoft.com/office/drawing/2014/main" id="{28BE25A0-2BB0-498C-9192-C81979ED3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2644" y="4995863"/>
                <a:ext cx="44450" cy="274637"/>
              </a:xfrm>
              <a:custGeom>
                <a:avLst/>
                <a:gdLst>
                  <a:gd name="T0" fmla="*/ 17 w 28"/>
                  <a:gd name="T1" fmla="*/ 0 h 173"/>
                  <a:gd name="T2" fmla="*/ 0 w 28"/>
                  <a:gd name="T3" fmla="*/ 167 h 173"/>
                  <a:gd name="T4" fmla="*/ 0 w 28"/>
                  <a:gd name="T5" fmla="*/ 167 h 173"/>
                  <a:gd name="T6" fmla="*/ 11 w 28"/>
                  <a:gd name="T7" fmla="*/ 173 h 173"/>
                  <a:gd name="T8" fmla="*/ 28 w 28"/>
                  <a:gd name="T9" fmla="*/ 0 h 173"/>
                  <a:gd name="T10" fmla="*/ 17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17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1" y="173"/>
                    </a:lnTo>
                    <a:lnTo>
                      <a:pt x="2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16">
                <a:extLst>
                  <a:ext uri="{FF2B5EF4-FFF2-40B4-BE49-F238E27FC236}">
                    <a16:creationId xmlns:a16="http://schemas.microsoft.com/office/drawing/2014/main" id="{09F398CD-F7FC-448C-AC9B-03CDB9CFB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107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317">
                <a:extLst>
                  <a:ext uri="{FF2B5EF4-FFF2-40B4-BE49-F238E27FC236}">
                    <a16:creationId xmlns:a16="http://schemas.microsoft.com/office/drawing/2014/main" id="{7914A0D8-2DE4-49DF-B3FC-26180E25A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9632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318">
                <a:extLst>
                  <a:ext uri="{FF2B5EF4-FFF2-40B4-BE49-F238E27FC236}">
                    <a16:creationId xmlns:a16="http://schemas.microsoft.com/office/drawing/2014/main" id="{53616578-BB03-45C0-9F5E-856704701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963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319">
                <a:extLst>
                  <a:ext uri="{FF2B5EF4-FFF2-40B4-BE49-F238E27FC236}">
                    <a16:creationId xmlns:a16="http://schemas.microsoft.com/office/drawing/2014/main" id="{F53D332A-EF06-492C-A6D3-455C4F9FA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7569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320">
                <a:extLst>
                  <a:ext uri="{FF2B5EF4-FFF2-40B4-BE49-F238E27FC236}">
                    <a16:creationId xmlns:a16="http://schemas.microsoft.com/office/drawing/2014/main" id="{0F1DFFC4-CF25-4617-94EB-E117227B1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7094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321">
                <a:extLst>
                  <a:ext uri="{FF2B5EF4-FFF2-40B4-BE49-F238E27FC236}">
                    <a16:creationId xmlns:a16="http://schemas.microsoft.com/office/drawing/2014/main" id="{A19520BE-4F62-400A-874A-45DE41D33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5032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322">
                <a:extLst>
                  <a:ext uri="{FF2B5EF4-FFF2-40B4-BE49-F238E27FC236}">
                    <a16:creationId xmlns:a16="http://schemas.microsoft.com/office/drawing/2014/main" id="{E957941D-26DA-492A-A695-F75E312D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455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23">
                <a:extLst>
                  <a:ext uri="{FF2B5EF4-FFF2-40B4-BE49-F238E27FC236}">
                    <a16:creationId xmlns:a16="http://schemas.microsoft.com/office/drawing/2014/main" id="{470C95A3-54C9-4766-AA7C-139499CC1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082" y="4995863"/>
                <a:ext cx="34925" cy="274637"/>
              </a:xfrm>
              <a:custGeom>
                <a:avLst/>
                <a:gdLst>
                  <a:gd name="T0" fmla="*/ 22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22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324">
                <a:extLst>
                  <a:ext uri="{FF2B5EF4-FFF2-40B4-BE49-F238E27FC236}">
                    <a16:creationId xmlns:a16="http://schemas.microsoft.com/office/drawing/2014/main" id="{9AEAD469-07CD-47D9-9384-62BF21BFB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019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325">
                <a:extLst>
                  <a:ext uri="{FF2B5EF4-FFF2-40B4-BE49-F238E27FC236}">
                    <a16:creationId xmlns:a16="http://schemas.microsoft.com/office/drawing/2014/main" id="{18519C81-B0D1-409D-A1E5-A98039CA7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1544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326">
                <a:extLst>
                  <a:ext uri="{FF2B5EF4-FFF2-40B4-BE49-F238E27FC236}">
                    <a16:creationId xmlns:a16="http://schemas.microsoft.com/office/drawing/2014/main" id="{94714268-F1FA-4937-BB5D-DC1DD6666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482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327">
                <a:extLst>
                  <a:ext uri="{FF2B5EF4-FFF2-40B4-BE49-F238E27FC236}">
                    <a16:creationId xmlns:a16="http://schemas.microsoft.com/office/drawing/2014/main" id="{1EF15590-67F4-4661-A67B-BECD5D9C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48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328">
                <a:extLst>
                  <a:ext uri="{FF2B5EF4-FFF2-40B4-BE49-F238E27FC236}">
                    <a16:creationId xmlns:a16="http://schemas.microsoft.com/office/drawing/2014/main" id="{42B24DA2-C7DA-4B6A-9184-4BC84C660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00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329">
                <a:extLst>
                  <a:ext uri="{FF2B5EF4-FFF2-40B4-BE49-F238E27FC236}">
                    <a16:creationId xmlns:a16="http://schemas.microsoft.com/office/drawing/2014/main" id="{8E5D2D3C-70D9-4F99-9028-18F930F76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6944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330">
                <a:extLst>
                  <a:ext uri="{FF2B5EF4-FFF2-40B4-BE49-F238E27FC236}">
                    <a16:creationId xmlns:a16="http://schemas.microsoft.com/office/drawing/2014/main" id="{998534B7-B318-45DC-825E-3DBB59473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6469" y="4995863"/>
                <a:ext cx="106363" cy="282575"/>
              </a:xfrm>
              <a:custGeom>
                <a:avLst/>
                <a:gdLst>
                  <a:gd name="T0" fmla="*/ 22 w 67"/>
                  <a:gd name="T1" fmla="*/ 0 h 178"/>
                  <a:gd name="T2" fmla="*/ 0 w 67"/>
                  <a:gd name="T3" fmla="*/ 173 h 178"/>
                  <a:gd name="T4" fmla="*/ 0 w 67"/>
                  <a:gd name="T5" fmla="*/ 173 h 178"/>
                  <a:gd name="T6" fmla="*/ 67 w 67"/>
                  <a:gd name="T7" fmla="*/ 178 h 178"/>
                  <a:gd name="T8" fmla="*/ 44 w 67"/>
                  <a:gd name="T9" fmla="*/ 0 h 178"/>
                  <a:gd name="T10" fmla="*/ 22 w 67"/>
                  <a:gd name="T1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78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7" y="178"/>
                    </a:lnTo>
                    <a:lnTo>
                      <a:pt x="4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331">
                <a:extLst>
                  <a:ext uri="{FF2B5EF4-FFF2-40B4-BE49-F238E27FC236}">
                    <a16:creationId xmlns:a16="http://schemas.microsoft.com/office/drawing/2014/main" id="{197EE013-B16F-490C-9547-233CD794C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6432" y="5278438"/>
                <a:ext cx="26988" cy="61912"/>
              </a:xfrm>
              <a:custGeom>
                <a:avLst/>
                <a:gdLst>
                  <a:gd name="T0" fmla="*/ 0 w 17"/>
                  <a:gd name="T1" fmla="*/ 33 h 39"/>
                  <a:gd name="T2" fmla="*/ 0 w 17"/>
                  <a:gd name="T3" fmla="*/ 33 h 39"/>
                  <a:gd name="T4" fmla="*/ 17 w 17"/>
                  <a:gd name="T5" fmla="*/ 39 h 39"/>
                  <a:gd name="T6" fmla="*/ 17 w 17"/>
                  <a:gd name="T7" fmla="*/ 0 h 39"/>
                  <a:gd name="T8" fmla="*/ 0 w 17"/>
                  <a:gd name="T9" fmla="*/ 3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">
                    <a:moveTo>
                      <a:pt x="0" y="33"/>
                    </a:moveTo>
                    <a:lnTo>
                      <a:pt x="0" y="33"/>
                    </a:lnTo>
                    <a:lnTo>
                      <a:pt x="17" y="39"/>
                    </a:lnTo>
                    <a:lnTo>
                      <a:pt x="1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332">
                <a:extLst>
                  <a:ext uri="{FF2B5EF4-FFF2-40B4-BE49-F238E27FC236}">
                    <a16:creationId xmlns:a16="http://schemas.microsoft.com/office/drawing/2014/main" id="{E696C58D-A7DD-44E3-AABF-CE2936C50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419" y="5226050"/>
                <a:ext cx="17463" cy="123825"/>
              </a:xfrm>
              <a:custGeom>
                <a:avLst/>
                <a:gdLst>
                  <a:gd name="T0" fmla="*/ 11 w 11"/>
                  <a:gd name="T1" fmla="*/ 0 h 78"/>
                  <a:gd name="T2" fmla="*/ 0 w 11"/>
                  <a:gd name="T3" fmla="*/ 33 h 78"/>
                  <a:gd name="T4" fmla="*/ 0 w 11"/>
                  <a:gd name="T5" fmla="*/ 72 h 78"/>
                  <a:gd name="T6" fmla="*/ 0 w 11"/>
                  <a:gd name="T7" fmla="*/ 72 h 78"/>
                  <a:gd name="T8" fmla="*/ 11 w 11"/>
                  <a:gd name="T9" fmla="*/ 78 h 78"/>
                  <a:gd name="T10" fmla="*/ 11 w 11"/>
                  <a:gd name="T11" fmla="*/ 0 h 78"/>
                  <a:gd name="T12" fmla="*/ 11 w 11"/>
                  <a:gd name="T13" fmla="*/ 0 h 78"/>
                  <a:gd name="T14" fmla="*/ 11 w 11"/>
                  <a:gd name="T15" fmla="*/ 0 h 78"/>
                  <a:gd name="T16" fmla="*/ 11 w 11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8">
                    <a:moveTo>
                      <a:pt x="11" y="0"/>
                    </a:moveTo>
                    <a:lnTo>
                      <a:pt x="0" y="33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1" y="78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79A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333">
                <a:extLst>
                  <a:ext uri="{FF2B5EF4-FFF2-40B4-BE49-F238E27FC236}">
                    <a16:creationId xmlns:a16="http://schemas.microsoft.com/office/drawing/2014/main" id="{CCE7024A-E0F8-49CF-98C6-C7277E249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882" y="5226050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8 h 78"/>
                  <a:gd name="T4" fmla="*/ 0 w 11"/>
                  <a:gd name="T5" fmla="*/ 78 h 78"/>
                  <a:gd name="T6" fmla="*/ 11 w 11"/>
                  <a:gd name="T7" fmla="*/ 78 h 78"/>
                  <a:gd name="T8" fmla="*/ 11 w 11"/>
                  <a:gd name="T9" fmla="*/ 5 h 78"/>
                  <a:gd name="T10" fmla="*/ 11 w 11"/>
                  <a:gd name="T11" fmla="*/ 5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8"/>
                    </a:lnTo>
                    <a:lnTo>
                      <a:pt x="0" y="78"/>
                    </a:lnTo>
                    <a:lnTo>
                      <a:pt x="11" y="78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A0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334">
                <a:extLst>
                  <a:ext uri="{FF2B5EF4-FFF2-40B4-BE49-F238E27FC236}">
                    <a16:creationId xmlns:a16="http://schemas.microsoft.com/office/drawing/2014/main" id="{E8140BDB-06AD-484F-BCEB-320C8EEE8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8344" y="5233988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3 h 78"/>
                  <a:gd name="T4" fmla="*/ 0 w 11"/>
                  <a:gd name="T5" fmla="*/ 73 h 78"/>
                  <a:gd name="T6" fmla="*/ 11 w 11"/>
                  <a:gd name="T7" fmla="*/ 78 h 78"/>
                  <a:gd name="T8" fmla="*/ 11 w 11"/>
                  <a:gd name="T9" fmla="*/ 6 h 78"/>
                  <a:gd name="T10" fmla="*/ 11 w 11"/>
                  <a:gd name="T11" fmla="*/ 6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3"/>
                    </a:lnTo>
                    <a:lnTo>
                      <a:pt x="0" y="73"/>
                    </a:lnTo>
                    <a:lnTo>
                      <a:pt x="11" y="7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6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335">
                <a:extLst>
                  <a:ext uri="{FF2B5EF4-FFF2-40B4-BE49-F238E27FC236}">
                    <a16:creationId xmlns:a16="http://schemas.microsoft.com/office/drawing/2014/main" id="{53576D80-0C20-4A47-B40E-5DB30700A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807" y="5243513"/>
                <a:ext cx="26988" cy="114300"/>
              </a:xfrm>
              <a:custGeom>
                <a:avLst/>
                <a:gdLst>
                  <a:gd name="T0" fmla="*/ 0 w 17"/>
                  <a:gd name="T1" fmla="*/ 0 h 72"/>
                  <a:gd name="T2" fmla="*/ 0 w 17"/>
                  <a:gd name="T3" fmla="*/ 72 h 72"/>
                  <a:gd name="T4" fmla="*/ 0 w 17"/>
                  <a:gd name="T5" fmla="*/ 72 h 72"/>
                  <a:gd name="T6" fmla="*/ 17 w 17"/>
                  <a:gd name="T7" fmla="*/ 72 h 72"/>
                  <a:gd name="T8" fmla="*/ 17 w 17"/>
                  <a:gd name="T9" fmla="*/ 5 h 72"/>
                  <a:gd name="T10" fmla="*/ 17 w 17"/>
                  <a:gd name="T11" fmla="*/ 5 h 72"/>
                  <a:gd name="T12" fmla="*/ 0 w 17"/>
                  <a:gd name="T13" fmla="*/ 0 h 72"/>
                  <a:gd name="T14" fmla="*/ 0 w 17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" y="72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336">
                <a:extLst>
                  <a:ext uri="{FF2B5EF4-FFF2-40B4-BE49-F238E27FC236}">
                    <a16:creationId xmlns:a16="http://schemas.microsoft.com/office/drawing/2014/main" id="{585D8A10-0B91-452D-AC8E-355AF1789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2794" y="5251450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B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337">
                <a:extLst>
                  <a:ext uri="{FF2B5EF4-FFF2-40B4-BE49-F238E27FC236}">
                    <a16:creationId xmlns:a16="http://schemas.microsoft.com/office/drawing/2014/main" id="{35CDD44C-A7FD-4469-81B4-507D87485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0257" y="5251450"/>
                <a:ext cx="17463" cy="115887"/>
              </a:xfrm>
              <a:custGeom>
                <a:avLst/>
                <a:gdLst>
                  <a:gd name="T0" fmla="*/ 0 w 11"/>
                  <a:gd name="T1" fmla="*/ 0 h 73"/>
                  <a:gd name="T2" fmla="*/ 0 w 11"/>
                  <a:gd name="T3" fmla="*/ 67 h 73"/>
                  <a:gd name="T4" fmla="*/ 0 w 11"/>
                  <a:gd name="T5" fmla="*/ 67 h 73"/>
                  <a:gd name="T6" fmla="*/ 11 w 11"/>
                  <a:gd name="T7" fmla="*/ 73 h 73"/>
                  <a:gd name="T8" fmla="*/ 11 w 11"/>
                  <a:gd name="T9" fmla="*/ 6 h 73"/>
                  <a:gd name="T10" fmla="*/ 11 w 11"/>
                  <a:gd name="T11" fmla="*/ 6 h 73"/>
                  <a:gd name="T12" fmla="*/ 0 w 11"/>
                  <a:gd name="T13" fmla="*/ 0 h 73"/>
                  <a:gd name="T14" fmla="*/ 0 w 11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3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7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338">
                <a:extLst>
                  <a:ext uri="{FF2B5EF4-FFF2-40B4-BE49-F238E27FC236}">
                    <a16:creationId xmlns:a16="http://schemas.microsoft.com/office/drawing/2014/main" id="{E0A4EE0C-7956-4A6B-B2C0-2C621E560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7719" y="5260975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339">
                <a:extLst>
                  <a:ext uri="{FF2B5EF4-FFF2-40B4-BE49-F238E27FC236}">
                    <a16:creationId xmlns:a16="http://schemas.microsoft.com/office/drawing/2014/main" id="{C42987C3-21E6-4273-A065-C74157DCD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182" y="5260975"/>
                <a:ext cx="26988" cy="106362"/>
              </a:xfrm>
              <a:custGeom>
                <a:avLst/>
                <a:gdLst>
                  <a:gd name="T0" fmla="*/ 0 w 17"/>
                  <a:gd name="T1" fmla="*/ 0 h 67"/>
                  <a:gd name="T2" fmla="*/ 0 w 17"/>
                  <a:gd name="T3" fmla="*/ 67 h 67"/>
                  <a:gd name="T4" fmla="*/ 0 w 17"/>
                  <a:gd name="T5" fmla="*/ 67 h 67"/>
                  <a:gd name="T6" fmla="*/ 17 w 17"/>
                  <a:gd name="T7" fmla="*/ 67 h 67"/>
                  <a:gd name="T8" fmla="*/ 17 w 17"/>
                  <a:gd name="T9" fmla="*/ 6 h 67"/>
                  <a:gd name="T10" fmla="*/ 17 w 17"/>
                  <a:gd name="T11" fmla="*/ 6 h 67"/>
                  <a:gd name="T12" fmla="*/ 0 w 17"/>
                  <a:gd name="T13" fmla="*/ 0 h 67"/>
                  <a:gd name="T14" fmla="*/ 0 w 1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7" y="67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340">
                <a:extLst>
                  <a:ext uri="{FF2B5EF4-FFF2-40B4-BE49-F238E27FC236}">
                    <a16:creationId xmlns:a16="http://schemas.microsoft.com/office/drawing/2014/main" id="{84553A60-BDA1-4242-8ADE-A4A0ED98A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169" y="5270500"/>
                <a:ext cx="34925" cy="96837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61 h 61"/>
                  <a:gd name="T4" fmla="*/ 0 w 22"/>
                  <a:gd name="T5" fmla="*/ 61 h 61"/>
                  <a:gd name="T6" fmla="*/ 22 w 22"/>
                  <a:gd name="T7" fmla="*/ 61 h 61"/>
                  <a:gd name="T8" fmla="*/ 22 w 22"/>
                  <a:gd name="T9" fmla="*/ 0 h 61"/>
                  <a:gd name="T10" fmla="*/ 22 w 22"/>
                  <a:gd name="T11" fmla="*/ 0 h 61"/>
                  <a:gd name="T12" fmla="*/ 0 w 22"/>
                  <a:gd name="T13" fmla="*/ 0 h 61"/>
                  <a:gd name="T14" fmla="*/ 0 w 2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2" y="6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341">
                <a:extLst>
                  <a:ext uri="{FF2B5EF4-FFF2-40B4-BE49-F238E27FC236}">
                    <a16:creationId xmlns:a16="http://schemas.microsoft.com/office/drawing/2014/main" id="{496BB804-B8C1-4935-B19D-D0F537D98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7094" y="5270500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342">
                <a:extLst>
                  <a:ext uri="{FF2B5EF4-FFF2-40B4-BE49-F238E27FC236}">
                    <a16:creationId xmlns:a16="http://schemas.microsoft.com/office/drawing/2014/main" id="{1A91A197-60AA-4F68-9570-987B4C2AE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4557" y="5270500"/>
                <a:ext cx="17463" cy="104775"/>
              </a:xfrm>
              <a:custGeom>
                <a:avLst/>
                <a:gdLst>
                  <a:gd name="T0" fmla="*/ 0 w 11"/>
                  <a:gd name="T1" fmla="*/ 0 h 66"/>
                  <a:gd name="T2" fmla="*/ 0 w 11"/>
                  <a:gd name="T3" fmla="*/ 61 h 66"/>
                  <a:gd name="T4" fmla="*/ 0 w 11"/>
                  <a:gd name="T5" fmla="*/ 61 h 66"/>
                  <a:gd name="T6" fmla="*/ 11 w 11"/>
                  <a:gd name="T7" fmla="*/ 66 h 66"/>
                  <a:gd name="T8" fmla="*/ 11 w 11"/>
                  <a:gd name="T9" fmla="*/ 5 h 66"/>
                  <a:gd name="T10" fmla="*/ 11 w 11"/>
                  <a:gd name="T11" fmla="*/ 5 h 66"/>
                  <a:gd name="T12" fmla="*/ 0 w 11"/>
                  <a:gd name="T13" fmla="*/ 0 h 66"/>
                  <a:gd name="T14" fmla="*/ 0 w 11"/>
                  <a:gd name="T1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6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6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343">
                <a:extLst>
                  <a:ext uri="{FF2B5EF4-FFF2-40B4-BE49-F238E27FC236}">
                    <a16:creationId xmlns:a16="http://schemas.microsoft.com/office/drawing/2014/main" id="{ECFC0325-4E19-4460-BA06-6888FC2D4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019" y="5278438"/>
                <a:ext cx="26988" cy="96837"/>
              </a:xfrm>
              <a:custGeom>
                <a:avLst/>
                <a:gdLst>
                  <a:gd name="T0" fmla="*/ 0 w 17"/>
                  <a:gd name="T1" fmla="*/ 0 h 61"/>
                  <a:gd name="T2" fmla="*/ 0 w 17"/>
                  <a:gd name="T3" fmla="*/ 61 h 61"/>
                  <a:gd name="T4" fmla="*/ 0 w 17"/>
                  <a:gd name="T5" fmla="*/ 61 h 61"/>
                  <a:gd name="T6" fmla="*/ 17 w 17"/>
                  <a:gd name="T7" fmla="*/ 61 h 61"/>
                  <a:gd name="T8" fmla="*/ 17 w 17"/>
                  <a:gd name="T9" fmla="*/ 0 h 61"/>
                  <a:gd name="T10" fmla="*/ 17 w 17"/>
                  <a:gd name="T11" fmla="*/ 0 h 61"/>
                  <a:gd name="T12" fmla="*/ 0 w 17"/>
                  <a:gd name="T13" fmla="*/ 0 h 61"/>
                  <a:gd name="T14" fmla="*/ 0 w 17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7" y="61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344">
                <a:extLst>
                  <a:ext uri="{FF2B5EF4-FFF2-40B4-BE49-F238E27FC236}">
                    <a16:creationId xmlns:a16="http://schemas.microsoft.com/office/drawing/2014/main" id="{A102C557-C24A-4B49-A567-D22E83FF8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00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345">
                <a:extLst>
                  <a:ext uri="{FF2B5EF4-FFF2-40B4-BE49-F238E27FC236}">
                    <a16:creationId xmlns:a16="http://schemas.microsoft.com/office/drawing/2014/main" id="{F3758CFE-E02B-48CB-8245-6627CB5B6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646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D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46">
                <a:extLst>
                  <a:ext uri="{FF2B5EF4-FFF2-40B4-BE49-F238E27FC236}">
                    <a16:creationId xmlns:a16="http://schemas.microsoft.com/office/drawing/2014/main" id="{A7887E3B-13A7-4DE8-B37A-0164A50BF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3932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347">
                <a:extLst>
                  <a:ext uri="{FF2B5EF4-FFF2-40B4-BE49-F238E27FC236}">
                    <a16:creationId xmlns:a16="http://schemas.microsoft.com/office/drawing/2014/main" id="{E02B095D-5135-4D4F-85E9-4E71A5156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1394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48">
                <a:extLst>
                  <a:ext uri="{FF2B5EF4-FFF2-40B4-BE49-F238E27FC236}">
                    <a16:creationId xmlns:a16="http://schemas.microsoft.com/office/drawing/2014/main" id="{24676489-0A9D-48F9-A603-9321C3A09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885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349">
                <a:extLst>
                  <a:ext uri="{FF2B5EF4-FFF2-40B4-BE49-F238E27FC236}">
                    <a16:creationId xmlns:a16="http://schemas.microsoft.com/office/drawing/2014/main" id="{81225E6B-5272-4D65-971B-0822A9738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31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7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350">
                <a:extLst>
                  <a:ext uri="{FF2B5EF4-FFF2-40B4-BE49-F238E27FC236}">
                    <a16:creationId xmlns:a16="http://schemas.microsoft.com/office/drawing/2014/main" id="{C64CB239-FA8F-4E92-8D56-BC7EA7D46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3782" y="5278438"/>
                <a:ext cx="19050" cy="96837"/>
              </a:xfrm>
              <a:custGeom>
                <a:avLst/>
                <a:gdLst>
                  <a:gd name="T0" fmla="*/ 0 w 12"/>
                  <a:gd name="T1" fmla="*/ 0 h 61"/>
                  <a:gd name="T2" fmla="*/ 0 w 12"/>
                  <a:gd name="T3" fmla="*/ 61 h 61"/>
                  <a:gd name="T4" fmla="*/ 0 w 12"/>
                  <a:gd name="T5" fmla="*/ 61 h 61"/>
                  <a:gd name="T6" fmla="*/ 12 w 12"/>
                  <a:gd name="T7" fmla="*/ 61 h 61"/>
                  <a:gd name="T8" fmla="*/ 12 w 12"/>
                  <a:gd name="T9" fmla="*/ 0 h 61"/>
                  <a:gd name="T10" fmla="*/ 12 w 12"/>
                  <a:gd name="T11" fmla="*/ 0 h 61"/>
                  <a:gd name="T12" fmla="*/ 0 w 12"/>
                  <a:gd name="T13" fmla="*/ 0 h 61"/>
                  <a:gd name="T14" fmla="*/ 0 w 1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2" y="6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351">
                <a:extLst>
                  <a:ext uri="{FF2B5EF4-FFF2-40B4-BE49-F238E27FC236}">
                    <a16:creationId xmlns:a16="http://schemas.microsoft.com/office/drawing/2014/main" id="{02FB0CA6-0D11-456C-B08C-8A4A38ED9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582" y="1785938"/>
                <a:ext cx="53975" cy="3175000"/>
              </a:xfrm>
              <a:custGeom>
                <a:avLst/>
                <a:gdLst>
                  <a:gd name="T0" fmla="*/ 34 w 34"/>
                  <a:gd name="T1" fmla="*/ 1961 h 2000"/>
                  <a:gd name="T2" fmla="*/ 0 w 34"/>
                  <a:gd name="T3" fmla="*/ 2000 h 2000"/>
                  <a:gd name="T4" fmla="*/ 0 w 34"/>
                  <a:gd name="T5" fmla="*/ 0 h 2000"/>
                  <a:gd name="T6" fmla="*/ 34 w 34"/>
                  <a:gd name="T7" fmla="*/ 33 h 2000"/>
                  <a:gd name="T8" fmla="*/ 34 w 34"/>
                  <a:gd name="T9" fmla="*/ 1961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00">
                    <a:moveTo>
                      <a:pt x="34" y="1961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34" y="33"/>
                    </a:lnTo>
                    <a:lnTo>
                      <a:pt x="34" y="1961"/>
                    </a:lnTo>
                    <a:close/>
                  </a:path>
                </a:pathLst>
              </a:custGeom>
              <a:solidFill>
                <a:srgbClr val="3A3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912779-2AC4-442C-9D89-C8718DC50A07}"/>
                </a:ext>
              </a:extLst>
            </p:cNvPr>
            <p:cNvSpPr/>
            <p:nvPr/>
          </p:nvSpPr>
          <p:spPr>
            <a:xfrm>
              <a:off x="1593651" y="2683122"/>
              <a:ext cx="261735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600" dirty="0">
                  <a:solidFill>
                    <a:schemeClr val="bg1"/>
                  </a:solidFill>
                </a:rPr>
                <a:t>정수를 </a:t>
              </a:r>
              <a:r>
                <a:rPr lang="ko-KR" altLang="en-US" sz="1600" dirty="0" err="1">
                  <a:solidFill>
                    <a:schemeClr val="bg1"/>
                  </a:solidFill>
                </a:rPr>
                <a:t>입력하시오</a:t>
              </a:r>
              <a:r>
                <a:rPr lang="en-US" altLang="ko-KR" sz="1600" dirty="0">
                  <a:solidFill>
                    <a:schemeClr val="bg1"/>
                  </a:solidFill>
                </a:rPr>
                <a:t>: 10</a:t>
              </a:r>
            </a:p>
            <a:p>
              <a:pPr latinLnBrk="1"/>
              <a:r>
                <a:rPr lang="ko-KR" altLang="en-US" sz="1600" dirty="0">
                  <a:solidFill>
                    <a:schemeClr val="bg1"/>
                  </a:solidFill>
                </a:rPr>
                <a:t>정수를 </a:t>
              </a:r>
              <a:r>
                <a:rPr lang="ko-KR" altLang="en-US" sz="1600" dirty="0" err="1">
                  <a:solidFill>
                    <a:schemeClr val="bg1"/>
                  </a:solidFill>
                </a:rPr>
                <a:t>입력하시오</a:t>
              </a:r>
              <a:r>
                <a:rPr lang="en-US" altLang="ko-KR" sz="1600" dirty="0">
                  <a:solidFill>
                    <a:schemeClr val="bg1"/>
                  </a:solidFill>
                </a:rPr>
                <a:t>: 20</a:t>
              </a:r>
            </a:p>
            <a:p>
              <a:pPr latinLnBrk="1"/>
              <a:r>
                <a:rPr lang="ko-KR" altLang="en-US" sz="1600" dirty="0">
                  <a:solidFill>
                    <a:schemeClr val="bg1"/>
                  </a:solidFill>
                </a:rPr>
                <a:t>정수를 </a:t>
              </a:r>
              <a:r>
                <a:rPr lang="ko-KR" altLang="en-US" sz="1600" dirty="0" err="1">
                  <a:solidFill>
                    <a:schemeClr val="bg1"/>
                  </a:solidFill>
                </a:rPr>
                <a:t>입력하시오</a:t>
              </a:r>
              <a:r>
                <a:rPr lang="en-US" altLang="ko-KR" sz="1600" dirty="0">
                  <a:solidFill>
                    <a:schemeClr val="bg1"/>
                  </a:solidFill>
                </a:rPr>
                <a:t>: 30</a:t>
              </a:r>
            </a:p>
            <a:p>
              <a:pPr latinLnBrk="1"/>
              <a:r>
                <a:rPr lang="ko-KR" altLang="en-US" sz="1600" dirty="0">
                  <a:solidFill>
                    <a:schemeClr val="bg1"/>
                  </a:solidFill>
                </a:rPr>
                <a:t>정수를 </a:t>
              </a:r>
              <a:r>
                <a:rPr lang="ko-KR" altLang="en-US" sz="1600" dirty="0" err="1">
                  <a:solidFill>
                    <a:schemeClr val="bg1"/>
                  </a:solidFill>
                </a:rPr>
                <a:t>입력하시오</a:t>
              </a:r>
              <a:r>
                <a:rPr lang="en-US" altLang="ko-KR" sz="1600" dirty="0">
                  <a:solidFill>
                    <a:schemeClr val="bg1"/>
                  </a:solidFill>
                </a:rPr>
                <a:t>: 0</a:t>
              </a:r>
            </a:p>
            <a:p>
              <a:pPr latinLnBrk="1"/>
              <a:r>
                <a:rPr lang="ko-KR" altLang="en-US" sz="1600" dirty="0">
                  <a:solidFill>
                    <a:schemeClr val="bg1"/>
                  </a:solidFill>
                </a:rPr>
                <a:t>숫자들의 합 </a:t>
              </a:r>
              <a:r>
                <a:rPr lang="en-US" altLang="ko-KR" sz="1600" dirty="0">
                  <a:solidFill>
                    <a:schemeClr val="bg1"/>
                  </a:solidFill>
                </a:rPr>
                <a:t>= 60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94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반복의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  <a:r>
              <a:rPr lang="en-US" altLang="ko-KR" dirty="0"/>
              <a:t>(iteration)</a:t>
            </a:r>
            <a:r>
              <a:rPr lang="ko-KR" altLang="en-US" dirty="0"/>
              <a:t>은 같은 처리 과정을 여러 번 되풀이하는 것이다</a:t>
            </a:r>
          </a:p>
        </p:txBody>
      </p:sp>
      <p:sp>
        <p:nvSpPr>
          <p:cNvPr id="5" name="Text Box 221">
            <a:extLst>
              <a:ext uri="{FF2B5EF4-FFF2-40B4-BE49-F238E27FC236}">
                <a16:creationId xmlns:a16="http://schemas.microsoft.com/office/drawing/2014/main" id="{6015BDC1-6A21-45F6-A67F-ADE10739E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05" y="2468639"/>
            <a:ext cx="310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dirty="0">
                <a:solidFill>
                  <a:schemeClr val="tx2"/>
                </a:solidFill>
              </a:rPr>
              <a:t>Q) </a:t>
            </a:r>
            <a:r>
              <a:rPr lang="ko-KR" altLang="en-US" dirty="0">
                <a:solidFill>
                  <a:schemeClr val="tx2"/>
                </a:solidFill>
              </a:rPr>
              <a:t>반복 구조는 왜 필요한가</a:t>
            </a:r>
            <a:r>
              <a:rPr lang="en-US" altLang="ko-KR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03F97B-DBC3-42A2-BA5A-D1EBA320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49" y="4059638"/>
            <a:ext cx="6581775" cy="21621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B1AB8-58D9-4A39-805F-BC4348AD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842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#2: </a:t>
            </a:r>
            <a:r>
              <a:rPr lang="ko-KR" altLang="en-US" dirty="0"/>
              <a:t>숫자 추측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프로그램이 가지고 있는 정수를 사용자가 알아맞히는 게임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2238000" y="2422076"/>
            <a:ext cx="4686675" cy="3699179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2779004" y="2848742"/>
            <a:ext cx="379918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정답을 추측하여 보시오</a:t>
            </a:r>
            <a:r>
              <a:rPr lang="en-US" altLang="ko-KR" sz="1600" dirty="0">
                <a:solidFill>
                  <a:schemeClr val="bg1"/>
                </a:solidFill>
              </a:rPr>
              <a:t>: 10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제시한 정수가 정답보다 작습니다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정답을 추측하여 보시오</a:t>
            </a:r>
            <a:r>
              <a:rPr lang="en-US" altLang="ko-KR" sz="1600" dirty="0">
                <a:solidFill>
                  <a:schemeClr val="bg1"/>
                </a:solidFill>
              </a:rPr>
              <a:t>: 30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제시한 정수가 정답보다 작습니다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정답을 추측하여 </a:t>
            </a:r>
            <a:r>
              <a:rPr lang="ko-KR" altLang="en-US" sz="1600" dirty="0" err="1">
                <a:solidFill>
                  <a:schemeClr val="bg1"/>
                </a:solidFill>
              </a:rPr>
              <a:t>보시오</a:t>
            </a:r>
            <a:r>
              <a:rPr lang="en-US" altLang="ko-KR" sz="1600" dirty="0">
                <a:solidFill>
                  <a:schemeClr val="bg1"/>
                </a:solidFill>
              </a:rPr>
              <a:t>: 60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제시한 정수가 정답보다 큽니다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정답을 추측하여 보시오</a:t>
            </a:r>
            <a:r>
              <a:rPr lang="en-US" altLang="ko-KR" sz="1600" dirty="0">
                <a:solidFill>
                  <a:schemeClr val="bg1"/>
                </a:solidFill>
              </a:rPr>
              <a:t>: 59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정답입니다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시도횟수</a:t>
            </a:r>
            <a:r>
              <a:rPr lang="en-US" altLang="ko-KR" sz="1600" dirty="0">
                <a:solidFill>
                  <a:schemeClr val="bg1"/>
                </a:solidFill>
              </a:rPr>
              <a:t>=4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1553CD-260E-4F9A-9145-4464A7EC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9681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53910" y="1812894"/>
            <a:ext cx="8212138" cy="3096457"/>
          </a:xfrm>
          <a:solidFill>
            <a:srgbClr val="C4F6B0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600" i="1" dirty="0"/>
              <a:t>do {</a:t>
            </a:r>
            <a:endParaRPr lang="ko-KR" altLang="en-US" sz="1600" dirty="0"/>
          </a:p>
          <a:p>
            <a:r>
              <a:rPr lang="ko-KR" altLang="en-US" sz="1600" dirty="0"/>
              <a:t>	</a:t>
            </a:r>
            <a:r>
              <a:rPr lang="ko-KR" altLang="en-US" sz="1600" i="1" dirty="0"/>
              <a:t>사용자로부터 숫자를 </a:t>
            </a:r>
            <a:r>
              <a:rPr lang="en-US" altLang="ko-KR" sz="1600" i="1" dirty="0"/>
              <a:t>guess</a:t>
            </a:r>
            <a:r>
              <a:rPr lang="ko-KR" altLang="en-US" sz="1600" i="1" dirty="0"/>
              <a:t>로 입력 받는다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r>
              <a:rPr lang="ko-KR" altLang="en-US" sz="1600" dirty="0"/>
              <a:t>	</a:t>
            </a:r>
            <a:r>
              <a:rPr lang="ko-KR" altLang="en-US" sz="1600" i="1" dirty="0"/>
              <a:t>시도횟수를 증가한다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r>
              <a:rPr lang="ko-KR" altLang="en-US" sz="1600" dirty="0"/>
              <a:t>	</a:t>
            </a:r>
            <a:r>
              <a:rPr lang="en-US" altLang="ko-KR" sz="1600" i="1" dirty="0"/>
              <a:t>if( guess &lt; answer )</a:t>
            </a:r>
            <a:endParaRPr lang="ko-KR" altLang="en-US" sz="1600" dirty="0"/>
          </a:p>
          <a:p>
            <a:r>
              <a:rPr lang="ko-KR" altLang="en-US" sz="1600" dirty="0"/>
              <a:t>		</a:t>
            </a:r>
            <a:r>
              <a:rPr lang="ko-KR" altLang="en-US" sz="1600" i="1" dirty="0"/>
              <a:t>숫자가 작다고 출력한다</a:t>
            </a:r>
            <a:r>
              <a:rPr lang="en-US" altLang="ko-KR" sz="1600" i="1" dirty="0"/>
              <a:t>.</a:t>
            </a:r>
            <a:endParaRPr lang="ko-KR" altLang="en-US" sz="1600" dirty="0"/>
          </a:p>
          <a:p>
            <a:r>
              <a:rPr lang="ko-KR" altLang="en-US" sz="1600" dirty="0"/>
              <a:t>	</a:t>
            </a:r>
            <a:r>
              <a:rPr lang="en-US" altLang="ko-KR" sz="1600" i="1" dirty="0"/>
              <a:t>if( guess &gt; answer )</a:t>
            </a:r>
            <a:endParaRPr lang="ko-KR" altLang="en-US" sz="1600" dirty="0"/>
          </a:p>
          <a:p>
            <a:r>
              <a:rPr lang="ko-KR" altLang="en-US" sz="1600" dirty="0"/>
              <a:t>		</a:t>
            </a:r>
            <a:r>
              <a:rPr lang="ko-KR" altLang="en-US" sz="1600" i="1" dirty="0"/>
              <a:t>숫자가 크다고 출력한다</a:t>
            </a:r>
            <a:r>
              <a:rPr lang="en-US" altLang="ko-KR" sz="1600" i="1" dirty="0"/>
              <a:t>.</a:t>
            </a:r>
            <a:endParaRPr lang="ko-KR" altLang="en-US" sz="1600" dirty="0"/>
          </a:p>
          <a:p>
            <a:r>
              <a:rPr lang="en-US" altLang="ko-KR" sz="1600" i="1" dirty="0"/>
              <a:t>} while(guess != answer);</a:t>
            </a:r>
            <a:endParaRPr lang="ko-KR" altLang="en-US" sz="1600" dirty="0"/>
          </a:p>
          <a:p>
            <a:r>
              <a:rPr lang="ko-KR" altLang="en-US" sz="1600" i="1" dirty="0"/>
              <a:t>“</a:t>
            </a:r>
            <a:r>
              <a:rPr lang="ko-KR" altLang="en-US" sz="1600" i="1" dirty="0" err="1"/>
              <a:t>정답입니다”와</a:t>
            </a:r>
            <a:r>
              <a:rPr lang="ko-KR" altLang="en-US" sz="1600" i="1" dirty="0"/>
              <a:t> 시도횟수를 출력한다</a:t>
            </a:r>
            <a:r>
              <a:rPr lang="en-US" altLang="ko-KR" sz="1600" i="1" dirty="0"/>
              <a:t>.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FD6D9-F6F1-4140-9BAE-BA27D2D5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8654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07307" y="1510499"/>
            <a:ext cx="7626350" cy="529498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answer =59;     </a:t>
            </a:r>
            <a:r>
              <a:rPr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정답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guess;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tries =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      do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 {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            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정답을 추측하여 보시오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: ");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            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, &amp;guess);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            tries++;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            if</a:t>
            </a:r>
            <a:r>
              <a:rPr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(guess &gt; answer)  </a:t>
            </a:r>
            <a:r>
              <a:rPr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사용자가 입력한 정수가 정답보다 높으면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제시한 정수가 정답보다 큽니다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.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\n 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");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            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if</a:t>
            </a:r>
            <a:r>
              <a:rPr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(guess &lt; answer)  </a:t>
            </a:r>
            <a:r>
              <a:rPr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사용자가 입력한 정수가 정답보다 낮으면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제시한 정수가 정답보다 작습니다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.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\n 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");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       } 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(guess !=answer);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정답입니다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시도횟수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=%d\n"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, tries);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}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33B78E-4E46-41B6-81D5-51C6AF5C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9663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위의 프로그램이 게임이 되려면 </a:t>
            </a:r>
            <a:r>
              <a:rPr lang="ko-KR" altLang="en-US" dirty="0" err="1"/>
              <a:t>난수를</a:t>
            </a:r>
            <a:r>
              <a:rPr lang="ko-KR" altLang="en-US" dirty="0"/>
              <a:t> 발생시키는 것이 좋다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rand():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RAND_MAX </a:t>
            </a:r>
            <a:r>
              <a:rPr lang="ko-KR" altLang="en-US" dirty="0"/>
              <a:t>사이의 임의의 수</a:t>
            </a:r>
            <a:r>
              <a:rPr lang="en-US" altLang="ko-KR" dirty="0"/>
              <a:t>(</a:t>
            </a:r>
            <a:r>
              <a:rPr lang="ko-KR" altLang="en-US" dirty="0"/>
              <a:t>난수</a:t>
            </a:r>
            <a:r>
              <a:rPr lang="en-US" altLang="ko-KR" dirty="0"/>
              <a:t>)</a:t>
            </a:r>
            <a:r>
              <a:rPr lang="ko-KR" altLang="en-US" dirty="0"/>
              <a:t>를 발생시킴</a:t>
            </a:r>
            <a:endParaRPr lang="en-US" altLang="ko-KR" dirty="0"/>
          </a:p>
          <a:p>
            <a:pPr lvl="1"/>
            <a:r>
              <a:rPr lang="en-US" altLang="ko-KR" dirty="0"/>
              <a:t>(rand()%100): 0</a:t>
            </a:r>
            <a:r>
              <a:rPr lang="ko-KR" altLang="en-US" dirty="0"/>
              <a:t>부터 </a:t>
            </a:r>
            <a:r>
              <a:rPr lang="en-US" altLang="ko-KR" dirty="0"/>
              <a:t>99</a:t>
            </a:r>
            <a:r>
              <a:rPr lang="ko-KR" altLang="en-US" dirty="0"/>
              <a:t>까지의 난수로 변경</a:t>
            </a:r>
            <a:endParaRPr lang="en-US" altLang="ko-KR" dirty="0"/>
          </a:p>
          <a:p>
            <a:pPr lvl="1"/>
            <a:r>
              <a:rPr lang="en-US" altLang="ko-KR" dirty="0" err="1"/>
              <a:t>stdlib.h</a:t>
            </a:r>
            <a:r>
              <a:rPr lang="en-US" altLang="ko-KR" dirty="0"/>
              <a:t> </a:t>
            </a:r>
            <a:r>
              <a:rPr lang="ko-KR" altLang="en-US" dirty="0"/>
              <a:t>헤더 파일을 </a:t>
            </a:r>
            <a:r>
              <a:rPr lang="en-US" altLang="ko-KR" dirty="0"/>
              <a:t>include </a:t>
            </a:r>
            <a:r>
              <a:rPr lang="ko-KR" altLang="en-US" dirty="0"/>
              <a:t>시켜야 함</a:t>
            </a:r>
            <a:endParaRPr lang="en-US" altLang="ko-KR" dirty="0"/>
          </a:p>
          <a:p>
            <a:pPr lvl="1"/>
            <a:r>
              <a:rPr lang="en-US" altLang="ko-KR" dirty="0"/>
              <a:t>rand()</a:t>
            </a:r>
            <a:r>
              <a:rPr lang="ko-KR" altLang="en-US" dirty="0"/>
              <a:t>함수에 대해서는 </a:t>
            </a:r>
            <a:r>
              <a:rPr lang="en-US" altLang="ko-KR" dirty="0"/>
              <a:t>googling</a:t>
            </a:r>
            <a:r>
              <a:rPr lang="ko-KR" altLang="en-US" dirty="0"/>
              <a:t>으로 꼭 찾아보고 사용할 것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여러 </a:t>
            </a:r>
            <a:r>
              <a:rPr lang="en-US" altLang="ko-KR" dirty="0"/>
              <a:t>programming language</a:t>
            </a:r>
            <a:r>
              <a:rPr lang="ko-KR" altLang="en-US" dirty="0"/>
              <a:t>에서 </a:t>
            </a:r>
            <a:r>
              <a:rPr lang="en-US" altLang="ko-KR" dirty="0"/>
              <a:t>rand()</a:t>
            </a:r>
            <a:r>
              <a:rPr lang="ko-KR" altLang="en-US" dirty="0"/>
              <a:t>함수의 작동 및 결과값이 다를 수 있으니</a:t>
            </a:r>
            <a:r>
              <a:rPr lang="en-US" altLang="ko-KR" dirty="0"/>
              <a:t>, </a:t>
            </a:r>
            <a:r>
              <a:rPr lang="ko-KR" altLang="en-US" dirty="0"/>
              <a:t>반드시 </a:t>
            </a:r>
            <a:r>
              <a:rPr lang="en-US" altLang="ko-KR" dirty="0"/>
              <a:t>C </a:t>
            </a:r>
            <a:r>
              <a:rPr lang="ko-KR" altLang="en-US" dirty="0"/>
              <a:t>언어에 대한 설명을 참고할 것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4779156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F7FB-6471-4450-8E0B-4E280C35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7959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영화관 예매 시스템 </a:t>
            </a:r>
            <a:r>
              <a:rPr lang="en-US" altLang="ko-KR" dirty="0"/>
              <a:t>(Project_0)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079757" y="1742677"/>
            <a:ext cx="4984791" cy="4724798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2591822" y="2129177"/>
            <a:ext cx="42302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1---</a:t>
            </a:r>
            <a:r>
              <a:rPr lang="ko-KR" altLang="en-US" sz="1600" dirty="0">
                <a:solidFill>
                  <a:schemeClr val="bg1"/>
                </a:solidFill>
              </a:rPr>
              <a:t>좌석확인하기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2---</a:t>
            </a:r>
            <a:r>
              <a:rPr lang="ko-KR" altLang="en-US" sz="1600" dirty="0">
                <a:solidFill>
                  <a:schemeClr val="bg1"/>
                </a:solidFill>
              </a:rPr>
              <a:t>예약하기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3---</a:t>
            </a:r>
            <a:r>
              <a:rPr lang="ko-KR" altLang="en-US" sz="1600" dirty="0">
                <a:solidFill>
                  <a:schemeClr val="bg1"/>
                </a:solidFill>
              </a:rPr>
              <a:t>예약취소하기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4---</a:t>
            </a:r>
            <a:r>
              <a:rPr lang="ko-KR" altLang="en-US" sz="1600" dirty="0">
                <a:solidFill>
                  <a:schemeClr val="bg1"/>
                </a:solidFill>
              </a:rPr>
              <a:t>종료하기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메뉴를 선택하시요</a:t>
            </a:r>
            <a:r>
              <a:rPr lang="en-US" altLang="ko-KR" sz="1600" dirty="0">
                <a:solidFill>
                  <a:schemeClr val="bg1"/>
                </a:solidFill>
              </a:rPr>
              <a:t>: 1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선택된 메뉴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ko-KR" altLang="en-US" sz="1600" dirty="0">
                <a:solidFill>
                  <a:schemeClr val="bg1"/>
                </a:solidFill>
              </a:rPr>
              <a:t>좌석확인하기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1---</a:t>
            </a:r>
            <a:r>
              <a:rPr lang="ko-KR" altLang="en-US" sz="1600" dirty="0">
                <a:solidFill>
                  <a:schemeClr val="bg1"/>
                </a:solidFill>
              </a:rPr>
              <a:t>좌석확인하기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2---</a:t>
            </a:r>
            <a:r>
              <a:rPr lang="ko-KR" altLang="en-US" sz="1600" dirty="0">
                <a:solidFill>
                  <a:schemeClr val="bg1"/>
                </a:solidFill>
              </a:rPr>
              <a:t>예약하기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3---</a:t>
            </a:r>
            <a:r>
              <a:rPr lang="ko-KR" altLang="en-US" sz="1600" dirty="0">
                <a:solidFill>
                  <a:schemeClr val="bg1"/>
                </a:solidFill>
              </a:rPr>
              <a:t>예약취소하기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4---</a:t>
            </a:r>
            <a:r>
              <a:rPr lang="ko-KR" altLang="en-US" sz="1600" dirty="0">
                <a:solidFill>
                  <a:schemeClr val="bg1"/>
                </a:solidFill>
              </a:rPr>
              <a:t>종료하기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메뉴를 선택하시요</a:t>
            </a:r>
            <a:r>
              <a:rPr lang="en-US" altLang="ko-KR" sz="1600" dirty="0">
                <a:solidFill>
                  <a:schemeClr val="bg1"/>
                </a:solidFill>
              </a:rPr>
              <a:t>: 4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선택된 메뉴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ko-KR" altLang="en-US" sz="1600" dirty="0">
                <a:solidFill>
                  <a:schemeClr val="bg1"/>
                </a:solidFill>
              </a:rPr>
              <a:t>종료하기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이용해 주셔서 감사합니다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6E77D0-1876-421F-8E15-271CF6E1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31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878966" y="1"/>
            <a:ext cx="7578725" cy="683894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select;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"1---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좌석확인하기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"2---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예약하기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\n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＂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"3---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예약취소하기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“4---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종료하기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메뉴를 선택하시요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&amp;select);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if(select == 1)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		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(“</a:t>
            </a: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선택된 메뉴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좌석확인하기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\n\n”);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     else if(select == 2)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		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(“</a:t>
            </a: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선택된 메뉴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예약하기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\n\n”);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     else if(select == 3) 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		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(“</a:t>
            </a: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선택된 메뉴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예약취소하기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\n\n”);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} 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(select != 4);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(“</a:t>
            </a: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선택된 메뉴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종료하기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\n\n”);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이용해 주셔서 감사합니다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”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AFE5D6-E854-405B-AD9B-6F71E073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034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68CC4-0471-4B70-9CFB-F8D7DE94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(Project1) </a:t>
            </a:r>
            <a:r>
              <a:rPr lang="ko-KR" altLang="en-US" dirty="0"/>
              <a:t>영화관 예매 시스템 </a:t>
            </a:r>
            <a:r>
              <a:rPr lang="en-US" altLang="ko-KR"/>
              <a:t>v.1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45A51-1CD7-40B2-87F9-58AF894644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775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영화관에는 좌석이 </a:t>
            </a:r>
            <a:r>
              <a:rPr lang="en-US" altLang="ko-KR" dirty="0"/>
              <a:t>5</a:t>
            </a:r>
            <a:r>
              <a:rPr lang="ko-KR" altLang="en-US" dirty="0"/>
              <a:t>개 있다고 가정하자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자리의 예약 여부를 나타내는 변수</a:t>
            </a:r>
            <a:r>
              <a:rPr lang="en-US" altLang="ko-KR" dirty="0"/>
              <a:t>: s0, s1, …, s4 (integer)</a:t>
            </a:r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은 빈자리</a:t>
            </a:r>
            <a:r>
              <a:rPr lang="en-US" altLang="ko-KR" dirty="0"/>
              <a:t>, 1</a:t>
            </a:r>
            <a:r>
              <a:rPr lang="ko-KR" altLang="en-US" dirty="0"/>
              <a:t>은 예약된 자리를 의미</a:t>
            </a:r>
            <a:endParaRPr lang="en-US" altLang="ko-KR" dirty="0"/>
          </a:p>
          <a:p>
            <a:r>
              <a:rPr lang="ko-KR" altLang="en-US" dirty="0"/>
              <a:t>좌석확인하기  </a:t>
            </a:r>
            <a:r>
              <a:rPr lang="en-US" altLang="ko-KR" dirty="0"/>
              <a:t>//</a:t>
            </a:r>
            <a:r>
              <a:rPr lang="ko-KR" altLang="en-US" dirty="0"/>
              <a:t>현재 좌석의 예약 현황을 출력 </a:t>
            </a:r>
            <a:endParaRPr lang="en-US" altLang="ko-KR" dirty="0"/>
          </a:p>
          <a:p>
            <a:pPr lvl="1">
              <a:lnSpc>
                <a:spcPct val="7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lvl="1">
              <a:lnSpc>
                <a:spcPct val="7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</a:t>
            </a:r>
          </a:p>
          <a:p>
            <a:pPr lvl="1">
              <a:lnSpc>
                <a:spcPct val="7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0 0 0 0 0</a:t>
            </a:r>
          </a:p>
          <a:p>
            <a:r>
              <a:rPr lang="ko-KR" altLang="en-US" dirty="0"/>
              <a:t>예약하기</a:t>
            </a:r>
            <a:endParaRPr lang="en-US" altLang="ko-KR" dirty="0"/>
          </a:p>
          <a:p>
            <a:pPr lvl="1">
              <a:lnSpc>
                <a:spcPct val="70000"/>
              </a:lnSpc>
            </a:pPr>
            <a:r>
              <a:rPr lang="ko-KR" altLang="en-US" dirty="0"/>
              <a:t>예약을 원하는 자리는</a:t>
            </a:r>
            <a:r>
              <a:rPr lang="en-US" altLang="ko-KR" dirty="0"/>
              <a:t>? 3</a:t>
            </a:r>
          </a:p>
          <a:p>
            <a:pPr lvl="1">
              <a:lnSpc>
                <a:spcPct val="7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을 입력하셨습니다</a:t>
            </a:r>
            <a:r>
              <a:rPr lang="en-US" altLang="ko-KR" dirty="0"/>
              <a:t>.</a:t>
            </a:r>
          </a:p>
          <a:p>
            <a:pPr lvl="2">
              <a:lnSpc>
                <a:spcPct val="70000"/>
              </a:lnSpc>
            </a:pPr>
            <a:r>
              <a:rPr lang="ko-KR" altLang="en-US" dirty="0"/>
              <a:t>이미 예약된 자리입니다</a:t>
            </a:r>
            <a:r>
              <a:rPr lang="en-US" altLang="ko-KR" dirty="0"/>
              <a:t>. or </a:t>
            </a:r>
            <a:r>
              <a:rPr lang="ko-KR" altLang="en-US" dirty="0"/>
              <a:t>예약이 완료되었습니다</a:t>
            </a:r>
            <a:r>
              <a:rPr lang="en-US" altLang="ko-KR" dirty="0"/>
              <a:t>.</a:t>
            </a:r>
          </a:p>
          <a:p>
            <a:pPr lvl="2">
              <a:lnSpc>
                <a:spcPct val="7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lvl="2">
              <a:lnSpc>
                <a:spcPct val="7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</a:t>
            </a:r>
          </a:p>
          <a:p>
            <a:pPr lvl="2">
              <a:lnSpc>
                <a:spcPct val="7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0 0 0 1 0</a:t>
            </a:r>
          </a:p>
          <a:p>
            <a:r>
              <a:rPr lang="ko-KR" altLang="en-US" dirty="0"/>
              <a:t>예약취소하기</a:t>
            </a:r>
            <a:endParaRPr lang="en-US" altLang="ko-KR" dirty="0"/>
          </a:p>
          <a:p>
            <a:pPr lvl="1">
              <a:lnSpc>
                <a:spcPct val="70000"/>
              </a:lnSpc>
            </a:pPr>
            <a:r>
              <a:rPr lang="ko-KR" altLang="en-US" dirty="0"/>
              <a:t>예약취소를 원하는 자리는</a:t>
            </a:r>
            <a:r>
              <a:rPr lang="en-US" altLang="ko-KR" dirty="0"/>
              <a:t>? 3</a:t>
            </a:r>
          </a:p>
          <a:p>
            <a:pPr lvl="2">
              <a:lnSpc>
                <a:spcPct val="70000"/>
              </a:lnSpc>
            </a:pPr>
            <a:r>
              <a:rPr lang="ko-KR" altLang="en-US" dirty="0"/>
              <a:t>예약되지 않은 자리입니다</a:t>
            </a:r>
            <a:r>
              <a:rPr lang="en-US" altLang="ko-KR" dirty="0"/>
              <a:t>. or </a:t>
            </a:r>
            <a:r>
              <a:rPr lang="ko-KR" altLang="en-US" dirty="0"/>
              <a:t>예약취소가 완료되었습니다</a:t>
            </a:r>
            <a:r>
              <a:rPr lang="en-US" altLang="ko-KR" dirty="0"/>
              <a:t>.</a:t>
            </a:r>
          </a:p>
          <a:p>
            <a:pPr lvl="2">
              <a:lnSpc>
                <a:spcPct val="7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lvl="2">
              <a:lnSpc>
                <a:spcPct val="7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</a:t>
            </a:r>
          </a:p>
          <a:p>
            <a:pPr lvl="2">
              <a:lnSpc>
                <a:spcPct val="7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0 0 0 0 0</a:t>
            </a:r>
          </a:p>
          <a:p>
            <a:pPr>
              <a:lnSpc>
                <a:spcPct val="70000"/>
              </a:lnSpc>
            </a:pP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종료하기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70000"/>
              </a:lnSpc>
            </a:pP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이용해 주셔서 감사합니다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70000"/>
              </a:lnSpc>
            </a:pP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주의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장까지 진도에 맞게 구현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예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없이 구현할 것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24CE5D-9A91-4DC7-B20E-B87ADE7A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4635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7.5 for </a:t>
            </a:r>
            <a:r>
              <a:rPr lang="ko-KR" altLang="en-US" sz="3600" dirty="0"/>
              <a:t>루프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b="1">
                <a:latin typeface="새굴림" pitchFamily="18" charset="-127"/>
                <a:ea typeface="새굴림" pitchFamily="18" charset="-127"/>
              </a:rPr>
              <a:t>정해진 횟수만큼 반복하는 구조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6" y="2731541"/>
            <a:ext cx="8817087" cy="364118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54631F-11B9-45D2-90C2-EFCF1932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37C57F-67A7-9993-4BE2-4763AFC8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614" y="25629"/>
            <a:ext cx="3009817" cy="284472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while </a:t>
            </a:r>
            <a:r>
              <a:rPr kumimoji="1" lang="ko-KR" altLang="en-US" sz="1400" dirty="0">
                <a:solidFill>
                  <a:srgbClr val="008000"/>
                </a:solidFill>
                <a:latin typeface="Cambria Math" panose="02040503050406030204" pitchFamily="18" charset="0"/>
              </a:rPr>
              <a:t>문을 이용한 합계 프로그램 </a:t>
            </a:r>
            <a:endParaRPr kumimoji="1" lang="ko-KR" altLang="en-US" sz="1400" dirty="0">
              <a:solidFill>
                <a:srgbClr val="0000FF"/>
              </a:solidFill>
              <a:latin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kumimoji="1"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…</a:t>
            </a:r>
            <a:b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kumimoji="1"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0; </a:t>
            </a:r>
            <a:endParaRPr kumimoji="1" lang="ko-KR" altLang="en-US" sz="140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        </a:t>
            </a:r>
            <a:r>
              <a:rPr kumimoji="1"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kumimoji="1"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 5)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…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…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endParaRPr kumimoji="1" lang="ko-KR" altLang="en-US" sz="14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for </a:t>
            </a:r>
            <a:r>
              <a:rPr lang="ko-KR" altLang="en-US" sz="3600"/>
              <a:t>문의 구조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D3BEB5F-838A-45D9-BE5C-090909ABD0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4011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for(</a:t>
            </a:r>
            <a:r>
              <a:rPr lang="ko-KR" altLang="en-US" dirty="0" err="1"/>
              <a:t>초기식</a:t>
            </a:r>
            <a:r>
              <a:rPr lang="en-US" altLang="ko-KR" dirty="0"/>
              <a:t>; </a:t>
            </a:r>
            <a:r>
              <a:rPr lang="ko-KR" altLang="en-US" dirty="0"/>
              <a:t>조건식</a:t>
            </a:r>
            <a:r>
              <a:rPr lang="en-US" altLang="ko-KR" dirty="0"/>
              <a:t>; </a:t>
            </a:r>
            <a:r>
              <a:rPr lang="ko-KR" altLang="en-US" dirty="0" err="1"/>
              <a:t>증감식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문장</a:t>
            </a:r>
            <a:r>
              <a:rPr lang="en-US" altLang="ko-KR" dirty="0"/>
              <a:t>;      // { }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이용한 </a:t>
            </a:r>
            <a:r>
              <a:rPr lang="en-US" altLang="ko-KR" dirty="0"/>
              <a:t>compound statement </a:t>
            </a:r>
            <a:r>
              <a:rPr lang="ko-KR" altLang="en-US" dirty="0"/>
              <a:t>도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ko-KR" altLang="en-US" dirty="0"/>
              <a:t>문을</a:t>
            </a:r>
            <a:r>
              <a:rPr lang="en-US" altLang="ko-KR" dirty="0"/>
              <a:t> </a:t>
            </a:r>
            <a:r>
              <a:rPr lang="ko-KR" altLang="en-US" dirty="0"/>
              <a:t>처음 시작할 때</a:t>
            </a:r>
            <a:r>
              <a:rPr lang="en-US" altLang="ko-KR" dirty="0"/>
              <a:t>, </a:t>
            </a:r>
            <a:r>
              <a:rPr lang="ko-KR" altLang="en-US" dirty="0" err="1"/>
              <a:t>초기식</a:t>
            </a:r>
            <a:r>
              <a:rPr lang="ko-KR" altLang="en-US" dirty="0"/>
              <a:t> 수행</a:t>
            </a:r>
            <a:endParaRPr lang="en-US" altLang="ko-KR" dirty="0"/>
          </a:p>
          <a:p>
            <a:r>
              <a:rPr lang="ko-KR" altLang="en-US" dirty="0"/>
              <a:t>매 반복 전에 조건식을 검사하여</a:t>
            </a:r>
            <a:r>
              <a:rPr lang="en-US" altLang="ko-KR" dirty="0"/>
              <a:t>, True</a:t>
            </a:r>
            <a:r>
              <a:rPr lang="ko-KR" altLang="en-US" dirty="0"/>
              <a:t>인 경우 문장 또는 </a:t>
            </a:r>
            <a:r>
              <a:rPr lang="en-US" altLang="ko-KR" dirty="0"/>
              <a:t>{}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r>
              <a:rPr lang="en-US" altLang="ko-KR" dirty="0"/>
              <a:t>. (False</a:t>
            </a:r>
            <a:r>
              <a:rPr lang="ko-KR" altLang="en-US" dirty="0"/>
              <a:t>인 경우 </a:t>
            </a:r>
            <a:r>
              <a:rPr lang="en-US" altLang="ko-KR" dirty="0"/>
              <a:t>for</a:t>
            </a:r>
            <a:r>
              <a:rPr lang="ko-KR" altLang="en-US" dirty="0"/>
              <a:t>문이 종료됨</a:t>
            </a:r>
            <a:r>
              <a:rPr lang="en-US" altLang="ko-KR" dirty="0"/>
              <a:t>.) </a:t>
            </a:r>
            <a:r>
              <a:rPr lang="ko-KR" altLang="en-US" b="1" dirty="0">
                <a:solidFill>
                  <a:srgbClr val="FF0000"/>
                </a:solidFill>
              </a:rPr>
              <a:t>처음에도 검사함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문장 또는 </a:t>
            </a:r>
            <a:r>
              <a:rPr lang="en-US" altLang="ko-KR" dirty="0"/>
              <a:t>{}</a:t>
            </a:r>
            <a:r>
              <a:rPr lang="ko-KR" altLang="en-US" dirty="0"/>
              <a:t>을 수행한 후</a:t>
            </a:r>
            <a:r>
              <a:rPr lang="en-US" altLang="ko-KR" dirty="0"/>
              <a:t>, </a:t>
            </a:r>
            <a:r>
              <a:rPr lang="ko-KR" altLang="en-US" dirty="0"/>
              <a:t>증감식을 수행하고 다시 조건식을 검사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98" y="2492057"/>
            <a:ext cx="8572500" cy="23431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1A27FF-4400-4F5F-B72C-B695FCA6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38</a:t>
            </a:fld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878966" y="1766657"/>
            <a:ext cx="7578725" cy="339127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“Hello World!“ 5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번 출력하기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&lt; 5;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++)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는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부터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4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까지 증가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"Hello World!\n"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 </a:t>
            </a:r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22610" y="4791483"/>
            <a:ext cx="4643438" cy="132343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600" dirty="0"/>
              <a:t>Hello World!</a:t>
            </a:r>
          </a:p>
          <a:p>
            <a:r>
              <a:rPr lang="en-US" altLang="ko-KR" sz="1600" dirty="0"/>
              <a:t>Hello World!</a:t>
            </a:r>
          </a:p>
          <a:p>
            <a:r>
              <a:rPr lang="en-US" altLang="ko-KR" sz="1600" dirty="0"/>
              <a:t>Hello World!</a:t>
            </a:r>
          </a:p>
          <a:p>
            <a:r>
              <a:rPr lang="en-US" altLang="ko-KR" sz="1600" dirty="0"/>
              <a:t>Hello World!</a:t>
            </a:r>
          </a:p>
          <a:p>
            <a:r>
              <a:rPr lang="en-US" altLang="ko-KR" sz="1600" dirty="0"/>
              <a:t>Hello World!</a:t>
            </a:r>
            <a:endParaRPr lang="en-US" altLang="ko-KR" sz="1600" dirty="0">
              <a:ea typeface="굴림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BBEEE9-D471-4EFF-B49E-136B048F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63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ko-KR" altLang="en-US"/>
              <a:t>반복이 필요한가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3279" y="1706301"/>
            <a:ext cx="8212137" cy="18270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(“Hello World! \n”);</a:t>
            </a:r>
          </a:p>
          <a:p>
            <a:pPr marL="0" indent="0">
              <a:buNone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(“Hello World! \n”);</a:t>
            </a:r>
          </a:p>
          <a:p>
            <a:pPr marL="0" indent="0">
              <a:buNone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(“Hello World! \n”);</a:t>
            </a:r>
          </a:p>
          <a:p>
            <a:pPr marL="0" indent="0">
              <a:buNone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(“Hello World! \n”);</a:t>
            </a:r>
          </a:p>
          <a:p>
            <a:pPr marL="0" indent="0">
              <a:buNone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(“Hello World! \n”);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3911" y="4415470"/>
            <a:ext cx="8212137" cy="75133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for(</a:t>
            </a:r>
            <a:r>
              <a:rPr lang="en-US" altLang="ko-KR" sz="1600" dirty="0" err="1"/>
              <a:t>int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&lt;5;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 )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(“Hello World! \n”);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3888419" y="3728621"/>
            <a:ext cx="800928" cy="57704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F8C6AF-4FD3-4915-9AEB-7711D86B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4687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</a:t>
            </a:r>
            <a:r>
              <a:rPr lang="ko-KR" altLang="en-US" dirty="0" err="1"/>
              <a:t>실행과정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76542" y="1562100"/>
            <a:ext cx="7518788" cy="52578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6F714D-D1BE-4EFE-8079-22A65B0A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0695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</a:t>
            </a:r>
            <a:r>
              <a:rPr lang="ko-KR" altLang="en-US" dirty="0" err="1"/>
              <a:t>실행과정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4CDB1-A6D1-4692-B405-E4C6BC04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41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BDC1E6-5B46-7E51-284C-AD321B64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30" y="1576948"/>
            <a:ext cx="7448550" cy="5210175"/>
          </a:xfrm>
          <a:prstGeom prst="rect">
            <a:avLst/>
          </a:prstGeom>
        </p:spPr>
      </p:pic>
      <p:sp>
        <p:nvSpPr>
          <p:cNvPr id="7" name="원호 6">
            <a:extLst>
              <a:ext uri="{FF2B5EF4-FFF2-40B4-BE49-F238E27FC236}">
                <a16:creationId xmlns:a16="http://schemas.microsoft.com/office/drawing/2014/main" id="{CE9BE17C-B088-6D32-FA83-0383EAA2386B}"/>
              </a:ext>
            </a:extLst>
          </p:cNvPr>
          <p:cNvSpPr/>
          <p:nvPr/>
        </p:nvSpPr>
        <p:spPr>
          <a:xfrm>
            <a:off x="1174380" y="4831970"/>
            <a:ext cx="1515037" cy="1524005"/>
          </a:xfrm>
          <a:prstGeom prst="arc">
            <a:avLst>
              <a:gd name="adj1" fmla="val 7754833"/>
              <a:gd name="adj2" fmla="val 19833855"/>
            </a:avLst>
          </a:prstGeom>
          <a:ln w="158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764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ChangeArrowheads="1"/>
          </p:cNvSpPr>
          <p:nvPr/>
        </p:nvSpPr>
        <p:spPr bwMode="auto">
          <a:xfrm>
            <a:off x="863154" y="1603868"/>
            <a:ext cx="7569200" cy="439989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 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반복을 이용한 </a:t>
            </a:r>
            <a:r>
              <a:rPr kumimoji="1"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정수합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프로그램</a:t>
            </a:r>
            <a:endParaRPr kumimoji="1" lang="en-US" altLang="ko-KR" sz="1600" dirty="0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15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페이지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while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예제와 비교</a:t>
            </a:r>
            <a:endParaRPr kumimoji="1" lang="ko-KR" altLang="en-US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sum;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sum = 0;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1;i &lt;= 10;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sum = sum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   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"1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부터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10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까지의 정수의 합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 %d\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n"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,sum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869504" y="6047281"/>
            <a:ext cx="7558087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just"/>
            <a:r>
              <a:rPr lang="en-US" altLang="ko-KR" sz="1600">
                <a:ea typeface="굴림" pitchFamily="50" charset="-127"/>
              </a:rPr>
              <a:t>1</a:t>
            </a:r>
            <a:r>
              <a:rPr lang="ko-KR" altLang="en-US" sz="1600">
                <a:ea typeface="굴림" pitchFamily="50" charset="-127"/>
              </a:rPr>
              <a:t>부터 </a:t>
            </a:r>
            <a:r>
              <a:rPr lang="en-US" altLang="ko-KR" sz="1600">
                <a:ea typeface="굴림" pitchFamily="50" charset="-127"/>
              </a:rPr>
              <a:t>10</a:t>
            </a:r>
            <a:r>
              <a:rPr lang="ko-KR" altLang="en-US" sz="1600">
                <a:ea typeface="굴림" pitchFamily="50" charset="-127"/>
              </a:rPr>
              <a:t>까지의 정수의 합 </a:t>
            </a:r>
            <a:r>
              <a:rPr lang="en-US" altLang="ko-KR" sz="1600">
                <a:ea typeface="굴림" pitchFamily="50" charset="-127"/>
              </a:rPr>
              <a:t>= 55 </a:t>
            </a:r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-363984" y="5555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FFAA8A-CF27-4AEA-8F2A-B7FDF74E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42</a:t>
            </a:fld>
            <a:endParaRPr lang="en-US" altLang="ko-K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7EE2A6-AAF0-E20B-200E-9AF46DE58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614" y="25629"/>
            <a:ext cx="3009817" cy="284472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while </a:t>
            </a:r>
            <a:r>
              <a:rPr kumimoji="1" lang="ko-KR" altLang="en-US" sz="1400" dirty="0">
                <a:solidFill>
                  <a:srgbClr val="008000"/>
                </a:solidFill>
                <a:latin typeface="Cambria Math" panose="02040503050406030204" pitchFamily="18" charset="0"/>
              </a:rPr>
              <a:t>문을 이용한 합계 프로그램 </a:t>
            </a:r>
            <a:endParaRPr kumimoji="1" lang="ko-KR" altLang="en-US" sz="1400" dirty="0">
              <a:solidFill>
                <a:srgbClr val="0000FF"/>
              </a:solidFill>
              <a:latin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kumimoji="1"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…</a:t>
            </a:r>
            <a:b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kumimoji="1"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1; </a:t>
            </a:r>
            <a:endParaRPr kumimoji="1" lang="ko-KR" altLang="en-US" sz="140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        </a:t>
            </a:r>
            <a:r>
              <a:rPr kumimoji="1"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kumimoji="1"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&lt;= 10)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…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…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endParaRPr kumimoji="1" lang="ko-KR" altLang="en-US" sz="14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ChangeArrowheads="1"/>
          </p:cNvSpPr>
          <p:nvPr/>
        </p:nvSpPr>
        <p:spPr bwMode="auto">
          <a:xfrm>
            <a:off x="612648" y="1369164"/>
            <a:ext cx="7559675" cy="5091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반복을 이용한 </a:t>
            </a:r>
            <a:r>
              <a:rPr kumimoji="1" lang="ko-KR" altLang="en-US" sz="1600" dirty="0" err="1">
                <a:solidFill>
                  <a:srgbClr val="008000"/>
                </a:solidFill>
                <a:latin typeface="Cambria Math" panose="02040503050406030204" pitchFamily="18" charset="0"/>
              </a:rPr>
              <a:t>세제곱값구하기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 </a:t>
            </a:r>
            <a:endParaRPr kumimoji="1" lang="ko-KR" altLang="en-US" sz="1600" dirty="0">
              <a:solidFill>
                <a:srgbClr val="0000FF"/>
              </a:solidFill>
              <a:latin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정수를 </a:t>
            </a:r>
            <a:r>
              <a:rPr kumimoji="1" lang="ko-KR" altLang="en-US" sz="1600" dirty="0" err="1">
                <a:solidFill>
                  <a:srgbClr val="800000"/>
                </a:solidFill>
                <a:latin typeface="Cambria Math" panose="02040503050406030204" pitchFamily="18" charset="0"/>
              </a:rPr>
              <a:t>입력하시요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"====================\n"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   </a:t>
            </a:r>
            <a:r>
              <a:rPr kumimoji="1"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 </a:t>
            </a:r>
            <a:r>
              <a:rPr kumimoji="1"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의 세제곱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"====================\n"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1;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&lt;= n;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"%5d     %5d\n"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5719763" y="985838"/>
            <a:ext cx="3071812" cy="2301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600">
                <a:ea typeface="굴림" pitchFamily="50" charset="-127"/>
              </a:rPr>
              <a:t>정수를 입력하시요</a:t>
            </a:r>
            <a:r>
              <a:rPr lang="en-US" altLang="ko-KR" sz="1600">
                <a:ea typeface="굴림" pitchFamily="50" charset="-127"/>
              </a:rPr>
              <a:t>:5 </a:t>
            </a:r>
          </a:p>
          <a:p>
            <a:r>
              <a:rPr lang="en-US" altLang="ko-KR" sz="1600">
                <a:ea typeface="굴림" pitchFamily="50" charset="-127"/>
              </a:rPr>
              <a:t>==================== </a:t>
            </a:r>
          </a:p>
          <a:p>
            <a:r>
              <a:rPr lang="en-US" altLang="ko-KR" sz="1600">
                <a:ea typeface="굴림" pitchFamily="50" charset="-127"/>
              </a:rPr>
              <a:t>   i       i</a:t>
            </a:r>
            <a:r>
              <a:rPr lang="ko-KR" altLang="en-US" sz="1600">
                <a:ea typeface="굴림" pitchFamily="50" charset="-127"/>
              </a:rPr>
              <a:t>의 세제곱 </a:t>
            </a:r>
          </a:p>
          <a:p>
            <a:r>
              <a:rPr lang="en-US" altLang="ko-KR" sz="1600">
                <a:ea typeface="굴림" pitchFamily="50" charset="-127"/>
              </a:rPr>
              <a:t>==================== </a:t>
            </a:r>
          </a:p>
          <a:p>
            <a:r>
              <a:rPr lang="en-US" altLang="ko-KR" sz="1600">
                <a:ea typeface="굴림" pitchFamily="50" charset="-127"/>
              </a:rPr>
              <a:t>    1         1 </a:t>
            </a:r>
          </a:p>
          <a:p>
            <a:r>
              <a:rPr lang="en-US" altLang="ko-KR" sz="1600">
                <a:ea typeface="굴림" pitchFamily="50" charset="-127"/>
              </a:rPr>
              <a:t>    2         8 </a:t>
            </a:r>
          </a:p>
          <a:p>
            <a:r>
              <a:rPr lang="en-US" altLang="ko-KR" sz="1600">
                <a:ea typeface="굴림" pitchFamily="50" charset="-127"/>
              </a:rPr>
              <a:t>    3        27 </a:t>
            </a:r>
          </a:p>
          <a:p>
            <a:r>
              <a:rPr lang="en-US" altLang="ko-KR" sz="1600">
                <a:ea typeface="굴림" pitchFamily="50" charset="-127"/>
              </a:rPr>
              <a:t>    4        64 </a:t>
            </a:r>
          </a:p>
          <a:p>
            <a:r>
              <a:rPr lang="en-US" altLang="ko-KR" sz="1600">
                <a:ea typeface="굴림" pitchFamily="50" charset="-127"/>
              </a:rPr>
              <a:t>    5       125 </a:t>
            </a: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2AD526-2724-43B0-9679-A78B1111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55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ChangeArrowheads="1"/>
          </p:cNvSpPr>
          <p:nvPr/>
        </p:nvSpPr>
        <p:spPr bwMode="auto">
          <a:xfrm>
            <a:off x="697659" y="1534836"/>
            <a:ext cx="7597775" cy="5091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반복을 이용한 </a:t>
            </a:r>
            <a:r>
              <a:rPr kumimoji="1" lang="ko-KR" altLang="en-US" sz="1600" dirty="0" err="1">
                <a:solidFill>
                  <a:srgbClr val="008000"/>
                </a:solidFill>
                <a:latin typeface="Cambria Math" panose="02040503050406030204" pitchFamily="18" charset="0"/>
              </a:rPr>
              <a:t>팩토리얼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 구하기 </a:t>
            </a:r>
            <a:endParaRPr kumimoji="1" lang="ko-KR" altLang="en-US" sz="1600" dirty="0">
              <a:solidFill>
                <a:srgbClr val="0000FF"/>
              </a:solidFill>
              <a:latin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fact=1;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정수를 입력하시요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1;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&lt;= n;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fact = fact *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"%d!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은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n, fact);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6149787" y="5910693"/>
            <a:ext cx="2692587" cy="590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ko-KR" altLang="en-US" sz="1600">
                <a:ea typeface="굴림" pitchFamily="50" charset="-127"/>
              </a:rPr>
              <a:t>정수를 입력하시요</a:t>
            </a:r>
            <a:r>
              <a:rPr lang="en-US" altLang="ko-KR" sz="1600">
                <a:ea typeface="굴림" pitchFamily="50" charset="-127"/>
              </a:rPr>
              <a:t>: 10 </a:t>
            </a:r>
          </a:p>
          <a:p>
            <a:r>
              <a:rPr lang="en-US" altLang="ko-KR" sz="1600">
                <a:ea typeface="굴림" pitchFamily="50" charset="-127"/>
              </a:rPr>
              <a:t>10!</a:t>
            </a:r>
            <a:r>
              <a:rPr lang="ko-KR" altLang="en-US" sz="1600">
                <a:ea typeface="굴림" pitchFamily="50" charset="-127"/>
              </a:rPr>
              <a:t>은 </a:t>
            </a:r>
            <a:r>
              <a:rPr lang="en-US" altLang="ko-KR" sz="1600">
                <a:ea typeface="굴림" pitchFamily="50" charset="-127"/>
              </a:rPr>
              <a:t>3628800</a:t>
            </a:r>
            <a:r>
              <a:rPr lang="ko-KR" altLang="en-US" sz="1600">
                <a:ea typeface="굴림" pitchFamily="50" charset="-127"/>
              </a:rPr>
              <a:t>입니다</a:t>
            </a:r>
            <a:r>
              <a:rPr lang="en-US" altLang="ko-KR" sz="1600">
                <a:ea typeface="굴림" pitchFamily="50" charset="-127"/>
              </a:rPr>
              <a:t>. </a:t>
            </a:r>
          </a:p>
        </p:txBody>
      </p:sp>
      <p:sp>
        <p:nvSpPr>
          <p:cNvPr id="680965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72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#5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42379" y="1700253"/>
            <a:ext cx="8014993" cy="370859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반복을 이용한 네모 그리기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&gt;</a:t>
            </a: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8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i;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"**********"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	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(i = 0;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&lt; 5; i++)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"*        *"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	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"**********"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	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894388" y="4080934"/>
            <a:ext cx="4033074" cy="2573652"/>
            <a:chOff x="1264444" y="1662113"/>
            <a:chExt cx="4895850" cy="3916362"/>
          </a:xfrm>
        </p:grpSpPr>
        <p:sp>
          <p:nvSpPr>
            <p:cNvPr id="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180670" y="4378266"/>
            <a:ext cx="17526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**********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*	*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*	*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* 	*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* 	*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*	*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**********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58BD71-E29D-43B0-9985-8ED36067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5409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for </a:t>
            </a:r>
            <a:r>
              <a:rPr lang="ko-KR" altLang="en-US" sz="3600" dirty="0"/>
              <a:t>루프와 </a:t>
            </a:r>
            <a:r>
              <a:rPr lang="en-US" altLang="ko-KR" sz="3600" dirty="0"/>
              <a:t>while </a:t>
            </a:r>
            <a:r>
              <a:rPr lang="ko-KR" altLang="en-US" sz="3600" dirty="0"/>
              <a:t>루프와의 관계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09B8A0F-DB26-4510-914F-068DAAD4E57A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3771093" cy="4886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dirty="0"/>
              <a:t>for(</a:t>
            </a:r>
            <a:r>
              <a:rPr lang="ko-KR" altLang="en-US" dirty="0" err="1">
                <a:solidFill>
                  <a:srgbClr val="FF0000"/>
                </a:solidFill>
              </a:rPr>
              <a:t>초기식</a:t>
            </a:r>
            <a:r>
              <a:rPr lang="en-US" altLang="ko-KR" dirty="0"/>
              <a:t>; </a:t>
            </a:r>
            <a:r>
              <a:rPr lang="ko-KR" altLang="en-US" dirty="0">
                <a:solidFill>
                  <a:srgbClr val="0000FF"/>
                </a:solidFill>
              </a:rPr>
              <a:t>조건식</a:t>
            </a:r>
            <a:r>
              <a:rPr lang="en-US" altLang="ko-KR" dirty="0"/>
              <a:t>; </a:t>
            </a:r>
            <a:r>
              <a:rPr lang="ko-KR" altLang="en-US" dirty="0" err="1">
                <a:solidFill>
                  <a:srgbClr val="00B050"/>
                </a:solidFill>
              </a:rPr>
              <a:t>증감식</a:t>
            </a:r>
            <a:r>
              <a:rPr lang="en-US" altLang="ko-KR" dirty="0"/>
              <a:t>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dirty="0"/>
              <a:t>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dirty="0"/>
              <a:t>     </a:t>
            </a:r>
            <a:r>
              <a:rPr lang="ko-KR" altLang="en-US" dirty="0"/>
              <a:t>문장</a:t>
            </a:r>
            <a:r>
              <a:rPr lang="en-US" altLang="ko-KR" dirty="0"/>
              <a:t>1;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dirty="0"/>
              <a:t>     </a:t>
            </a:r>
            <a:r>
              <a:rPr lang="ko-KR" altLang="en-US" dirty="0"/>
              <a:t>문장</a:t>
            </a:r>
            <a:r>
              <a:rPr lang="en-US" altLang="ko-KR" dirty="0"/>
              <a:t>2;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dirty="0"/>
              <a:t>      ….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9A7BBEC-0B10-4D91-815E-1413CFA195DA}"/>
              </a:ext>
            </a:extLst>
          </p:cNvPr>
          <p:cNvSpPr txBox="1">
            <a:spLocks/>
          </p:cNvSpPr>
          <p:nvPr/>
        </p:nvSpPr>
        <p:spPr>
          <a:xfrm>
            <a:off x="4772277" y="1600200"/>
            <a:ext cx="3771093" cy="4886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FF0000"/>
                </a:solidFill>
              </a:rPr>
              <a:t>초기식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dirty="0"/>
              <a:t>while(</a:t>
            </a:r>
            <a:r>
              <a:rPr lang="ko-KR" altLang="en-US" dirty="0">
                <a:solidFill>
                  <a:srgbClr val="0000FF"/>
                </a:solidFill>
              </a:rPr>
              <a:t>조건식</a:t>
            </a:r>
            <a:r>
              <a:rPr lang="en-US" altLang="ko-KR" dirty="0"/>
              <a:t>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dirty="0"/>
              <a:t>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dirty="0"/>
              <a:t>     </a:t>
            </a:r>
            <a:r>
              <a:rPr lang="ko-KR" altLang="en-US" dirty="0"/>
              <a:t>문장</a:t>
            </a:r>
            <a:r>
              <a:rPr lang="en-US" altLang="ko-KR" dirty="0"/>
              <a:t>1;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dirty="0"/>
              <a:t>     </a:t>
            </a:r>
            <a:r>
              <a:rPr lang="ko-KR" altLang="en-US" dirty="0"/>
              <a:t>문장</a:t>
            </a:r>
            <a:r>
              <a:rPr lang="en-US" altLang="ko-KR" dirty="0"/>
              <a:t>2;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dirty="0"/>
              <a:t>     ….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ko-KR" altLang="en-US" dirty="0"/>
              <a:t>     </a:t>
            </a:r>
            <a:r>
              <a:rPr lang="ko-KR" altLang="en-US" dirty="0" err="1">
                <a:solidFill>
                  <a:srgbClr val="00B050"/>
                </a:solidFill>
              </a:rPr>
              <a:t>증감식</a:t>
            </a:r>
            <a:r>
              <a:rPr lang="en-US" altLang="ko-KR" dirty="0">
                <a:solidFill>
                  <a:srgbClr val="00B050"/>
                </a:solidFill>
              </a:rPr>
              <a:t>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0061A9-D1AD-43DB-B301-24D15DC5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46</a:t>
            </a:fld>
            <a:endParaRPr lang="en-US" altLang="ko-K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계산 예제</a:t>
            </a:r>
            <a:r>
              <a:rPr lang="en-US" altLang="ko-KR" dirty="0"/>
              <a:t>(while</a:t>
            </a:r>
            <a:r>
              <a:rPr lang="ko-KR" altLang="en-US" dirty="0"/>
              <a:t> 버전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2806" y="1529749"/>
            <a:ext cx="7837194" cy="50710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while</a:t>
            </a:r>
            <a:r>
              <a:rPr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새굴림"/>
              </a:rPr>
              <a:t>반복을 이용한 </a:t>
            </a:r>
            <a:r>
              <a:rPr lang="ko-KR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새굴림"/>
              </a:rPr>
              <a:t>팩토리얼</a:t>
            </a:r>
            <a:r>
              <a:rPr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새굴림"/>
              </a:rPr>
              <a:t> 구하기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Cambria Math" panose="02040503050406030204" pitchFamily="18" charset="0"/>
              <a:ea typeface="새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int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n; 	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int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fact = 1;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새굴림"/>
              </a:rPr>
              <a:t>정수를 </a:t>
            </a:r>
            <a:r>
              <a:rPr lang="ko-KR" altLang="en-US" sz="1600" dirty="0" err="1">
                <a:solidFill>
                  <a:srgbClr val="800000"/>
                </a:solidFill>
                <a:latin typeface="Cambria Math" panose="02040503050406030204" pitchFamily="18" charset="0"/>
                <a:ea typeface="새굴림"/>
              </a:rPr>
              <a:t>입력하시요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&amp;n);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1;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(i &lt;= n)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{</a:t>
            </a:r>
            <a:r>
              <a:rPr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새굴림"/>
              </a:rPr>
              <a:t>	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fact = fact * i;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i++;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Cambria Math" panose="02040503050406030204" pitchFamily="18" charset="0"/>
              <a:ea typeface="새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"%d!</a:t>
            </a:r>
            <a:r>
              <a:rPr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새굴림"/>
              </a:rPr>
              <a:t>은 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%d</a:t>
            </a:r>
            <a:r>
              <a:rPr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새굴림"/>
              </a:rPr>
              <a:t>입니다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n, fact);	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32689" y="6122049"/>
            <a:ext cx="2955925" cy="590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ko-KR" altLang="en-US" sz="1600" dirty="0">
                <a:ea typeface="굴림" pitchFamily="50" charset="-127"/>
              </a:rPr>
              <a:t>정수를 입력하시요</a:t>
            </a:r>
            <a:r>
              <a:rPr lang="en-US" altLang="ko-KR" sz="1600" dirty="0">
                <a:ea typeface="굴림" pitchFamily="50" charset="-127"/>
              </a:rPr>
              <a:t>: 10 </a:t>
            </a:r>
          </a:p>
          <a:p>
            <a:r>
              <a:rPr lang="en-US" altLang="ko-KR" sz="1600" dirty="0">
                <a:ea typeface="굴림" pitchFamily="50" charset="-127"/>
              </a:rPr>
              <a:t>10!</a:t>
            </a:r>
            <a:r>
              <a:rPr lang="ko-KR" altLang="en-US" sz="1600" dirty="0">
                <a:ea typeface="굴림" pitchFamily="50" charset="-127"/>
              </a:rPr>
              <a:t>은 </a:t>
            </a:r>
            <a:r>
              <a:rPr lang="en-US" altLang="ko-KR" sz="1600" dirty="0">
                <a:ea typeface="굴림" pitchFamily="50" charset="-127"/>
              </a:rPr>
              <a:t>3628800</a:t>
            </a:r>
            <a:r>
              <a:rPr lang="ko-KR" altLang="en-US" sz="1600" dirty="0">
                <a:ea typeface="굴림" pitchFamily="50" charset="-127"/>
              </a:rPr>
              <a:t>입니다</a:t>
            </a:r>
            <a:r>
              <a:rPr lang="en-US" altLang="ko-KR" sz="1600" dirty="0">
                <a:ea typeface="굴림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399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C11</a:t>
            </a:r>
            <a:r>
              <a:rPr lang="ko-KR" altLang="en-US" sz="3200" dirty="0"/>
              <a:t>부터는 </a:t>
            </a:r>
            <a:r>
              <a:rPr lang="en-US" altLang="ko-KR" sz="3200" dirty="0"/>
              <a:t>for </a:t>
            </a:r>
            <a:r>
              <a:rPr lang="ko-KR" altLang="en-US" sz="3200" dirty="0"/>
              <a:t>루프 안에서 변수 선언 가능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12202A-67F5-4C35-8695-AE322894ED7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71575"/>
          </a:xfrm>
        </p:spPr>
        <p:txBody>
          <a:bodyPr/>
          <a:lstStyle/>
          <a:p>
            <a:r>
              <a:rPr lang="ko-KR" altLang="en-US" dirty="0"/>
              <a:t>변수 선언 위치 </a:t>
            </a:r>
            <a:r>
              <a:rPr lang="en-US" altLang="ko-KR" dirty="0"/>
              <a:t>(9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2648" y="2155333"/>
            <a:ext cx="8153400" cy="15158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=0;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&lt; 10;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++)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…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2D407A-B5D4-45AE-BF63-5B428947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7861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다양한 증감수식의 형태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845598" y="1981570"/>
            <a:ext cx="4421188" cy="58102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algn="just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dirty="0"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= 10;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&gt; 0;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-- )</a:t>
            </a:r>
          </a:p>
          <a:p>
            <a:pPr algn="just"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lang="en-US" altLang="ko-KR" sz="1600" dirty="0">
                <a:latin typeface="Trebuchet MS" panose="020B0603020202020204" pitchFamily="34" charset="0"/>
              </a:rPr>
              <a:t>);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861473" y="2975237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= 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 10;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+= 2 )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683015" name="Rectangle 7"/>
          <p:cNvSpPr>
            <a:spLocks noChangeArrowheads="1"/>
          </p:cNvSpPr>
          <p:nvPr/>
        </p:nvSpPr>
        <p:spPr bwMode="auto">
          <a:xfrm>
            <a:off x="839248" y="3957538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= 1;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 10;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*= 2 )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683016" name="Rectangle 8"/>
          <p:cNvSpPr>
            <a:spLocks noChangeArrowheads="1"/>
          </p:cNvSpPr>
          <p:nvPr/>
        </p:nvSpPr>
        <p:spPr bwMode="auto">
          <a:xfrm>
            <a:off x="829723" y="4992800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= 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 100;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= (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*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 + 2 )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683020" name="Rectangle 12"/>
          <p:cNvSpPr>
            <a:spLocks noChangeArrowheads="1"/>
          </p:cNvSpPr>
          <p:nvPr/>
        </p:nvSpPr>
        <p:spPr bwMode="auto">
          <a:xfrm>
            <a:off x="5385848" y="1978395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chemeClr val="tx2"/>
                </a:solidFill>
                <a:latin typeface="Trebuchet MS" panose="020B0603020202020204" pitchFamily="34" charset="0"/>
              </a:rPr>
              <a:t>뺄셈 사용 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 err="1">
                <a:solidFill>
                  <a:schemeClr val="tx2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</a:rPr>
              <a:t> = 10, 9, 8, …, 1)</a:t>
            </a:r>
            <a:endParaRPr kumimoji="1" lang="ko-KR" altLang="en-US" sz="16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683021" name="Rectangle 13"/>
          <p:cNvSpPr>
            <a:spLocks noChangeArrowheads="1"/>
          </p:cNvSpPr>
          <p:nvPr/>
        </p:nvSpPr>
        <p:spPr bwMode="auto">
          <a:xfrm>
            <a:off x="5401723" y="2972062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</a:rPr>
              <a:t>2</a:t>
            </a:r>
            <a:r>
              <a:rPr kumimoji="1" lang="ko-KR" altLang="en-US" sz="1600" dirty="0">
                <a:solidFill>
                  <a:schemeClr val="tx2"/>
                </a:solidFill>
                <a:latin typeface="Trebuchet MS" panose="020B0603020202020204" pitchFamily="34" charset="0"/>
              </a:rPr>
              <a:t>씩 증가 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 err="1">
                <a:solidFill>
                  <a:schemeClr val="tx2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</a:rPr>
              <a:t> = 0, 2, 4, …, 8)</a:t>
            </a:r>
            <a:endParaRPr kumimoji="1" lang="ko-KR" altLang="en-US" sz="16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683022" name="Rectangle 14"/>
          <p:cNvSpPr>
            <a:spLocks noChangeArrowheads="1"/>
          </p:cNvSpPr>
          <p:nvPr/>
        </p:nvSpPr>
        <p:spPr bwMode="auto">
          <a:xfrm>
            <a:off x="5379498" y="3954363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</a:rPr>
              <a:t>2</a:t>
            </a:r>
            <a:r>
              <a:rPr kumimoji="1" lang="ko-KR" altLang="en-US" sz="1600" dirty="0">
                <a:solidFill>
                  <a:schemeClr val="tx2"/>
                </a:solidFill>
                <a:latin typeface="Trebuchet MS" panose="020B0603020202020204" pitchFamily="34" charset="0"/>
              </a:rPr>
              <a:t>를 곱한다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</a:rPr>
              <a:t>. (</a:t>
            </a:r>
            <a:r>
              <a:rPr kumimoji="1" lang="en-US" altLang="ko-KR" sz="1600" dirty="0" err="1">
                <a:solidFill>
                  <a:schemeClr val="tx2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</a:rPr>
              <a:t> = 1, 2, 4, 8)</a:t>
            </a:r>
          </a:p>
        </p:txBody>
      </p:sp>
      <p:sp>
        <p:nvSpPr>
          <p:cNvPr id="683023" name="Rectangle 15"/>
          <p:cNvSpPr>
            <a:spLocks noChangeArrowheads="1"/>
          </p:cNvSpPr>
          <p:nvPr/>
        </p:nvSpPr>
        <p:spPr bwMode="auto">
          <a:xfrm>
            <a:off x="5379498" y="4999150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chemeClr val="tx2"/>
                </a:solidFill>
                <a:latin typeface="Trebuchet MS" panose="020B0603020202020204" pitchFamily="34" charset="0"/>
              </a:rPr>
              <a:t>어떤 수식이라도 가능  </a:t>
            </a:r>
            <a:endParaRPr kumimoji="1" lang="en-US" altLang="ko-KR" sz="1600" dirty="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 err="1">
                <a:solidFill>
                  <a:schemeClr val="tx2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</a:rPr>
              <a:t> = 0, 2, 6, 38)</a:t>
            </a:r>
            <a:endParaRPr kumimoji="1" lang="ko-KR" altLang="en-US" sz="16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542C8E-9333-4C51-8DE8-B0660C8E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745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어떤 조건이 만족되는 동안 루프를 도는 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68" y="2387908"/>
            <a:ext cx="6543675" cy="34671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E16075-1930-46A6-AE3A-D2BEB2AC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7292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다양한 증감수식의 형태</a:t>
            </a:r>
          </a:p>
        </p:txBody>
      </p:sp>
      <p:sp>
        <p:nvSpPr>
          <p:cNvPr id="683017" name="Rectangle 9"/>
          <p:cNvSpPr>
            <a:spLocks noChangeArrowheads="1"/>
          </p:cNvSpPr>
          <p:nvPr/>
        </p:nvSpPr>
        <p:spPr bwMode="auto">
          <a:xfrm>
            <a:off x="904821" y="2922543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>
                <a:latin typeface="Trebuchet MS" panose="020B0603020202020204" pitchFamily="34" charset="0"/>
              </a:rPr>
              <a:t>  ( ; i&lt;100; i++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	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>
                <a:latin typeface="Trebuchet MS" panose="020B0603020202020204" pitchFamily="34" charset="0"/>
              </a:rPr>
              <a:t>);</a:t>
            </a:r>
            <a:endParaRPr kumimoji="1" lang="ko-KR" altLang="en-US" sz="1600">
              <a:latin typeface="Trebuchet MS" panose="020B0603020202020204" pitchFamily="34" charset="0"/>
            </a:endParaRPr>
          </a:p>
        </p:txBody>
      </p:sp>
      <p:sp>
        <p:nvSpPr>
          <p:cNvPr id="683018" name="Rectangle 10"/>
          <p:cNvSpPr>
            <a:spLocks noChangeArrowheads="1"/>
          </p:cNvSpPr>
          <p:nvPr/>
        </p:nvSpPr>
        <p:spPr bwMode="auto">
          <a:xfrm>
            <a:off x="901646" y="3643268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3333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(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= 0, j = 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 100;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++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683024" name="Rectangle 16"/>
          <p:cNvSpPr>
            <a:spLocks noChangeArrowheads="1"/>
          </p:cNvSpPr>
          <p:nvPr/>
        </p:nvSpPr>
        <p:spPr bwMode="auto">
          <a:xfrm>
            <a:off x="5445071" y="2919368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chemeClr val="tx2"/>
                </a:solidFill>
                <a:latin typeface="Trebuchet MS" panose="020B0603020202020204" pitchFamily="34" charset="0"/>
              </a:rPr>
              <a:t>한 부분이 없을 수도 있다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83025" name="Rectangle 17"/>
          <p:cNvSpPr>
            <a:spLocks noChangeArrowheads="1"/>
          </p:cNvSpPr>
          <p:nvPr/>
        </p:nvSpPr>
        <p:spPr bwMode="auto">
          <a:xfrm>
            <a:off x="5441896" y="3640093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</a:rPr>
              <a:t>2</a:t>
            </a:r>
            <a:r>
              <a:rPr kumimoji="1" lang="ko-KR" altLang="en-US" sz="1600">
                <a:solidFill>
                  <a:schemeClr val="tx2"/>
                </a:solidFill>
                <a:latin typeface="Trebuchet MS" panose="020B0603020202020204" pitchFamily="34" charset="0"/>
              </a:rPr>
              <a:t>개 이상의 변수 초기화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904821" y="2051539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 ( ; ; 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512947" y="2051539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무한 반복 루프 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while(1)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24066-7A64-43B6-ABC9-7BDD07C91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646" y="4386218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3333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(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= 0, j = 0; (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 100)</a:t>
            </a:r>
            <a:r>
              <a:rPr kumimoji="1"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(j &lt; 100);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++,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j++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152CD903-3E04-47A3-9667-8FF427CD1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896" y="4383043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</a:rPr>
              <a:t>2</a:t>
            </a:r>
            <a:r>
              <a:rPr kumimoji="1" lang="ko-KR" altLang="en-US" sz="1600" dirty="0">
                <a:solidFill>
                  <a:schemeClr val="tx2"/>
                </a:solidFill>
                <a:latin typeface="Trebuchet MS" panose="020B0603020202020204" pitchFamily="34" charset="0"/>
              </a:rPr>
              <a:t>개 이상의 변수 증감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480433-0495-4ED4-A44B-ED82A8E4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9047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1. </a:t>
            </a:r>
            <a:r>
              <a:rPr lang="ko-KR" altLang="en-US" dirty="0"/>
              <a:t>다음 코드의 출력을 쓰시오</a:t>
            </a:r>
            <a:r>
              <a:rPr lang="en-US" altLang="ko-KR" dirty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5;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("%d ", 2 * 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eaLnBrk="1" hangingPunct="1">
              <a:buFont typeface="Symbol" pitchFamily="18" charset="2"/>
              <a:buNone/>
            </a:pPr>
            <a:endParaRPr lang="en-US" altLang="ko-KR" dirty="0"/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2. </a:t>
            </a:r>
            <a:r>
              <a:rPr lang="ko-KR" altLang="en-US" dirty="0"/>
              <a:t>다음 코드의 출력을 쓰시오</a:t>
            </a:r>
            <a:r>
              <a:rPr lang="en-US" altLang="ko-KR" dirty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 = 10; </a:t>
            </a:r>
            <a:r>
              <a:rPr lang="en-US" altLang="ko-KR" dirty="0" err="1"/>
              <a:t>i</a:t>
            </a:r>
            <a:r>
              <a:rPr lang="en-US" altLang="ko-KR" dirty="0"/>
              <a:t> &gt; 0;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- 2)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en-US" altLang="ko-KR" dirty="0" err="1"/>
              <a:t>Student%d</a:t>
            </a:r>
            <a:r>
              <a:rPr lang="en-US" altLang="ko-KR" dirty="0"/>
              <a:t>\n", 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608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44481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6B2732-D429-4EDC-A2C5-FFCE0488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0802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Nested loop (</a:t>
            </a:r>
            <a:r>
              <a:rPr lang="ko-KR" altLang="en-US" sz="3600" dirty="0"/>
              <a:t>중첩 </a:t>
            </a:r>
            <a:r>
              <a:rPr lang="ko-KR" altLang="en-US" sz="3600" dirty="0" err="1"/>
              <a:t>반복문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40964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중첩 반복문</a:t>
            </a:r>
            <a:r>
              <a:rPr lang="en-US" altLang="ko-KR"/>
              <a:t>(nested loop): </a:t>
            </a:r>
            <a:r>
              <a:rPr lang="ko-KR" altLang="en-US"/>
              <a:t>반복문 안에 다른 반복문이 위치</a:t>
            </a:r>
          </a:p>
          <a:p>
            <a:pPr eaLnBrk="1" hangingPunct="1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57" y="2404519"/>
            <a:ext cx="8238417" cy="379022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70C637-C8D8-410B-8666-8CF5EEC5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52</a:t>
            </a:fld>
            <a:endParaRPr lang="en-US" altLang="ko-K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ChangeArrowheads="1"/>
          </p:cNvSpPr>
          <p:nvPr/>
        </p:nvSpPr>
        <p:spPr bwMode="auto">
          <a:xfrm>
            <a:off x="1322388" y="1073150"/>
            <a:ext cx="7473950" cy="44148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중첩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for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문을 이용하여 *기호를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10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개씩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5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줄의 사각형 모양으로 출력</a:t>
            </a:r>
            <a:endParaRPr kumimoji="1" lang="ko-KR" altLang="en-US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x, y;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(y = 0;y &lt; 5; y++)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 = 0;x &lt; 10; x++)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"*"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내부 반복문이 종료될 때마다 실행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86084" name="Rectangle 4"/>
          <p:cNvSpPr>
            <a:spLocks noChangeArrowheads="1"/>
          </p:cNvSpPr>
          <p:nvPr/>
        </p:nvSpPr>
        <p:spPr bwMode="auto">
          <a:xfrm>
            <a:off x="1319213" y="5534025"/>
            <a:ext cx="7453312" cy="13239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600">
                <a:ea typeface="굴림" pitchFamily="50" charset="-127"/>
              </a:rPr>
              <a:t>********** </a:t>
            </a:r>
          </a:p>
          <a:p>
            <a:r>
              <a:rPr lang="ko-KR" altLang="en-US" sz="1600">
                <a:ea typeface="굴림" pitchFamily="50" charset="-127"/>
              </a:rPr>
              <a:t>********** </a:t>
            </a:r>
          </a:p>
          <a:p>
            <a:r>
              <a:rPr lang="ko-KR" altLang="en-US" sz="1600">
                <a:ea typeface="굴림" pitchFamily="50" charset="-127"/>
              </a:rPr>
              <a:t>********** </a:t>
            </a:r>
          </a:p>
          <a:p>
            <a:r>
              <a:rPr lang="ko-KR" altLang="en-US" sz="1600">
                <a:ea typeface="굴림" pitchFamily="50" charset="-127"/>
              </a:rPr>
              <a:t>********** </a:t>
            </a:r>
          </a:p>
          <a:p>
            <a:r>
              <a:rPr lang="ko-KR" altLang="en-US" sz="1600">
                <a:ea typeface="굴림" pitchFamily="50" charset="-127"/>
              </a:rPr>
              <a:t>********** </a:t>
            </a:r>
            <a:endParaRPr lang="en-US" altLang="ko-KR" sz="1600">
              <a:ea typeface="굴림" pitchFamily="50" charset="-127"/>
            </a:endParaRPr>
          </a:p>
        </p:txBody>
      </p:sp>
      <p:sp>
        <p:nvSpPr>
          <p:cNvPr id="686085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#1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E7B27E-B3DB-4A20-A9E1-2C72EB35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9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ChangeArrowheads="1"/>
          </p:cNvSpPr>
          <p:nvPr/>
        </p:nvSpPr>
        <p:spPr bwMode="auto">
          <a:xfrm>
            <a:off x="1322388" y="1530350"/>
            <a:ext cx="7473950" cy="339895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&gt;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x, y;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s-E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for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(y = 1; y &lt;= 5; y++)	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{		</a:t>
            </a:r>
            <a:r>
              <a:rPr lang="es-E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</a:t>
            </a:r>
            <a:r>
              <a:rPr lang="es-E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for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(x = 0; x &lt; y; x++)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주의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: x &lt; y</a:t>
            </a:r>
            <a:endParaRPr lang="es-ES" altLang="ko-KR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    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"*"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“\n"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	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}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</a:p>
        </p:txBody>
      </p:sp>
      <p:sp>
        <p:nvSpPr>
          <p:cNvPr id="686084" name="Rectangle 4"/>
          <p:cNvSpPr>
            <a:spLocks noChangeArrowheads="1"/>
          </p:cNvSpPr>
          <p:nvPr/>
        </p:nvSpPr>
        <p:spPr bwMode="auto">
          <a:xfrm>
            <a:off x="1322388" y="5211562"/>
            <a:ext cx="7453312" cy="135421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600" dirty="0"/>
              <a:t>*</a:t>
            </a:r>
          </a:p>
          <a:p>
            <a:r>
              <a:rPr lang="en-US" altLang="ko-KR" sz="1600" dirty="0"/>
              <a:t>**</a:t>
            </a:r>
          </a:p>
          <a:p>
            <a:r>
              <a:rPr lang="en-US" altLang="ko-KR" sz="1600" dirty="0"/>
              <a:t>***</a:t>
            </a:r>
          </a:p>
          <a:p>
            <a:r>
              <a:rPr lang="en-US" altLang="ko-KR" sz="1600" dirty="0"/>
              <a:t>****</a:t>
            </a:r>
          </a:p>
          <a:p>
            <a:r>
              <a:rPr lang="en-US" altLang="ko-KR" sz="1600" dirty="0"/>
              <a:t>*****</a:t>
            </a:r>
          </a:p>
        </p:txBody>
      </p:sp>
      <p:sp>
        <p:nvSpPr>
          <p:cNvPr id="686085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F7C92F4-9FE2-4C88-9243-E376C5524995}"/>
                  </a:ext>
                </a:extLst>
              </p14:cNvPr>
              <p14:cNvContentPartPr/>
              <p14:nvPr/>
            </p14:nvContentPartPr>
            <p14:xfrm>
              <a:off x="4180856" y="3383054"/>
              <a:ext cx="56880" cy="838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F7C92F4-9FE2-4C88-9243-E376C55249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216" y="3374054"/>
                <a:ext cx="74520" cy="1015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9CAAAC-AEC8-4139-A004-F155A1FC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11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1. </a:t>
            </a:r>
            <a:r>
              <a:rPr lang="ko-KR" altLang="en-US" dirty="0"/>
              <a:t>다음 코드의 출력을 쓰시오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sz="1800" dirty="0"/>
              <a:t>for(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= 1;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&lt; 10;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</a:t>
            </a:r>
          </a:p>
          <a:p>
            <a:pPr>
              <a:buNone/>
            </a:pPr>
            <a:r>
              <a:rPr lang="en-US" altLang="ko-KR" sz="1800" dirty="0"/>
              <a:t>		for(j = 1; j &lt; 10; </a:t>
            </a:r>
            <a:r>
              <a:rPr lang="en-US" altLang="ko-KR" sz="1800" dirty="0" err="1"/>
              <a:t>j++</a:t>
            </a:r>
            <a:r>
              <a:rPr lang="en-US" altLang="ko-KR" sz="1800" dirty="0"/>
              <a:t>)</a:t>
            </a:r>
          </a:p>
          <a:p>
            <a:pPr>
              <a:buNone/>
            </a:pPr>
            <a:r>
              <a:rPr lang="en-US" altLang="ko-KR" sz="1800" dirty="0"/>
              <a:t>		 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(“%d </a:t>
            </a:r>
            <a:r>
              <a:rPr lang="ko-KR" altLang="en-US" sz="1800" dirty="0"/>
              <a:t>곱하기 </a:t>
            </a:r>
            <a:r>
              <a:rPr lang="en-US" altLang="ko-KR" sz="1800" dirty="0"/>
              <a:t>%d</a:t>
            </a:r>
            <a:r>
              <a:rPr lang="ko-KR" altLang="en-US" sz="1800" dirty="0"/>
              <a:t>은 </a:t>
            </a:r>
            <a:r>
              <a:rPr lang="en-US" altLang="ko-KR" sz="1800" dirty="0"/>
              <a:t>%d\n”,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j,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*j);</a:t>
            </a:r>
            <a:endParaRPr lang="ko-KR" altLang="en-US" sz="1600" dirty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0181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44481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331B5E-6C0D-45A2-8795-26FB3B77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11265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HW </a:t>
            </a:r>
            <a:r>
              <a:rPr lang="en-US" altLang="ko-KR" strike="sngStrike" dirty="0"/>
              <a:t>8-1</a:t>
            </a:r>
            <a:r>
              <a:rPr lang="en-US" altLang="ko-KR" dirty="0"/>
              <a:t> 7-3: </a:t>
            </a:r>
            <a:r>
              <a:rPr lang="ko-KR" altLang="en-US" dirty="0"/>
              <a:t>직각 삼각형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각 변의 길이</a:t>
            </a: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보다 같거나 작은 삼각형 중에서 피타고라스의 정리가 성립하는 직각 삼각형은 몇 개나 있을까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a, b, c; // </a:t>
            </a:r>
            <a:r>
              <a:rPr lang="ko-KR" altLang="en-US" b="1" u="sng" dirty="0">
                <a:solidFill>
                  <a:srgbClr val="FF0000"/>
                </a:solidFill>
              </a:rPr>
              <a:t>단</a:t>
            </a:r>
            <a:r>
              <a:rPr lang="en-US" altLang="ko-KR" b="1" u="sng">
                <a:solidFill>
                  <a:srgbClr val="FF0000"/>
                </a:solidFill>
              </a:rPr>
              <a:t>, c</a:t>
            </a:r>
            <a:r>
              <a:rPr lang="ko-KR" altLang="en-US" b="1" u="sng">
                <a:solidFill>
                  <a:srgbClr val="FF0000"/>
                </a:solidFill>
              </a:rPr>
              <a:t>를 </a:t>
            </a:r>
            <a:r>
              <a:rPr lang="ko-KR" altLang="en-US" b="1" u="sng" dirty="0">
                <a:solidFill>
                  <a:srgbClr val="FF0000"/>
                </a:solidFill>
              </a:rPr>
              <a:t>빗변으로 고정</a:t>
            </a:r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674327" y="3692086"/>
            <a:ext cx="3726473" cy="3000075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3325330" y="4030880"/>
            <a:ext cx="26886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직각삼각형</a:t>
            </a:r>
            <a:r>
              <a:rPr lang="en-US" altLang="ko-KR" sz="1600" dirty="0">
                <a:solidFill>
                  <a:schemeClr val="bg1"/>
                </a:solidFill>
              </a:rPr>
              <a:t>: 3 4 5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직각삼각형</a:t>
            </a:r>
            <a:r>
              <a:rPr lang="en-US" altLang="ko-KR" sz="1600" dirty="0">
                <a:solidFill>
                  <a:schemeClr val="bg1"/>
                </a:solidFill>
              </a:rPr>
              <a:t>: 4 3 5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직각삼각형</a:t>
            </a:r>
            <a:r>
              <a:rPr lang="en-US" altLang="ko-KR" sz="1600" dirty="0">
                <a:solidFill>
                  <a:schemeClr val="bg1"/>
                </a:solidFill>
              </a:rPr>
              <a:t>: 5 12 13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...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총</a:t>
            </a:r>
            <a:r>
              <a:rPr lang="en-US" altLang="ko-KR" sz="1600" dirty="0">
                <a:solidFill>
                  <a:schemeClr val="bg1"/>
                </a:solidFill>
              </a:rPr>
              <a:t> 104</a:t>
            </a:r>
            <a:r>
              <a:rPr lang="ko-KR" altLang="en-US" sz="1600" dirty="0">
                <a:solidFill>
                  <a:schemeClr val="bg1"/>
                </a:solidFill>
              </a:rPr>
              <a:t>개입니다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167E2-EE85-4B07-AD54-DCD0C141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20709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7.6 break</a:t>
            </a:r>
            <a:r>
              <a:rPr lang="ko-KR" altLang="en-US" dirty="0"/>
              <a:t> 문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문은 반복 루프를 빠져 나오는데 사용된다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while, do…while, for </a:t>
            </a:r>
            <a:r>
              <a:rPr lang="ko-KR" altLang="en-US" dirty="0"/>
              <a:t>모두에서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22" y="2522691"/>
            <a:ext cx="5457825" cy="25050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3AF1E-B780-4676-819D-F133211D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20686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51468" y="1529750"/>
            <a:ext cx="7117462" cy="47683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SEED_MONEY 1000000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휴먼명조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휴먼명조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year=0, money=SEED_MONEY;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(1)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휴먼명조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year++;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money += money*0.30;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 </a:t>
            </a:r>
            <a:r>
              <a:rPr lang="en-US" altLang="ko-KR" sz="1600" u="sng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money &gt; 10*SEED_MONEY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)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break;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}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휴먼명조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year);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</a:p>
        </p:txBody>
      </p:sp>
      <p:sp>
        <p:nvSpPr>
          <p:cNvPr id="5" name="설명선 1 4"/>
          <p:cNvSpPr/>
          <p:nvPr/>
        </p:nvSpPr>
        <p:spPr bwMode="auto">
          <a:xfrm>
            <a:off x="3004457" y="4418542"/>
            <a:ext cx="3045011" cy="711200"/>
          </a:xfrm>
          <a:prstGeom prst="borderCallout1">
            <a:avLst>
              <a:gd name="adj1" fmla="val 16369"/>
              <a:gd name="adj2" fmla="val 102581"/>
              <a:gd name="adj3" fmla="val -81548"/>
              <a:gd name="adj4" fmla="val 16048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_x221760096"/>
          <p:cNvSpPr>
            <a:spLocks noChangeArrowheads="1"/>
          </p:cNvSpPr>
          <p:nvPr/>
        </p:nvSpPr>
        <p:spPr bwMode="auto">
          <a:xfrm>
            <a:off x="6889514" y="3359150"/>
            <a:ext cx="2018242" cy="47859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원금의 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10</a:t>
            </a:r>
            <a:r>
              <a:rPr kumimoji="1" lang="ko-KR" altLang="en-US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배가 되면</a:t>
            </a: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1544471" y="4644438"/>
            <a:ext cx="2420490" cy="706931"/>
          </a:xfrm>
          <a:custGeom>
            <a:avLst/>
            <a:gdLst>
              <a:gd name="connsiteX0" fmla="*/ 2420490 w 2420490"/>
              <a:gd name="connsiteY0" fmla="*/ 284309 h 706931"/>
              <a:gd name="connsiteX1" fmla="*/ 2351334 w 2420490"/>
              <a:gd name="connsiteY1" fmla="*/ 245889 h 706931"/>
              <a:gd name="connsiteX2" fmla="*/ 2305230 w 2420490"/>
              <a:gd name="connsiteY2" fmla="*/ 215153 h 706931"/>
              <a:gd name="connsiteX3" fmla="*/ 2266810 w 2420490"/>
              <a:gd name="connsiteY3" fmla="*/ 199785 h 706931"/>
              <a:gd name="connsiteX4" fmla="*/ 2220705 w 2420490"/>
              <a:gd name="connsiteY4" fmla="*/ 176733 h 706931"/>
              <a:gd name="connsiteX5" fmla="*/ 2043973 w 2420490"/>
              <a:gd name="connsiteY5" fmla="*/ 122945 h 706931"/>
              <a:gd name="connsiteX6" fmla="*/ 1974816 w 2420490"/>
              <a:gd name="connsiteY6" fmla="*/ 99892 h 706931"/>
              <a:gd name="connsiteX7" fmla="*/ 1913344 w 2420490"/>
              <a:gd name="connsiteY7" fmla="*/ 84524 h 706931"/>
              <a:gd name="connsiteX8" fmla="*/ 1844188 w 2420490"/>
              <a:gd name="connsiteY8" fmla="*/ 53788 h 706931"/>
              <a:gd name="connsiteX9" fmla="*/ 1644403 w 2420490"/>
              <a:gd name="connsiteY9" fmla="*/ 23052 h 706931"/>
              <a:gd name="connsiteX10" fmla="*/ 1590615 w 2420490"/>
              <a:gd name="connsiteY10" fmla="*/ 15368 h 706931"/>
              <a:gd name="connsiteX11" fmla="*/ 1436934 w 2420490"/>
              <a:gd name="connsiteY11" fmla="*/ 0 h 706931"/>
              <a:gd name="connsiteX12" fmla="*/ 1144941 w 2420490"/>
              <a:gd name="connsiteY12" fmla="*/ 15368 h 706931"/>
              <a:gd name="connsiteX13" fmla="*/ 1091153 w 2420490"/>
              <a:gd name="connsiteY13" fmla="*/ 23052 h 706931"/>
              <a:gd name="connsiteX14" fmla="*/ 1014312 w 2420490"/>
              <a:gd name="connsiteY14" fmla="*/ 30736 h 706931"/>
              <a:gd name="connsiteX15" fmla="*/ 960524 w 2420490"/>
              <a:gd name="connsiteY15" fmla="*/ 38420 h 706931"/>
              <a:gd name="connsiteX16" fmla="*/ 791475 w 2420490"/>
              <a:gd name="connsiteY16" fmla="*/ 46104 h 706931"/>
              <a:gd name="connsiteX17" fmla="*/ 722319 w 2420490"/>
              <a:gd name="connsiteY17" fmla="*/ 76840 h 706931"/>
              <a:gd name="connsiteX18" fmla="*/ 699267 w 2420490"/>
              <a:gd name="connsiteY18" fmla="*/ 99892 h 706931"/>
              <a:gd name="connsiteX19" fmla="*/ 599374 w 2420490"/>
              <a:gd name="connsiteY19" fmla="*/ 145997 h 706931"/>
              <a:gd name="connsiteX20" fmla="*/ 545586 w 2420490"/>
              <a:gd name="connsiteY20" fmla="*/ 169049 h 706931"/>
              <a:gd name="connsiteX21" fmla="*/ 491798 w 2420490"/>
              <a:gd name="connsiteY21" fmla="*/ 199785 h 706931"/>
              <a:gd name="connsiteX22" fmla="*/ 430326 w 2420490"/>
              <a:gd name="connsiteY22" fmla="*/ 230521 h 706931"/>
              <a:gd name="connsiteX23" fmla="*/ 376537 w 2420490"/>
              <a:gd name="connsiteY23" fmla="*/ 261257 h 706931"/>
              <a:gd name="connsiteX24" fmla="*/ 345801 w 2420490"/>
              <a:gd name="connsiteY24" fmla="*/ 284309 h 706931"/>
              <a:gd name="connsiteX25" fmla="*/ 268961 w 2420490"/>
              <a:gd name="connsiteY25" fmla="*/ 330413 h 706931"/>
              <a:gd name="connsiteX26" fmla="*/ 245909 w 2420490"/>
              <a:gd name="connsiteY26" fmla="*/ 345782 h 706931"/>
              <a:gd name="connsiteX27" fmla="*/ 215173 w 2420490"/>
              <a:gd name="connsiteY27" fmla="*/ 361150 h 706931"/>
              <a:gd name="connsiteX28" fmla="*/ 192121 w 2420490"/>
              <a:gd name="connsiteY28" fmla="*/ 384202 h 706931"/>
              <a:gd name="connsiteX29" fmla="*/ 161384 w 2420490"/>
              <a:gd name="connsiteY29" fmla="*/ 399570 h 706931"/>
              <a:gd name="connsiteX30" fmla="*/ 84544 w 2420490"/>
              <a:gd name="connsiteY30" fmla="*/ 468726 h 706931"/>
              <a:gd name="connsiteX31" fmla="*/ 53808 w 2420490"/>
              <a:gd name="connsiteY31" fmla="*/ 514830 h 706931"/>
              <a:gd name="connsiteX32" fmla="*/ 38440 w 2420490"/>
              <a:gd name="connsiteY32" fmla="*/ 537882 h 706931"/>
              <a:gd name="connsiteX33" fmla="*/ 23072 w 2420490"/>
              <a:gd name="connsiteY33" fmla="*/ 614723 h 706931"/>
              <a:gd name="connsiteX34" fmla="*/ 15388 w 2420490"/>
              <a:gd name="connsiteY34" fmla="*/ 637775 h 706931"/>
              <a:gd name="connsiteX35" fmla="*/ 7704 w 2420490"/>
              <a:gd name="connsiteY35" fmla="*/ 676195 h 706931"/>
              <a:gd name="connsiteX36" fmla="*/ 20 w 2420490"/>
              <a:gd name="connsiteY36" fmla="*/ 706931 h 70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20490" h="706931">
                <a:moveTo>
                  <a:pt x="2420490" y="284309"/>
                </a:moveTo>
                <a:cubicBezTo>
                  <a:pt x="2313455" y="198681"/>
                  <a:pt x="2436853" y="288649"/>
                  <a:pt x="2351334" y="245889"/>
                </a:cubicBezTo>
                <a:cubicBezTo>
                  <a:pt x="2334814" y="237629"/>
                  <a:pt x="2322379" y="222013"/>
                  <a:pt x="2305230" y="215153"/>
                </a:cubicBezTo>
                <a:cubicBezTo>
                  <a:pt x="2292423" y="210030"/>
                  <a:pt x="2279367" y="205493"/>
                  <a:pt x="2266810" y="199785"/>
                </a:cubicBezTo>
                <a:cubicBezTo>
                  <a:pt x="2251168" y="192675"/>
                  <a:pt x="2236762" y="182850"/>
                  <a:pt x="2220705" y="176733"/>
                </a:cubicBezTo>
                <a:cubicBezTo>
                  <a:pt x="2061427" y="116056"/>
                  <a:pt x="2157241" y="156260"/>
                  <a:pt x="2043973" y="122945"/>
                </a:cubicBezTo>
                <a:cubicBezTo>
                  <a:pt x="2020661" y="116088"/>
                  <a:pt x="1998128" y="106749"/>
                  <a:pt x="1974816" y="99892"/>
                </a:cubicBezTo>
                <a:cubicBezTo>
                  <a:pt x="1954553" y="93932"/>
                  <a:pt x="1933261" y="91554"/>
                  <a:pt x="1913344" y="84524"/>
                </a:cubicBezTo>
                <a:cubicBezTo>
                  <a:pt x="1889556" y="76128"/>
                  <a:pt x="1868243" y="61384"/>
                  <a:pt x="1844188" y="53788"/>
                </a:cubicBezTo>
                <a:cubicBezTo>
                  <a:pt x="1795694" y="38474"/>
                  <a:pt x="1684413" y="28768"/>
                  <a:pt x="1644403" y="23052"/>
                </a:cubicBezTo>
                <a:lnTo>
                  <a:pt x="1590615" y="15368"/>
                </a:lnTo>
                <a:cubicBezTo>
                  <a:pt x="1532974" y="8163"/>
                  <a:pt x="1496215" y="5389"/>
                  <a:pt x="1436934" y="0"/>
                </a:cubicBezTo>
                <a:cubicBezTo>
                  <a:pt x="1345103" y="3826"/>
                  <a:pt x="1238800" y="6429"/>
                  <a:pt x="1144941" y="15368"/>
                </a:cubicBezTo>
                <a:cubicBezTo>
                  <a:pt x="1126911" y="17085"/>
                  <a:pt x="1109140" y="20936"/>
                  <a:pt x="1091153" y="23052"/>
                </a:cubicBezTo>
                <a:cubicBezTo>
                  <a:pt x="1065588" y="26060"/>
                  <a:pt x="1039877" y="27728"/>
                  <a:pt x="1014312" y="30736"/>
                </a:cubicBezTo>
                <a:cubicBezTo>
                  <a:pt x="996325" y="32852"/>
                  <a:pt x="978592" y="37174"/>
                  <a:pt x="960524" y="38420"/>
                </a:cubicBezTo>
                <a:cubicBezTo>
                  <a:pt x="904250" y="42301"/>
                  <a:pt x="847825" y="43543"/>
                  <a:pt x="791475" y="46104"/>
                </a:cubicBezTo>
                <a:cubicBezTo>
                  <a:pt x="777783" y="51581"/>
                  <a:pt x="736024" y="67051"/>
                  <a:pt x="722319" y="76840"/>
                </a:cubicBezTo>
                <a:cubicBezTo>
                  <a:pt x="713476" y="83156"/>
                  <a:pt x="708435" y="94058"/>
                  <a:pt x="699267" y="99892"/>
                </a:cubicBezTo>
                <a:cubicBezTo>
                  <a:pt x="626559" y="146161"/>
                  <a:pt x="658403" y="116483"/>
                  <a:pt x="599374" y="145997"/>
                </a:cubicBezTo>
                <a:cubicBezTo>
                  <a:pt x="546307" y="172530"/>
                  <a:pt x="609556" y="153056"/>
                  <a:pt x="545586" y="169049"/>
                </a:cubicBezTo>
                <a:cubicBezTo>
                  <a:pt x="489423" y="206491"/>
                  <a:pt x="560041" y="160789"/>
                  <a:pt x="491798" y="199785"/>
                </a:cubicBezTo>
                <a:cubicBezTo>
                  <a:pt x="438087" y="230477"/>
                  <a:pt x="505971" y="200263"/>
                  <a:pt x="430326" y="230521"/>
                </a:cubicBezTo>
                <a:cubicBezTo>
                  <a:pt x="378569" y="282278"/>
                  <a:pt x="438456" y="230298"/>
                  <a:pt x="376537" y="261257"/>
                </a:cubicBezTo>
                <a:cubicBezTo>
                  <a:pt x="365082" y="266984"/>
                  <a:pt x="356574" y="277384"/>
                  <a:pt x="345801" y="284309"/>
                </a:cubicBezTo>
                <a:cubicBezTo>
                  <a:pt x="320675" y="300461"/>
                  <a:pt x="293814" y="313843"/>
                  <a:pt x="268961" y="330413"/>
                </a:cubicBezTo>
                <a:cubicBezTo>
                  <a:pt x="261277" y="335536"/>
                  <a:pt x="253927" y="341200"/>
                  <a:pt x="245909" y="345782"/>
                </a:cubicBezTo>
                <a:cubicBezTo>
                  <a:pt x="235964" y="351465"/>
                  <a:pt x="224494" y="354492"/>
                  <a:pt x="215173" y="361150"/>
                </a:cubicBezTo>
                <a:cubicBezTo>
                  <a:pt x="206330" y="367466"/>
                  <a:pt x="200964" y="377886"/>
                  <a:pt x="192121" y="384202"/>
                </a:cubicBezTo>
                <a:cubicBezTo>
                  <a:pt x="182800" y="390860"/>
                  <a:pt x="171098" y="393499"/>
                  <a:pt x="161384" y="399570"/>
                </a:cubicBezTo>
                <a:cubicBezTo>
                  <a:pt x="138709" y="413741"/>
                  <a:pt x="96517" y="450767"/>
                  <a:pt x="84544" y="468726"/>
                </a:cubicBezTo>
                <a:lnTo>
                  <a:pt x="53808" y="514830"/>
                </a:lnTo>
                <a:lnTo>
                  <a:pt x="38440" y="537882"/>
                </a:lnTo>
                <a:cubicBezTo>
                  <a:pt x="33317" y="563496"/>
                  <a:pt x="31332" y="589943"/>
                  <a:pt x="23072" y="614723"/>
                </a:cubicBezTo>
                <a:cubicBezTo>
                  <a:pt x="20511" y="622407"/>
                  <a:pt x="17352" y="629917"/>
                  <a:pt x="15388" y="637775"/>
                </a:cubicBezTo>
                <a:cubicBezTo>
                  <a:pt x="12220" y="650445"/>
                  <a:pt x="10872" y="663525"/>
                  <a:pt x="7704" y="676195"/>
                </a:cubicBezTo>
                <a:cubicBezTo>
                  <a:pt x="-790" y="710171"/>
                  <a:pt x="20" y="688461"/>
                  <a:pt x="20" y="706931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5E578DB-EDC4-4731-9AEF-8F11EFF0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71525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ChangeArrowheads="1"/>
          </p:cNvSpPr>
          <p:nvPr/>
        </p:nvSpPr>
        <p:spPr bwMode="auto">
          <a:xfrm>
            <a:off x="777875" y="1530552"/>
            <a:ext cx="7588250" cy="5091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break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를 이용하여 무한루프를 탈출한다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endParaRPr kumimoji="1" lang="en-US" altLang="ko-KR" sz="16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math.h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double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 err="1">
                <a:solidFill>
                  <a:srgbClr val="800000"/>
                </a:solidFill>
                <a:latin typeface="Cambria Math" panose="02040503050406030204" pitchFamily="18" charset="0"/>
              </a:rPr>
              <a:t>실수값을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 </a:t>
            </a:r>
            <a:r>
              <a:rPr kumimoji="1" lang="ko-KR" altLang="en-US" sz="1600" dirty="0" err="1">
                <a:solidFill>
                  <a:srgbClr val="800000"/>
                </a:solidFill>
                <a:latin typeface="Cambria Math" panose="02040503050406030204" pitchFamily="18" charset="0"/>
              </a:rPr>
              <a:t>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</a:t>
            </a:r>
            <a:r>
              <a:rPr kumimoji="1"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lf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&amp;v);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v &lt; 0.0 )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break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"%f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의 제곱근은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%f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v, sqrt(v));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auto">
          <a:xfrm>
            <a:off x="4043363" y="1874684"/>
            <a:ext cx="4986337" cy="18129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600">
                <a:ea typeface="굴림" pitchFamily="50" charset="-127"/>
              </a:rPr>
              <a:t>실수값을 입력하시오</a:t>
            </a:r>
            <a:r>
              <a:rPr lang="en-US" altLang="ko-KR" sz="1600">
                <a:ea typeface="굴림" pitchFamily="50" charset="-127"/>
              </a:rPr>
              <a:t>: 9.0 </a:t>
            </a:r>
          </a:p>
          <a:p>
            <a:r>
              <a:rPr lang="en-US" altLang="ko-KR" sz="1600">
                <a:ea typeface="굴림" pitchFamily="50" charset="-127"/>
              </a:rPr>
              <a:t>9.000000</a:t>
            </a:r>
            <a:r>
              <a:rPr lang="ko-KR" altLang="en-US" sz="1600">
                <a:ea typeface="굴림" pitchFamily="50" charset="-127"/>
              </a:rPr>
              <a:t>의 제곱근은 </a:t>
            </a:r>
            <a:r>
              <a:rPr lang="en-US" altLang="ko-KR" sz="1600">
                <a:ea typeface="굴림" pitchFamily="50" charset="-127"/>
              </a:rPr>
              <a:t>3.000000</a:t>
            </a:r>
            <a:r>
              <a:rPr lang="ko-KR" altLang="en-US" sz="1600">
                <a:ea typeface="굴림" pitchFamily="50" charset="-127"/>
              </a:rPr>
              <a:t>입니다</a:t>
            </a:r>
            <a:r>
              <a:rPr lang="en-US" altLang="ko-KR" sz="1600">
                <a:ea typeface="굴림" pitchFamily="50" charset="-127"/>
              </a:rPr>
              <a:t>. </a:t>
            </a:r>
          </a:p>
          <a:p>
            <a:r>
              <a:rPr lang="ko-KR" altLang="en-US" sz="1600">
                <a:ea typeface="굴림" pitchFamily="50" charset="-127"/>
              </a:rPr>
              <a:t>실수값을 입력하시오</a:t>
            </a:r>
            <a:r>
              <a:rPr lang="en-US" altLang="ko-KR" sz="1600">
                <a:ea typeface="굴림" pitchFamily="50" charset="-127"/>
              </a:rPr>
              <a:t>: 12.0 </a:t>
            </a:r>
          </a:p>
          <a:p>
            <a:r>
              <a:rPr lang="en-US" altLang="ko-KR" sz="1600">
                <a:ea typeface="굴림" pitchFamily="50" charset="-127"/>
              </a:rPr>
              <a:t>12.000000</a:t>
            </a:r>
            <a:r>
              <a:rPr lang="ko-KR" altLang="en-US" sz="1600">
                <a:ea typeface="굴림" pitchFamily="50" charset="-127"/>
              </a:rPr>
              <a:t>의 제곱근은 </a:t>
            </a:r>
            <a:r>
              <a:rPr lang="en-US" altLang="ko-KR" sz="1600">
                <a:ea typeface="굴림" pitchFamily="50" charset="-127"/>
              </a:rPr>
              <a:t>3.464102</a:t>
            </a:r>
            <a:r>
              <a:rPr lang="ko-KR" altLang="en-US" sz="1600">
                <a:ea typeface="굴림" pitchFamily="50" charset="-127"/>
              </a:rPr>
              <a:t>입니다</a:t>
            </a:r>
            <a:r>
              <a:rPr lang="en-US" altLang="ko-KR" sz="1600">
                <a:ea typeface="굴림" pitchFamily="50" charset="-127"/>
              </a:rPr>
              <a:t>. </a:t>
            </a:r>
          </a:p>
          <a:p>
            <a:r>
              <a:rPr lang="ko-KR" altLang="en-US" sz="1600">
                <a:ea typeface="굴림" pitchFamily="50" charset="-127"/>
              </a:rPr>
              <a:t>실수값을 입력하시오</a:t>
            </a:r>
            <a:r>
              <a:rPr lang="en-US" altLang="ko-KR" sz="1600">
                <a:ea typeface="굴림" pitchFamily="50" charset="-127"/>
              </a:rPr>
              <a:t>: 25.0 </a:t>
            </a:r>
          </a:p>
          <a:p>
            <a:r>
              <a:rPr lang="en-US" altLang="ko-KR" sz="1600">
                <a:ea typeface="굴림" pitchFamily="50" charset="-127"/>
              </a:rPr>
              <a:t>25.000000</a:t>
            </a:r>
            <a:r>
              <a:rPr lang="ko-KR" altLang="en-US" sz="1600">
                <a:ea typeface="굴림" pitchFamily="50" charset="-127"/>
              </a:rPr>
              <a:t>의 제곱근은 </a:t>
            </a:r>
            <a:r>
              <a:rPr lang="en-US" altLang="ko-KR" sz="1600">
                <a:ea typeface="굴림" pitchFamily="50" charset="-127"/>
              </a:rPr>
              <a:t>5.000000</a:t>
            </a:r>
            <a:r>
              <a:rPr lang="ko-KR" altLang="en-US" sz="1600">
                <a:ea typeface="굴림" pitchFamily="50" charset="-127"/>
              </a:rPr>
              <a:t>입니다</a:t>
            </a:r>
            <a:r>
              <a:rPr lang="en-US" altLang="ko-KR" sz="1600">
                <a:ea typeface="굴림" pitchFamily="50" charset="-127"/>
              </a:rPr>
              <a:t>. </a:t>
            </a:r>
          </a:p>
          <a:p>
            <a:r>
              <a:rPr lang="ko-KR" altLang="en-US" sz="1600">
                <a:ea typeface="굴림" pitchFamily="50" charset="-127"/>
              </a:rPr>
              <a:t>실수값을 입력하시오</a:t>
            </a:r>
            <a:r>
              <a:rPr lang="en-US" altLang="ko-KR" sz="1600">
                <a:ea typeface="굴림" pitchFamily="50" charset="-127"/>
              </a:rPr>
              <a:t>: -1 </a:t>
            </a:r>
          </a:p>
        </p:txBody>
      </p:sp>
      <p:sp>
        <p:nvSpPr>
          <p:cNvPr id="689157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68C907-2F7D-45FF-8E37-2923751B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960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반복문의 종류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49472"/>
            <a:ext cx="8382000" cy="2838450"/>
          </a:xfrm>
          <a:prstGeom prst="rect">
            <a:avLst/>
          </a:prstGeom>
        </p:spPr>
      </p:pic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6CFB6625-1984-412D-8289-8475FA06A071}"/>
              </a:ext>
            </a:extLst>
          </p:cNvPr>
          <p:cNvSpPr txBox="1">
            <a:spLocks/>
          </p:cNvSpPr>
          <p:nvPr/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A0025922-0996-4CF2-BB0A-35D6F12FDE24}" type="slidenum">
              <a:rPr lang="ko-KR" alt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continue </a:t>
            </a:r>
            <a:r>
              <a:rPr lang="ko-KR" altLang="en-US" sz="3600"/>
              <a:t>문</a:t>
            </a:r>
          </a:p>
        </p:txBody>
      </p:sp>
      <p:sp>
        <p:nvSpPr>
          <p:cNvPr id="47106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b="1">
                <a:solidFill>
                  <a:schemeClr val="tx2"/>
                </a:solidFill>
              </a:rPr>
              <a:t>현재의 반복을 중단</a:t>
            </a:r>
            <a:r>
              <a:rPr lang="ko-KR" altLang="en-US"/>
              <a:t>하고 다음 </a:t>
            </a:r>
            <a:r>
              <a:rPr lang="ko-KR" altLang="en-US" b="1">
                <a:solidFill>
                  <a:srgbClr val="3333FF"/>
                </a:solidFill>
              </a:rPr>
              <a:t>반복을 시작</a:t>
            </a:r>
            <a:r>
              <a:rPr lang="ko-KR" altLang="en-US"/>
              <a:t>하게 한다</a:t>
            </a:r>
            <a:r>
              <a:rPr lang="en-US" altLang="ko-KR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75E5E2D-9683-489B-B037-D11AABA9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60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C21212-748F-4173-A342-5161F2B3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011180"/>
            <a:ext cx="8524875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773112" y="1285381"/>
            <a:ext cx="7597775" cy="54800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소문자를 대문자로 변경한다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endParaRPr kumimoji="1" lang="en-US" altLang="ko-KR" sz="16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char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letter;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(1)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{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소문자를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 %c"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&amp;letter);      </a:t>
            </a:r>
            <a:r>
              <a:rPr kumimoji="1" lang="en-US" altLang="ko-KR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%c </a:t>
            </a:r>
            <a:r>
              <a:rPr kumimoji="1" lang="ko-KR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앞에 스페이스가 반드시 있어야 함</a:t>
            </a:r>
            <a:r>
              <a:rPr kumimoji="1" lang="en-US" altLang="ko-KR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		  </a:t>
            </a:r>
            <a:r>
              <a:rPr kumimoji="1" lang="en-US" altLang="ko-KR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이유는 </a:t>
            </a:r>
            <a:r>
              <a:rPr kumimoji="1" lang="en-US" altLang="ko-KR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kumimoji="1" lang="ko-KR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장 </a:t>
            </a:r>
            <a:r>
              <a:rPr kumimoji="1" lang="en-US" altLang="ko-KR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Project</a:t>
            </a:r>
            <a:r>
              <a:rPr kumimoji="1" lang="ko-KR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에서 설명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letter ==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'Q'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)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break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letter &lt;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'a'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|| letter &gt;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'z'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)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continue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letter = letter - 32;   // </a:t>
            </a: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소문자를 대문자로 변환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변환된 대문자는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%c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letter);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}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6462713" y="1104900"/>
            <a:ext cx="2319337" cy="15906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400">
                <a:ea typeface="굴림" pitchFamily="50" charset="-127"/>
              </a:rPr>
              <a:t>소문자를 입력하시오</a:t>
            </a:r>
            <a:r>
              <a:rPr lang="en-US" altLang="ko-KR" sz="1400">
                <a:ea typeface="굴림" pitchFamily="50" charset="-127"/>
              </a:rPr>
              <a:t>: a </a:t>
            </a:r>
          </a:p>
          <a:p>
            <a:r>
              <a:rPr lang="ko-KR" altLang="en-US" sz="1400">
                <a:ea typeface="굴림" pitchFamily="50" charset="-127"/>
              </a:rPr>
              <a:t>변환된 대문자는 </a:t>
            </a:r>
            <a:r>
              <a:rPr lang="en-US" altLang="ko-KR" sz="1400">
                <a:ea typeface="굴림" pitchFamily="50" charset="-127"/>
              </a:rPr>
              <a:t>A</a:t>
            </a:r>
            <a:r>
              <a:rPr lang="ko-KR" altLang="en-US" sz="1400">
                <a:ea typeface="굴림" pitchFamily="50" charset="-127"/>
              </a:rPr>
              <a:t>입니다</a:t>
            </a:r>
            <a:r>
              <a:rPr lang="en-US" altLang="ko-KR" sz="1400">
                <a:ea typeface="굴림" pitchFamily="50" charset="-127"/>
              </a:rPr>
              <a:t>. </a:t>
            </a:r>
          </a:p>
          <a:p>
            <a:r>
              <a:rPr lang="ko-KR" altLang="en-US" sz="1400">
                <a:ea typeface="굴림" pitchFamily="50" charset="-127"/>
              </a:rPr>
              <a:t>소문자를 입력하시오</a:t>
            </a:r>
            <a:r>
              <a:rPr lang="en-US" altLang="ko-KR" sz="1400">
                <a:ea typeface="굴림" pitchFamily="50" charset="-127"/>
              </a:rPr>
              <a:t>: b </a:t>
            </a:r>
          </a:p>
          <a:p>
            <a:r>
              <a:rPr lang="ko-KR" altLang="en-US" sz="1400">
                <a:ea typeface="굴림" pitchFamily="50" charset="-127"/>
              </a:rPr>
              <a:t>변환된 대문자는 </a:t>
            </a:r>
            <a:r>
              <a:rPr lang="en-US" altLang="ko-KR" sz="1400">
                <a:ea typeface="굴림" pitchFamily="50" charset="-127"/>
              </a:rPr>
              <a:t>B</a:t>
            </a:r>
            <a:r>
              <a:rPr lang="ko-KR" altLang="en-US" sz="1400">
                <a:ea typeface="굴림" pitchFamily="50" charset="-127"/>
              </a:rPr>
              <a:t>입니다</a:t>
            </a:r>
            <a:r>
              <a:rPr lang="en-US" altLang="ko-KR" sz="1400">
                <a:ea typeface="굴림" pitchFamily="50" charset="-127"/>
              </a:rPr>
              <a:t>. </a:t>
            </a:r>
          </a:p>
          <a:p>
            <a:r>
              <a:rPr lang="ko-KR" altLang="en-US" sz="1400">
                <a:ea typeface="굴림" pitchFamily="50" charset="-127"/>
              </a:rPr>
              <a:t>소문자를 입력하시오</a:t>
            </a:r>
            <a:r>
              <a:rPr lang="en-US" altLang="ko-KR" sz="1400">
                <a:ea typeface="굴림" pitchFamily="50" charset="-127"/>
              </a:rPr>
              <a:t>: c </a:t>
            </a:r>
          </a:p>
          <a:p>
            <a:r>
              <a:rPr lang="ko-KR" altLang="en-US" sz="1400">
                <a:ea typeface="굴림" pitchFamily="50" charset="-127"/>
              </a:rPr>
              <a:t>변환된 대문자는 </a:t>
            </a:r>
            <a:r>
              <a:rPr lang="en-US" altLang="ko-KR" sz="1400">
                <a:ea typeface="굴림" pitchFamily="50" charset="-127"/>
              </a:rPr>
              <a:t>C</a:t>
            </a:r>
            <a:r>
              <a:rPr lang="ko-KR" altLang="en-US" sz="1400">
                <a:ea typeface="굴림" pitchFamily="50" charset="-127"/>
              </a:rPr>
              <a:t>입니다</a:t>
            </a:r>
            <a:r>
              <a:rPr lang="en-US" altLang="ko-KR" sz="1400">
                <a:ea typeface="굴림" pitchFamily="50" charset="-127"/>
              </a:rPr>
              <a:t>. </a:t>
            </a:r>
          </a:p>
          <a:p>
            <a:r>
              <a:rPr lang="ko-KR" altLang="en-US" sz="1400">
                <a:ea typeface="굴림" pitchFamily="50" charset="-127"/>
              </a:rPr>
              <a:t>소문자를 입력하시오</a:t>
            </a:r>
            <a:r>
              <a:rPr lang="en-US" altLang="ko-KR" sz="1400">
                <a:ea typeface="굴림" pitchFamily="50" charset="-127"/>
              </a:rPr>
              <a:t>: Q 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#3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D7C442-55C4-40E3-A23F-94F004E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237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773112" y="1604681"/>
            <a:ext cx="7597775" cy="516074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…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for (int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=0;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&lt;10;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++) {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…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for (int j=0; j&lt;10;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j++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{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        …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   </a:t>
            </a:r>
            <a:r>
              <a:rPr kumimoji="1" lang="en-US" altLang="ko-KR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break;   	// </a:t>
            </a:r>
            <a:r>
              <a:rPr kumimoji="1" lang="ko-KR" altLang="en-US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어느 </a:t>
            </a:r>
            <a:r>
              <a:rPr kumimoji="1" lang="en-US" altLang="ko-KR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r>
              <a:rPr kumimoji="1" lang="ko-KR" altLang="en-US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을</a:t>
            </a:r>
            <a:r>
              <a:rPr kumimoji="1" lang="en-US" altLang="ko-KR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ko-KR" altLang="en-US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탈출해서 진행하나</a:t>
            </a:r>
            <a:r>
              <a:rPr kumimoji="1" lang="en-US" altLang="ko-KR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 (A) or (B)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        …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               … 		// (A)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}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…		// (B)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</a:t>
            </a:r>
            <a:r>
              <a:rPr lang="en-US" altLang="ko-KR" dirty="0"/>
              <a:t>loop</a:t>
            </a:r>
            <a:r>
              <a:rPr lang="ko-KR" altLang="en-US" dirty="0"/>
              <a:t>과 매칭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D7C442-55C4-40E3-A23F-94F004E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36762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3190875"/>
          </a:xfrm>
        </p:spPr>
        <p:txBody>
          <a:bodyPr>
            <a:no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1. _______ </a:t>
            </a:r>
            <a:r>
              <a:rPr lang="ko-KR" altLang="en-US" sz="1600" dirty="0">
                <a:latin typeface="Trebuchet MS" pitchFamily="34" charset="0"/>
              </a:rPr>
              <a:t>문이 </a:t>
            </a:r>
            <a:r>
              <a:rPr lang="ko-KR" altLang="en-US" sz="1600" dirty="0" err="1">
                <a:latin typeface="Trebuchet MS" pitchFamily="34" charset="0"/>
              </a:rPr>
              <a:t>반복문에서</a:t>
            </a:r>
            <a:r>
              <a:rPr lang="ko-KR" altLang="en-US" sz="1600" dirty="0">
                <a:latin typeface="Trebuchet MS" pitchFamily="34" charset="0"/>
              </a:rPr>
              <a:t> 실행되면 현재의 반복을 중단하고 </a:t>
            </a:r>
            <a:r>
              <a:rPr lang="ko-KR" altLang="en-US" sz="1600" dirty="0" err="1">
                <a:latin typeface="Trebuchet MS" pitchFamily="34" charset="0"/>
              </a:rPr>
              <a:t>다음번</a:t>
            </a:r>
            <a:r>
              <a:rPr lang="ko-KR" altLang="en-US" sz="1600" dirty="0">
                <a:latin typeface="Trebuchet MS" pitchFamily="34" charset="0"/>
              </a:rPr>
              <a:t> 반복 처리가 시작된다</a:t>
            </a:r>
            <a:r>
              <a:rPr lang="en-US" altLang="ko-KR" sz="1600" dirty="0">
                <a:latin typeface="Trebuchet MS" pitchFamily="34" charset="0"/>
              </a:rPr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2. _______ </a:t>
            </a:r>
            <a:r>
              <a:rPr lang="ko-KR" altLang="en-US" sz="1600" dirty="0">
                <a:latin typeface="Trebuchet MS" pitchFamily="34" charset="0"/>
              </a:rPr>
              <a:t>문이 </a:t>
            </a:r>
            <a:r>
              <a:rPr lang="ko-KR" altLang="en-US" sz="1600" dirty="0" err="1">
                <a:latin typeface="Trebuchet MS" pitchFamily="34" charset="0"/>
              </a:rPr>
              <a:t>반복문에서</a:t>
            </a:r>
            <a:r>
              <a:rPr lang="ko-KR" altLang="en-US" sz="1600" dirty="0">
                <a:latin typeface="Trebuchet MS" pitchFamily="34" charset="0"/>
              </a:rPr>
              <a:t> 실행되면 </a:t>
            </a:r>
            <a:r>
              <a:rPr lang="ko-KR" altLang="en-US" sz="1600" dirty="0" err="1">
                <a:latin typeface="Trebuchet MS" pitchFamily="34" charset="0"/>
              </a:rPr>
              <a:t>반복문을</a:t>
            </a:r>
            <a:r>
              <a:rPr lang="ko-KR" altLang="en-US" sz="1600" dirty="0">
                <a:latin typeface="Trebuchet MS" pitchFamily="34" charset="0"/>
              </a:rPr>
              <a:t> 빠져 나온다</a:t>
            </a:r>
            <a:r>
              <a:rPr lang="en-US" altLang="ko-KR" sz="1600" dirty="0">
                <a:latin typeface="Trebuchet MS" pitchFamily="34" charset="0"/>
              </a:rPr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3. </a:t>
            </a:r>
            <a:r>
              <a:rPr lang="ko-KR" altLang="en-US" sz="1600" dirty="0">
                <a:latin typeface="Trebuchet MS" pitchFamily="34" charset="0"/>
              </a:rPr>
              <a:t>다음 코드의 출력을 쓰시오</a:t>
            </a:r>
            <a:r>
              <a:rPr lang="en-US" altLang="ko-KR" sz="1600" dirty="0">
                <a:latin typeface="Trebuchet MS" pitchFamily="34" charset="0"/>
              </a:rPr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for(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1;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&lt; 10;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++)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if(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% 3 == 0 ) break;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("%d\n",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}</a:t>
            </a:r>
          </a:p>
          <a:p>
            <a:pPr>
              <a:buNone/>
            </a:pPr>
            <a:r>
              <a:rPr lang="en-US" altLang="ko-KR" sz="1600" dirty="0"/>
              <a:t>4. 3</a:t>
            </a:r>
            <a:r>
              <a:rPr lang="ko-KR" altLang="en-US" sz="1600" dirty="0"/>
              <a:t>번 문제에서 </a:t>
            </a:r>
            <a:r>
              <a:rPr lang="en-US" altLang="ko-KR" sz="1600" dirty="0"/>
              <a:t>break</a:t>
            </a:r>
            <a:r>
              <a:rPr lang="ko-KR" altLang="en-US" sz="1600" dirty="0"/>
              <a:t>를 </a:t>
            </a:r>
            <a:r>
              <a:rPr lang="en-US" altLang="ko-KR" sz="1600" dirty="0"/>
              <a:t>continue</a:t>
            </a:r>
            <a:r>
              <a:rPr lang="ko-KR" altLang="en-US" sz="1600" dirty="0"/>
              <a:t>로 변경하면 어떻게 되는가</a:t>
            </a:r>
            <a:r>
              <a:rPr lang="en-US" altLang="ko-KR" sz="1600" dirty="0"/>
              <a:t>?</a:t>
            </a:r>
            <a:endParaRPr lang="en-US" altLang="ko-KR" sz="1600" dirty="0">
              <a:latin typeface="Trebuchet MS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ko-KR" altLang="en-US" sz="1600" dirty="0">
              <a:latin typeface="Trebuchet MS" pitchFamily="34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0421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47910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7F2C3D-67EC-4E65-8408-C675F49F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1004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복리 이자 계산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407" y="4605401"/>
            <a:ext cx="2836408" cy="213286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97169" y="1757506"/>
            <a:ext cx="5885454" cy="4719494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353896" y="2116024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=================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연도 원리금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=================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1 1050000.0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2 1102500.0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3 1157625.0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4 1215506.3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5 1276281.6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6 1340095.6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7 1407100.4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8 1477455.4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9 1551328.2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10 1628894.6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728DA10-D8F0-4900-BA38-5A3562C5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64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2892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복리에서 원리금 합계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83263" y="1774610"/>
            <a:ext cx="3000375" cy="600075"/>
          </a:xfrm>
          <a:prstGeom prst="rect">
            <a:avLst/>
          </a:prstGeom>
        </p:spPr>
      </p:pic>
      <p:pic>
        <p:nvPicPr>
          <p:cNvPr id="1026" name="Picture 2" descr="Image result for compound inter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63" y="2854542"/>
            <a:ext cx="5431107" cy="325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D4EC5AC-4588-4ADC-81D2-51C0DB67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33750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612648" y="1293146"/>
            <a:ext cx="7557436" cy="556485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복리이자계산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#define RATE 		0.07	//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이율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#define INVESTMENT	10000000 	//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초기 투자금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#define YEARS		10 	//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투자 기간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main(void)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double total = INVESTMENT;	//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원리금 합계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("==============\n");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연도  원리금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("==============\n");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for(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= 1;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&lt;= YEARS;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++)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total = total * ( 1 + RATE );	//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새로운 원리금 계산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latin typeface="Trebuchet MS" panose="020B0603020202020204" pitchFamily="34" charset="0"/>
              </a:rPr>
              <a:t>	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("%2d	%10.1f\n",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, total);	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복리에서 원리금 합계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692BB7-5A0A-4A2C-9D7B-4CE89154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66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9017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b="1" dirty="0"/>
              <a:t>자동으로 덧셈문제 생성하기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246602" y="1731402"/>
            <a:ext cx="4572001" cy="3807684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2661236" y="2069132"/>
            <a:ext cx="38193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 + 7 = 10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맞았습니다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9 + 3 = 12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맞았습니다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8 + 3 =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C4F757-2709-4C02-9309-B29FB03B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67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10635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난수</a:t>
            </a:r>
            <a:r>
              <a:rPr lang="ko-KR" altLang="en-US" dirty="0"/>
              <a:t> 발생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7568256" cy="3491754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0" indent="0"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main(void)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srand</a:t>
            </a:r>
            <a:r>
              <a:rPr lang="en-US" altLang="ko-KR" sz="1600" dirty="0">
                <a:latin typeface="Trebuchet MS" panose="020B0603020202020204" pitchFamily="34" charset="0"/>
              </a:rPr>
              <a:t>(time(NULL));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for(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=0;i&lt;10;i++)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(“%d \n”, rand());</a:t>
            </a:r>
          </a:p>
          <a:p>
            <a:pPr marL="0" indent="0"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return</a:t>
            </a:r>
            <a:r>
              <a:rPr lang="ko-KR" altLang="en-US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</a:rPr>
              <a:t>0;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744404-502F-4BA0-B35B-CEC7B556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68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71803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b="1" dirty="0"/>
              <a:t>자동으로 덧셈문제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98556"/>
            <a:ext cx="7552024" cy="5559444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#include &lt;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#include &lt;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stdlib.h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int main(void)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x, y, answer, 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srand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(time(NULL));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for (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0; 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10; 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++) 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x = rand() % 10;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y = rand() % 10;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("%d + %d = ", x, y);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("%d", &amp;answer);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if (x + y == answer)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맞았습니다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.\n");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else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틀렸습니다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.\n");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}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ko-KR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5252F-ACC9-4E37-A75E-2AFE4038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69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659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24" y="2593975"/>
            <a:ext cx="6581775" cy="3657600"/>
          </a:xfrm>
          <a:prstGeom prst="rect">
            <a:avLst/>
          </a:prstGeom>
        </p:spPr>
      </p:pic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7.2 while </a:t>
            </a:r>
            <a:r>
              <a:rPr lang="ko-KR" altLang="en-US" sz="3600" dirty="0"/>
              <a:t>문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주어진 조건이 만족되는 동안 문장들을 반복 실행한다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~</a:t>
            </a:r>
            <a:r>
              <a:rPr lang="ko-KR" altLang="en-US" dirty="0"/>
              <a:t>하는 동안 반복</a:t>
            </a:r>
            <a:endParaRPr lang="en-US" altLang="ko-KR" dirty="0"/>
          </a:p>
        </p:txBody>
      </p:sp>
      <p:grpSp>
        <p:nvGrpSpPr>
          <p:cNvPr id="647174" name="Group 6"/>
          <p:cNvGrpSpPr>
            <a:grpSpLocks/>
          </p:cNvGrpSpPr>
          <p:nvPr/>
        </p:nvGrpSpPr>
        <p:grpSpPr bwMode="auto">
          <a:xfrm>
            <a:off x="2568760" y="2624153"/>
            <a:ext cx="315913" cy="298450"/>
            <a:chOff x="1870" y="2683"/>
            <a:chExt cx="199" cy="188"/>
          </a:xfrm>
        </p:grpSpPr>
        <p:sp>
          <p:nvSpPr>
            <p:cNvPr id="647175" name="Oval 7"/>
            <p:cNvSpPr>
              <a:spLocks noChangeArrowheads="1"/>
            </p:cNvSpPr>
            <p:nvPr/>
          </p:nvSpPr>
          <p:spPr bwMode="auto">
            <a:xfrm>
              <a:off x="1870" y="2697"/>
              <a:ext cx="175" cy="1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7176" name="AutoShape 8"/>
            <p:cNvSpPr>
              <a:spLocks noChangeArrowheads="1"/>
            </p:cNvSpPr>
            <p:nvPr/>
          </p:nvSpPr>
          <p:spPr bwMode="auto">
            <a:xfrm>
              <a:off x="1966" y="2683"/>
              <a:ext cx="103" cy="9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C7D0BA-BE81-4A46-9BA6-09EC1064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69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C -0.00052 0.02176 -0.00035 0.04167 -0.00417 0.0625 C -0.0033 0.08241 -0.00191 0.09838 -0.00104 0.11806 C -0.0026 0.13102 -0.00764 0.14213 -0.00937 0.15556 C -0.00746 0.22755 -0.00608 0.23588 -0.00833 0.33473 C -0.00851 0.34144 -0.0191 0.37037 -0.02292 0.37361 C -0.02656 0.37686 -0.03108 0.3801 -0.03542 0.38195 C -0.04948 0.38102 -0.06059 0.3801 -0.07396 0.37778 C -0.07621 0.37593 -0.07899 0.37547 -0.08125 0.37361 C -0.09062 0.36528 -0.07621 0.37269 -0.08646 0.36806 C -0.08993 0.34051 -0.08906 0.31204 -0.09271 0.28473 C -0.0934 0.2794 -0.09566 0.27593 -0.09687 0.27084 C -0.09722 0.24861 -0.09705 0.22639 -0.09792 0.20417 C -0.09809 0.20047 -0.1 0.19306 -0.1 0.19329 C -0.09965 0.17917 -0.10017 0.16528 -0.09896 0.15139 C -0.09878 0.14954 -0.09375 0.14537 -0.09271 0.14445 C -0.0842 0.13797 -0.0743 0.13403 -0.06458 0.13195 C -0.04757 0.13241 -0.02552 0.12014 -0.01354 0.13611 C -0.00885 0.14236 -0.00417 0.15417 -0.00208 0.1625 C -0.00121 0.16621 -8.33333E-7 0.17361 -8.33333E-7 0.17385 C -0.00035 0.20741 -0.00104 0.24121 -0.00104 0.275 C -0.00104 0.28241 -8.33333E-7 0.28982 -8.33333E-7 0.29723 C -8.33333E-7 0.31459 -0.00312 0.33148 -0.00417 0.34861 C -0.0059 0.375 -0.00781 0.39607 -0.02917 0.40556 C -0.04167 0.40394 -0.05052 0.40047 -0.06146 0.39306 C -0.06667 0.38959 -0.06667 0.39167 -0.07083 0.38611 C -0.07292 0.38334 -0.0743 0.37963 -0.07604 0.37639 C -0.07743 0.36898 -0.08073 0.35834 -0.08333 0.35139 C -0.08472 0.34213 -0.08733 0.33264 -0.08958 0.32361 C -0.09045 0.31574 -0.09132 0.30787 -0.09271 0.3 C -0.0941 0.26343 -0.10035 0.22223 -0.09062 0.1875 C -0.08854 0.17986 -0.08819 0.18334 -0.08542 0.175 C -0.08246 0.16644 -0.08021 0.15695 -0.075 0.15 C -0.07066 0.14422 -0.05625 0.1375 -0.05 0.13473 C -0.03819 0.13611 -0.02743 0.13912 -0.01562 0.14028 C -0.01215 0.1419 -0.00625 0.14723 -0.00625 0.14746 C -0.00312 0.15949 0.00052 0.17037 0.00208 0.18334 C 0.00278 0.19746 0.00295 0.20903 0.00625 0.22223 C 0.0059 0.24815 0.0059 0.27408 0.00521 0.3 C 0.00486 0.31505 -0.00087 0.35579 -0.01146 0.36528 C -0.01215 0.36667 -0.0125 0.36852 -0.01354 0.36945 C -0.01545 0.37107 -0.01979 0.37223 -0.01979 0.37246 C -0.02604 0.37176 -0.03229 0.37176 -0.03854 0.37084 C -0.04271 0.37037 -0.05104 0.36806 -0.05104 0.36829 C -0.05573 0.36482 -0.06163 0.35926 -0.06667 0.35695 C -0.07083 0.34954 -0.07587 0.34491 -0.07917 0.33611 C -0.08003 0.3338 -0.08055 0.33148 -0.08125 0.32917 C -0.08229 0.325 -0.08437 0.31667 -0.08437 0.3169 C -0.08542 0.30648 -0.08663 0.2963 -0.0875 0.28611 C -0.08819 0.27778 -0.08958 0.26111 -0.08958 0.26135 C -0.08924 0.23287 -0.08924 0.20463 -0.08854 0.17639 C -0.08837 0.16829 -0.0842 0.15602 -0.07917 0.15139 C -0.07569 0.13773 -0.05555 0.12894 -0.04583 0.12639 C -0.01493 0.12686 0.01597 0.12686 0.04688 0.12778 C 0.05382 0.12801 0.05538 0.12917 0.06146 0.13195 C 0.06458 0.13334 0.07083 0.13611 0.07083 0.13635 C 0.075 0.21829 0.07292 0.27755 0.07188 0.375 C 0.0717 0.39028 0.06476 0.42408 0.05417 0.43334 C 0.03993 0.44584 0.02014 0.43704 0.00313 0.4375 C 0.00174 0.43797 0.00017 0.43773 -0.00104 0.43889 C -0.00347 0.44121 -0.00729 0.44723 -0.00729 0.44746 C -0.00989 0.45764 -0.00937 0.46945 -0.01042 0.48056 C -0.01007 0.4963 -0.00937 0.54352 -0.00937 0.52778 " pathEditMode="relative" rAng="0" ptsTypes="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" y="2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b="1" dirty="0"/>
              <a:t>화면에 사각형 그리기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43349"/>
            <a:ext cx="8153400" cy="400950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C13694-8419-45E1-B383-460AC247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70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70281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 사각형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552024" cy="3655381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windows.h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main(void)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	HDC </a:t>
            </a:r>
            <a:r>
              <a:rPr lang="en-US" altLang="ko-KR" sz="1600" dirty="0" err="1"/>
              <a:t>hdc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GetWindowDC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GetForegroundWindow</a:t>
            </a:r>
            <a:r>
              <a:rPr lang="en-US" altLang="ko-KR" sz="1600" dirty="0"/>
              <a:t>()); // </a:t>
            </a:r>
            <a:r>
              <a:rPr lang="ko-KR" altLang="en-US" sz="1600" dirty="0"/>
              <a:t>그리기 속성</a:t>
            </a:r>
          </a:p>
          <a:p>
            <a:pPr marL="0" indent="0">
              <a:buNone/>
            </a:pPr>
            <a:r>
              <a:rPr lang="en-US" altLang="ko-KR" sz="1600" dirty="0"/>
              <a:t>	// </a:t>
            </a:r>
            <a:r>
              <a:rPr lang="ko-KR" altLang="en-US" sz="1600" dirty="0"/>
              <a:t>여기에 그림을 그리는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추가한다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	Rectangle(</a:t>
            </a:r>
            <a:r>
              <a:rPr lang="en-US" altLang="ko-KR" sz="1600" dirty="0" err="1"/>
              <a:t>hdc</a:t>
            </a:r>
            <a:r>
              <a:rPr lang="en-US" altLang="ko-KR" sz="1600" dirty="0"/>
              <a:t>, x, y, x + w, y + h); // </a:t>
            </a:r>
            <a:r>
              <a:rPr lang="ko-KR" altLang="en-US" sz="1600" dirty="0"/>
              <a:t>화면에 사각형을 그린다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	...</a:t>
            </a:r>
          </a:p>
          <a:p>
            <a:pPr marL="0" indent="0">
              <a:buNone/>
            </a:pPr>
            <a:r>
              <a:rPr lang="en-US" altLang="ko-KR" sz="1600" dirty="0"/>
              <a:t>	return 0;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0C318F-FC1C-4127-BBC4-A2861E1B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71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27484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 사각형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355107"/>
            <a:ext cx="7568256" cy="6161103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windows.h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main(void)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	 int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x, y, w, h;</a:t>
            </a:r>
          </a:p>
          <a:p>
            <a:pPr marL="0" indent="0">
              <a:buNone/>
            </a:pPr>
            <a:r>
              <a:rPr lang="en-US" altLang="ko-KR" sz="1600" dirty="0"/>
              <a:t>                HDC </a:t>
            </a:r>
            <a:r>
              <a:rPr lang="en-US" altLang="ko-KR" sz="1600" dirty="0" err="1"/>
              <a:t>hdc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GetWindowDC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GetForegroundWindow</a:t>
            </a:r>
            <a:r>
              <a:rPr lang="en-US" altLang="ko-KR" sz="1600" dirty="0"/>
              <a:t>()); // </a:t>
            </a:r>
            <a:r>
              <a:rPr lang="ko-KR" altLang="en-US" sz="1600" dirty="0"/>
              <a:t>그리기 속성</a:t>
            </a:r>
          </a:p>
          <a:p>
            <a:pPr marL="0" indent="0">
              <a:buNone/>
            </a:pPr>
            <a:r>
              <a:rPr lang="ko-KR" altLang="en-US" sz="1600" dirty="0"/>
              <a:t>                                               	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for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100;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{               </a:t>
            </a:r>
          </a:p>
          <a:p>
            <a:pPr marL="0" indent="0">
              <a:buNone/>
            </a:pPr>
            <a:r>
              <a:rPr lang="en-US" altLang="ko-KR" sz="1600" dirty="0"/>
              <a:t>		x = rand() % 500;          </a:t>
            </a:r>
          </a:p>
          <a:p>
            <a:pPr marL="0" indent="0">
              <a:buNone/>
            </a:pPr>
            <a:r>
              <a:rPr lang="en-US" altLang="ko-KR" sz="1600" dirty="0"/>
              <a:t>		y = rand() % 300;          </a:t>
            </a:r>
          </a:p>
          <a:p>
            <a:pPr marL="0" indent="0">
              <a:buNone/>
            </a:pPr>
            <a:r>
              <a:rPr lang="en-US" altLang="ko-KR" sz="1600" dirty="0"/>
              <a:t>		w = rand() % 100;          </a:t>
            </a:r>
          </a:p>
          <a:p>
            <a:pPr marL="0" indent="0">
              <a:buNone/>
            </a:pPr>
            <a:r>
              <a:rPr lang="en-US" altLang="ko-KR" sz="1600" dirty="0"/>
              <a:t>		h = rand() % 100;          </a:t>
            </a:r>
          </a:p>
          <a:p>
            <a:pPr marL="0" indent="0">
              <a:buNone/>
            </a:pPr>
            <a:r>
              <a:rPr lang="en-US" altLang="ko-KR" sz="1600" dirty="0"/>
              <a:t>		Rectangle(</a:t>
            </a:r>
            <a:r>
              <a:rPr lang="en-US" altLang="ko-KR" sz="1600" dirty="0" err="1"/>
              <a:t>hdc</a:t>
            </a:r>
            <a:r>
              <a:rPr lang="en-US" altLang="ko-KR" sz="1600" dirty="0"/>
              <a:t>, x, y, x + w, y + h); // </a:t>
            </a:r>
            <a:r>
              <a:rPr lang="ko-KR" altLang="en-US" sz="1600" dirty="0"/>
              <a:t>화면에 사각형을 그린다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en-US" altLang="ko-KR" sz="1600" dirty="0"/>
              <a:t>		Sleep(100);  // 100 millisecond </a:t>
            </a:r>
            <a:r>
              <a:rPr lang="ko-KR" altLang="en-US" sz="1600" dirty="0"/>
              <a:t>동안 쉰다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	}</a:t>
            </a:r>
          </a:p>
          <a:p>
            <a:pPr marL="0" indent="0">
              <a:buNone/>
            </a:pPr>
            <a:r>
              <a:rPr lang="en-US" altLang="ko-KR" sz="1600" dirty="0"/>
              <a:t>	return 0;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AF0433-98F6-4D75-B04F-B0358C69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72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6467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파이 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파이를 계산하는 가장 고전적인 방법은 </a:t>
            </a:r>
            <a:r>
              <a:rPr lang="en-US" altLang="ko-KR" dirty="0"/>
              <a:t>Gregory-Leibniz </a:t>
            </a:r>
            <a:r>
              <a:rPr lang="ko-KR" altLang="en-US" dirty="0"/>
              <a:t>무한 수열을 이용하는 것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2386013"/>
            <a:ext cx="41433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880" y="3081338"/>
            <a:ext cx="2619375" cy="292417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CBA212-A4AD-4CAA-9FBC-D3519D9D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73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3565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288544" y="1621829"/>
            <a:ext cx="4505545" cy="3415012"/>
            <a:chOff x="1264444" y="1662113"/>
            <a:chExt cx="4895850" cy="3916362"/>
          </a:xfrm>
        </p:grpSpPr>
        <p:sp>
          <p:nvSpPr>
            <p:cNvPr id="8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807108" y="2092266"/>
            <a:ext cx="36766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반복횟수</a:t>
            </a:r>
            <a:r>
              <a:rPr lang="en-US" altLang="ko-KR" sz="1600" dirty="0">
                <a:solidFill>
                  <a:schemeClr val="bg1"/>
                </a:solidFill>
              </a:rPr>
              <a:t>:100000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Pi = 3.141583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계속하려면 아무 키나 누르십시오 </a:t>
            </a:r>
            <a:r>
              <a:rPr lang="en-US" altLang="ko-KR" sz="1600" dirty="0">
                <a:solidFill>
                  <a:schemeClr val="bg1"/>
                </a:solidFill>
              </a:rPr>
              <a:t>. . 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4DC14-FA99-4D68-8749-BBC683B8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74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32300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750751"/>
            <a:ext cx="7562845" cy="3788833"/>
          </a:xfrm>
          <a:solidFill>
            <a:srgbClr val="C4F6B0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dirty="0"/>
              <a:t>사용자로부터 반복횟수 </a:t>
            </a:r>
            <a:r>
              <a:rPr lang="en-US" altLang="ko-KR" sz="1600" dirty="0" err="1"/>
              <a:t>loop_count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입력받는다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분자 </a:t>
            </a:r>
            <a:r>
              <a:rPr lang="en-US" altLang="ko-KR" sz="1600" dirty="0"/>
              <a:t>= 4.0;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분모 </a:t>
            </a:r>
            <a:r>
              <a:rPr lang="en-US" altLang="ko-KR" sz="1600" dirty="0"/>
              <a:t>= 1.0;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sum = 0.0;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while(</a:t>
            </a:r>
            <a:r>
              <a:rPr lang="en-US" altLang="ko-KR" sz="1600" dirty="0" err="1"/>
              <a:t>loop_count</a:t>
            </a:r>
            <a:r>
              <a:rPr lang="en-US" altLang="ko-KR" sz="1600" dirty="0"/>
              <a:t> &gt; 0)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en-US" altLang="ko-KR" sz="1600" dirty="0"/>
              <a:t>sum = sum + (</a:t>
            </a:r>
            <a:r>
              <a:rPr lang="ko-KR" altLang="en-US" sz="1600" dirty="0"/>
              <a:t>분자 </a:t>
            </a:r>
            <a:r>
              <a:rPr lang="en-US" altLang="ko-KR" sz="1600" dirty="0"/>
              <a:t>/ </a:t>
            </a:r>
            <a:r>
              <a:rPr lang="ko-KR" altLang="en-US" sz="1600" dirty="0"/>
              <a:t>분모</a:t>
            </a:r>
            <a:r>
              <a:rPr lang="en-US" altLang="ko-KR" sz="1600" dirty="0"/>
              <a:t>);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분자 </a:t>
            </a:r>
            <a:r>
              <a:rPr lang="en-US" altLang="ko-KR" sz="1600" dirty="0"/>
              <a:t>= -1.0* </a:t>
            </a:r>
            <a:r>
              <a:rPr lang="ko-KR" altLang="en-US" sz="1600" dirty="0"/>
              <a:t>분자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분모 </a:t>
            </a:r>
            <a:r>
              <a:rPr lang="en-US" altLang="ko-KR" sz="1600" dirty="0"/>
              <a:t>= </a:t>
            </a:r>
            <a:r>
              <a:rPr lang="ko-KR" altLang="en-US" sz="1600" dirty="0"/>
              <a:t>분모 </a:t>
            </a:r>
            <a:r>
              <a:rPr lang="en-US" altLang="ko-KR" sz="1600" dirty="0"/>
              <a:t>+ 2.0;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en-US" altLang="ko-KR" sz="1600" dirty="0" err="1"/>
              <a:t>loop_count</a:t>
            </a:r>
            <a:r>
              <a:rPr lang="en-US" altLang="ko-KR" sz="1600" dirty="0"/>
              <a:t>--;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sum</a:t>
            </a:r>
            <a:r>
              <a:rPr lang="ko-KR" altLang="en-US" sz="1600" dirty="0"/>
              <a:t>을 출력한다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AB8789-F39F-45E1-8DE7-CBA6E916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75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5320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 구하기 코드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0227" y="1538229"/>
            <a:ext cx="7626350" cy="50243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&gt;</a:t>
            </a:r>
          </a:p>
          <a:p>
            <a:pPr marL="0" indent="0">
              <a:lnSpc>
                <a:spcPts val="1400"/>
              </a:lnSpc>
              <a:buNone/>
            </a:pPr>
            <a:endParaRPr lang="ko-KR" altLang="en-US" sz="1600" dirty="0">
              <a:solidFill>
                <a:srgbClr val="A31515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) 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divisor, 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divident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, sum;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loop_count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;</a:t>
            </a:r>
          </a:p>
          <a:p>
            <a:pPr marL="0" indent="0">
              <a:lnSpc>
                <a:spcPts val="14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	divisor = 1.0;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divident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= 4.0;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	sum = 0.0;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반복횟수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loop_count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);</a:t>
            </a:r>
          </a:p>
          <a:p>
            <a:pPr marL="0" indent="0">
              <a:lnSpc>
                <a:spcPts val="14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loop_count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&gt; 0) {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		sum = sum + (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divident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/ divisor);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divident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= -1.0 * 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divident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		divisor = divisor + 2;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loop_count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--;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	}</a:t>
            </a:r>
          </a:p>
          <a:p>
            <a:pPr marL="0" indent="0">
              <a:lnSpc>
                <a:spcPts val="14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"Pi = %f"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, sum);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 0;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AC9EF5-0F97-4ABC-B7DB-58F4E690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76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882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 문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2876" y="2673086"/>
            <a:ext cx="8153400" cy="1889314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FE2ABEC-23CF-42C3-82CF-9E9623490DD6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1628774"/>
            <a:ext cx="8153400" cy="10988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while(</a:t>
            </a:r>
            <a:r>
              <a:rPr lang="ko-KR" altLang="en-US" dirty="0"/>
              <a:t>조건식</a:t>
            </a:r>
            <a:r>
              <a:rPr lang="en-US" altLang="ko-KR" dirty="0"/>
              <a:t>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dirty="0"/>
              <a:t>	</a:t>
            </a:r>
            <a:r>
              <a:rPr lang="ko-KR" altLang="en-US" dirty="0"/>
              <a:t>문장</a:t>
            </a:r>
            <a:r>
              <a:rPr lang="en-US" altLang="ko-KR" dirty="0"/>
              <a:t>;		// compound</a:t>
            </a:r>
            <a:r>
              <a:rPr lang="ko-KR" altLang="en-US" dirty="0"/>
              <a:t> </a:t>
            </a:r>
            <a:r>
              <a:rPr lang="en-US" altLang="ko-KR" dirty="0"/>
              <a:t>statement</a:t>
            </a:r>
            <a:r>
              <a:rPr lang="ko-KR" altLang="en-US" dirty="0"/>
              <a:t> </a:t>
            </a:r>
            <a:r>
              <a:rPr lang="en-US" altLang="ko-KR" dirty="0"/>
              <a:t>{ }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주로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FBEC7B-C293-4101-89B2-701A153A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17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7147" y="1590675"/>
            <a:ext cx="9049602" cy="44005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09B9AC5-81BD-472B-81A2-EB38362D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8712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3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1.xml><?xml version="1.0" encoding="utf-8"?>
<a:theme xmlns:a="http://schemas.openxmlformats.org/drawingml/2006/main" name="4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8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3.xml><?xml version="1.0" encoding="utf-8"?>
<a:theme xmlns:a="http://schemas.openxmlformats.org/drawingml/2006/main" name="9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4.xml><?xml version="1.0" encoding="utf-8"?>
<a:theme xmlns:a="http://schemas.openxmlformats.org/drawingml/2006/main" name="1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6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Back-to-school presentation">
  <a:themeElements>
    <a:clrScheme name="Back-to-school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-to-school presentatio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ack-to-school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6658</TotalTime>
  <Words>5320</Words>
  <Application>Microsoft Office PowerPoint</Application>
  <PresentationFormat>화면 슬라이드 쇼(4:3)</PresentationFormat>
  <Paragraphs>1040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14</vt:i4>
      </vt:variant>
      <vt:variant>
        <vt:lpstr>슬라이드 제목</vt:lpstr>
      </vt:variant>
      <vt:variant>
        <vt:i4>76</vt:i4>
      </vt:variant>
    </vt:vector>
  </HeadingPairs>
  <TitlesOfParts>
    <vt:vector size="106" baseType="lpstr">
      <vt:lpstr>HY엽서L</vt:lpstr>
      <vt:lpstr>HY헤드라인M</vt:lpstr>
      <vt:lpstr>굴림</vt:lpstr>
      <vt:lpstr>맑은 고딕</vt:lpstr>
      <vt:lpstr>새굴림</vt:lpstr>
      <vt:lpstr>오이</vt:lpstr>
      <vt:lpstr>Arial</vt:lpstr>
      <vt:lpstr>Cambria Math</vt:lpstr>
      <vt:lpstr>Comic Sans MS</vt:lpstr>
      <vt:lpstr>Courier New</vt:lpstr>
      <vt:lpstr>Symbol</vt:lpstr>
      <vt:lpstr>Times New Roman</vt:lpstr>
      <vt:lpstr>Trebuchet MS</vt:lpstr>
      <vt:lpstr>Tw Cen MT</vt:lpstr>
      <vt:lpstr>Wingdings</vt:lpstr>
      <vt:lpstr>Wingdings 2</vt:lpstr>
      <vt:lpstr>가을</vt:lpstr>
      <vt:lpstr>5_가을</vt:lpstr>
      <vt:lpstr>6_가을</vt:lpstr>
      <vt:lpstr>1_Crayons</vt:lpstr>
      <vt:lpstr>1_가을</vt:lpstr>
      <vt:lpstr>Back-to-school presentation</vt:lpstr>
      <vt:lpstr>2_Crayons</vt:lpstr>
      <vt:lpstr>3_Crayons</vt:lpstr>
      <vt:lpstr>2_가을</vt:lpstr>
      <vt:lpstr>3_가을</vt:lpstr>
      <vt:lpstr>4_가을</vt:lpstr>
      <vt:lpstr>8_가을</vt:lpstr>
      <vt:lpstr>9_가을</vt:lpstr>
      <vt:lpstr>11_가을</vt:lpstr>
      <vt:lpstr>Chapter 07. 반복문</vt:lpstr>
      <vt:lpstr>이번 장에서 학습할 내용</vt:lpstr>
      <vt:lpstr>7.1 반복의 개념</vt:lpstr>
      <vt:lpstr>왜 반복이 필요한가?</vt:lpstr>
      <vt:lpstr>반복 구조</vt:lpstr>
      <vt:lpstr>반복문의 종류</vt:lpstr>
      <vt:lpstr>7.2 while 문</vt:lpstr>
      <vt:lpstr>while 문</vt:lpstr>
      <vt:lpstr>예제</vt:lpstr>
      <vt:lpstr>while 문의 실행 과정</vt:lpstr>
      <vt:lpstr>while 문의 실행 과정</vt:lpstr>
      <vt:lpstr>예제 #1</vt:lpstr>
      <vt:lpstr>예제 #2</vt:lpstr>
      <vt:lpstr>예제 #3</vt:lpstr>
      <vt:lpstr>예제 #3</vt:lpstr>
      <vt:lpstr>HW 7-3 7-1. 짝수의 합</vt:lpstr>
      <vt:lpstr>예제 #4</vt:lpstr>
      <vt:lpstr>while 문에서 주의할 점</vt:lpstr>
      <vt:lpstr>참과 거짓</vt:lpstr>
      <vt:lpstr>7.3 센티널 값의 이용</vt:lpstr>
      <vt:lpstr>성적들의 평균을 구하는 문제</vt:lpstr>
      <vt:lpstr>성적들의 평균을 구하는 문제</vt:lpstr>
      <vt:lpstr>센티넬 예제 1/2</vt:lpstr>
      <vt:lpstr>센티넬 예제 2/2 </vt:lpstr>
      <vt:lpstr>예제: 최소값</vt:lpstr>
      <vt:lpstr>HW 7-4 7-2: 최대 공약수 구하기 </vt:lpstr>
      <vt:lpstr>7.4 do...while문</vt:lpstr>
      <vt:lpstr>do-while 문</vt:lpstr>
      <vt:lpstr>예제 #1: 사용자 입력의 합</vt:lpstr>
      <vt:lpstr>예제 #2: 숫자 추측 게임</vt:lpstr>
      <vt:lpstr>알고리즘</vt:lpstr>
      <vt:lpstr>소스</vt:lpstr>
      <vt:lpstr>도전문제</vt:lpstr>
      <vt:lpstr>예제: 영화관 예매 시스템 (Project_0)</vt:lpstr>
      <vt:lpstr>PowerPoint 프레젠테이션</vt:lpstr>
      <vt:lpstr>(Project1) 영화관 예매 시스템 v.1</vt:lpstr>
      <vt:lpstr>7.5 for 루프</vt:lpstr>
      <vt:lpstr>for 문의 구조</vt:lpstr>
      <vt:lpstr>예제 #1 </vt:lpstr>
      <vt:lpstr>for문의 실행과정</vt:lpstr>
      <vt:lpstr>for문의 실행과정</vt:lpstr>
      <vt:lpstr>예제 #2</vt:lpstr>
      <vt:lpstr>예제 #3</vt:lpstr>
      <vt:lpstr>예제 #4</vt:lpstr>
      <vt:lpstr>예제 #5</vt:lpstr>
      <vt:lpstr>for 루프와 while 루프와의 관계</vt:lpstr>
      <vt:lpstr>팩토리얼 계산 예제(while 버전)</vt:lpstr>
      <vt:lpstr>C11부터는 for 루프 안에서 변수 선언 가능</vt:lpstr>
      <vt:lpstr>다양한 증감수식의 형태</vt:lpstr>
      <vt:lpstr>다양한 증감수식의 형태</vt:lpstr>
      <vt:lpstr>중간 점검</vt:lpstr>
      <vt:lpstr>Nested loop (중첩 반복문)</vt:lpstr>
      <vt:lpstr>예제 #1</vt:lpstr>
      <vt:lpstr>예제 #2</vt:lpstr>
      <vt:lpstr>중간 점검</vt:lpstr>
      <vt:lpstr>HW 8-1 7-3: 직각 삼각형 찾기</vt:lpstr>
      <vt:lpstr>7.6 break 문 </vt:lpstr>
      <vt:lpstr>예제 #1</vt:lpstr>
      <vt:lpstr>예제 #2</vt:lpstr>
      <vt:lpstr>continue 문</vt:lpstr>
      <vt:lpstr>예제 #3</vt:lpstr>
      <vt:lpstr>어떤 loop과 매칭?</vt:lpstr>
      <vt:lpstr>중간 점검</vt:lpstr>
      <vt:lpstr>Lab: 복리 이자 계산</vt:lpstr>
      <vt:lpstr>복리에서 원리금 합계</vt:lpstr>
      <vt:lpstr>복리에서 원리금 합계</vt:lpstr>
      <vt:lpstr>Lab: 자동으로 덧셈문제 생성하기</vt:lpstr>
      <vt:lpstr>난수 발생</vt:lpstr>
      <vt:lpstr>Lab: 자동으로 덧셈문제 생성하기</vt:lpstr>
      <vt:lpstr>Lab: 화면에 사각형 그리기</vt:lpstr>
      <vt:lpstr>화면에 사각형 그리기</vt:lpstr>
      <vt:lpstr>화면에 사각형 그리기</vt:lpstr>
      <vt:lpstr>Lab: 파이 구하기</vt:lpstr>
      <vt:lpstr>실행 결과</vt:lpstr>
      <vt:lpstr>알고리즘</vt:lpstr>
      <vt:lpstr>파이 구하기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남원홍</cp:lastModifiedBy>
  <cp:revision>712</cp:revision>
  <dcterms:created xsi:type="dcterms:W3CDTF">2007-06-29T06:43:39Z</dcterms:created>
  <dcterms:modified xsi:type="dcterms:W3CDTF">2024-04-09T00:42:43Z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