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1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2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3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4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  <p:sldMasterId id="2147483706" r:id="rId2"/>
    <p:sldMasterId id="2147483720" r:id="rId3"/>
    <p:sldMasterId id="2147483734" r:id="rId4"/>
    <p:sldMasterId id="2147483762" r:id="rId5"/>
    <p:sldMasterId id="2147483775" r:id="rId6"/>
    <p:sldMasterId id="2147483789" r:id="rId7"/>
    <p:sldMasterId id="2147483801" r:id="rId8"/>
    <p:sldMasterId id="2147483814" r:id="rId9"/>
    <p:sldMasterId id="2147483826" r:id="rId10"/>
    <p:sldMasterId id="2147483839" r:id="rId11"/>
    <p:sldMasterId id="2147483853" r:id="rId12"/>
    <p:sldMasterId id="2147483866" r:id="rId13"/>
    <p:sldMasterId id="2147483879" r:id="rId14"/>
    <p:sldMasterId id="2147483893" r:id="rId15"/>
  </p:sldMasterIdLst>
  <p:notesMasterIdLst>
    <p:notesMasterId r:id="rId72"/>
  </p:notesMasterIdLst>
  <p:handoutMasterIdLst>
    <p:handoutMasterId r:id="rId73"/>
  </p:handoutMasterIdLst>
  <p:sldIdLst>
    <p:sldId id="636" r:id="rId16"/>
    <p:sldId id="528" r:id="rId17"/>
    <p:sldId id="490" r:id="rId18"/>
    <p:sldId id="569" r:id="rId19"/>
    <p:sldId id="570" r:id="rId20"/>
    <p:sldId id="533" r:id="rId21"/>
    <p:sldId id="492" r:id="rId22"/>
    <p:sldId id="493" r:id="rId23"/>
    <p:sldId id="571" r:id="rId24"/>
    <p:sldId id="572" r:id="rId25"/>
    <p:sldId id="573" r:id="rId26"/>
    <p:sldId id="574" r:id="rId27"/>
    <p:sldId id="576" r:id="rId28"/>
    <p:sldId id="577" r:id="rId29"/>
    <p:sldId id="578" r:id="rId30"/>
    <p:sldId id="579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89" r:id="rId39"/>
    <p:sldId id="590" r:id="rId40"/>
    <p:sldId id="591" r:id="rId41"/>
    <p:sldId id="509" r:id="rId42"/>
    <p:sldId id="637" r:id="rId43"/>
    <p:sldId id="546" r:id="rId44"/>
    <p:sldId id="515" r:id="rId45"/>
    <p:sldId id="593" r:id="rId46"/>
    <p:sldId id="541" r:id="rId47"/>
    <p:sldId id="544" r:id="rId48"/>
    <p:sldId id="545" r:id="rId49"/>
    <p:sldId id="543" r:id="rId50"/>
    <p:sldId id="521" r:id="rId51"/>
    <p:sldId id="551" r:id="rId52"/>
    <p:sldId id="552" r:id="rId53"/>
    <p:sldId id="553" r:id="rId54"/>
    <p:sldId id="554" r:id="rId55"/>
    <p:sldId id="555" r:id="rId56"/>
    <p:sldId id="594" r:id="rId57"/>
    <p:sldId id="595" r:id="rId58"/>
    <p:sldId id="596" r:id="rId59"/>
    <p:sldId id="597" r:id="rId60"/>
    <p:sldId id="598" r:id="rId61"/>
    <p:sldId id="599" r:id="rId62"/>
    <p:sldId id="600" r:id="rId63"/>
    <p:sldId id="522" r:id="rId64"/>
    <p:sldId id="601" r:id="rId65"/>
    <p:sldId id="523" r:id="rId66"/>
    <p:sldId id="602" r:id="rId67"/>
    <p:sldId id="603" r:id="rId68"/>
    <p:sldId id="604" r:id="rId69"/>
    <p:sldId id="605" r:id="rId70"/>
    <p:sldId id="606" r:id="rId7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FBCD"/>
    <a:srgbClr val="C4F6B0"/>
    <a:srgbClr val="CCFFFF"/>
    <a:srgbClr val="66CCFF"/>
    <a:srgbClr val="9966FF"/>
    <a:srgbClr val="FFFF99"/>
    <a:srgbClr val="ADDB7B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95208" autoAdjust="0"/>
  </p:normalViewPr>
  <p:slideViewPr>
    <p:cSldViewPr snapToGrid="0">
      <p:cViewPr varScale="1">
        <p:scale>
          <a:sx n="138" d="100"/>
          <a:sy n="138" d="100"/>
        </p:scale>
        <p:origin x="130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067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DD6287AB-C92E-47E6-A172-F1A30EED0D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37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7EE6C64-E1E8-42AC-8E82-04AB8262A6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63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6C64-E1E8-42AC-8E82-04AB8262A61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82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96A0A1-7007-49D3-891F-272251FBD2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45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3458B-298E-4CB9-A2C1-37C60337D67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4401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103737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428824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829348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1755011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138420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637264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347197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497499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770832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47412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1539965-C72A-4777-87E8-FA22B1B26A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3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717711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061346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6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3406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68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10119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744451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08118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4132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82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131470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72206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56240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43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826473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13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118961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367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0972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3901858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318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47350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40837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731255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5633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9135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72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5953525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135949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9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931678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5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96A0A1-7007-49D3-891F-272251FBD2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918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8441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9881349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9140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77764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127414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09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4691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624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511215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33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337231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781009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2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0185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8758577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70646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21108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47042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62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00912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955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856F86-96A8-402B-97D2-A9EDE4D6AF8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732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642248"/>
      </p:ext>
    </p:extLst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469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168880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8097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0907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8193693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145586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00559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012393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131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680245C-F5BA-4272-B44F-E6E28980EAC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3331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30720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946925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4790858"/>
      </p:ext>
    </p:extLst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35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779225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48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04537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0264165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82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558C31-FAFA-4C96-92E5-6EF2FD30CF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1946474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931169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189688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520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68786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036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54628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59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1756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505F9A-B05B-42C5-85E8-82C6A4A007B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779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FE16E6-2F45-4594-92F6-2D97325DF10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4986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BE4FA5E-ABA9-4097-8721-9C172EB2669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565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3458B-298E-4CB9-A2C1-37C60337D67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8153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1539965-C72A-4777-87E8-FA22B1B26A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864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14562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43406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96A0A1-7007-49D3-891F-272251FBD2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645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  <p:pic>
        <p:nvPicPr>
          <p:cNvPr id="4" name="그림 3" descr="상징, 로고, 노랑, 폰트이(가) 표시된 사진&#10;&#10;자동 생성된 설명">
            <a:extLst>
              <a:ext uri="{FF2B5EF4-FFF2-40B4-BE49-F238E27FC236}">
                <a16:creationId xmlns:a16="http://schemas.microsoft.com/office/drawing/2014/main" id="{9ECBE7DB-1429-B319-F46F-E2F1D49AA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21" y="-1"/>
            <a:ext cx="1244931" cy="12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9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pic>
        <p:nvPicPr>
          <p:cNvPr id="5" name="그림 4" descr="상징, 로고, 노랑, 폰트이(가) 표시된 사진&#10;&#10;자동 생성된 설명">
            <a:extLst>
              <a:ext uri="{FF2B5EF4-FFF2-40B4-BE49-F238E27FC236}">
                <a16:creationId xmlns:a16="http://schemas.microsoft.com/office/drawing/2014/main" id="{464CA795-9CCD-9848-C4F2-67FEDD007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72" y="0"/>
            <a:ext cx="1255828" cy="12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7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856F86-96A8-402B-97D2-A9EDE4D6AF8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96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B680245C-F5BA-4272-B44F-E6E28980EAC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4285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C4558C31-FAFA-4C96-92E5-6EF2FD30CF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03723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pic>
        <p:nvPicPr>
          <p:cNvPr id="7" name="그림 6" descr="상징, 로고, 노랑, 폰트이(가) 표시된 사진&#10;&#10;자동 생성된 설명">
            <a:extLst>
              <a:ext uri="{FF2B5EF4-FFF2-40B4-BE49-F238E27FC236}">
                <a16:creationId xmlns:a16="http://schemas.microsoft.com/office/drawing/2014/main" id="{81FEC695-FD90-DE85-4BC8-FE077A6F3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98" y="0"/>
            <a:ext cx="1267602" cy="12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1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505F9A-B05B-42C5-85E8-82C6A4A007B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73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FE16E6-2F45-4594-92F6-2D97325DF10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9825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BE4FA5E-ABA9-4097-8721-9C172EB2669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6142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C3458B-298E-4CB9-A2C1-37C60337D67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455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539965-C72A-4777-87E8-FA22B1B26A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51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99998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7646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680245C-F5BA-4272-B44F-E6E28980EAC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528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781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8532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449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3427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31674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5920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37387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0431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91961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97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558C31-FAFA-4C96-92E5-6EF2FD30CF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1954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36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752121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860833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41105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063844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322807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70618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826623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8102534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1422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7872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034353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5946908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3312437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7225931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89830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3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56694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71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44878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838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505F9A-B05B-42C5-85E8-82C6A4A007B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748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460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02126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44699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5760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837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066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60194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423237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23748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21384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FE16E6-2F45-4594-92F6-2D97325DF10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3766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911919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085307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241485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822435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069405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106710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653578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168380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16603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82038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BE4FA5E-ABA9-4097-8721-9C172EB2669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180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126750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970424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537638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086384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327292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666800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648964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3420528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499305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0288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7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7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4463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1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2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79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534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48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4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65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38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4227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74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822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97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D0F37BA-1B4E-47EF-A9BF-4283949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6657975" cy="368678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775F55"/>
                </a:solidFill>
              </a:rPr>
              <a:t>8.1 </a:t>
            </a:r>
            <a:r>
              <a:rPr lang="ko-KR" altLang="en-US" dirty="0">
                <a:solidFill>
                  <a:srgbClr val="775F55"/>
                </a:solidFill>
              </a:rPr>
              <a:t>함수란</a:t>
            </a:r>
            <a:r>
              <a:rPr lang="en-US" altLang="ko-KR" dirty="0">
                <a:solidFill>
                  <a:srgbClr val="775F55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8.2 </a:t>
            </a:r>
            <a:r>
              <a:rPr lang="ko-KR" altLang="en-US" dirty="0">
                <a:solidFill>
                  <a:srgbClr val="775F55"/>
                </a:solidFill>
              </a:rPr>
              <a:t>함수 정의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8.3 </a:t>
            </a:r>
            <a:r>
              <a:rPr lang="ko-KR" altLang="en-US" dirty="0">
                <a:solidFill>
                  <a:srgbClr val="775F55"/>
                </a:solidFill>
              </a:rPr>
              <a:t>매개 변수와 </a:t>
            </a:r>
            <a:r>
              <a:rPr lang="ko-KR" altLang="en-US" dirty="0" err="1">
                <a:solidFill>
                  <a:srgbClr val="775F55"/>
                </a:solidFill>
              </a:rPr>
              <a:t>반환값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8.4 </a:t>
            </a:r>
            <a:r>
              <a:rPr lang="ko-KR" altLang="en-US" dirty="0">
                <a:solidFill>
                  <a:srgbClr val="775F55"/>
                </a:solidFill>
              </a:rPr>
              <a:t>함수 원형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8.5 </a:t>
            </a:r>
            <a:r>
              <a:rPr lang="ko-KR" altLang="en-US" dirty="0">
                <a:solidFill>
                  <a:srgbClr val="775F55"/>
                </a:solidFill>
              </a:rPr>
              <a:t>라이브러리 함수</a:t>
            </a:r>
            <a:r>
              <a:rPr lang="en-US" altLang="ko-KR" dirty="0">
                <a:solidFill>
                  <a:srgbClr val="775F55"/>
                </a:solidFill>
              </a:rPr>
              <a:t>(</a:t>
            </a:r>
            <a:r>
              <a:rPr lang="ko-KR" altLang="en-US" dirty="0">
                <a:solidFill>
                  <a:srgbClr val="775F55"/>
                </a:solidFill>
              </a:rPr>
              <a:t>난수</a:t>
            </a:r>
            <a:r>
              <a:rPr lang="en-US" altLang="ko-KR" dirty="0">
                <a:solidFill>
                  <a:srgbClr val="775F55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8.6 </a:t>
            </a:r>
            <a:r>
              <a:rPr lang="ko-KR" altLang="en-US" dirty="0">
                <a:solidFill>
                  <a:srgbClr val="775F55"/>
                </a:solidFill>
              </a:rPr>
              <a:t>라이브러리 함수</a:t>
            </a:r>
            <a:r>
              <a:rPr lang="en-US" altLang="ko-KR" dirty="0">
                <a:solidFill>
                  <a:srgbClr val="775F55"/>
                </a:solidFill>
              </a:rPr>
              <a:t>(</a:t>
            </a:r>
            <a:r>
              <a:rPr lang="ko-KR" altLang="en-US" dirty="0">
                <a:solidFill>
                  <a:srgbClr val="775F55"/>
                </a:solidFill>
              </a:rPr>
              <a:t>수학함수</a:t>
            </a:r>
            <a:r>
              <a:rPr lang="en-US" altLang="ko-KR" dirty="0">
                <a:solidFill>
                  <a:srgbClr val="775F55"/>
                </a:solidFill>
              </a:rPr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E780FE-B685-4FC1-93AE-F43D57ED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08.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56683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#1: </a:t>
            </a:r>
            <a:r>
              <a:rPr lang="en-US" altLang="ko-KR" dirty="0" err="1"/>
              <a:t>print_stars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print_stars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en-US" altLang="ko-KR" dirty="0"/>
              <a:t>2</a:t>
            </a:r>
            <a:r>
              <a:rPr lang="ko-KR" altLang="en-US" dirty="0"/>
              <a:t>번 호출하여서 다음과 같이 출력하는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27086" y="2524298"/>
            <a:ext cx="4305412" cy="341501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945649" y="2899013"/>
            <a:ext cx="35449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*******************************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Hello World!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*******************************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6" name="슬라이드 번호 개체 틀 165">
            <a:extLst>
              <a:ext uri="{FF2B5EF4-FFF2-40B4-BE49-F238E27FC236}">
                <a16:creationId xmlns:a16="http://schemas.microsoft.com/office/drawing/2014/main" id="{8C2E5048-431F-41EF-8116-DD4AED2F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12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12648" y="1600200"/>
            <a:ext cx="8220634" cy="502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void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print_stars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int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     for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30;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("*");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    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(“\n”);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print_stars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("Hello World!\n");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print_stars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 </a:t>
            </a:r>
            <a:r>
              <a:rPr lang="en-US" altLang="ko-KR" sz="3600" dirty="0"/>
              <a:t>#1: </a:t>
            </a:r>
            <a:r>
              <a:rPr lang="en-US" altLang="ko-KR" sz="3600" dirty="0" err="1"/>
              <a:t>print_stars</a:t>
            </a:r>
            <a:r>
              <a:rPr lang="en-US" altLang="ko-KR" sz="3600" dirty="0"/>
              <a:t>()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CB59C8-F7FB-4C40-8868-41D1B55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5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308194" cy="990600"/>
          </a:xfrm>
        </p:spPr>
        <p:txBody>
          <a:bodyPr>
            <a:normAutofit/>
          </a:bodyPr>
          <a:lstStyle/>
          <a:p>
            <a:r>
              <a:rPr lang="en-US" altLang="ko-KR" sz="2700" dirty="0"/>
              <a:t>Parameter(</a:t>
            </a:r>
            <a:r>
              <a:rPr lang="ko-KR" altLang="en-US" sz="2700" dirty="0"/>
              <a:t>매개 변수</a:t>
            </a:r>
            <a:r>
              <a:rPr lang="en-US" altLang="ko-KR" sz="2700" dirty="0"/>
              <a:t>)</a:t>
            </a:r>
            <a:r>
              <a:rPr lang="ko-KR" altLang="en-US" sz="2700" dirty="0"/>
              <a:t>와 </a:t>
            </a:r>
            <a:r>
              <a:rPr lang="en-US" altLang="ko-KR" sz="2700" dirty="0"/>
              <a:t>Return value(</a:t>
            </a:r>
            <a:r>
              <a:rPr lang="ko-KR" altLang="en-US" sz="2700" dirty="0" err="1"/>
              <a:t>반환값</a:t>
            </a:r>
            <a:r>
              <a:rPr lang="en-US" altLang="ko-KR" sz="2700" dirty="0"/>
              <a:t>)</a:t>
            </a:r>
            <a:endParaRPr lang="ko-KR" altLang="en-US" sz="27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2485" y="1768285"/>
            <a:ext cx="8279898" cy="332883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669F3-7D25-4CE3-A0DB-E85FE9F2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97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/>
              <a:t>Parameter(</a:t>
            </a:r>
            <a:r>
              <a:rPr lang="ko-KR" altLang="en-US" sz="3100" dirty="0"/>
              <a:t>매개변수</a:t>
            </a:r>
            <a:r>
              <a:rPr lang="en-US" altLang="ko-KR" sz="3100" dirty="0"/>
              <a:t>)</a:t>
            </a:r>
            <a:r>
              <a:rPr lang="ko-KR" altLang="en-US" sz="3100" dirty="0"/>
              <a:t>와</a:t>
            </a:r>
            <a:r>
              <a:rPr lang="en-US" altLang="ko-KR" sz="3100" dirty="0"/>
              <a:t> Argument(</a:t>
            </a:r>
            <a:r>
              <a:rPr lang="ko-KR" altLang="en-US" sz="3100" dirty="0"/>
              <a:t>인수</a:t>
            </a:r>
            <a:r>
              <a:rPr lang="en-US" altLang="ko-KR" sz="3100" dirty="0"/>
              <a:t>)</a:t>
            </a:r>
            <a:endParaRPr lang="ko-KR" altLang="en-US" sz="31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9462" y="2443162"/>
            <a:ext cx="7820025" cy="280987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CE32DB6-894D-4C2A-A025-452C52B76DE5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/>
              <a:t>(formal</a:t>
            </a:r>
            <a:r>
              <a:rPr lang="ko-KR" altLang="en-US" dirty="0"/>
              <a:t> </a:t>
            </a:r>
            <a:r>
              <a:rPr lang="en-US" altLang="ko-KR" dirty="0"/>
              <a:t>parameter): x, y</a:t>
            </a:r>
          </a:p>
          <a:p>
            <a:pPr fontAlgn="auto">
              <a:spcAft>
                <a:spcPts val="0"/>
              </a:spcAft>
            </a:pPr>
            <a:r>
              <a:rPr lang="en-US" altLang="ko-KR" dirty="0"/>
              <a:t>Argument (actual parameter): 10, 20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EED6C5-9A31-4C8E-892F-F69D1B5C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49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value (</a:t>
            </a:r>
            <a:r>
              <a:rPr lang="ko-KR" altLang="en-US" dirty="0" err="1"/>
              <a:t>반환값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B9FC2842-FE3A-4BFB-9D8A-F1C7BDE1AD02}"/>
              </a:ext>
            </a:extLst>
          </p:cNvPr>
          <p:cNvSpPr/>
          <p:nvPr/>
        </p:nvSpPr>
        <p:spPr>
          <a:xfrm>
            <a:off x="2261936" y="830259"/>
            <a:ext cx="2791326" cy="2807289"/>
          </a:xfrm>
          <a:prstGeom prst="arc">
            <a:avLst>
              <a:gd name="adj1" fmla="val 6040802"/>
              <a:gd name="adj2" fmla="val 10172636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A5267F4-ECA1-47EC-9432-D9133A41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A0BD41D-3586-4777-9EC8-0CBCBC26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2" y="1837709"/>
            <a:ext cx="8288677" cy="26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#2: max()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get_max</a:t>
            </a:r>
            <a:r>
              <a:rPr lang="en-US" altLang="ko-KR" dirty="0"/>
              <a:t>() </a:t>
            </a:r>
            <a:r>
              <a:rPr lang="ko-KR" altLang="en-US" dirty="0"/>
              <a:t>함수를 만들고 호출하여</a:t>
            </a:r>
            <a:r>
              <a:rPr lang="en-US" altLang="ko-KR" dirty="0"/>
              <a:t>,</a:t>
            </a:r>
            <a:r>
              <a:rPr lang="ko-KR" altLang="en-US" dirty="0"/>
              <a:t> 사용자가 입력한 값 중에서 더 큰 값을 찾아보자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657177" y="2524298"/>
            <a:ext cx="3814744" cy="341501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3047585" y="2971254"/>
            <a:ext cx="30396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35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두 수 중에 큰 값은 </a:t>
            </a:r>
            <a:r>
              <a:rPr lang="en-US" altLang="ko-KR" sz="1600" dirty="0">
                <a:solidFill>
                  <a:schemeClr val="bg1"/>
                </a:solidFill>
              </a:rPr>
              <a:t>35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6" name="슬라이드 번호 개체 틀 165">
            <a:extLst>
              <a:ext uri="{FF2B5EF4-FFF2-40B4-BE49-F238E27FC236}">
                <a16:creationId xmlns:a16="http://schemas.microsoft.com/office/drawing/2014/main" id="{A315E88B-D21A-4CED-A76A-58CA1AE4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26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1547821"/>
            <a:ext cx="7741022" cy="508157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두수 중에서 큰 수를 찾는 함수 예제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get_max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(int x, int y)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if( x &gt; y ) return(x);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else return(y);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a, b;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두개의 정수를 </a:t>
            </a:r>
            <a:r>
              <a:rPr kumimoji="1" lang="ko-KR" altLang="en-US" sz="1600" dirty="0" err="1">
                <a:latin typeface="Cambria Math" panose="02040503050406030204" pitchFamily="18" charset="0"/>
              </a:rPr>
              <a:t>입력하시오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("%d %d", &amp;a, &amp;b);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두수 중에 큰 수는 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.\n",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get_max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(a, b));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 </a:t>
            </a:r>
            <a:r>
              <a:rPr lang="en-US" altLang="ko-KR" sz="3600" dirty="0"/>
              <a:t>#2: </a:t>
            </a:r>
            <a:r>
              <a:rPr lang="en-US" altLang="ko-KR" sz="3600" dirty="0" err="1"/>
              <a:t>get_max</a:t>
            </a:r>
            <a:r>
              <a:rPr lang="en-US" altLang="ko-KR" sz="3600" dirty="0"/>
              <a:t>()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ECF79D-64AC-4035-B414-15EE192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735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</a:t>
            </a:r>
            <a:r>
              <a:rPr lang="en-US" altLang="ko-KR" sz="2800" dirty="0"/>
              <a:t>#3: </a:t>
            </a:r>
            <a:r>
              <a:rPr lang="ko-KR" altLang="en-US" sz="2800" dirty="0"/>
              <a:t>정수를 </a:t>
            </a:r>
            <a:r>
              <a:rPr lang="ko-KR" altLang="en-US" sz="2800" dirty="0" err="1"/>
              <a:t>입력받는</a:t>
            </a:r>
            <a:r>
              <a:rPr lang="ko-KR" altLang="en-US" sz="2800" dirty="0"/>
              <a:t> </a:t>
            </a:r>
            <a:r>
              <a:rPr lang="en-US" altLang="ko-KR" sz="2800" dirty="0" err="1"/>
              <a:t>get_integer</a:t>
            </a:r>
            <a:r>
              <a:rPr lang="en-US" altLang="ko-KR" sz="2800" dirty="0"/>
              <a:t>() </a:t>
            </a:r>
            <a:r>
              <a:rPr lang="ko-KR" altLang="en-US" sz="2800" dirty="0"/>
              <a:t>함수</a:t>
            </a:r>
          </a:p>
        </p:txBody>
      </p:sp>
      <p:pic>
        <p:nvPicPr>
          <p:cNvPr id="166" name="내용 개체 틀 16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9256" y="1815243"/>
            <a:ext cx="8153400" cy="257426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79C7A2-41D5-4C9A-BEFE-83DD07E8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92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예제</a:t>
            </a:r>
            <a:r>
              <a:rPr lang="en-US" altLang="ko-KR" sz="2800" dirty="0"/>
              <a:t>#3: </a:t>
            </a:r>
            <a:r>
              <a:rPr lang="ko-KR" altLang="en-US" sz="2800" dirty="0"/>
              <a:t>정수를 </a:t>
            </a:r>
            <a:r>
              <a:rPr lang="ko-KR" altLang="en-US" sz="2800" dirty="0" err="1"/>
              <a:t>입력받는</a:t>
            </a:r>
            <a:r>
              <a:rPr lang="ko-KR" altLang="en-US" sz="2800" dirty="0"/>
              <a:t> </a:t>
            </a:r>
            <a:r>
              <a:rPr lang="en-US" altLang="ko-KR" sz="2800" dirty="0" err="1"/>
              <a:t>get_integer</a:t>
            </a:r>
            <a:r>
              <a:rPr lang="en-US" altLang="ko-KR" sz="2800" dirty="0"/>
              <a:t>() </a:t>
            </a:r>
            <a:r>
              <a:rPr lang="ko-KR" altLang="en-US" sz="2800" dirty="0"/>
              <a:t>함수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E21428-ECBB-4470-935B-471B0EB1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1704514"/>
            <a:ext cx="8220634" cy="386178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사용자로부터 정수를 받는 함수 사용 예제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정수를 </a:t>
            </a:r>
            <a:r>
              <a:rPr kumimoji="1" lang="ko-KR" altLang="en-US" sz="1600" dirty="0" err="1">
                <a:latin typeface="Cambria Math" panose="02040503050406030204" pitchFamily="18" charset="0"/>
              </a:rPr>
              <a:t>입력하시오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("%d", &amp;n);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00" dirty="0"/>
              <a:t>예제</a:t>
            </a:r>
            <a:r>
              <a:rPr lang="en-US" altLang="ko-KR" sz="2900" dirty="0"/>
              <a:t>#4: </a:t>
            </a:r>
            <a:r>
              <a:rPr lang="ko-KR" altLang="en-US" sz="2900" dirty="0"/>
              <a:t>정수의 합을 계산하는 </a:t>
            </a:r>
            <a:r>
              <a:rPr lang="en-US" altLang="ko-KR" sz="2900" dirty="0"/>
              <a:t>add() </a:t>
            </a:r>
            <a:r>
              <a:rPr lang="ko-KR" altLang="en-US" sz="2900" dirty="0"/>
              <a:t>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6412" y="2007826"/>
            <a:ext cx="8153400" cy="313811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464590-31C8-4590-8DBD-13F45344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8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902231" y="1230444"/>
            <a:ext cx="3943350" cy="5443538"/>
            <a:chOff x="811" y="850"/>
            <a:chExt cx="2199" cy="2904"/>
          </a:xfrm>
        </p:grpSpPr>
        <p:sp>
          <p:nvSpPr>
            <p:cNvPr id="31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13 w 13192"/>
                <a:gd name="T1" fmla="*/ 0 h 17168"/>
                <a:gd name="T2" fmla="*/ 17 w 13192"/>
                <a:gd name="T3" fmla="*/ 1 h 17168"/>
                <a:gd name="T4" fmla="*/ 23 w 13192"/>
                <a:gd name="T5" fmla="*/ 2 h 17168"/>
                <a:gd name="T6" fmla="*/ 32 w 13192"/>
                <a:gd name="T7" fmla="*/ 3 h 17168"/>
                <a:gd name="T8" fmla="*/ 40 w 13192"/>
                <a:gd name="T9" fmla="*/ 5 h 17168"/>
                <a:gd name="T10" fmla="*/ 47 w 13192"/>
                <a:gd name="T11" fmla="*/ 6 h 17168"/>
                <a:gd name="T12" fmla="*/ 51 w 13192"/>
                <a:gd name="T13" fmla="*/ 7 h 17168"/>
                <a:gd name="T14" fmla="*/ 54 w 13192"/>
                <a:gd name="T15" fmla="*/ 7 h 17168"/>
                <a:gd name="T16" fmla="*/ 57 w 13192"/>
                <a:gd name="T17" fmla="*/ 7 h 17168"/>
                <a:gd name="T18" fmla="*/ 60 w 13192"/>
                <a:gd name="T19" fmla="*/ 8 h 17168"/>
                <a:gd name="T20" fmla="*/ 61 w 13192"/>
                <a:gd name="T21" fmla="*/ 8 h 17168"/>
                <a:gd name="T22" fmla="*/ 61 w 13192"/>
                <a:gd name="T23" fmla="*/ 9 h 17168"/>
                <a:gd name="T24" fmla="*/ 60 w 13192"/>
                <a:gd name="T25" fmla="*/ 14 h 17168"/>
                <a:gd name="T26" fmla="*/ 58 w 13192"/>
                <a:gd name="T27" fmla="*/ 23 h 17168"/>
                <a:gd name="T28" fmla="*/ 56 w 13192"/>
                <a:gd name="T29" fmla="*/ 35 h 17168"/>
                <a:gd name="T30" fmla="*/ 55 w 13192"/>
                <a:gd name="T31" fmla="*/ 44 h 17168"/>
                <a:gd name="T32" fmla="*/ 54 w 13192"/>
                <a:gd name="T33" fmla="*/ 50 h 17168"/>
                <a:gd name="T34" fmla="*/ 53 w 13192"/>
                <a:gd name="T35" fmla="*/ 57 h 17168"/>
                <a:gd name="T36" fmla="*/ 52 w 13192"/>
                <a:gd name="T37" fmla="*/ 62 h 17168"/>
                <a:gd name="T38" fmla="*/ 51 w 13192"/>
                <a:gd name="T39" fmla="*/ 68 h 17168"/>
                <a:gd name="T40" fmla="*/ 50 w 13192"/>
                <a:gd name="T41" fmla="*/ 72 h 17168"/>
                <a:gd name="T42" fmla="*/ 50 w 13192"/>
                <a:gd name="T43" fmla="*/ 76 h 17168"/>
                <a:gd name="T44" fmla="*/ 49 w 13192"/>
                <a:gd name="T45" fmla="*/ 79 h 17168"/>
                <a:gd name="T46" fmla="*/ 49 w 13192"/>
                <a:gd name="T47" fmla="*/ 79 h 17168"/>
                <a:gd name="T48" fmla="*/ 45 w 13192"/>
                <a:gd name="T49" fmla="*/ 79 h 17168"/>
                <a:gd name="T50" fmla="*/ 39 w 13192"/>
                <a:gd name="T51" fmla="*/ 78 h 17168"/>
                <a:gd name="T52" fmla="*/ 31 w 13192"/>
                <a:gd name="T53" fmla="*/ 76 h 17168"/>
                <a:gd name="T54" fmla="*/ 22 w 13192"/>
                <a:gd name="T55" fmla="*/ 75 h 17168"/>
                <a:gd name="T56" fmla="*/ 13 w 13192"/>
                <a:gd name="T57" fmla="*/ 74 h 17168"/>
                <a:gd name="T58" fmla="*/ 6 w 13192"/>
                <a:gd name="T59" fmla="*/ 72 h 17168"/>
                <a:gd name="T60" fmla="*/ 1 w 13192"/>
                <a:gd name="T61" fmla="*/ 72 h 17168"/>
                <a:gd name="T62" fmla="*/ 0 w 13192"/>
                <a:gd name="T63" fmla="*/ 71 h 17168"/>
                <a:gd name="T64" fmla="*/ 1 w 13192"/>
                <a:gd name="T65" fmla="*/ 66 h 17168"/>
                <a:gd name="T66" fmla="*/ 3 w 13192"/>
                <a:gd name="T67" fmla="*/ 57 h 17168"/>
                <a:gd name="T68" fmla="*/ 5 w 13192"/>
                <a:gd name="T69" fmla="*/ 45 h 17168"/>
                <a:gd name="T70" fmla="*/ 7 w 13192"/>
                <a:gd name="T71" fmla="*/ 36 h 17168"/>
                <a:gd name="T72" fmla="*/ 8 w 13192"/>
                <a:gd name="T73" fmla="*/ 30 h 17168"/>
                <a:gd name="T74" fmla="*/ 9 w 13192"/>
                <a:gd name="T75" fmla="*/ 24 h 17168"/>
                <a:gd name="T76" fmla="*/ 10 w 13192"/>
                <a:gd name="T77" fmla="*/ 18 h 17168"/>
                <a:gd name="T78" fmla="*/ 11 w 13192"/>
                <a:gd name="T79" fmla="*/ 13 h 17168"/>
                <a:gd name="T80" fmla="*/ 11 w 13192"/>
                <a:gd name="T81" fmla="*/ 8 h 17168"/>
                <a:gd name="T82" fmla="*/ 12 w 13192"/>
                <a:gd name="T83" fmla="*/ 4 h 17168"/>
                <a:gd name="T84" fmla="*/ 12 w 13192"/>
                <a:gd name="T85" fmla="*/ 1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4 w 1424"/>
                <a:gd name="T1" fmla="*/ 0 h 1434"/>
                <a:gd name="T2" fmla="*/ 1 w 1424"/>
                <a:gd name="T3" fmla="*/ 2 h 1434"/>
                <a:gd name="T4" fmla="*/ 1 w 1424"/>
                <a:gd name="T5" fmla="*/ 2 h 1434"/>
                <a:gd name="T6" fmla="*/ 1 w 1424"/>
                <a:gd name="T7" fmla="*/ 2 h 1434"/>
                <a:gd name="T8" fmla="*/ 1 w 1424"/>
                <a:gd name="T9" fmla="*/ 2 h 1434"/>
                <a:gd name="T10" fmla="*/ 0 w 1424"/>
                <a:gd name="T11" fmla="*/ 3 h 1434"/>
                <a:gd name="T12" fmla="*/ 0 w 1424"/>
                <a:gd name="T13" fmla="*/ 3 h 1434"/>
                <a:gd name="T14" fmla="*/ 0 w 1424"/>
                <a:gd name="T15" fmla="*/ 3 h 1434"/>
                <a:gd name="T16" fmla="*/ 0 w 1424"/>
                <a:gd name="T17" fmla="*/ 4 h 1434"/>
                <a:gd name="T18" fmla="*/ 0 w 1424"/>
                <a:gd name="T19" fmla="*/ 4 h 1434"/>
                <a:gd name="T20" fmla="*/ 0 w 1424"/>
                <a:gd name="T21" fmla="*/ 4 h 1434"/>
                <a:gd name="T22" fmla="*/ 0 w 1424"/>
                <a:gd name="T23" fmla="*/ 4 h 1434"/>
                <a:gd name="T24" fmla="*/ 0 w 1424"/>
                <a:gd name="T25" fmla="*/ 5 h 1434"/>
                <a:gd name="T26" fmla="*/ 0 w 1424"/>
                <a:gd name="T27" fmla="*/ 5 h 1434"/>
                <a:gd name="T28" fmla="*/ 1 w 1424"/>
                <a:gd name="T29" fmla="*/ 5 h 1434"/>
                <a:gd name="T30" fmla="*/ 1 w 1424"/>
                <a:gd name="T31" fmla="*/ 5 h 1434"/>
                <a:gd name="T32" fmla="*/ 1 w 1424"/>
                <a:gd name="T33" fmla="*/ 6 h 1434"/>
                <a:gd name="T34" fmla="*/ 1 w 1424"/>
                <a:gd name="T35" fmla="*/ 6 h 1434"/>
                <a:gd name="T36" fmla="*/ 2 w 1424"/>
                <a:gd name="T37" fmla="*/ 6 h 1434"/>
                <a:gd name="T38" fmla="*/ 2 w 1424"/>
                <a:gd name="T39" fmla="*/ 7 h 1434"/>
                <a:gd name="T40" fmla="*/ 3 w 1424"/>
                <a:gd name="T41" fmla="*/ 7 h 1434"/>
                <a:gd name="T42" fmla="*/ 3 w 1424"/>
                <a:gd name="T43" fmla="*/ 7 h 1434"/>
                <a:gd name="T44" fmla="*/ 3 w 1424"/>
                <a:gd name="T45" fmla="*/ 7 h 1434"/>
                <a:gd name="T46" fmla="*/ 4 w 1424"/>
                <a:gd name="T47" fmla="*/ 7 h 1434"/>
                <a:gd name="T48" fmla="*/ 4 w 1424"/>
                <a:gd name="T49" fmla="*/ 7 h 1434"/>
                <a:gd name="T50" fmla="*/ 4 w 1424"/>
                <a:gd name="T51" fmla="*/ 7 h 1434"/>
                <a:gd name="T52" fmla="*/ 4 w 1424"/>
                <a:gd name="T53" fmla="*/ 7 h 1434"/>
                <a:gd name="T54" fmla="*/ 4 w 1424"/>
                <a:gd name="T55" fmla="*/ 6 h 1434"/>
                <a:gd name="T56" fmla="*/ 4 w 1424"/>
                <a:gd name="T57" fmla="*/ 6 h 1434"/>
                <a:gd name="T58" fmla="*/ 4 w 1424"/>
                <a:gd name="T59" fmla="*/ 6 h 1434"/>
                <a:gd name="T60" fmla="*/ 4 w 1424"/>
                <a:gd name="T61" fmla="*/ 6 h 1434"/>
                <a:gd name="T62" fmla="*/ 5 w 1424"/>
                <a:gd name="T63" fmla="*/ 6 h 1434"/>
                <a:gd name="T64" fmla="*/ 5 w 1424"/>
                <a:gd name="T65" fmla="*/ 5 h 1434"/>
                <a:gd name="T66" fmla="*/ 5 w 1424"/>
                <a:gd name="T67" fmla="*/ 5 h 1434"/>
                <a:gd name="T68" fmla="*/ 5 w 1424"/>
                <a:gd name="T69" fmla="*/ 4 h 1434"/>
                <a:gd name="T70" fmla="*/ 6 w 1424"/>
                <a:gd name="T71" fmla="*/ 2 h 1434"/>
                <a:gd name="T72" fmla="*/ 6 w 1424"/>
                <a:gd name="T73" fmla="*/ 2 h 1434"/>
                <a:gd name="T74" fmla="*/ 6 w 1424"/>
                <a:gd name="T75" fmla="*/ 2 h 1434"/>
                <a:gd name="T76" fmla="*/ 6 w 1424"/>
                <a:gd name="T77" fmla="*/ 2 h 1434"/>
                <a:gd name="T78" fmla="*/ 6 w 1424"/>
                <a:gd name="T79" fmla="*/ 1 h 1434"/>
                <a:gd name="T80" fmla="*/ 6 w 1424"/>
                <a:gd name="T81" fmla="*/ 1 h 1434"/>
                <a:gd name="T82" fmla="*/ 5 w 1424"/>
                <a:gd name="T83" fmla="*/ 1 h 1434"/>
                <a:gd name="T84" fmla="*/ 5 w 1424"/>
                <a:gd name="T85" fmla="*/ 1 h 1434"/>
                <a:gd name="T86" fmla="*/ 5 w 1424"/>
                <a:gd name="T87" fmla="*/ 1 h 1434"/>
                <a:gd name="T88" fmla="*/ 5 w 1424"/>
                <a:gd name="T89" fmla="*/ 0 h 1434"/>
                <a:gd name="T90" fmla="*/ 4 w 1424"/>
                <a:gd name="T91" fmla="*/ 0 h 1434"/>
                <a:gd name="T92" fmla="*/ 4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1 h 405"/>
                <a:gd name="T4" fmla="*/ 0 w 129"/>
                <a:gd name="T5" fmla="*/ 2 h 405"/>
                <a:gd name="T6" fmla="*/ 0 w 129"/>
                <a:gd name="T7" fmla="*/ 1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1 w 1346"/>
                <a:gd name="T1" fmla="*/ 1 h 883"/>
                <a:gd name="T2" fmla="*/ 1 w 1346"/>
                <a:gd name="T3" fmla="*/ 1 h 883"/>
                <a:gd name="T4" fmla="*/ 1 w 1346"/>
                <a:gd name="T5" fmla="*/ 1 h 883"/>
                <a:gd name="T6" fmla="*/ 1 w 1346"/>
                <a:gd name="T7" fmla="*/ 1 h 883"/>
                <a:gd name="T8" fmla="*/ 0 w 1346"/>
                <a:gd name="T9" fmla="*/ 1 h 883"/>
                <a:gd name="T10" fmla="*/ 0 w 1346"/>
                <a:gd name="T11" fmla="*/ 1 h 883"/>
                <a:gd name="T12" fmla="*/ 0 w 1346"/>
                <a:gd name="T13" fmla="*/ 2 h 883"/>
                <a:gd name="T14" fmla="*/ 0 w 1346"/>
                <a:gd name="T15" fmla="*/ 2 h 883"/>
                <a:gd name="T16" fmla="*/ 0 w 1346"/>
                <a:gd name="T17" fmla="*/ 2 h 883"/>
                <a:gd name="T18" fmla="*/ 0 w 1346"/>
                <a:gd name="T19" fmla="*/ 3 h 883"/>
                <a:gd name="T20" fmla="*/ 0 w 1346"/>
                <a:gd name="T21" fmla="*/ 3 h 883"/>
                <a:gd name="T22" fmla="*/ 0 w 1346"/>
                <a:gd name="T23" fmla="*/ 3 h 883"/>
                <a:gd name="T24" fmla="*/ 0 w 1346"/>
                <a:gd name="T25" fmla="*/ 3 h 883"/>
                <a:gd name="T26" fmla="*/ 1 w 1346"/>
                <a:gd name="T27" fmla="*/ 4 h 883"/>
                <a:gd name="T28" fmla="*/ 1 w 1346"/>
                <a:gd name="T29" fmla="*/ 4 h 883"/>
                <a:gd name="T30" fmla="*/ 1 w 1346"/>
                <a:gd name="T31" fmla="*/ 4 h 883"/>
                <a:gd name="T32" fmla="*/ 2 w 1346"/>
                <a:gd name="T33" fmla="*/ 4 h 883"/>
                <a:gd name="T34" fmla="*/ 2 w 1346"/>
                <a:gd name="T35" fmla="*/ 4 h 883"/>
                <a:gd name="T36" fmla="*/ 2 w 1346"/>
                <a:gd name="T37" fmla="*/ 4 h 883"/>
                <a:gd name="T38" fmla="*/ 3 w 1346"/>
                <a:gd name="T39" fmla="*/ 4 h 883"/>
                <a:gd name="T40" fmla="*/ 3 w 1346"/>
                <a:gd name="T41" fmla="*/ 4 h 883"/>
                <a:gd name="T42" fmla="*/ 4 w 1346"/>
                <a:gd name="T43" fmla="*/ 4 h 883"/>
                <a:gd name="T44" fmla="*/ 4 w 1346"/>
                <a:gd name="T45" fmla="*/ 4 h 883"/>
                <a:gd name="T46" fmla="*/ 4 w 1346"/>
                <a:gd name="T47" fmla="*/ 4 h 883"/>
                <a:gd name="T48" fmla="*/ 5 w 1346"/>
                <a:gd name="T49" fmla="*/ 3 h 883"/>
                <a:gd name="T50" fmla="*/ 5 w 1346"/>
                <a:gd name="T51" fmla="*/ 3 h 883"/>
                <a:gd name="T52" fmla="*/ 5 w 1346"/>
                <a:gd name="T53" fmla="*/ 3 h 883"/>
                <a:gd name="T54" fmla="*/ 5 w 1346"/>
                <a:gd name="T55" fmla="*/ 3 h 883"/>
                <a:gd name="T56" fmla="*/ 6 w 1346"/>
                <a:gd name="T57" fmla="*/ 3 h 883"/>
                <a:gd name="T58" fmla="*/ 6 w 1346"/>
                <a:gd name="T59" fmla="*/ 3 h 883"/>
                <a:gd name="T60" fmla="*/ 6 w 1346"/>
                <a:gd name="T61" fmla="*/ 2 h 883"/>
                <a:gd name="T62" fmla="*/ 6 w 1346"/>
                <a:gd name="T63" fmla="*/ 2 h 883"/>
                <a:gd name="T64" fmla="*/ 6 w 1346"/>
                <a:gd name="T65" fmla="*/ 2 h 883"/>
                <a:gd name="T66" fmla="*/ 6 w 1346"/>
                <a:gd name="T67" fmla="*/ 2 h 883"/>
                <a:gd name="T68" fmla="*/ 6 w 1346"/>
                <a:gd name="T69" fmla="*/ 2 h 883"/>
                <a:gd name="T70" fmla="*/ 6 w 1346"/>
                <a:gd name="T71" fmla="*/ 2 h 883"/>
                <a:gd name="T72" fmla="*/ 6 w 1346"/>
                <a:gd name="T73" fmla="*/ 1 h 883"/>
                <a:gd name="T74" fmla="*/ 6 w 1346"/>
                <a:gd name="T75" fmla="*/ 1 h 883"/>
                <a:gd name="T76" fmla="*/ 6 w 1346"/>
                <a:gd name="T77" fmla="*/ 1 h 883"/>
                <a:gd name="T78" fmla="*/ 6 w 1346"/>
                <a:gd name="T79" fmla="*/ 1 h 883"/>
                <a:gd name="T80" fmla="*/ 6 w 1346"/>
                <a:gd name="T81" fmla="*/ 1 h 883"/>
                <a:gd name="T82" fmla="*/ 6 w 1346"/>
                <a:gd name="T83" fmla="*/ 0 h 883"/>
                <a:gd name="T84" fmla="*/ 6 w 1346"/>
                <a:gd name="T85" fmla="*/ 0 h 883"/>
                <a:gd name="T86" fmla="*/ 5 w 1346"/>
                <a:gd name="T87" fmla="*/ 0 h 883"/>
                <a:gd name="T88" fmla="*/ 5 w 1346"/>
                <a:gd name="T89" fmla="*/ 0 h 883"/>
                <a:gd name="T90" fmla="*/ 5 w 1346"/>
                <a:gd name="T91" fmla="*/ 0 h 883"/>
                <a:gd name="T92" fmla="*/ 5 w 1346"/>
                <a:gd name="T93" fmla="*/ 0 h 883"/>
                <a:gd name="T94" fmla="*/ 5 w 1346"/>
                <a:gd name="T95" fmla="*/ 0 h 883"/>
                <a:gd name="T96" fmla="*/ 5 w 1346"/>
                <a:gd name="T97" fmla="*/ 0 h 883"/>
                <a:gd name="T98" fmla="*/ 4 w 1346"/>
                <a:gd name="T99" fmla="*/ 0 h 883"/>
                <a:gd name="T100" fmla="*/ 4 w 1346"/>
                <a:gd name="T101" fmla="*/ 0 h 883"/>
                <a:gd name="T102" fmla="*/ 4 w 1346"/>
                <a:gd name="T103" fmla="*/ 0 h 883"/>
                <a:gd name="T104" fmla="*/ 4 w 1346"/>
                <a:gd name="T105" fmla="*/ 0 h 883"/>
                <a:gd name="T106" fmla="*/ 3 w 1346"/>
                <a:gd name="T107" fmla="*/ 0 h 883"/>
                <a:gd name="T108" fmla="*/ 3 w 1346"/>
                <a:gd name="T109" fmla="*/ 0 h 883"/>
                <a:gd name="T110" fmla="*/ 2 w 1346"/>
                <a:gd name="T111" fmla="*/ 0 h 883"/>
                <a:gd name="T112" fmla="*/ 2 w 1346"/>
                <a:gd name="T113" fmla="*/ 0 h 883"/>
                <a:gd name="T114" fmla="*/ 2 w 1346"/>
                <a:gd name="T115" fmla="*/ 0 h 883"/>
                <a:gd name="T116" fmla="*/ 1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6 w 1343"/>
                <a:gd name="T1" fmla="*/ 0 h 665"/>
                <a:gd name="T2" fmla="*/ 6 w 1343"/>
                <a:gd name="T3" fmla="*/ 0 h 665"/>
                <a:gd name="T4" fmla="*/ 6 w 1343"/>
                <a:gd name="T5" fmla="*/ 0 h 665"/>
                <a:gd name="T6" fmla="*/ 6 w 1343"/>
                <a:gd name="T7" fmla="*/ 1 h 665"/>
                <a:gd name="T8" fmla="*/ 6 w 1343"/>
                <a:gd name="T9" fmla="*/ 1 h 665"/>
                <a:gd name="T10" fmla="*/ 6 w 1343"/>
                <a:gd name="T11" fmla="*/ 1 h 665"/>
                <a:gd name="T12" fmla="*/ 6 w 1343"/>
                <a:gd name="T13" fmla="*/ 2 h 665"/>
                <a:gd name="T14" fmla="*/ 5 w 1343"/>
                <a:gd name="T15" fmla="*/ 2 h 665"/>
                <a:gd name="T16" fmla="*/ 5 w 1343"/>
                <a:gd name="T17" fmla="*/ 2 h 665"/>
                <a:gd name="T18" fmla="*/ 4 w 1343"/>
                <a:gd name="T19" fmla="*/ 2 h 665"/>
                <a:gd name="T20" fmla="*/ 4 w 1343"/>
                <a:gd name="T21" fmla="*/ 3 h 665"/>
                <a:gd name="T22" fmla="*/ 3 w 1343"/>
                <a:gd name="T23" fmla="*/ 3 h 665"/>
                <a:gd name="T24" fmla="*/ 3 w 1343"/>
                <a:gd name="T25" fmla="*/ 3 h 665"/>
                <a:gd name="T26" fmla="*/ 3 w 1343"/>
                <a:gd name="T27" fmla="*/ 3 h 665"/>
                <a:gd name="T28" fmla="*/ 2 w 1343"/>
                <a:gd name="T29" fmla="*/ 3 h 665"/>
                <a:gd name="T30" fmla="*/ 2 w 1343"/>
                <a:gd name="T31" fmla="*/ 3 h 665"/>
                <a:gd name="T32" fmla="*/ 2 w 1343"/>
                <a:gd name="T33" fmla="*/ 3 h 665"/>
                <a:gd name="T34" fmla="*/ 1 w 1343"/>
                <a:gd name="T35" fmla="*/ 3 h 665"/>
                <a:gd name="T36" fmla="*/ 1 w 1343"/>
                <a:gd name="T37" fmla="*/ 3 h 665"/>
                <a:gd name="T38" fmla="*/ 1 w 1343"/>
                <a:gd name="T39" fmla="*/ 2 h 665"/>
                <a:gd name="T40" fmla="*/ 0 w 1343"/>
                <a:gd name="T41" fmla="*/ 2 h 665"/>
                <a:gd name="T42" fmla="*/ 0 w 1343"/>
                <a:gd name="T43" fmla="*/ 2 h 665"/>
                <a:gd name="T44" fmla="*/ 0 w 1343"/>
                <a:gd name="T45" fmla="*/ 2 h 665"/>
                <a:gd name="T46" fmla="*/ 0 w 1343"/>
                <a:gd name="T47" fmla="*/ 2 h 665"/>
                <a:gd name="T48" fmla="*/ 0 w 1343"/>
                <a:gd name="T49" fmla="*/ 2 h 665"/>
                <a:gd name="T50" fmla="*/ 0 w 1343"/>
                <a:gd name="T51" fmla="*/ 3 h 665"/>
                <a:gd name="T52" fmla="*/ 1 w 1343"/>
                <a:gd name="T53" fmla="*/ 3 h 665"/>
                <a:gd name="T54" fmla="*/ 1 w 1343"/>
                <a:gd name="T55" fmla="*/ 3 h 665"/>
                <a:gd name="T56" fmla="*/ 1 w 1343"/>
                <a:gd name="T57" fmla="*/ 3 h 665"/>
                <a:gd name="T58" fmla="*/ 2 w 1343"/>
                <a:gd name="T59" fmla="*/ 3 h 665"/>
                <a:gd name="T60" fmla="*/ 2 w 1343"/>
                <a:gd name="T61" fmla="*/ 3 h 665"/>
                <a:gd name="T62" fmla="*/ 3 w 1343"/>
                <a:gd name="T63" fmla="*/ 3 h 665"/>
                <a:gd name="T64" fmla="*/ 3 w 1343"/>
                <a:gd name="T65" fmla="*/ 3 h 665"/>
                <a:gd name="T66" fmla="*/ 3 w 1343"/>
                <a:gd name="T67" fmla="*/ 3 h 665"/>
                <a:gd name="T68" fmla="*/ 4 w 1343"/>
                <a:gd name="T69" fmla="*/ 3 h 665"/>
                <a:gd name="T70" fmla="*/ 5 w 1343"/>
                <a:gd name="T71" fmla="*/ 3 h 665"/>
                <a:gd name="T72" fmla="*/ 5 w 1343"/>
                <a:gd name="T73" fmla="*/ 2 h 665"/>
                <a:gd name="T74" fmla="*/ 5 w 1343"/>
                <a:gd name="T75" fmla="*/ 2 h 665"/>
                <a:gd name="T76" fmla="*/ 6 w 1343"/>
                <a:gd name="T77" fmla="*/ 2 h 665"/>
                <a:gd name="T78" fmla="*/ 6 w 1343"/>
                <a:gd name="T79" fmla="*/ 2 h 665"/>
                <a:gd name="T80" fmla="*/ 6 w 1343"/>
                <a:gd name="T81" fmla="*/ 1 h 665"/>
                <a:gd name="T82" fmla="*/ 6 w 1343"/>
                <a:gd name="T83" fmla="*/ 1 h 665"/>
                <a:gd name="T84" fmla="*/ 6 w 1343"/>
                <a:gd name="T85" fmla="*/ 1 h 665"/>
                <a:gd name="T86" fmla="*/ 6 w 1343"/>
                <a:gd name="T87" fmla="*/ 1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1 h 1494"/>
                <a:gd name="T2" fmla="*/ 0 w 1022"/>
                <a:gd name="T3" fmla="*/ 2 h 1494"/>
                <a:gd name="T4" fmla="*/ 0 w 1022"/>
                <a:gd name="T5" fmla="*/ 2 h 1494"/>
                <a:gd name="T6" fmla="*/ 0 w 1022"/>
                <a:gd name="T7" fmla="*/ 2 h 1494"/>
                <a:gd name="T8" fmla="*/ 0 w 1022"/>
                <a:gd name="T9" fmla="*/ 2 h 1494"/>
                <a:gd name="T10" fmla="*/ 0 w 1022"/>
                <a:gd name="T11" fmla="*/ 2 h 1494"/>
                <a:gd name="T12" fmla="*/ 0 w 1022"/>
                <a:gd name="T13" fmla="*/ 2 h 1494"/>
                <a:gd name="T14" fmla="*/ 0 w 1022"/>
                <a:gd name="T15" fmla="*/ 3 h 1494"/>
                <a:gd name="T16" fmla="*/ 1 w 1022"/>
                <a:gd name="T17" fmla="*/ 3 h 1494"/>
                <a:gd name="T18" fmla="*/ 1 w 1022"/>
                <a:gd name="T19" fmla="*/ 3 h 1494"/>
                <a:gd name="T20" fmla="*/ 1 w 1022"/>
                <a:gd name="T21" fmla="*/ 3 h 1494"/>
                <a:gd name="T22" fmla="*/ 2 w 1022"/>
                <a:gd name="T23" fmla="*/ 6 h 1494"/>
                <a:gd name="T24" fmla="*/ 2 w 1022"/>
                <a:gd name="T25" fmla="*/ 7 h 1494"/>
                <a:gd name="T26" fmla="*/ 2 w 1022"/>
                <a:gd name="T27" fmla="*/ 7 h 1494"/>
                <a:gd name="T28" fmla="*/ 2 w 1022"/>
                <a:gd name="T29" fmla="*/ 7 h 1494"/>
                <a:gd name="T30" fmla="*/ 2 w 1022"/>
                <a:gd name="T31" fmla="*/ 7 h 1494"/>
                <a:gd name="T32" fmla="*/ 2 w 1022"/>
                <a:gd name="T33" fmla="*/ 7 h 1494"/>
                <a:gd name="T34" fmla="*/ 2 w 1022"/>
                <a:gd name="T35" fmla="*/ 7 h 1494"/>
                <a:gd name="T36" fmla="*/ 3 w 1022"/>
                <a:gd name="T37" fmla="*/ 7 h 1494"/>
                <a:gd name="T38" fmla="*/ 3 w 1022"/>
                <a:gd name="T39" fmla="*/ 7 h 1494"/>
                <a:gd name="T40" fmla="*/ 3 w 1022"/>
                <a:gd name="T41" fmla="*/ 7 h 1494"/>
                <a:gd name="T42" fmla="*/ 3 w 1022"/>
                <a:gd name="T43" fmla="*/ 7 h 1494"/>
                <a:gd name="T44" fmla="*/ 3 w 1022"/>
                <a:gd name="T45" fmla="*/ 7 h 1494"/>
                <a:gd name="T46" fmla="*/ 3 w 1022"/>
                <a:gd name="T47" fmla="*/ 7 h 1494"/>
                <a:gd name="T48" fmla="*/ 4 w 1022"/>
                <a:gd name="T49" fmla="*/ 7 h 1494"/>
                <a:gd name="T50" fmla="*/ 4 w 1022"/>
                <a:gd name="T51" fmla="*/ 7 h 1494"/>
                <a:gd name="T52" fmla="*/ 4 w 1022"/>
                <a:gd name="T53" fmla="*/ 7 h 1494"/>
                <a:gd name="T54" fmla="*/ 4 w 1022"/>
                <a:gd name="T55" fmla="*/ 7 h 1494"/>
                <a:gd name="T56" fmla="*/ 4 w 1022"/>
                <a:gd name="T57" fmla="*/ 7 h 1494"/>
                <a:gd name="T58" fmla="*/ 4 w 1022"/>
                <a:gd name="T59" fmla="*/ 6 h 1494"/>
                <a:gd name="T60" fmla="*/ 5 w 1022"/>
                <a:gd name="T61" fmla="*/ 6 h 1494"/>
                <a:gd name="T62" fmla="*/ 5 w 1022"/>
                <a:gd name="T63" fmla="*/ 6 h 1494"/>
                <a:gd name="T64" fmla="*/ 5 w 1022"/>
                <a:gd name="T65" fmla="*/ 6 h 1494"/>
                <a:gd name="T66" fmla="*/ 4 w 1022"/>
                <a:gd name="T67" fmla="*/ 2 h 1494"/>
                <a:gd name="T68" fmla="*/ 5 w 1022"/>
                <a:gd name="T69" fmla="*/ 2 h 1494"/>
                <a:gd name="T70" fmla="*/ 5 w 1022"/>
                <a:gd name="T71" fmla="*/ 2 h 1494"/>
                <a:gd name="T72" fmla="*/ 5 w 1022"/>
                <a:gd name="T73" fmla="*/ 2 h 1494"/>
                <a:gd name="T74" fmla="*/ 5 w 1022"/>
                <a:gd name="T75" fmla="*/ 2 h 1494"/>
                <a:gd name="T76" fmla="*/ 5 w 1022"/>
                <a:gd name="T77" fmla="*/ 1 h 1494"/>
                <a:gd name="T78" fmla="*/ 5 w 1022"/>
                <a:gd name="T79" fmla="*/ 1 h 1494"/>
                <a:gd name="T80" fmla="*/ 5 w 1022"/>
                <a:gd name="T81" fmla="*/ 1 h 1494"/>
                <a:gd name="T82" fmla="*/ 5 w 1022"/>
                <a:gd name="T83" fmla="*/ 1 h 1494"/>
                <a:gd name="T84" fmla="*/ 5 w 1022"/>
                <a:gd name="T85" fmla="*/ 1 h 1494"/>
                <a:gd name="T86" fmla="*/ 5 w 1022"/>
                <a:gd name="T87" fmla="*/ 1 h 1494"/>
                <a:gd name="T88" fmla="*/ 4 w 1022"/>
                <a:gd name="T89" fmla="*/ 0 h 1494"/>
                <a:gd name="T90" fmla="*/ 4 w 1022"/>
                <a:gd name="T91" fmla="*/ 0 h 1494"/>
                <a:gd name="T92" fmla="*/ 4 w 1022"/>
                <a:gd name="T93" fmla="*/ 0 h 1494"/>
                <a:gd name="T94" fmla="*/ 4 w 1022"/>
                <a:gd name="T95" fmla="*/ 0 h 1494"/>
                <a:gd name="T96" fmla="*/ 4 w 1022"/>
                <a:gd name="T97" fmla="*/ 0 h 1494"/>
                <a:gd name="T98" fmla="*/ 4 w 1022"/>
                <a:gd name="T99" fmla="*/ 0 h 1494"/>
                <a:gd name="T100" fmla="*/ 3 w 1022"/>
                <a:gd name="T101" fmla="*/ 0 h 1494"/>
                <a:gd name="T102" fmla="*/ 3 w 1022"/>
                <a:gd name="T103" fmla="*/ 0 h 1494"/>
                <a:gd name="T104" fmla="*/ 2 w 1022"/>
                <a:gd name="T105" fmla="*/ 0 h 1494"/>
                <a:gd name="T106" fmla="*/ 2 w 1022"/>
                <a:gd name="T107" fmla="*/ 0 h 1494"/>
                <a:gd name="T108" fmla="*/ 1 w 1022"/>
                <a:gd name="T109" fmla="*/ 0 h 1494"/>
                <a:gd name="T110" fmla="*/ 1 w 1022"/>
                <a:gd name="T111" fmla="*/ 1 h 1494"/>
                <a:gd name="T112" fmla="*/ 1 w 1022"/>
                <a:gd name="T113" fmla="*/ 1 h 1494"/>
                <a:gd name="T114" fmla="*/ 1 w 1022"/>
                <a:gd name="T115" fmla="*/ 1 h 1494"/>
                <a:gd name="T116" fmla="*/ 0 w 1022"/>
                <a:gd name="T117" fmla="*/ 1 h 1494"/>
                <a:gd name="T118" fmla="*/ 0 w 1022"/>
                <a:gd name="T119" fmla="*/ 1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3 w 900"/>
                <a:gd name="T1" fmla="*/ 6 h 1385"/>
                <a:gd name="T2" fmla="*/ 3 w 900"/>
                <a:gd name="T3" fmla="*/ 6 h 1385"/>
                <a:gd name="T4" fmla="*/ 3 w 900"/>
                <a:gd name="T5" fmla="*/ 6 h 1385"/>
                <a:gd name="T6" fmla="*/ 3 w 900"/>
                <a:gd name="T7" fmla="*/ 6 h 1385"/>
                <a:gd name="T8" fmla="*/ 3 w 900"/>
                <a:gd name="T9" fmla="*/ 6 h 1385"/>
                <a:gd name="T10" fmla="*/ 3 w 900"/>
                <a:gd name="T11" fmla="*/ 6 h 1385"/>
                <a:gd name="T12" fmla="*/ 3 w 900"/>
                <a:gd name="T13" fmla="*/ 6 h 1385"/>
                <a:gd name="T14" fmla="*/ 2 w 900"/>
                <a:gd name="T15" fmla="*/ 6 h 1385"/>
                <a:gd name="T16" fmla="*/ 2 w 900"/>
                <a:gd name="T17" fmla="*/ 6 h 1385"/>
                <a:gd name="T18" fmla="*/ 2 w 900"/>
                <a:gd name="T19" fmla="*/ 6 h 1385"/>
                <a:gd name="T20" fmla="*/ 2 w 900"/>
                <a:gd name="T21" fmla="*/ 2 h 1385"/>
                <a:gd name="T22" fmla="*/ 1 w 900"/>
                <a:gd name="T23" fmla="*/ 2 h 1385"/>
                <a:gd name="T24" fmla="*/ 1 w 900"/>
                <a:gd name="T25" fmla="*/ 2 h 1385"/>
                <a:gd name="T26" fmla="*/ 1 w 900"/>
                <a:gd name="T27" fmla="*/ 2 h 1385"/>
                <a:gd name="T28" fmla="*/ 1 w 900"/>
                <a:gd name="T29" fmla="*/ 1 h 1385"/>
                <a:gd name="T30" fmla="*/ 1 w 900"/>
                <a:gd name="T31" fmla="*/ 1 h 1385"/>
                <a:gd name="T32" fmla="*/ 1 w 900"/>
                <a:gd name="T33" fmla="*/ 1 h 1385"/>
                <a:gd name="T34" fmla="*/ 1 w 900"/>
                <a:gd name="T35" fmla="*/ 1 h 1385"/>
                <a:gd name="T36" fmla="*/ 1 w 900"/>
                <a:gd name="T37" fmla="*/ 1 h 1385"/>
                <a:gd name="T38" fmla="*/ 1 w 900"/>
                <a:gd name="T39" fmla="*/ 1 h 1385"/>
                <a:gd name="T40" fmla="*/ 1 w 900"/>
                <a:gd name="T41" fmla="*/ 0 h 1385"/>
                <a:gd name="T42" fmla="*/ 1 w 900"/>
                <a:gd name="T43" fmla="*/ 0 h 1385"/>
                <a:gd name="T44" fmla="*/ 1 w 900"/>
                <a:gd name="T45" fmla="*/ 0 h 1385"/>
                <a:gd name="T46" fmla="*/ 1 w 900"/>
                <a:gd name="T47" fmla="*/ 0 h 1385"/>
                <a:gd name="T48" fmla="*/ 1 w 900"/>
                <a:gd name="T49" fmla="*/ 0 h 1385"/>
                <a:gd name="T50" fmla="*/ 1 w 900"/>
                <a:gd name="T51" fmla="*/ 0 h 1385"/>
                <a:gd name="T52" fmla="*/ 1 w 900"/>
                <a:gd name="T53" fmla="*/ 0 h 1385"/>
                <a:gd name="T54" fmla="*/ 0 w 900"/>
                <a:gd name="T55" fmla="*/ 1 h 1385"/>
                <a:gd name="T56" fmla="*/ 0 w 900"/>
                <a:gd name="T57" fmla="*/ 1 h 1385"/>
                <a:gd name="T58" fmla="*/ 0 w 900"/>
                <a:gd name="T59" fmla="*/ 1 h 1385"/>
                <a:gd name="T60" fmla="*/ 0 w 900"/>
                <a:gd name="T61" fmla="*/ 1 h 1385"/>
                <a:gd name="T62" fmla="*/ 0 w 900"/>
                <a:gd name="T63" fmla="*/ 1 h 1385"/>
                <a:gd name="T64" fmla="*/ 0 w 900"/>
                <a:gd name="T65" fmla="*/ 1 h 1385"/>
                <a:gd name="T66" fmla="*/ 0 w 900"/>
                <a:gd name="T67" fmla="*/ 1 h 1385"/>
                <a:gd name="T68" fmla="*/ 0 w 900"/>
                <a:gd name="T69" fmla="*/ 2 h 1385"/>
                <a:gd name="T70" fmla="*/ 0 w 900"/>
                <a:gd name="T71" fmla="*/ 2 h 1385"/>
                <a:gd name="T72" fmla="*/ 0 w 900"/>
                <a:gd name="T73" fmla="*/ 2 h 1385"/>
                <a:gd name="T74" fmla="*/ 1 w 900"/>
                <a:gd name="T75" fmla="*/ 2 h 1385"/>
                <a:gd name="T76" fmla="*/ 1 w 900"/>
                <a:gd name="T77" fmla="*/ 2 h 1385"/>
                <a:gd name="T78" fmla="*/ 1 w 900"/>
                <a:gd name="T79" fmla="*/ 3 h 1385"/>
                <a:gd name="T80" fmla="*/ 2 w 900"/>
                <a:gd name="T81" fmla="*/ 6 h 1385"/>
                <a:gd name="T82" fmla="*/ 2 w 900"/>
                <a:gd name="T83" fmla="*/ 6 h 1385"/>
                <a:gd name="T84" fmla="*/ 2 w 900"/>
                <a:gd name="T85" fmla="*/ 6 h 1385"/>
                <a:gd name="T86" fmla="*/ 2 w 900"/>
                <a:gd name="T87" fmla="*/ 6 h 1385"/>
                <a:gd name="T88" fmla="*/ 2 w 900"/>
                <a:gd name="T89" fmla="*/ 6 h 1385"/>
                <a:gd name="T90" fmla="*/ 2 w 900"/>
                <a:gd name="T91" fmla="*/ 6 h 1385"/>
                <a:gd name="T92" fmla="*/ 2 w 900"/>
                <a:gd name="T93" fmla="*/ 6 h 1385"/>
                <a:gd name="T94" fmla="*/ 3 w 900"/>
                <a:gd name="T95" fmla="*/ 6 h 1385"/>
                <a:gd name="T96" fmla="*/ 3 w 900"/>
                <a:gd name="T97" fmla="*/ 7 h 1385"/>
                <a:gd name="T98" fmla="*/ 3 w 900"/>
                <a:gd name="T99" fmla="*/ 7 h 1385"/>
                <a:gd name="T100" fmla="*/ 3 w 900"/>
                <a:gd name="T101" fmla="*/ 7 h 1385"/>
                <a:gd name="T102" fmla="*/ 3 w 900"/>
                <a:gd name="T103" fmla="*/ 6 h 1385"/>
                <a:gd name="T104" fmla="*/ 3 w 900"/>
                <a:gd name="T105" fmla="*/ 6 h 1385"/>
                <a:gd name="T106" fmla="*/ 4 w 900"/>
                <a:gd name="T107" fmla="*/ 6 h 1385"/>
                <a:gd name="T108" fmla="*/ 4 w 900"/>
                <a:gd name="T109" fmla="*/ 6 h 1385"/>
                <a:gd name="T110" fmla="*/ 4 w 900"/>
                <a:gd name="T111" fmla="*/ 6 h 1385"/>
                <a:gd name="T112" fmla="*/ 4 w 900"/>
                <a:gd name="T113" fmla="*/ 6 h 1385"/>
                <a:gd name="T114" fmla="*/ 4 w 900"/>
                <a:gd name="T115" fmla="*/ 6 h 1385"/>
                <a:gd name="T116" fmla="*/ 4 w 900"/>
                <a:gd name="T117" fmla="*/ 6 h 1385"/>
                <a:gd name="T118" fmla="*/ 4 w 900"/>
                <a:gd name="T119" fmla="*/ 6 h 1385"/>
                <a:gd name="T120" fmla="*/ 4 w 900"/>
                <a:gd name="T121" fmla="*/ 6 h 1385"/>
                <a:gd name="T122" fmla="*/ 4 w 900"/>
                <a:gd name="T123" fmla="*/ 6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4 w 900"/>
                <a:gd name="T1" fmla="*/ 1 h 493"/>
                <a:gd name="T2" fmla="*/ 4 w 900"/>
                <a:gd name="T3" fmla="*/ 1 h 493"/>
                <a:gd name="T4" fmla="*/ 4 w 900"/>
                <a:gd name="T5" fmla="*/ 1 h 493"/>
                <a:gd name="T6" fmla="*/ 4 w 900"/>
                <a:gd name="T7" fmla="*/ 1 h 493"/>
                <a:gd name="T8" fmla="*/ 4 w 900"/>
                <a:gd name="T9" fmla="*/ 1 h 493"/>
                <a:gd name="T10" fmla="*/ 4 w 900"/>
                <a:gd name="T11" fmla="*/ 1 h 493"/>
                <a:gd name="T12" fmla="*/ 4 w 900"/>
                <a:gd name="T13" fmla="*/ 1 h 493"/>
                <a:gd name="T14" fmla="*/ 4 w 900"/>
                <a:gd name="T15" fmla="*/ 1 h 493"/>
                <a:gd name="T16" fmla="*/ 4 w 900"/>
                <a:gd name="T17" fmla="*/ 2 h 493"/>
                <a:gd name="T18" fmla="*/ 4 w 900"/>
                <a:gd name="T19" fmla="*/ 2 h 493"/>
                <a:gd name="T20" fmla="*/ 3 w 900"/>
                <a:gd name="T21" fmla="*/ 2 h 493"/>
                <a:gd name="T22" fmla="*/ 3 w 900"/>
                <a:gd name="T23" fmla="*/ 2 h 493"/>
                <a:gd name="T24" fmla="*/ 3 w 900"/>
                <a:gd name="T25" fmla="*/ 2 h 493"/>
                <a:gd name="T26" fmla="*/ 3 w 900"/>
                <a:gd name="T27" fmla="*/ 2 h 493"/>
                <a:gd name="T28" fmla="*/ 3 w 900"/>
                <a:gd name="T29" fmla="*/ 2 h 493"/>
                <a:gd name="T30" fmla="*/ 2 w 900"/>
                <a:gd name="T31" fmla="*/ 2 h 493"/>
                <a:gd name="T32" fmla="*/ 2 w 900"/>
                <a:gd name="T33" fmla="*/ 2 h 493"/>
                <a:gd name="T34" fmla="*/ 2 w 900"/>
                <a:gd name="T35" fmla="*/ 2 h 493"/>
                <a:gd name="T36" fmla="*/ 2 w 900"/>
                <a:gd name="T37" fmla="*/ 2 h 493"/>
                <a:gd name="T38" fmla="*/ 2 w 900"/>
                <a:gd name="T39" fmla="*/ 2 h 493"/>
                <a:gd name="T40" fmla="*/ 1 w 900"/>
                <a:gd name="T41" fmla="*/ 2 h 493"/>
                <a:gd name="T42" fmla="*/ 1 w 900"/>
                <a:gd name="T43" fmla="*/ 2 h 493"/>
                <a:gd name="T44" fmla="*/ 1 w 900"/>
                <a:gd name="T45" fmla="*/ 2 h 493"/>
                <a:gd name="T46" fmla="*/ 1 w 900"/>
                <a:gd name="T47" fmla="*/ 2 h 493"/>
                <a:gd name="T48" fmla="*/ 1 w 900"/>
                <a:gd name="T49" fmla="*/ 2 h 493"/>
                <a:gd name="T50" fmla="*/ 1 w 900"/>
                <a:gd name="T51" fmla="*/ 2 h 493"/>
                <a:gd name="T52" fmla="*/ 1 w 900"/>
                <a:gd name="T53" fmla="*/ 2 h 493"/>
                <a:gd name="T54" fmla="*/ 0 w 900"/>
                <a:gd name="T55" fmla="*/ 2 h 493"/>
                <a:gd name="T56" fmla="*/ 0 w 900"/>
                <a:gd name="T57" fmla="*/ 2 h 493"/>
                <a:gd name="T58" fmla="*/ 0 w 900"/>
                <a:gd name="T59" fmla="*/ 2 h 493"/>
                <a:gd name="T60" fmla="*/ 0 w 900"/>
                <a:gd name="T61" fmla="*/ 2 h 493"/>
                <a:gd name="T62" fmla="*/ 0 w 900"/>
                <a:gd name="T63" fmla="*/ 1 h 493"/>
                <a:gd name="T64" fmla="*/ 0 w 900"/>
                <a:gd name="T65" fmla="*/ 1 h 493"/>
                <a:gd name="T66" fmla="*/ 0 w 900"/>
                <a:gd name="T67" fmla="*/ 1 h 493"/>
                <a:gd name="T68" fmla="*/ 0 w 900"/>
                <a:gd name="T69" fmla="*/ 1 h 493"/>
                <a:gd name="T70" fmla="*/ 0 w 900"/>
                <a:gd name="T71" fmla="*/ 1 h 493"/>
                <a:gd name="T72" fmla="*/ 0 w 900"/>
                <a:gd name="T73" fmla="*/ 1 h 493"/>
                <a:gd name="T74" fmla="*/ 0 w 900"/>
                <a:gd name="T75" fmla="*/ 1 h 493"/>
                <a:gd name="T76" fmla="*/ 0 w 900"/>
                <a:gd name="T77" fmla="*/ 1 h 493"/>
                <a:gd name="T78" fmla="*/ 1 w 900"/>
                <a:gd name="T79" fmla="*/ 1 h 493"/>
                <a:gd name="T80" fmla="*/ 1 w 900"/>
                <a:gd name="T81" fmla="*/ 1 h 493"/>
                <a:gd name="T82" fmla="*/ 1 w 900"/>
                <a:gd name="T83" fmla="*/ 0 h 493"/>
                <a:gd name="T84" fmla="*/ 1 w 900"/>
                <a:gd name="T85" fmla="*/ 0 h 493"/>
                <a:gd name="T86" fmla="*/ 1 w 900"/>
                <a:gd name="T87" fmla="*/ 0 h 493"/>
                <a:gd name="T88" fmla="*/ 1 w 900"/>
                <a:gd name="T89" fmla="*/ 0 h 493"/>
                <a:gd name="T90" fmla="*/ 2 w 900"/>
                <a:gd name="T91" fmla="*/ 0 h 493"/>
                <a:gd name="T92" fmla="*/ 2 w 900"/>
                <a:gd name="T93" fmla="*/ 0 h 493"/>
                <a:gd name="T94" fmla="*/ 2 w 900"/>
                <a:gd name="T95" fmla="*/ 0 h 493"/>
                <a:gd name="T96" fmla="*/ 2 w 900"/>
                <a:gd name="T97" fmla="*/ 0 h 493"/>
                <a:gd name="T98" fmla="*/ 3 w 900"/>
                <a:gd name="T99" fmla="*/ 0 h 493"/>
                <a:gd name="T100" fmla="*/ 3 w 900"/>
                <a:gd name="T101" fmla="*/ 0 h 493"/>
                <a:gd name="T102" fmla="*/ 3 w 900"/>
                <a:gd name="T103" fmla="*/ 0 h 493"/>
                <a:gd name="T104" fmla="*/ 3 w 900"/>
                <a:gd name="T105" fmla="*/ 0 h 493"/>
                <a:gd name="T106" fmla="*/ 3 w 900"/>
                <a:gd name="T107" fmla="*/ 0 h 493"/>
                <a:gd name="T108" fmla="*/ 3 w 900"/>
                <a:gd name="T109" fmla="*/ 0 h 493"/>
                <a:gd name="T110" fmla="*/ 4 w 900"/>
                <a:gd name="T111" fmla="*/ 0 h 493"/>
                <a:gd name="T112" fmla="*/ 4 w 900"/>
                <a:gd name="T113" fmla="*/ 0 h 493"/>
                <a:gd name="T114" fmla="*/ 4 w 900"/>
                <a:gd name="T115" fmla="*/ 0 h 493"/>
                <a:gd name="T116" fmla="*/ 4 w 900"/>
                <a:gd name="T117" fmla="*/ 0 h 493"/>
                <a:gd name="T118" fmla="*/ 4 w 900"/>
                <a:gd name="T119" fmla="*/ 0 h 493"/>
                <a:gd name="T120" fmla="*/ 4 w 900"/>
                <a:gd name="T121" fmla="*/ 0 h 493"/>
                <a:gd name="T122" fmla="*/ 4 w 900"/>
                <a:gd name="T123" fmla="*/ 0 h 493"/>
                <a:gd name="T124" fmla="*/ 4 w 900"/>
                <a:gd name="T125" fmla="*/ 1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2 w 487"/>
                <a:gd name="T1" fmla="*/ 0 h 416"/>
                <a:gd name="T2" fmla="*/ 2 w 487"/>
                <a:gd name="T3" fmla="*/ 0 h 416"/>
                <a:gd name="T4" fmla="*/ 2 w 487"/>
                <a:gd name="T5" fmla="*/ 0 h 416"/>
                <a:gd name="T6" fmla="*/ 2 w 487"/>
                <a:gd name="T7" fmla="*/ 1 h 416"/>
                <a:gd name="T8" fmla="*/ 2 w 487"/>
                <a:gd name="T9" fmla="*/ 1 h 416"/>
                <a:gd name="T10" fmla="*/ 2 w 487"/>
                <a:gd name="T11" fmla="*/ 1 h 416"/>
                <a:gd name="T12" fmla="*/ 1 w 487"/>
                <a:gd name="T13" fmla="*/ 1 h 416"/>
                <a:gd name="T14" fmla="*/ 1 w 487"/>
                <a:gd name="T15" fmla="*/ 1 h 416"/>
                <a:gd name="T16" fmla="*/ 1 w 487"/>
                <a:gd name="T17" fmla="*/ 1 h 416"/>
                <a:gd name="T18" fmla="*/ 1 w 487"/>
                <a:gd name="T19" fmla="*/ 1 h 416"/>
                <a:gd name="T20" fmla="*/ 1 w 487"/>
                <a:gd name="T21" fmla="*/ 1 h 416"/>
                <a:gd name="T22" fmla="*/ 1 w 487"/>
                <a:gd name="T23" fmla="*/ 2 h 416"/>
                <a:gd name="T24" fmla="*/ 1 w 487"/>
                <a:gd name="T25" fmla="*/ 2 h 416"/>
                <a:gd name="T26" fmla="*/ 0 w 487"/>
                <a:gd name="T27" fmla="*/ 2 h 416"/>
                <a:gd name="T28" fmla="*/ 0 w 487"/>
                <a:gd name="T29" fmla="*/ 2 h 416"/>
                <a:gd name="T30" fmla="*/ 0 w 487"/>
                <a:gd name="T31" fmla="*/ 2 h 416"/>
                <a:gd name="T32" fmla="*/ 0 w 487"/>
                <a:gd name="T33" fmla="*/ 2 h 416"/>
                <a:gd name="T34" fmla="*/ 0 w 487"/>
                <a:gd name="T35" fmla="*/ 2 h 416"/>
                <a:gd name="T36" fmla="*/ 0 w 487"/>
                <a:gd name="T37" fmla="*/ 2 h 416"/>
                <a:gd name="T38" fmla="*/ 0 w 487"/>
                <a:gd name="T39" fmla="*/ 2 h 416"/>
                <a:gd name="T40" fmla="*/ 0 w 487"/>
                <a:gd name="T41" fmla="*/ 2 h 416"/>
                <a:gd name="T42" fmla="*/ 0 w 487"/>
                <a:gd name="T43" fmla="*/ 2 h 416"/>
                <a:gd name="T44" fmla="*/ 1 w 487"/>
                <a:gd name="T45" fmla="*/ 2 h 416"/>
                <a:gd name="T46" fmla="*/ 1 w 487"/>
                <a:gd name="T47" fmla="*/ 2 h 416"/>
                <a:gd name="T48" fmla="*/ 1 w 487"/>
                <a:gd name="T49" fmla="*/ 2 h 416"/>
                <a:gd name="T50" fmla="*/ 1 w 487"/>
                <a:gd name="T51" fmla="*/ 2 h 416"/>
                <a:gd name="T52" fmla="*/ 1 w 487"/>
                <a:gd name="T53" fmla="*/ 2 h 416"/>
                <a:gd name="T54" fmla="*/ 1 w 487"/>
                <a:gd name="T55" fmla="*/ 2 h 416"/>
                <a:gd name="T56" fmla="*/ 2 w 487"/>
                <a:gd name="T57" fmla="*/ 2 h 416"/>
                <a:gd name="T58" fmla="*/ 2 w 487"/>
                <a:gd name="T59" fmla="*/ 2 h 416"/>
                <a:gd name="T60" fmla="*/ 2 w 487"/>
                <a:gd name="T61" fmla="*/ 1 h 416"/>
                <a:gd name="T62" fmla="*/ 2 w 487"/>
                <a:gd name="T63" fmla="*/ 1 h 416"/>
                <a:gd name="T64" fmla="*/ 2 w 487"/>
                <a:gd name="T65" fmla="*/ 1 h 416"/>
                <a:gd name="T66" fmla="*/ 2 w 487"/>
                <a:gd name="T67" fmla="*/ 1 h 416"/>
                <a:gd name="T68" fmla="*/ 2 w 487"/>
                <a:gd name="T69" fmla="*/ 1 h 416"/>
                <a:gd name="T70" fmla="*/ 2 w 487"/>
                <a:gd name="T71" fmla="*/ 0 h 416"/>
                <a:gd name="T72" fmla="*/ 2 w 487"/>
                <a:gd name="T73" fmla="*/ 0 h 416"/>
                <a:gd name="T74" fmla="*/ 2 w 487"/>
                <a:gd name="T75" fmla="*/ 0 h 416"/>
                <a:gd name="T76" fmla="*/ 2 w 487"/>
                <a:gd name="T77" fmla="*/ 0 h 416"/>
                <a:gd name="T78" fmla="*/ 2 w 487"/>
                <a:gd name="T79" fmla="*/ 0 h 416"/>
                <a:gd name="T80" fmla="*/ 2 w 487"/>
                <a:gd name="T81" fmla="*/ 0 h 416"/>
                <a:gd name="T82" fmla="*/ 2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1 w 246"/>
                <a:gd name="T3" fmla="*/ 4 h 824"/>
                <a:gd name="T4" fmla="*/ 1 w 246"/>
                <a:gd name="T5" fmla="*/ 4 h 824"/>
                <a:gd name="T6" fmla="*/ 1 w 246"/>
                <a:gd name="T7" fmla="*/ 4 h 824"/>
                <a:gd name="T8" fmla="*/ 1 w 246"/>
                <a:gd name="T9" fmla="*/ 4 h 824"/>
                <a:gd name="T10" fmla="*/ 1 w 246"/>
                <a:gd name="T11" fmla="*/ 4 h 824"/>
                <a:gd name="T12" fmla="*/ 1 w 246"/>
                <a:gd name="T13" fmla="*/ 4 h 824"/>
                <a:gd name="T14" fmla="*/ 1 w 246"/>
                <a:gd name="T15" fmla="*/ 4 h 824"/>
                <a:gd name="T16" fmla="*/ 1 w 246"/>
                <a:gd name="T17" fmla="*/ 4 h 824"/>
                <a:gd name="T18" fmla="*/ 1 w 246"/>
                <a:gd name="T19" fmla="*/ 4 h 824"/>
                <a:gd name="T20" fmla="*/ 1 w 246"/>
                <a:gd name="T21" fmla="*/ 4 h 824"/>
                <a:gd name="T22" fmla="*/ 1 w 246"/>
                <a:gd name="T23" fmla="*/ 4 h 824"/>
                <a:gd name="T24" fmla="*/ 1 w 246"/>
                <a:gd name="T25" fmla="*/ 4 h 824"/>
                <a:gd name="T26" fmla="*/ 1 w 246"/>
                <a:gd name="T27" fmla="*/ 4 h 824"/>
                <a:gd name="T28" fmla="*/ 1 w 246"/>
                <a:gd name="T29" fmla="*/ 3 h 824"/>
                <a:gd name="T30" fmla="*/ 1 w 246"/>
                <a:gd name="T31" fmla="*/ 3 h 824"/>
                <a:gd name="T32" fmla="*/ 1 w 246"/>
                <a:gd name="T33" fmla="*/ 3 h 824"/>
                <a:gd name="T34" fmla="*/ 1 w 246"/>
                <a:gd name="T35" fmla="*/ 3 h 824"/>
                <a:gd name="T36" fmla="*/ 1 w 246"/>
                <a:gd name="T37" fmla="*/ 3 h 824"/>
                <a:gd name="T38" fmla="*/ 1 w 246"/>
                <a:gd name="T39" fmla="*/ 3 h 824"/>
                <a:gd name="T40" fmla="*/ 1 w 246"/>
                <a:gd name="T41" fmla="*/ 3 h 824"/>
                <a:gd name="T42" fmla="*/ 1 w 246"/>
                <a:gd name="T43" fmla="*/ 3 h 824"/>
                <a:gd name="T44" fmla="*/ 1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2296160"/>
            <a:ext cx="28749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모듈화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함수의 개념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역할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함수 작성 방법</a:t>
            </a:r>
          </a:p>
          <a:p>
            <a:pPr>
              <a:buFontTx/>
              <a:buChar char="•"/>
            </a:pPr>
            <a:r>
              <a:rPr lang="ko-KR" altLang="en-US" dirty="0" err="1">
                <a:solidFill>
                  <a:schemeClr val="tx2"/>
                </a:solidFill>
                <a:latin typeface="굴림" panose="020B0600000101010101" pitchFamily="50" charset="-127"/>
              </a:rPr>
              <a:t>반환값</a:t>
            </a:r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인수 전달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함수를 사용하는 이유</a:t>
            </a:r>
          </a:p>
          <a:p>
            <a:pPr>
              <a:buFont typeface="Symbol" pitchFamily="18" charset="2"/>
              <a:buChar char="·"/>
            </a:pPr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561523"/>
            <a:ext cx="1589088" cy="1616075"/>
            <a:chOff x="3208" y="1586"/>
            <a:chExt cx="1395" cy="1617"/>
          </a:xfrm>
        </p:grpSpPr>
        <p:sp>
          <p:nvSpPr>
            <p:cNvPr id="307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130 h 88"/>
                <a:gd name="T4" fmla="*/ 22 w 44"/>
                <a:gd name="T5" fmla="*/ 130 h 88"/>
                <a:gd name="T6" fmla="*/ 65 w 44"/>
                <a:gd name="T7" fmla="*/ 0 h 88"/>
                <a:gd name="T8" fmla="*/ 4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0 w 532"/>
                <a:gd name="T1" fmla="*/ 75 h 304"/>
                <a:gd name="T2" fmla="*/ 0 w 532"/>
                <a:gd name="T3" fmla="*/ 227 h 304"/>
                <a:gd name="T4" fmla="*/ 0 w 532"/>
                <a:gd name="T5" fmla="*/ 398 h 304"/>
                <a:gd name="T6" fmla="*/ 0 w 532"/>
                <a:gd name="T7" fmla="*/ 485 h 304"/>
                <a:gd name="T8" fmla="*/ 722 w 532"/>
                <a:gd name="T9" fmla="*/ 485 h 304"/>
                <a:gd name="T10" fmla="*/ 759 w 532"/>
                <a:gd name="T11" fmla="*/ 355 h 304"/>
                <a:gd name="T12" fmla="*/ 722 w 532"/>
                <a:gd name="T13" fmla="*/ 140 h 304"/>
                <a:gd name="T14" fmla="*/ 644 w 532"/>
                <a:gd name="T15" fmla="*/ 21 h 304"/>
                <a:gd name="T16" fmla="*/ 288 w 532"/>
                <a:gd name="T17" fmla="*/ 0 h 304"/>
                <a:gd name="T18" fmla="*/ 88 w 532"/>
                <a:gd name="T19" fmla="*/ 0 h 304"/>
                <a:gd name="T20" fmla="*/ 10 w 532"/>
                <a:gd name="T21" fmla="*/ 7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30 w 161"/>
                <a:gd name="T1" fmla="*/ 226 h 221"/>
                <a:gd name="T2" fmla="*/ 214 w 161"/>
                <a:gd name="T3" fmla="*/ 154 h 221"/>
                <a:gd name="T4" fmla="*/ 200 w 161"/>
                <a:gd name="T5" fmla="*/ 73 h 221"/>
                <a:gd name="T6" fmla="*/ 159 w 161"/>
                <a:gd name="T7" fmla="*/ 49 h 221"/>
                <a:gd name="T8" fmla="*/ 131 w 161"/>
                <a:gd name="T9" fmla="*/ 27 h 221"/>
                <a:gd name="T10" fmla="*/ 78 w 161"/>
                <a:gd name="T11" fmla="*/ 0 h 221"/>
                <a:gd name="T12" fmla="*/ 67 w 161"/>
                <a:gd name="T13" fmla="*/ 32 h 221"/>
                <a:gd name="T14" fmla="*/ 18 w 161"/>
                <a:gd name="T15" fmla="*/ 1 h 221"/>
                <a:gd name="T16" fmla="*/ 1 w 161"/>
                <a:gd name="T17" fmla="*/ 39 h 221"/>
                <a:gd name="T18" fmla="*/ 34 w 161"/>
                <a:gd name="T19" fmla="*/ 68 h 221"/>
                <a:gd name="T20" fmla="*/ 28 w 161"/>
                <a:gd name="T21" fmla="*/ 94 h 221"/>
                <a:gd name="T22" fmla="*/ 10 w 161"/>
                <a:gd name="T23" fmla="*/ 110 h 221"/>
                <a:gd name="T24" fmla="*/ 1 w 161"/>
                <a:gd name="T25" fmla="*/ 127 h 221"/>
                <a:gd name="T26" fmla="*/ 0 w 161"/>
                <a:gd name="T27" fmla="*/ 145 h 221"/>
                <a:gd name="T28" fmla="*/ 8 w 161"/>
                <a:gd name="T29" fmla="*/ 168 h 221"/>
                <a:gd name="T30" fmla="*/ 17 w 161"/>
                <a:gd name="T31" fmla="*/ 206 h 221"/>
                <a:gd name="T32" fmla="*/ 22 w 161"/>
                <a:gd name="T33" fmla="*/ 226 h 221"/>
                <a:gd name="T34" fmla="*/ 30 w 161"/>
                <a:gd name="T35" fmla="*/ 239 h 221"/>
                <a:gd name="T36" fmla="*/ 40 w 161"/>
                <a:gd name="T37" fmla="*/ 253 h 221"/>
                <a:gd name="T38" fmla="*/ 53 w 161"/>
                <a:gd name="T39" fmla="*/ 263 h 221"/>
                <a:gd name="T40" fmla="*/ 66 w 161"/>
                <a:gd name="T41" fmla="*/ 273 h 221"/>
                <a:gd name="T42" fmla="*/ 84 w 161"/>
                <a:gd name="T43" fmla="*/ 280 h 221"/>
                <a:gd name="T44" fmla="*/ 103 w 161"/>
                <a:gd name="T45" fmla="*/ 285 h 221"/>
                <a:gd name="T46" fmla="*/ 125 w 161"/>
                <a:gd name="T47" fmla="*/ 287 h 221"/>
                <a:gd name="T48" fmla="*/ 161 w 161"/>
                <a:gd name="T49" fmla="*/ 344 h 221"/>
                <a:gd name="T50" fmla="*/ 236 w 161"/>
                <a:gd name="T51" fmla="*/ 246 h 221"/>
                <a:gd name="T52" fmla="*/ 230 w 161"/>
                <a:gd name="T53" fmla="*/ 22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312 w 1132"/>
                <a:gd name="T1" fmla="*/ 264 h 1016"/>
                <a:gd name="T2" fmla="*/ 1384 w 1132"/>
                <a:gd name="T3" fmla="*/ 303 h 1016"/>
                <a:gd name="T4" fmla="*/ 1448 w 1132"/>
                <a:gd name="T5" fmla="*/ 345 h 1016"/>
                <a:gd name="T6" fmla="*/ 1499 w 1132"/>
                <a:gd name="T7" fmla="*/ 401 h 1016"/>
                <a:gd name="T8" fmla="*/ 1528 w 1132"/>
                <a:gd name="T9" fmla="*/ 484 h 1016"/>
                <a:gd name="T10" fmla="*/ 1579 w 1132"/>
                <a:gd name="T11" fmla="*/ 820 h 1016"/>
                <a:gd name="T12" fmla="*/ 1603 w 1132"/>
                <a:gd name="T13" fmla="*/ 1175 h 1016"/>
                <a:gd name="T14" fmla="*/ 1540 w 1132"/>
                <a:gd name="T15" fmla="*/ 1422 h 1016"/>
                <a:gd name="T16" fmla="*/ 1523 w 1132"/>
                <a:gd name="T17" fmla="*/ 1494 h 1016"/>
                <a:gd name="T18" fmla="*/ 1486 w 1132"/>
                <a:gd name="T19" fmla="*/ 1543 h 1016"/>
                <a:gd name="T20" fmla="*/ 1429 w 1132"/>
                <a:gd name="T21" fmla="*/ 1561 h 1016"/>
                <a:gd name="T22" fmla="*/ 1362 w 1132"/>
                <a:gd name="T23" fmla="*/ 1612 h 1016"/>
                <a:gd name="T24" fmla="*/ 1236 w 1132"/>
                <a:gd name="T25" fmla="*/ 1430 h 1016"/>
                <a:gd name="T26" fmla="*/ 1032 w 1132"/>
                <a:gd name="T27" fmla="*/ 1418 h 1016"/>
                <a:gd name="T28" fmla="*/ 715 w 1132"/>
                <a:gd name="T29" fmla="*/ 1447 h 1016"/>
                <a:gd name="T30" fmla="*/ 639 w 1132"/>
                <a:gd name="T31" fmla="*/ 1459 h 1016"/>
                <a:gd name="T32" fmla="*/ 579 w 1132"/>
                <a:gd name="T33" fmla="*/ 1424 h 1016"/>
                <a:gd name="T34" fmla="*/ 554 w 1132"/>
                <a:gd name="T35" fmla="*/ 1339 h 1016"/>
                <a:gd name="T36" fmla="*/ 586 w 1132"/>
                <a:gd name="T37" fmla="*/ 1205 h 1016"/>
                <a:gd name="T38" fmla="*/ 631 w 1132"/>
                <a:gd name="T39" fmla="*/ 799 h 1016"/>
                <a:gd name="T40" fmla="*/ 471 w 1132"/>
                <a:gd name="T41" fmla="*/ 647 h 1016"/>
                <a:gd name="T42" fmla="*/ 222 w 1132"/>
                <a:gd name="T43" fmla="*/ 474 h 1016"/>
                <a:gd name="T44" fmla="*/ 82 w 1132"/>
                <a:gd name="T45" fmla="*/ 265 h 1016"/>
                <a:gd name="T46" fmla="*/ 0 w 1132"/>
                <a:gd name="T47" fmla="*/ 115 h 1016"/>
                <a:gd name="T48" fmla="*/ 142 w 1132"/>
                <a:gd name="T49" fmla="*/ 3 h 1016"/>
                <a:gd name="T50" fmla="*/ 341 w 1132"/>
                <a:gd name="T51" fmla="*/ 203 h 1016"/>
                <a:gd name="T52" fmla="*/ 448 w 1132"/>
                <a:gd name="T53" fmla="*/ 260 h 1016"/>
                <a:gd name="T54" fmla="*/ 491 w 1132"/>
                <a:gd name="T55" fmla="*/ 316 h 1016"/>
                <a:gd name="T56" fmla="*/ 516 w 1132"/>
                <a:gd name="T57" fmla="*/ 321 h 1016"/>
                <a:gd name="T58" fmla="*/ 543 w 1132"/>
                <a:gd name="T59" fmla="*/ 327 h 1016"/>
                <a:gd name="T60" fmla="*/ 567 w 1132"/>
                <a:gd name="T61" fmla="*/ 330 h 1016"/>
                <a:gd name="T62" fmla="*/ 604 w 1132"/>
                <a:gd name="T63" fmla="*/ 316 h 1016"/>
                <a:gd name="T64" fmla="*/ 659 w 1132"/>
                <a:gd name="T65" fmla="*/ 287 h 1016"/>
                <a:gd name="T66" fmla="*/ 714 w 1132"/>
                <a:gd name="T67" fmla="*/ 264 h 1016"/>
                <a:gd name="T68" fmla="*/ 773 w 1132"/>
                <a:gd name="T69" fmla="*/ 248 h 1016"/>
                <a:gd name="T70" fmla="*/ 867 w 1132"/>
                <a:gd name="T71" fmla="*/ 213 h 1016"/>
                <a:gd name="T72" fmla="*/ 947 w 1132"/>
                <a:gd name="T73" fmla="*/ 195 h 1016"/>
                <a:gd name="T74" fmla="*/ 971 w 1132"/>
                <a:gd name="T75" fmla="*/ 195 h 1016"/>
                <a:gd name="T76" fmla="*/ 1011 w 1132"/>
                <a:gd name="T77" fmla="*/ 195 h 1016"/>
                <a:gd name="T78" fmla="*/ 1063 w 1132"/>
                <a:gd name="T79" fmla="*/ 197 h 1016"/>
                <a:gd name="T80" fmla="*/ 1116 w 1132"/>
                <a:gd name="T81" fmla="*/ 197 h 1016"/>
                <a:gd name="T82" fmla="*/ 1165 w 1132"/>
                <a:gd name="T83" fmla="*/ 199 h 1016"/>
                <a:gd name="T84" fmla="*/ 1204 w 1132"/>
                <a:gd name="T85" fmla="*/ 199 h 1016"/>
                <a:gd name="T86" fmla="*/ 1224 w 1132"/>
                <a:gd name="T87" fmla="*/ 19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352 w 271"/>
                <a:gd name="T1" fmla="*/ 252 h 365"/>
                <a:gd name="T2" fmla="*/ 378 w 271"/>
                <a:gd name="T3" fmla="*/ 267 h 365"/>
                <a:gd name="T4" fmla="*/ 383 w 271"/>
                <a:gd name="T5" fmla="*/ 304 h 365"/>
                <a:gd name="T6" fmla="*/ 379 w 271"/>
                <a:gd name="T7" fmla="*/ 323 h 365"/>
                <a:gd name="T8" fmla="*/ 375 w 271"/>
                <a:gd name="T9" fmla="*/ 339 h 365"/>
                <a:gd name="T10" fmla="*/ 374 w 271"/>
                <a:gd name="T11" fmla="*/ 349 h 365"/>
                <a:gd name="T12" fmla="*/ 372 w 271"/>
                <a:gd name="T13" fmla="*/ 359 h 365"/>
                <a:gd name="T14" fmla="*/ 368 w 271"/>
                <a:gd name="T15" fmla="*/ 365 h 365"/>
                <a:gd name="T16" fmla="*/ 361 w 271"/>
                <a:gd name="T17" fmla="*/ 371 h 365"/>
                <a:gd name="T18" fmla="*/ 350 w 271"/>
                <a:gd name="T19" fmla="*/ 380 h 365"/>
                <a:gd name="T20" fmla="*/ 333 w 271"/>
                <a:gd name="T21" fmla="*/ 393 h 365"/>
                <a:gd name="T22" fmla="*/ 330 w 271"/>
                <a:gd name="T23" fmla="*/ 421 h 365"/>
                <a:gd name="T24" fmla="*/ 322 w 271"/>
                <a:gd name="T25" fmla="*/ 494 h 365"/>
                <a:gd name="T26" fmla="*/ 269 w 271"/>
                <a:gd name="T27" fmla="*/ 535 h 365"/>
                <a:gd name="T28" fmla="*/ 195 w 271"/>
                <a:gd name="T29" fmla="*/ 585 h 365"/>
                <a:gd name="T30" fmla="*/ 104 w 271"/>
                <a:gd name="T31" fmla="*/ 566 h 365"/>
                <a:gd name="T32" fmla="*/ 65 w 271"/>
                <a:gd name="T33" fmla="*/ 481 h 365"/>
                <a:gd name="T34" fmla="*/ 38 w 271"/>
                <a:gd name="T35" fmla="*/ 421 h 365"/>
                <a:gd name="T36" fmla="*/ 38 w 271"/>
                <a:gd name="T37" fmla="*/ 405 h 365"/>
                <a:gd name="T38" fmla="*/ 21 w 271"/>
                <a:gd name="T39" fmla="*/ 390 h 365"/>
                <a:gd name="T40" fmla="*/ 10 w 271"/>
                <a:gd name="T41" fmla="*/ 373 h 365"/>
                <a:gd name="T42" fmla="*/ 2 w 271"/>
                <a:gd name="T43" fmla="*/ 356 h 365"/>
                <a:gd name="T44" fmla="*/ 0 w 271"/>
                <a:gd name="T45" fmla="*/ 336 h 365"/>
                <a:gd name="T46" fmla="*/ 0 w 271"/>
                <a:gd name="T47" fmla="*/ 315 h 365"/>
                <a:gd name="T48" fmla="*/ 2 w 271"/>
                <a:gd name="T49" fmla="*/ 292 h 365"/>
                <a:gd name="T50" fmla="*/ 8 w 271"/>
                <a:gd name="T51" fmla="*/ 271 h 365"/>
                <a:gd name="T52" fmla="*/ 12 w 271"/>
                <a:gd name="T53" fmla="*/ 247 h 365"/>
                <a:gd name="T54" fmla="*/ 42 w 271"/>
                <a:gd name="T55" fmla="*/ 260 h 365"/>
                <a:gd name="T56" fmla="*/ 42 w 271"/>
                <a:gd name="T57" fmla="*/ 194 h 365"/>
                <a:gd name="T58" fmla="*/ 33 w 271"/>
                <a:gd name="T59" fmla="*/ 94 h 365"/>
                <a:gd name="T60" fmla="*/ 125 w 271"/>
                <a:gd name="T61" fmla="*/ 2 h 365"/>
                <a:gd name="T62" fmla="*/ 231 w 271"/>
                <a:gd name="T63" fmla="*/ 0 h 365"/>
                <a:gd name="T64" fmla="*/ 350 w 271"/>
                <a:gd name="T65" fmla="*/ 90 h 365"/>
                <a:gd name="T66" fmla="*/ 352 w 271"/>
                <a:gd name="T67" fmla="*/ 252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57 w 272"/>
                <a:gd name="T1" fmla="*/ 34 h 214"/>
                <a:gd name="T2" fmla="*/ 326 w 272"/>
                <a:gd name="T3" fmla="*/ 79 h 214"/>
                <a:gd name="T4" fmla="*/ 350 w 272"/>
                <a:gd name="T5" fmla="*/ 98 h 214"/>
                <a:gd name="T6" fmla="*/ 369 w 272"/>
                <a:gd name="T7" fmla="*/ 116 h 214"/>
                <a:gd name="T8" fmla="*/ 383 w 272"/>
                <a:gd name="T9" fmla="*/ 136 h 214"/>
                <a:gd name="T10" fmla="*/ 388 w 272"/>
                <a:gd name="T11" fmla="*/ 154 h 214"/>
                <a:gd name="T12" fmla="*/ 392 w 272"/>
                <a:gd name="T13" fmla="*/ 178 h 214"/>
                <a:gd name="T14" fmla="*/ 388 w 272"/>
                <a:gd name="T15" fmla="*/ 202 h 214"/>
                <a:gd name="T16" fmla="*/ 380 w 272"/>
                <a:gd name="T17" fmla="*/ 228 h 214"/>
                <a:gd name="T18" fmla="*/ 370 w 272"/>
                <a:gd name="T19" fmla="*/ 259 h 214"/>
                <a:gd name="T20" fmla="*/ 367 w 272"/>
                <a:gd name="T21" fmla="*/ 300 h 214"/>
                <a:gd name="T22" fmla="*/ 367 w 272"/>
                <a:gd name="T23" fmla="*/ 334 h 214"/>
                <a:gd name="T24" fmla="*/ 339 w 272"/>
                <a:gd name="T25" fmla="*/ 341 h 214"/>
                <a:gd name="T26" fmla="*/ 319 w 272"/>
                <a:gd name="T27" fmla="*/ 283 h 214"/>
                <a:gd name="T28" fmla="*/ 309 w 272"/>
                <a:gd name="T29" fmla="*/ 236 h 214"/>
                <a:gd name="T30" fmla="*/ 310 w 272"/>
                <a:gd name="T31" fmla="*/ 188 h 214"/>
                <a:gd name="T32" fmla="*/ 325 w 272"/>
                <a:gd name="T33" fmla="*/ 130 h 214"/>
                <a:gd name="T34" fmla="*/ 266 w 272"/>
                <a:gd name="T35" fmla="*/ 89 h 214"/>
                <a:gd name="T36" fmla="*/ 186 w 272"/>
                <a:gd name="T37" fmla="*/ 89 h 214"/>
                <a:gd name="T38" fmla="*/ 169 w 272"/>
                <a:gd name="T39" fmla="*/ 97 h 214"/>
                <a:gd name="T40" fmla="*/ 157 w 272"/>
                <a:gd name="T41" fmla="*/ 104 h 214"/>
                <a:gd name="T42" fmla="*/ 142 w 272"/>
                <a:gd name="T43" fmla="*/ 112 h 214"/>
                <a:gd name="T44" fmla="*/ 130 w 272"/>
                <a:gd name="T45" fmla="*/ 117 h 214"/>
                <a:gd name="T46" fmla="*/ 113 w 272"/>
                <a:gd name="T47" fmla="*/ 124 h 214"/>
                <a:gd name="T48" fmla="*/ 100 w 272"/>
                <a:gd name="T49" fmla="*/ 130 h 214"/>
                <a:gd name="T50" fmla="*/ 86 w 272"/>
                <a:gd name="T51" fmla="*/ 136 h 214"/>
                <a:gd name="T52" fmla="*/ 69 w 272"/>
                <a:gd name="T53" fmla="*/ 139 h 214"/>
                <a:gd name="T54" fmla="*/ 49 w 272"/>
                <a:gd name="T55" fmla="*/ 154 h 214"/>
                <a:gd name="T56" fmla="*/ 59 w 272"/>
                <a:gd name="T57" fmla="*/ 192 h 214"/>
                <a:gd name="T58" fmla="*/ 65 w 272"/>
                <a:gd name="T59" fmla="*/ 221 h 214"/>
                <a:gd name="T60" fmla="*/ 65 w 272"/>
                <a:gd name="T61" fmla="*/ 250 h 214"/>
                <a:gd name="T62" fmla="*/ 58 w 272"/>
                <a:gd name="T63" fmla="*/ 285 h 214"/>
                <a:gd name="T64" fmla="*/ 58 w 272"/>
                <a:gd name="T65" fmla="*/ 341 h 214"/>
                <a:gd name="T66" fmla="*/ 30 w 272"/>
                <a:gd name="T67" fmla="*/ 307 h 214"/>
                <a:gd name="T68" fmla="*/ 12 w 272"/>
                <a:gd name="T69" fmla="*/ 259 h 214"/>
                <a:gd name="T70" fmla="*/ 9 w 272"/>
                <a:gd name="T71" fmla="*/ 237 h 214"/>
                <a:gd name="T72" fmla="*/ 2 w 272"/>
                <a:gd name="T73" fmla="*/ 216 h 214"/>
                <a:gd name="T74" fmla="*/ 0 w 272"/>
                <a:gd name="T75" fmla="*/ 195 h 214"/>
                <a:gd name="T76" fmla="*/ 0 w 272"/>
                <a:gd name="T77" fmla="*/ 172 h 214"/>
                <a:gd name="T78" fmla="*/ 2 w 272"/>
                <a:gd name="T79" fmla="*/ 153 h 214"/>
                <a:gd name="T80" fmla="*/ 10 w 272"/>
                <a:gd name="T81" fmla="*/ 139 h 214"/>
                <a:gd name="T82" fmla="*/ 23 w 272"/>
                <a:gd name="T83" fmla="*/ 125 h 214"/>
                <a:gd name="T84" fmla="*/ 45 w 272"/>
                <a:gd name="T85" fmla="*/ 121 h 214"/>
                <a:gd name="T86" fmla="*/ 49 w 272"/>
                <a:gd name="T87" fmla="*/ 75 h 214"/>
                <a:gd name="T88" fmla="*/ 89 w 272"/>
                <a:gd name="T89" fmla="*/ 21 h 214"/>
                <a:gd name="T90" fmla="*/ 175 w 272"/>
                <a:gd name="T91" fmla="*/ 0 h 214"/>
                <a:gd name="T92" fmla="*/ 257 w 272"/>
                <a:gd name="T93" fmla="*/ 3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12 w 99"/>
                <a:gd name="T1" fmla="*/ 117 h 304"/>
                <a:gd name="T2" fmla="*/ 112 w 99"/>
                <a:gd name="T3" fmla="*/ 193 h 304"/>
                <a:gd name="T4" fmla="*/ 139 w 99"/>
                <a:gd name="T5" fmla="*/ 243 h 304"/>
                <a:gd name="T6" fmla="*/ 138 w 99"/>
                <a:gd name="T7" fmla="*/ 304 h 304"/>
                <a:gd name="T8" fmla="*/ 138 w 99"/>
                <a:gd name="T9" fmla="*/ 396 h 304"/>
                <a:gd name="T10" fmla="*/ 112 w 99"/>
                <a:gd name="T11" fmla="*/ 422 h 304"/>
                <a:gd name="T12" fmla="*/ 76 w 99"/>
                <a:gd name="T13" fmla="*/ 447 h 304"/>
                <a:gd name="T14" fmla="*/ 65 w 99"/>
                <a:gd name="T15" fmla="*/ 485 h 304"/>
                <a:gd name="T16" fmla="*/ 17 w 99"/>
                <a:gd name="T17" fmla="*/ 485 h 304"/>
                <a:gd name="T18" fmla="*/ 0 w 99"/>
                <a:gd name="T19" fmla="*/ 447 h 304"/>
                <a:gd name="T20" fmla="*/ 48 w 99"/>
                <a:gd name="T21" fmla="*/ 439 h 304"/>
                <a:gd name="T22" fmla="*/ 21 w 99"/>
                <a:gd name="T23" fmla="*/ 425 h 304"/>
                <a:gd name="T24" fmla="*/ 1 w 99"/>
                <a:gd name="T25" fmla="*/ 425 h 304"/>
                <a:gd name="T26" fmla="*/ 1 w 99"/>
                <a:gd name="T27" fmla="*/ 396 h 304"/>
                <a:gd name="T28" fmla="*/ 25 w 99"/>
                <a:gd name="T29" fmla="*/ 402 h 304"/>
                <a:gd name="T30" fmla="*/ 72 w 99"/>
                <a:gd name="T31" fmla="*/ 399 h 304"/>
                <a:gd name="T32" fmla="*/ 72 w 99"/>
                <a:gd name="T33" fmla="*/ 373 h 304"/>
                <a:gd name="T34" fmla="*/ 34 w 99"/>
                <a:gd name="T35" fmla="*/ 373 h 304"/>
                <a:gd name="T36" fmla="*/ 0 w 99"/>
                <a:gd name="T37" fmla="*/ 363 h 304"/>
                <a:gd name="T38" fmla="*/ 0 w 99"/>
                <a:gd name="T39" fmla="*/ 326 h 304"/>
                <a:gd name="T40" fmla="*/ 28 w 99"/>
                <a:gd name="T41" fmla="*/ 323 h 304"/>
                <a:gd name="T42" fmla="*/ 61 w 99"/>
                <a:gd name="T43" fmla="*/ 353 h 304"/>
                <a:gd name="T44" fmla="*/ 84 w 99"/>
                <a:gd name="T45" fmla="*/ 341 h 304"/>
                <a:gd name="T46" fmla="*/ 65 w 99"/>
                <a:gd name="T47" fmla="*/ 304 h 304"/>
                <a:gd name="T48" fmla="*/ 90 w 99"/>
                <a:gd name="T49" fmla="*/ 292 h 304"/>
                <a:gd name="T50" fmla="*/ 72 w 99"/>
                <a:gd name="T51" fmla="*/ 269 h 304"/>
                <a:gd name="T52" fmla="*/ 84 w 99"/>
                <a:gd name="T53" fmla="*/ 238 h 304"/>
                <a:gd name="T54" fmla="*/ 48 w 99"/>
                <a:gd name="T55" fmla="*/ 238 h 304"/>
                <a:gd name="T56" fmla="*/ 65 w 99"/>
                <a:gd name="T57" fmla="*/ 216 h 304"/>
                <a:gd name="T58" fmla="*/ 90 w 99"/>
                <a:gd name="T59" fmla="*/ 216 h 304"/>
                <a:gd name="T60" fmla="*/ 112 w 99"/>
                <a:gd name="T61" fmla="*/ 220 h 304"/>
                <a:gd name="T62" fmla="*/ 96 w 99"/>
                <a:gd name="T63" fmla="*/ 173 h 304"/>
                <a:gd name="T64" fmla="*/ 65 w 99"/>
                <a:gd name="T65" fmla="*/ 161 h 304"/>
                <a:gd name="T66" fmla="*/ 17 w 99"/>
                <a:gd name="T67" fmla="*/ 161 h 304"/>
                <a:gd name="T68" fmla="*/ 10 w 99"/>
                <a:gd name="T69" fmla="*/ 133 h 304"/>
                <a:gd name="T70" fmla="*/ 10 w 99"/>
                <a:gd name="T71" fmla="*/ 84 h 304"/>
                <a:gd name="T72" fmla="*/ 4 w 99"/>
                <a:gd name="T73" fmla="*/ 37 h 304"/>
                <a:gd name="T74" fmla="*/ 34 w 99"/>
                <a:gd name="T75" fmla="*/ 0 h 304"/>
                <a:gd name="T76" fmla="*/ 66 w 99"/>
                <a:gd name="T77" fmla="*/ 6 h 304"/>
                <a:gd name="T78" fmla="*/ 91 w 99"/>
                <a:gd name="T79" fmla="*/ 9 h 304"/>
                <a:gd name="T80" fmla="*/ 108 w 99"/>
                <a:gd name="T81" fmla="*/ 16 h 304"/>
                <a:gd name="T82" fmla="*/ 120 w 99"/>
                <a:gd name="T83" fmla="*/ 26 h 304"/>
                <a:gd name="T84" fmla="*/ 124 w 99"/>
                <a:gd name="T85" fmla="*/ 39 h 304"/>
                <a:gd name="T86" fmla="*/ 124 w 99"/>
                <a:gd name="T87" fmla="*/ 57 h 304"/>
                <a:gd name="T88" fmla="*/ 120 w 99"/>
                <a:gd name="T89" fmla="*/ 83 h 304"/>
                <a:gd name="T90" fmla="*/ 112 w 99"/>
                <a:gd name="T91" fmla="*/ 11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6 w 33"/>
                <a:gd name="T1" fmla="*/ 8 h 81"/>
                <a:gd name="T2" fmla="*/ 47 w 33"/>
                <a:gd name="T3" fmla="*/ 40 h 81"/>
                <a:gd name="T4" fmla="*/ 35 w 33"/>
                <a:gd name="T5" fmla="*/ 76 h 81"/>
                <a:gd name="T6" fmla="*/ 51 w 33"/>
                <a:gd name="T7" fmla="*/ 99 h 81"/>
                <a:gd name="T8" fmla="*/ 51 w 33"/>
                <a:gd name="T9" fmla="*/ 130 h 81"/>
                <a:gd name="T10" fmla="*/ 26 w 33"/>
                <a:gd name="T11" fmla="*/ 122 h 81"/>
                <a:gd name="T12" fmla="*/ 0 w 33"/>
                <a:gd name="T13" fmla="*/ 125 h 81"/>
                <a:gd name="T14" fmla="*/ 0 w 33"/>
                <a:gd name="T15" fmla="*/ 81 h 81"/>
                <a:gd name="T16" fmla="*/ 9 w 33"/>
                <a:gd name="T17" fmla="*/ 40 h 81"/>
                <a:gd name="T18" fmla="*/ 3 w 33"/>
                <a:gd name="T19" fmla="*/ 0 h 81"/>
                <a:gd name="T20" fmla="*/ 8 w 33"/>
                <a:gd name="T21" fmla="*/ 1 h 81"/>
                <a:gd name="T22" fmla="*/ 14 w 33"/>
                <a:gd name="T23" fmla="*/ 2 h 81"/>
                <a:gd name="T24" fmla="*/ 21 w 33"/>
                <a:gd name="T25" fmla="*/ 7 h 81"/>
                <a:gd name="T26" fmla="*/ 26 w 33"/>
                <a:gd name="T27" fmla="*/ 8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41 w 30"/>
                <a:gd name="T1" fmla="*/ 0 h 84"/>
                <a:gd name="T2" fmla="*/ 11 w 30"/>
                <a:gd name="T3" fmla="*/ 8 h 84"/>
                <a:gd name="T4" fmla="*/ 0 w 30"/>
                <a:gd name="T5" fmla="*/ 49 h 84"/>
                <a:gd name="T6" fmla="*/ 28 w 30"/>
                <a:gd name="T7" fmla="*/ 27 h 84"/>
                <a:gd name="T8" fmla="*/ 20 w 30"/>
                <a:gd name="T9" fmla="*/ 76 h 84"/>
                <a:gd name="T10" fmla="*/ 0 w 30"/>
                <a:gd name="T11" fmla="*/ 79 h 84"/>
                <a:gd name="T12" fmla="*/ 0 w 30"/>
                <a:gd name="T13" fmla="*/ 130 h 84"/>
                <a:gd name="T14" fmla="*/ 20 w 30"/>
                <a:gd name="T15" fmla="*/ 133 h 84"/>
                <a:gd name="T16" fmla="*/ 28 w 30"/>
                <a:gd name="T17" fmla="*/ 98 h 84"/>
                <a:gd name="T18" fmla="*/ 44 w 30"/>
                <a:gd name="T19" fmla="*/ 54 h 84"/>
                <a:gd name="T20" fmla="*/ 41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477 w 353"/>
                <a:gd name="T1" fmla="*/ 0 h 672"/>
                <a:gd name="T2" fmla="*/ 443 w 353"/>
                <a:gd name="T3" fmla="*/ 91 h 672"/>
                <a:gd name="T4" fmla="*/ 363 w 353"/>
                <a:gd name="T5" fmla="*/ 139 h 672"/>
                <a:gd name="T6" fmla="*/ 300 w 353"/>
                <a:gd name="T7" fmla="*/ 154 h 672"/>
                <a:gd name="T8" fmla="*/ 253 w 353"/>
                <a:gd name="T9" fmla="*/ 122 h 672"/>
                <a:gd name="T10" fmla="*/ 233 w 353"/>
                <a:gd name="T11" fmla="*/ 80 h 672"/>
                <a:gd name="T12" fmla="*/ 202 w 353"/>
                <a:gd name="T13" fmla="*/ 174 h 672"/>
                <a:gd name="T14" fmla="*/ 82 w 353"/>
                <a:gd name="T15" fmla="*/ 419 h 672"/>
                <a:gd name="T16" fmla="*/ 27 w 353"/>
                <a:gd name="T17" fmla="*/ 800 h 672"/>
                <a:gd name="T18" fmla="*/ 0 w 353"/>
                <a:gd name="T19" fmla="*/ 1075 h 672"/>
                <a:gd name="T20" fmla="*/ 139 w 353"/>
                <a:gd name="T21" fmla="*/ 807 h 672"/>
                <a:gd name="T22" fmla="*/ 300 w 353"/>
                <a:gd name="T23" fmla="*/ 344 h 672"/>
                <a:gd name="T24" fmla="*/ 335 w 353"/>
                <a:gd name="T25" fmla="*/ 244 h 672"/>
                <a:gd name="T26" fmla="*/ 413 w 353"/>
                <a:gd name="T27" fmla="*/ 161 h 672"/>
                <a:gd name="T28" fmla="*/ 470 w 353"/>
                <a:gd name="T29" fmla="*/ 111 h 672"/>
                <a:gd name="T30" fmla="*/ 502 w 353"/>
                <a:gd name="T31" fmla="*/ 75 h 672"/>
                <a:gd name="T32" fmla="*/ 4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82 w 103"/>
                <a:gd name="T1" fmla="*/ 135 h 140"/>
                <a:gd name="T2" fmla="*/ 0 w 103"/>
                <a:gd name="T3" fmla="*/ 234 h 140"/>
                <a:gd name="T4" fmla="*/ 0 w 103"/>
                <a:gd name="T5" fmla="*/ 160 h 140"/>
                <a:gd name="T6" fmla="*/ 96 w 103"/>
                <a:gd name="T7" fmla="*/ 77 h 140"/>
                <a:gd name="T8" fmla="*/ 141 w 103"/>
                <a:gd name="T9" fmla="*/ 0 h 140"/>
                <a:gd name="T10" fmla="*/ 143 w 103"/>
                <a:gd name="T11" fmla="*/ 71 h 140"/>
                <a:gd name="T12" fmla="*/ 82 w 103"/>
                <a:gd name="T13" fmla="*/ 13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73 w 192"/>
                <a:gd name="T1" fmla="*/ 7 h 508"/>
                <a:gd name="T2" fmla="*/ 273 w 192"/>
                <a:gd name="T3" fmla="*/ 76 h 508"/>
                <a:gd name="T4" fmla="*/ 135 w 192"/>
                <a:gd name="T5" fmla="*/ 516 h 508"/>
                <a:gd name="T6" fmla="*/ 72 w 192"/>
                <a:gd name="T7" fmla="*/ 642 h 508"/>
                <a:gd name="T8" fmla="*/ 0 w 192"/>
                <a:gd name="T9" fmla="*/ 804 h 508"/>
                <a:gd name="T10" fmla="*/ 0 w 192"/>
                <a:gd name="T11" fmla="*/ 582 h 508"/>
                <a:gd name="T12" fmla="*/ 68 w 192"/>
                <a:gd name="T13" fmla="*/ 422 h 508"/>
                <a:gd name="T14" fmla="*/ 118 w 192"/>
                <a:gd name="T15" fmla="*/ 418 h 508"/>
                <a:gd name="T16" fmla="*/ 118 w 192"/>
                <a:gd name="T17" fmla="*/ 336 h 508"/>
                <a:gd name="T18" fmla="*/ 118 w 192"/>
                <a:gd name="T19" fmla="*/ 230 h 508"/>
                <a:gd name="T20" fmla="*/ 125 w 192"/>
                <a:gd name="T21" fmla="*/ 150 h 508"/>
                <a:gd name="T22" fmla="*/ 181 w 192"/>
                <a:gd name="T23" fmla="*/ 61 h 508"/>
                <a:gd name="T24" fmla="*/ 216 w 192"/>
                <a:gd name="T25" fmla="*/ 47 h 508"/>
                <a:gd name="T26" fmla="*/ 228 w 192"/>
                <a:gd name="T27" fmla="*/ 0 h 508"/>
                <a:gd name="T28" fmla="*/ 273 w 192"/>
                <a:gd name="T29" fmla="*/ 7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96 w 65"/>
                <a:gd name="T1" fmla="*/ 47 h 90"/>
                <a:gd name="T2" fmla="*/ 46 w 65"/>
                <a:gd name="T3" fmla="*/ 83 h 90"/>
                <a:gd name="T4" fmla="*/ 0 w 65"/>
                <a:gd name="T5" fmla="*/ 144 h 90"/>
                <a:gd name="T6" fmla="*/ 28 w 65"/>
                <a:gd name="T7" fmla="*/ 18 h 90"/>
                <a:gd name="T8" fmla="*/ 61 w 65"/>
                <a:gd name="T9" fmla="*/ 0 h 90"/>
                <a:gd name="T10" fmla="*/ 96 w 65"/>
                <a:gd name="T11" fmla="*/ 47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324 w 225"/>
                <a:gd name="T1" fmla="*/ 22 h 594"/>
                <a:gd name="T2" fmla="*/ 236 w 225"/>
                <a:gd name="T3" fmla="*/ 0 h 594"/>
                <a:gd name="T4" fmla="*/ 213 w 225"/>
                <a:gd name="T5" fmla="*/ 68 h 594"/>
                <a:gd name="T6" fmla="*/ 220 w 225"/>
                <a:gd name="T7" fmla="*/ 114 h 594"/>
                <a:gd name="T8" fmla="*/ 122 w 225"/>
                <a:gd name="T9" fmla="*/ 305 h 594"/>
                <a:gd name="T10" fmla="*/ 23 w 225"/>
                <a:gd name="T11" fmla="*/ 620 h 594"/>
                <a:gd name="T12" fmla="*/ 0 w 225"/>
                <a:gd name="T13" fmla="*/ 944 h 594"/>
                <a:gd name="T14" fmla="*/ 135 w 225"/>
                <a:gd name="T15" fmla="*/ 693 h 594"/>
                <a:gd name="T16" fmla="*/ 261 w 225"/>
                <a:gd name="T17" fmla="*/ 117 h 594"/>
                <a:gd name="T18" fmla="*/ 290 w 225"/>
                <a:gd name="T19" fmla="*/ 95 h 594"/>
                <a:gd name="T20" fmla="*/ 324 w 225"/>
                <a:gd name="T21" fmla="*/ 22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79 w 295"/>
                <a:gd name="T1" fmla="*/ 179 h 210"/>
                <a:gd name="T2" fmla="*/ 194 w 295"/>
                <a:gd name="T3" fmla="*/ 74 h 210"/>
                <a:gd name="T4" fmla="*/ 148 w 295"/>
                <a:gd name="T5" fmla="*/ 63 h 210"/>
                <a:gd name="T6" fmla="*/ 103 w 295"/>
                <a:gd name="T7" fmla="*/ 0 h 210"/>
                <a:gd name="T8" fmla="*/ 55 w 295"/>
                <a:gd name="T9" fmla="*/ 0 h 210"/>
                <a:gd name="T10" fmla="*/ 0 w 295"/>
                <a:gd name="T11" fmla="*/ 79 h 210"/>
                <a:gd name="T12" fmla="*/ 24 w 295"/>
                <a:gd name="T13" fmla="*/ 100 h 210"/>
                <a:gd name="T14" fmla="*/ 79 w 295"/>
                <a:gd name="T15" fmla="*/ 89 h 210"/>
                <a:gd name="T16" fmla="*/ 103 w 295"/>
                <a:gd name="T17" fmla="*/ 49 h 210"/>
                <a:gd name="T18" fmla="*/ 123 w 295"/>
                <a:gd name="T19" fmla="*/ 84 h 210"/>
                <a:gd name="T20" fmla="*/ 123 w 295"/>
                <a:gd name="T21" fmla="*/ 168 h 210"/>
                <a:gd name="T22" fmla="*/ 158 w 295"/>
                <a:gd name="T23" fmla="*/ 179 h 210"/>
                <a:gd name="T24" fmla="*/ 158 w 295"/>
                <a:gd name="T25" fmla="*/ 106 h 210"/>
                <a:gd name="T26" fmla="*/ 210 w 295"/>
                <a:gd name="T27" fmla="*/ 140 h 210"/>
                <a:gd name="T28" fmla="*/ 199 w 295"/>
                <a:gd name="T29" fmla="*/ 229 h 210"/>
                <a:gd name="T30" fmla="*/ 210 w 295"/>
                <a:gd name="T31" fmla="*/ 263 h 210"/>
                <a:gd name="T32" fmla="*/ 235 w 295"/>
                <a:gd name="T33" fmla="*/ 212 h 210"/>
                <a:gd name="T34" fmla="*/ 260 w 295"/>
                <a:gd name="T35" fmla="*/ 229 h 210"/>
                <a:gd name="T36" fmla="*/ 255 w 295"/>
                <a:gd name="T37" fmla="*/ 284 h 210"/>
                <a:gd name="T38" fmla="*/ 286 w 295"/>
                <a:gd name="T39" fmla="*/ 312 h 210"/>
                <a:gd name="T40" fmla="*/ 286 w 295"/>
                <a:gd name="T41" fmla="*/ 245 h 210"/>
                <a:gd name="T42" fmla="*/ 319 w 295"/>
                <a:gd name="T43" fmla="*/ 256 h 210"/>
                <a:gd name="T44" fmla="*/ 319 w 295"/>
                <a:gd name="T45" fmla="*/ 334 h 210"/>
                <a:gd name="T46" fmla="*/ 344 w 295"/>
                <a:gd name="T47" fmla="*/ 312 h 210"/>
                <a:gd name="T48" fmla="*/ 328 w 295"/>
                <a:gd name="T49" fmla="*/ 229 h 210"/>
                <a:gd name="T50" fmla="*/ 374 w 295"/>
                <a:gd name="T51" fmla="*/ 267 h 210"/>
                <a:gd name="T52" fmla="*/ 379 w 295"/>
                <a:gd name="T53" fmla="*/ 327 h 210"/>
                <a:gd name="T54" fmla="*/ 424 w 295"/>
                <a:gd name="T55" fmla="*/ 327 h 210"/>
                <a:gd name="T56" fmla="*/ 414 w 295"/>
                <a:gd name="T57" fmla="*/ 251 h 210"/>
                <a:gd name="T58" fmla="*/ 349 w 295"/>
                <a:gd name="T59" fmla="*/ 201 h 210"/>
                <a:gd name="T60" fmla="*/ 345 w 295"/>
                <a:gd name="T61" fmla="*/ 197 h 210"/>
                <a:gd name="T62" fmla="*/ 338 w 295"/>
                <a:gd name="T63" fmla="*/ 196 h 210"/>
                <a:gd name="T64" fmla="*/ 326 w 295"/>
                <a:gd name="T65" fmla="*/ 193 h 210"/>
                <a:gd name="T66" fmla="*/ 313 w 295"/>
                <a:gd name="T67" fmla="*/ 189 h 210"/>
                <a:gd name="T68" fmla="*/ 299 w 295"/>
                <a:gd name="T69" fmla="*/ 184 h 210"/>
                <a:gd name="T70" fmla="*/ 288 w 295"/>
                <a:gd name="T71" fmla="*/ 181 h 210"/>
                <a:gd name="T72" fmla="*/ 281 w 295"/>
                <a:gd name="T73" fmla="*/ 180 h 210"/>
                <a:gd name="T74" fmla="*/ 279 w 295"/>
                <a:gd name="T75" fmla="*/ 17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25 w 116"/>
                <a:gd name="T1" fmla="*/ 66 h 159"/>
                <a:gd name="T2" fmla="*/ 98 w 116"/>
                <a:gd name="T3" fmla="*/ 55 h 159"/>
                <a:gd name="T4" fmla="*/ 71 w 116"/>
                <a:gd name="T5" fmla="*/ 26 h 159"/>
                <a:gd name="T6" fmla="*/ 45 w 116"/>
                <a:gd name="T7" fmla="*/ 22 h 159"/>
                <a:gd name="T8" fmla="*/ 19 w 116"/>
                <a:gd name="T9" fmla="*/ 0 h 159"/>
                <a:gd name="T10" fmla="*/ 19 w 116"/>
                <a:gd name="T11" fmla="*/ 45 h 159"/>
                <a:gd name="T12" fmla="*/ 45 w 116"/>
                <a:gd name="T13" fmla="*/ 55 h 159"/>
                <a:gd name="T14" fmla="*/ 81 w 116"/>
                <a:gd name="T15" fmla="*/ 66 h 159"/>
                <a:gd name="T16" fmla="*/ 78 w 116"/>
                <a:gd name="T17" fmla="*/ 155 h 159"/>
                <a:gd name="T18" fmla="*/ 78 w 116"/>
                <a:gd name="T19" fmla="*/ 182 h 159"/>
                <a:gd name="T20" fmla="*/ 107 w 116"/>
                <a:gd name="T21" fmla="*/ 215 h 159"/>
                <a:gd name="T22" fmla="*/ 90 w 116"/>
                <a:gd name="T23" fmla="*/ 221 h 159"/>
                <a:gd name="T24" fmla="*/ 58 w 116"/>
                <a:gd name="T25" fmla="*/ 196 h 159"/>
                <a:gd name="T26" fmla="*/ 0 w 116"/>
                <a:gd name="T27" fmla="*/ 196 h 159"/>
                <a:gd name="T28" fmla="*/ 10 w 116"/>
                <a:gd name="T29" fmla="*/ 234 h 159"/>
                <a:gd name="T30" fmla="*/ 71 w 116"/>
                <a:gd name="T31" fmla="*/ 259 h 159"/>
                <a:gd name="T32" fmla="*/ 111 w 116"/>
                <a:gd name="T33" fmla="*/ 259 h 159"/>
                <a:gd name="T34" fmla="*/ 167 w 116"/>
                <a:gd name="T35" fmla="*/ 214 h 159"/>
                <a:gd name="T36" fmla="*/ 141 w 116"/>
                <a:gd name="T37" fmla="*/ 174 h 159"/>
                <a:gd name="T38" fmla="*/ 141 w 116"/>
                <a:gd name="T39" fmla="*/ 132 h 159"/>
                <a:gd name="T40" fmla="*/ 131 w 116"/>
                <a:gd name="T41" fmla="*/ 86 h 159"/>
                <a:gd name="T42" fmla="*/ 125 w 116"/>
                <a:gd name="T43" fmla="*/ 6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69 w 47"/>
                <a:gd name="T1" fmla="*/ 17 h 41"/>
                <a:gd name="T2" fmla="*/ 13 w 47"/>
                <a:gd name="T3" fmla="*/ 0 h 41"/>
                <a:gd name="T4" fmla="*/ 0 w 47"/>
                <a:gd name="T5" fmla="*/ 17 h 41"/>
                <a:gd name="T6" fmla="*/ 13 w 47"/>
                <a:gd name="T7" fmla="*/ 34 h 41"/>
                <a:gd name="T8" fmla="*/ 68 w 47"/>
                <a:gd name="T9" fmla="*/ 62 h 41"/>
                <a:gd name="T10" fmla="*/ 71 w 47"/>
                <a:gd name="T11" fmla="*/ 42 h 41"/>
                <a:gd name="T12" fmla="*/ 71 w 47"/>
                <a:gd name="T13" fmla="*/ 37 h 41"/>
                <a:gd name="T14" fmla="*/ 70 w 47"/>
                <a:gd name="T15" fmla="*/ 25 h 41"/>
                <a:gd name="T16" fmla="*/ 69 w 47"/>
                <a:gd name="T17" fmla="*/ 18 h 41"/>
                <a:gd name="T18" fmla="*/ 69 w 47"/>
                <a:gd name="T19" fmla="*/ 1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50 w 40"/>
                <a:gd name="T1" fmla="*/ 35 h 36"/>
                <a:gd name="T2" fmla="*/ 10 w 40"/>
                <a:gd name="T3" fmla="*/ 0 h 36"/>
                <a:gd name="T4" fmla="*/ 0 w 40"/>
                <a:gd name="T5" fmla="*/ 27 h 36"/>
                <a:gd name="T6" fmla="*/ 20 w 40"/>
                <a:gd name="T7" fmla="*/ 55 h 36"/>
                <a:gd name="T8" fmla="*/ 57 w 40"/>
                <a:gd name="T9" fmla="*/ 57 h 36"/>
                <a:gd name="T10" fmla="*/ 56 w 40"/>
                <a:gd name="T11" fmla="*/ 55 h 36"/>
                <a:gd name="T12" fmla="*/ 54 w 40"/>
                <a:gd name="T13" fmla="*/ 46 h 36"/>
                <a:gd name="T14" fmla="*/ 52 w 40"/>
                <a:gd name="T15" fmla="*/ 39 h 36"/>
                <a:gd name="T16" fmla="*/ 50 w 40"/>
                <a:gd name="T17" fmla="*/ 3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43 w 38"/>
                <a:gd name="T1" fmla="*/ 22 h 32"/>
                <a:gd name="T2" fmla="*/ 7 w 38"/>
                <a:gd name="T3" fmla="*/ 0 h 32"/>
                <a:gd name="T4" fmla="*/ 0 w 38"/>
                <a:gd name="T5" fmla="*/ 22 h 32"/>
                <a:gd name="T6" fmla="*/ 25 w 38"/>
                <a:gd name="T7" fmla="*/ 43 h 32"/>
                <a:gd name="T8" fmla="*/ 55 w 38"/>
                <a:gd name="T9" fmla="*/ 50 h 32"/>
                <a:gd name="T10" fmla="*/ 55 w 38"/>
                <a:gd name="T11" fmla="*/ 28 h 32"/>
                <a:gd name="T12" fmla="*/ 43 w 38"/>
                <a:gd name="T13" fmla="*/ 2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3 w 35"/>
                <a:gd name="T1" fmla="*/ 25 h 30"/>
                <a:gd name="T2" fmla="*/ 0 w 35"/>
                <a:gd name="T3" fmla="*/ 0 h 30"/>
                <a:gd name="T4" fmla="*/ 0 w 35"/>
                <a:gd name="T5" fmla="*/ 47 h 30"/>
                <a:gd name="T6" fmla="*/ 29 w 35"/>
                <a:gd name="T7" fmla="*/ 48 h 30"/>
                <a:gd name="T8" fmla="*/ 45 w 35"/>
                <a:gd name="T9" fmla="*/ 40 h 30"/>
                <a:gd name="T10" fmla="*/ 33 w 35"/>
                <a:gd name="T11" fmla="*/ 2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73 h 58"/>
                <a:gd name="T2" fmla="*/ 0 w 81"/>
                <a:gd name="T3" fmla="*/ 94 h 58"/>
                <a:gd name="T4" fmla="*/ 10 w 81"/>
                <a:gd name="T5" fmla="*/ 90 h 58"/>
                <a:gd name="T6" fmla="*/ 20 w 81"/>
                <a:gd name="T7" fmla="*/ 86 h 58"/>
                <a:gd name="T8" fmla="*/ 30 w 81"/>
                <a:gd name="T9" fmla="*/ 75 h 58"/>
                <a:gd name="T10" fmla="*/ 42 w 81"/>
                <a:gd name="T11" fmla="*/ 66 h 58"/>
                <a:gd name="T12" fmla="*/ 51 w 81"/>
                <a:gd name="T13" fmla="*/ 35 h 58"/>
                <a:gd name="T14" fmla="*/ 88 w 81"/>
                <a:gd name="T15" fmla="*/ 29 h 58"/>
                <a:gd name="T16" fmla="*/ 111 w 81"/>
                <a:gd name="T17" fmla="*/ 16 h 58"/>
                <a:gd name="T18" fmla="*/ 48 w 81"/>
                <a:gd name="T19" fmla="*/ 1 h 58"/>
                <a:gd name="T20" fmla="*/ 0 w 81"/>
                <a:gd name="T21" fmla="*/ 0 h 58"/>
                <a:gd name="T22" fmla="*/ 0 w 81"/>
                <a:gd name="T23" fmla="*/ 19 h 58"/>
                <a:gd name="T24" fmla="*/ 40 w 81"/>
                <a:gd name="T25" fmla="*/ 26 h 58"/>
                <a:gd name="T26" fmla="*/ 29 w 81"/>
                <a:gd name="T27" fmla="*/ 56 h 58"/>
                <a:gd name="T28" fmla="*/ 21 w 81"/>
                <a:gd name="T29" fmla="*/ 62 h 58"/>
                <a:gd name="T30" fmla="*/ 13 w 81"/>
                <a:gd name="T31" fmla="*/ 66 h 58"/>
                <a:gd name="T32" fmla="*/ 8 w 81"/>
                <a:gd name="T33" fmla="*/ 72 h 58"/>
                <a:gd name="T34" fmla="*/ 0 w 81"/>
                <a:gd name="T35" fmla="*/ 7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60 w 109"/>
                <a:gd name="T1" fmla="*/ 21 h 61"/>
                <a:gd name="T2" fmla="*/ 160 w 109"/>
                <a:gd name="T3" fmla="*/ 2 h 61"/>
                <a:gd name="T4" fmla="*/ 125 w 109"/>
                <a:gd name="T5" fmla="*/ 0 h 61"/>
                <a:gd name="T6" fmla="*/ 60 w 109"/>
                <a:gd name="T7" fmla="*/ 0 h 61"/>
                <a:gd name="T8" fmla="*/ 26 w 109"/>
                <a:gd name="T9" fmla="*/ 0 h 61"/>
                <a:gd name="T10" fmla="*/ 0 w 109"/>
                <a:gd name="T11" fmla="*/ 1 h 61"/>
                <a:gd name="T12" fmla="*/ 0 w 109"/>
                <a:gd name="T13" fmla="*/ 17 h 61"/>
                <a:gd name="T14" fmla="*/ 43 w 109"/>
                <a:gd name="T15" fmla="*/ 21 h 61"/>
                <a:gd name="T16" fmla="*/ 34 w 109"/>
                <a:gd name="T17" fmla="*/ 55 h 61"/>
                <a:gd name="T18" fmla="*/ 23 w 109"/>
                <a:gd name="T19" fmla="*/ 61 h 61"/>
                <a:gd name="T20" fmla="*/ 15 w 109"/>
                <a:gd name="T21" fmla="*/ 64 h 61"/>
                <a:gd name="T22" fmla="*/ 9 w 109"/>
                <a:gd name="T23" fmla="*/ 70 h 61"/>
                <a:gd name="T24" fmla="*/ 0 w 109"/>
                <a:gd name="T25" fmla="*/ 71 h 61"/>
                <a:gd name="T26" fmla="*/ 0 w 109"/>
                <a:gd name="T27" fmla="*/ 91 h 61"/>
                <a:gd name="T28" fmla="*/ 10 w 109"/>
                <a:gd name="T29" fmla="*/ 88 h 61"/>
                <a:gd name="T30" fmla="*/ 20 w 109"/>
                <a:gd name="T31" fmla="*/ 83 h 61"/>
                <a:gd name="T32" fmla="*/ 32 w 109"/>
                <a:gd name="T33" fmla="*/ 79 h 61"/>
                <a:gd name="T34" fmla="*/ 44 w 109"/>
                <a:gd name="T35" fmla="*/ 70 h 61"/>
                <a:gd name="T36" fmla="*/ 66 w 109"/>
                <a:gd name="T37" fmla="*/ 28 h 61"/>
                <a:gd name="T38" fmla="*/ 98 w 109"/>
                <a:gd name="T39" fmla="*/ 30 h 61"/>
                <a:gd name="T40" fmla="*/ 105 w 109"/>
                <a:gd name="T41" fmla="*/ 47 h 61"/>
                <a:gd name="T42" fmla="*/ 111 w 109"/>
                <a:gd name="T43" fmla="*/ 60 h 61"/>
                <a:gd name="T44" fmla="*/ 119 w 109"/>
                <a:gd name="T45" fmla="*/ 71 h 61"/>
                <a:gd name="T46" fmla="*/ 125 w 109"/>
                <a:gd name="T47" fmla="*/ 80 h 61"/>
                <a:gd name="T48" fmla="*/ 132 w 109"/>
                <a:gd name="T49" fmla="*/ 86 h 61"/>
                <a:gd name="T50" fmla="*/ 140 w 109"/>
                <a:gd name="T51" fmla="*/ 91 h 61"/>
                <a:gd name="T52" fmla="*/ 150 w 109"/>
                <a:gd name="T53" fmla="*/ 92 h 61"/>
                <a:gd name="T54" fmla="*/ 160 w 109"/>
                <a:gd name="T55" fmla="*/ 91 h 61"/>
                <a:gd name="T56" fmla="*/ 160 w 109"/>
                <a:gd name="T57" fmla="*/ 71 h 61"/>
                <a:gd name="T58" fmla="*/ 143 w 109"/>
                <a:gd name="T59" fmla="*/ 73 h 61"/>
                <a:gd name="T60" fmla="*/ 131 w 109"/>
                <a:gd name="T61" fmla="*/ 69 h 61"/>
                <a:gd name="T62" fmla="*/ 124 w 109"/>
                <a:gd name="T63" fmla="*/ 50 h 61"/>
                <a:gd name="T64" fmla="*/ 119 w 109"/>
                <a:gd name="T65" fmla="*/ 21 h 61"/>
                <a:gd name="T66" fmla="*/ 149 w 109"/>
                <a:gd name="T67" fmla="*/ 18 h 61"/>
                <a:gd name="T68" fmla="*/ 160 w 109"/>
                <a:gd name="T69" fmla="*/ 21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56 w 43"/>
                <a:gd name="T1" fmla="*/ 16 h 60"/>
                <a:gd name="T2" fmla="*/ 56 w 43"/>
                <a:gd name="T3" fmla="*/ 0 h 60"/>
                <a:gd name="T4" fmla="*/ 0 w 43"/>
                <a:gd name="T5" fmla="*/ 2 h 60"/>
                <a:gd name="T6" fmla="*/ 5 w 43"/>
                <a:gd name="T7" fmla="*/ 37 h 60"/>
                <a:gd name="T8" fmla="*/ 15 w 43"/>
                <a:gd name="T9" fmla="*/ 63 h 60"/>
                <a:gd name="T10" fmla="*/ 25 w 43"/>
                <a:gd name="T11" fmla="*/ 82 h 60"/>
                <a:gd name="T12" fmla="*/ 38 w 43"/>
                <a:gd name="T13" fmla="*/ 91 h 60"/>
                <a:gd name="T14" fmla="*/ 40 w 43"/>
                <a:gd name="T15" fmla="*/ 95 h 60"/>
                <a:gd name="T16" fmla="*/ 46 w 43"/>
                <a:gd name="T17" fmla="*/ 96 h 60"/>
                <a:gd name="T18" fmla="*/ 50 w 43"/>
                <a:gd name="T19" fmla="*/ 96 h 60"/>
                <a:gd name="T20" fmla="*/ 56 w 43"/>
                <a:gd name="T21" fmla="*/ 95 h 60"/>
                <a:gd name="T22" fmla="*/ 56 w 43"/>
                <a:gd name="T23" fmla="*/ 74 h 60"/>
                <a:gd name="T24" fmla="*/ 40 w 43"/>
                <a:gd name="T25" fmla="*/ 74 h 60"/>
                <a:gd name="T26" fmla="*/ 30 w 43"/>
                <a:gd name="T27" fmla="*/ 65 h 60"/>
                <a:gd name="T28" fmla="*/ 24 w 43"/>
                <a:gd name="T29" fmla="*/ 47 h 60"/>
                <a:gd name="T30" fmla="*/ 17 w 43"/>
                <a:gd name="T31" fmla="*/ 16 h 60"/>
                <a:gd name="T32" fmla="*/ 46 w 43"/>
                <a:gd name="T33" fmla="*/ 15 h 60"/>
                <a:gd name="T34" fmla="*/ 56 w 43"/>
                <a:gd name="T35" fmla="*/ 1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53 w 220"/>
                <a:gd name="T1" fmla="*/ 135 h 221"/>
                <a:gd name="T2" fmla="*/ 184 w 220"/>
                <a:gd name="T3" fmla="*/ 149 h 221"/>
                <a:gd name="T4" fmla="*/ 205 w 220"/>
                <a:gd name="T5" fmla="*/ 158 h 221"/>
                <a:gd name="T6" fmla="*/ 217 w 220"/>
                <a:gd name="T7" fmla="*/ 166 h 221"/>
                <a:gd name="T8" fmla="*/ 223 w 220"/>
                <a:gd name="T9" fmla="*/ 175 h 221"/>
                <a:gd name="T10" fmla="*/ 228 w 220"/>
                <a:gd name="T11" fmla="*/ 185 h 221"/>
                <a:gd name="T12" fmla="*/ 232 w 220"/>
                <a:gd name="T13" fmla="*/ 198 h 221"/>
                <a:gd name="T14" fmla="*/ 239 w 220"/>
                <a:gd name="T15" fmla="*/ 216 h 221"/>
                <a:gd name="T16" fmla="*/ 254 w 220"/>
                <a:gd name="T17" fmla="*/ 241 h 221"/>
                <a:gd name="T18" fmla="*/ 277 w 220"/>
                <a:gd name="T19" fmla="*/ 186 h 221"/>
                <a:gd name="T20" fmla="*/ 281 w 220"/>
                <a:gd name="T21" fmla="*/ 125 h 221"/>
                <a:gd name="T22" fmla="*/ 278 w 220"/>
                <a:gd name="T23" fmla="*/ 63 h 221"/>
                <a:gd name="T24" fmla="*/ 275 w 220"/>
                <a:gd name="T25" fmla="*/ 0 h 221"/>
                <a:gd name="T26" fmla="*/ 311 w 220"/>
                <a:gd name="T27" fmla="*/ 79 h 221"/>
                <a:gd name="T28" fmla="*/ 309 w 220"/>
                <a:gd name="T29" fmla="*/ 137 h 221"/>
                <a:gd name="T30" fmla="*/ 307 w 220"/>
                <a:gd name="T31" fmla="*/ 186 h 221"/>
                <a:gd name="T32" fmla="*/ 298 w 220"/>
                <a:gd name="T33" fmla="*/ 234 h 221"/>
                <a:gd name="T34" fmla="*/ 285 w 220"/>
                <a:gd name="T35" fmla="*/ 289 h 221"/>
                <a:gd name="T36" fmla="*/ 245 w 220"/>
                <a:gd name="T37" fmla="*/ 299 h 221"/>
                <a:gd name="T38" fmla="*/ 187 w 220"/>
                <a:gd name="T39" fmla="*/ 356 h 221"/>
                <a:gd name="T40" fmla="*/ 104 w 220"/>
                <a:gd name="T41" fmla="*/ 356 h 221"/>
                <a:gd name="T42" fmla="*/ 45 w 220"/>
                <a:gd name="T43" fmla="*/ 309 h 221"/>
                <a:gd name="T44" fmla="*/ 19 w 220"/>
                <a:gd name="T45" fmla="*/ 258 h 221"/>
                <a:gd name="T46" fmla="*/ 2 w 220"/>
                <a:gd name="T47" fmla="*/ 191 h 221"/>
                <a:gd name="T48" fmla="*/ 0 w 220"/>
                <a:gd name="T49" fmla="*/ 137 h 221"/>
                <a:gd name="T50" fmla="*/ 2 w 220"/>
                <a:gd name="T51" fmla="*/ 87 h 221"/>
                <a:gd name="T52" fmla="*/ 15 w 220"/>
                <a:gd name="T53" fmla="*/ 40 h 221"/>
                <a:gd name="T54" fmla="*/ 24 w 220"/>
                <a:gd name="T55" fmla="*/ 93 h 221"/>
                <a:gd name="T56" fmla="*/ 30 w 220"/>
                <a:gd name="T57" fmla="*/ 142 h 221"/>
                <a:gd name="T58" fmla="*/ 35 w 220"/>
                <a:gd name="T59" fmla="*/ 190 h 221"/>
                <a:gd name="T60" fmla="*/ 48 w 220"/>
                <a:gd name="T61" fmla="*/ 238 h 221"/>
                <a:gd name="T62" fmla="*/ 54 w 220"/>
                <a:gd name="T63" fmla="*/ 214 h 221"/>
                <a:gd name="T64" fmla="*/ 60 w 220"/>
                <a:gd name="T65" fmla="*/ 195 h 221"/>
                <a:gd name="T66" fmla="*/ 65 w 220"/>
                <a:gd name="T67" fmla="*/ 178 h 221"/>
                <a:gd name="T68" fmla="*/ 71 w 220"/>
                <a:gd name="T69" fmla="*/ 168 h 221"/>
                <a:gd name="T70" fmla="*/ 81 w 220"/>
                <a:gd name="T71" fmla="*/ 159 h 221"/>
                <a:gd name="T72" fmla="*/ 92 w 220"/>
                <a:gd name="T73" fmla="*/ 151 h 221"/>
                <a:gd name="T74" fmla="*/ 109 w 220"/>
                <a:gd name="T75" fmla="*/ 146 h 221"/>
                <a:gd name="T76" fmla="*/ 131 w 220"/>
                <a:gd name="T77" fmla="*/ 141 h 221"/>
                <a:gd name="T78" fmla="*/ 131 w 220"/>
                <a:gd name="T79" fmla="*/ 162 h 221"/>
                <a:gd name="T80" fmla="*/ 116 w 220"/>
                <a:gd name="T81" fmla="*/ 175 h 221"/>
                <a:gd name="T82" fmla="*/ 104 w 220"/>
                <a:gd name="T83" fmla="*/ 185 h 221"/>
                <a:gd name="T84" fmla="*/ 95 w 220"/>
                <a:gd name="T85" fmla="*/ 195 h 221"/>
                <a:gd name="T86" fmla="*/ 93 w 220"/>
                <a:gd name="T87" fmla="*/ 205 h 221"/>
                <a:gd name="T88" fmla="*/ 92 w 220"/>
                <a:gd name="T89" fmla="*/ 216 h 221"/>
                <a:gd name="T90" fmla="*/ 94 w 220"/>
                <a:gd name="T91" fmla="*/ 232 h 221"/>
                <a:gd name="T92" fmla="*/ 95 w 220"/>
                <a:gd name="T93" fmla="*/ 250 h 221"/>
                <a:gd name="T94" fmla="*/ 102 w 220"/>
                <a:gd name="T95" fmla="*/ 272 h 221"/>
                <a:gd name="T96" fmla="*/ 130 w 220"/>
                <a:gd name="T97" fmla="*/ 272 h 221"/>
                <a:gd name="T98" fmla="*/ 130 w 220"/>
                <a:gd name="T99" fmla="*/ 238 h 221"/>
                <a:gd name="T100" fmla="*/ 150 w 220"/>
                <a:gd name="T101" fmla="*/ 241 h 221"/>
                <a:gd name="T102" fmla="*/ 158 w 220"/>
                <a:gd name="T103" fmla="*/ 281 h 221"/>
                <a:gd name="T104" fmla="*/ 192 w 220"/>
                <a:gd name="T105" fmla="*/ 281 h 221"/>
                <a:gd name="T106" fmla="*/ 207 w 220"/>
                <a:gd name="T107" fmla="*/ 241 h 221"/>
                <a:gd name="T108" fmla="*/ 204 w 220"/>
                <a:gd name="T109" fmla="*/ 224 h 221"/>
                <a:gd name="T110" fmla="*/ 199 w 220"/>
                <a:gd name="T111" fmla="*/ 209 h 221"/>
                <a:gd name="T112" fmla="*/ 195 w 220"/>
                <a:gd name="T113" fmla="*/ 198 h 221"/>
                <a:gd name="T114" fmla="*/ 189 w 220"/>
                <a:gd name="T115" fmla="*/ 190 h 221"/>
                <a:gd name="T116" fmla="*/ 183 w 220"/>
                <a:gd name="T117" fmla="*/ 184 h 221"/>
                <a:gd name="T118" fmla="*/ 174 w 220"/>
                <a:gd name="T119" fmla="*/ 177 h 221"/>
                <a:gd name="T120" fmla="*/ 162 w 220"/>
                <a:gd name="T121" fmla="*/ 170 h 221"/>
                <a:gd name="T122" fmla="*/ 147 w 220"/>
                <a:gd name="T123" fmla="*/ 162 h 221"/>
                <a:gd name="T124" fmla="*/ 153 w 220"/>
                <a:gd name="T125" fmla="*/ 13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67 w 119"/>
                <a:gd name="T1" fmla="*/ 152 h 156"/>
                <a:gd name="T2" fmla="*/ 145 w 119"/>
                <a:gd name="T3" fmla="*/ 221 h 156"/>
                <a:gd name="T4" fmla="*/ 85 w 119"/>
                <a:gd name="T5" fmla="*/ 260 h 156"/>
                <a:gd name="T6" fmla="*/ 0 w 119"/>
                <a:gd name="T7" fmla="*/ 101 h 156"/>
                <a:gd name="T8" fmla="*/ 39 w 119"/>
                <a:gd name="T9" fmla="*/ 56 h 156"/>
                <a:gd name="T10" fmla="*/ 66 w 119"/>
                <a:gd name="T11" fmla="*/ 0 h 156"/>
                <a:gd name="T12" fmla="*/ 167 w 119"/>
                <a:gd name="T13" fmla="*/ 15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42 w 28"/>
                <a:gd name="T1" fmla="*/ 106 h 77"/>
                <a:gd name="T2" fmla="*/ 22 w 28"/>
                <a:gd name="T3" fmla="*/ 0 h 77"/>
                <a:gd name="T4" fmla="*/ 0 w 28"/>
                <a:gd name="T5" fmla="*/ 8 h 77"/>
                <a:gd name="T6" fmla="*/ 8 w 28"/>
                <a:gd name="T7" fmla="*/ 102 h 77"/>
                <a:gd name="T8" fmla="*/ 38 w 28"/>
                <a:gd name="T9" fmla="*/ 128 h 77"/>
                <a:gd name="T10" fmla="*/ 42 w 28"/>
                <a:gd name="T11" fmla="*/ 10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02 w 440"/>
                <a:gd name="T1" fmla="*/ 50 h 857"/>
                <a:gd name="T2" fmla="*/ 404 w 440"/>
                <a:gd name="T3" fmla="*/ 116 h 857"/>
                <a:gd name="T4" fmla="*/ 472 w 440"/>
                <a:gd name="T5" fmla="*/ 167 h 857"/>
                <a:gd name="T6" fmla="*/ 517 w 440"/>
                <a:gd name="T7" fmla="*/ 228 h 857"/>
                <a:gd name="T8" fmla="*/ 551 w 440"/>
                <a:gd name="T9" fmla="*/ 317 h 857"/>
                <a:gd name="T10" fmla="*/ 609 w 440"/>
                <a:gd name="T11" fmla="*/ 642 h 857"/>
                <a:gd name="T12" fmla="*/ 630 w 440"/>
                <a:gd name="T13" fmla="*/ 871 h 857"/>
                <a:gd name="T14" fmla="*/ 551 w 440"/>
                <a:gd name="T15" fmla="*/ 1201 h 857"/>
                <a:gd name="T16" fmla="*/ 496 w 440"/>
                <a:gd name="T17" fmla="*/ 1353 h 857"/>
                <a:gd name="T18" fmla="*/ 392 w 440"/>
                <a:gd name="T19" fmla="*/ 1300 h 857"/>
                <a:gd name="T20" fmla="*/ 441 w 440"/>
                <a:gd name="T21" fmla="*/ 1269 h 857"/>
                <a:gd name="T22" fmla="*/ 496 w 440"/>
                <a:gd name="T23" fmla="*/ 1162 h 857"/>
                <a:gd name="T24" fmla="*/ 469 w 440"/>
                <a:gd name="T25" fmla="*/ 1047 h 857"/>
                <a:gd name="T26" fmla="*/ 567 w 440"/>
                <a:gd name="T27" fmla="*/ 957 h 857"/>
                <a:gd name="T28" fmla="*/ 537 w 440"/>
                <a:gd name="T29" fmla="*/ 805 h 857"/>
                <a:gd name="T30" fmla="*/ 481 w 440"/>
                <a:gd name="T31" fmla="*/ 780 h 857"/>
                <a:gd name="T32" fmla="*/ 537 w 440"/>
                <a:gd name="T33" fmla="*/ 621 h 857"/>
                <a:gd name="T34" fmla="*/ 476 w 440"/>
                <a:gd name="T35" fmla="*/ 489 h 857"/>
                <a:gd name="T36" fmla="*/ 455 w 440"/>
                <a:gd name="T37" fmla="*/ 467 h 857"/>
                <a:gd name="T38" fmla="*/ 435 w 440"/>
                <a:gd name="T39" fmla="*/ 448 h 857"/>
                <a:gd name="T40" fmla="*/ 416 w 440"/>
                <a:gd name="T41" fmla="*/ 432 h 857"/>
                <a:gd name="T42" fmla="*/ 413 w 440"/>
                <a:gd name="T43" fmla="*/ 405 h 857"/>
                <a:gd name="T44" fmla="*/ 392 w 440"/>
                <a:gd name="T45" fmla="*/ 279 h 857"/>
                <a:gd name="T46" fmla="*/ 311 w 440"/>
                <a:gd name="T47" fmla="*/ 613 h 857"/>
                <a:gd name="T48" fmla="*/ 240 w 440"/>
                <a:gd name="T49" fmla="*/ 642 h 857"/>
                <a:gd name="T50" fmla="*/ 311 w 440"/>
                <a:gd name="T51" fmla="*/ 772 h 857"/>
                <a:gd name="T52" fmla="*/ 268 w 440"/>
                <a:gd name="T53" fmla="*/ 826 h 857"/>
                <a:gd name="T54" fmla="*/ 295 w 440"/>
                <a:gd name="T55" fmla="*/ 948 h 857"/>
                <a:gd name="T56" fmla="*/ 268 w 440"/>
                <a:gd name="T57" fmla="*/ 1107 h 857"/>
                <a:gd name="T58" fmla="*/ 166 w 440"/>
                <a:gd name="T59" fmla="*/ 918 h 857"/>
                <a:gd name="T60" fmla="*/ 166 w 440"/>
                <a:gd name="T61" fmla="*/ 537 h 857"/>
                <a:gd name="T62" fmla="*/ 124 w 440"/>
                <a:gd name="T63" fmla="*/ 817 h 857"/>
                <a:gd name="T64" fmla="*/ 0 w 440"/>
                <a:gd name="T65" fmla="*/ 933 h 857"/>
                <a:gd name="T66" fmla="*/ 97 w 440"/>
                <a:gd name="T67" fmla="*/ 402 h 857"/>
                <a:gd name="T68" fmla="*/ 106 w 440"/>
                <a:gd name="T69" fmla="*/ 279 h 857"/>
                <a:gd name="T70" fmla="*/ 132 w 440"/>
                <a:gd name="T71" fmla="*/ 189 h 857"/>
                <a:gd name="T72" fmla="*/ 177 w 440"/>
                <a:gd name="T73" fmla="*/ 101 h 857"/>
                <a:gd name="T74" fmla="*/ 23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60 w 326"/>
                <a:gd name="T1" fmla="*/ 182 h 627"/>
                <a:gd name="T2" fmla="*/ 159 w 326"/>
                <a:gd name="T3" fmla="*/ 509 h 627"/>
                <a:gd name="T4" fmla="*/ 101 w 326"/>
                <a:gd name="T5" fmla="*/ 636 h 627"/>
                <a:gd name="T6" fmla="*/ 12 w 326"/>
                <a:gd name="T7" fmla="*/ 799 h 627"/>
                <a:gd name="T8" fmla="*/ 0 w 326"/>
                <a:gd name="T9" fmla="*/ 921 h 627"/>
                <a:gd name="T10" fmla="*/ 42 w 326"/>
                <a:gd name="T11" fmla="*/ 966 h 627"/>
                <a:gd name="T12" fmla="*/ 109 w 326"/>
                <a:gd name="T13" fmla="*/ 966 h 627"/>
                <a:gd name="T14" fmla="*/ 198 w 326"/>
                <a:gd name="T15" fmla="*/ 972 h 627"/>
                <a:gd name="T16" fmla="*/ 329 w 326"/>
                <a:gd name="T17" fmla="*/ 958 h 627"/>
                <a:gd name="T18" fmla="*/ 465 w 326"/>
                <a:gd name="T19" fmla="*/ 990 h 627"/>
                <a:gd name="T20" fmla="*/ 453 w 326"/>
                <a:gd name="T21" fmla="*/ 929 h 627"/>
                <a:gd name="T22" fmla="*/ 234 w 326"/>
                <a:gd name="T23" fmla="*/ 921 h 627"/>
                <a:gd name="T24" fmla="*/ 144 w 326"/>
                <a:gd name="T25" fmla="*/ 820 h 627"/>
                <a:gd name="T26" fmla="*/ 191 w 326"/>
                <a:gd name="T27" fmla="*/ 630 h 627"/>
                <a:gd name="T28" fmla="*/ 294 w 326"/>
                <a:gd name="T29" fmla="*/ 271 h 627"/>
                <a:gd name="T30" fmla="*/ 342 w 326"/>
                <a:gd name="T31" fmla="*/ 0 h 627"/>
                <a:gd name="T32" fmla="*/ 260 w 326"/>
                <a:gd name="T33" fmla="*/ 182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76 w 74"/>
                <a:gd name="T1" fmla="*/ 0 h 146"/>
                <a:gd name="T2" fmla="*/ 104 w 74"/>
                <a:gd name="T3" fmla="*/ 102 h 146"/>
                <a:gd name="T4" fmla="*/ 104 w 74"/>
                <a:gd name="T5" fmla="*/ 231 h 146"/>
                <a:gd name="T6" fmla="*/ 0 w 74"/>
                <a:gd name="T7" fmla="*/ 231 h 146"/>
                <a:gd name="T8" fmla="*/ 0 w 74"/>
                <a:gd name="T9" fmla="*/ 125 h 146"/>
                <a:gd name="T10" fmla="*/ 56 w 74"/>
                <a:gd name="T11" fmla="*/ 71 h 146"/>
                <a:gd name="T12" fmla="*/ 76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5105" name="AutoShape 49"/>
          <p:cNvSpPr>
            <a:spLocks noChangeArrowheads="1"/>
          </p:cNvSpPr>
          <p:nvPr/>
        </p:nvSpPr>
        <p:spPr bwMode="auto">
          <a:xfrm>
            <a:off x="5562599" y="2404238"/>
            <a:ext cx="3100389" cy="2047747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규모가 큰 프로그램은 </a:t>
            </a:r>
            <a:r>
              <a:rPr lang="ko-KR" altLang="en-US" sz="1400" dirty="0"/>
              <a:t>전체 문제를 보다 </a:t>
            </a:r>
            <a:r>
              <a:rPr lang="ko-KR" altLang="en-US" sz="1400" b="1" dirty="0">
                <a:solidFill>
                  <a:srgbClr val="FF0000"/>
                </a:solidFill>
              </a:rPr>
              <a:t>단순하고 이해하기 쉬운 함수로 나누어서 </a:t>
            </a:r>
            <a:r>
              <a:rPr lang="ko-KR" altLang="en-US" sz="1400" dirty="0"/>
              <a:t>프로그램을 작성하여야 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stCxn id="3108" idx="2"/>
          </p:cNvCxnSpPr>
          <p:nvPr/>
        </p:nvCxnSpPr>
        <p:spPr>
          <a:xfrm flipH="1" flipV="1">
            <a:off x="3417903" y="3004894"/>
            <a:ext cx="2394529" cy="161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3FBD52-B7B6-4AE3-986D-8C8E86DB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00" dirty="0"/>
              <a:t>예제</a:t>
            </a:r>
            <a:r>
              <a:rPr lang="en-US" altLang="ko-KR" sz="2900" dirty="0"/>
              <a:t>#4: </a:t>
            </a:r>
            <a:r>
              <a:rPr lang="ko-KR" altLang="en-US" sz="2900" dirty="0"/>
              <a:t>정수의 합을 계산하는 </a:t>
            </a:r>
            <a:r>
              <a:rPr lang="en-US" altLang="ko-KR" sz="2900" dirty="0"/>
              <a:t>add() </a:t>
            </a:r>
            <a:r>
              <a:rPr lang="ko-KR" altLang="en-US" sz="2900" dirty="0"/>
              <a:t>함수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91417" y="1995978"/>
            <a:ext cx="4572000" cy="3415012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786733" y="2456997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20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두수의 합은 </a:t>
            </a:r>
            <a:r>
              <a:rPr lang="en-US" altLang="ko-KR" sz="1600" dirty="0">
                <a:solidFill>
                  <a:schemeClr val="bg1"/>
                </a:solidFill>
              </a:rPr>
              <a:t>30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E766B-44EC-423E-BA67-92D1AFEF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26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</a:t>
            </a:r>
            <a:endParaRPr lang="en-US" altLang="ko-KR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CCB54-897A-4250-855D-019446B2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2366" y="301840"/>
            <a:ext cx="7303265" cy="631148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정수를 </a:t>
            </a:r>
            <a:r>
              <a:rPr kumimoji="1" lang="ko-KR" altLang="en-US" sz="1600" dirty="0" err="1">
                <a:latin typeface="Cambria Math" panose="02040503050406030204" pitchFamily="18" charset="0"/>
              </a:rPr>
              <a:t>입력하시오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("%d", &amp;n);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int add(int a, int b)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a + b;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 =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y =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sum = add(x, y);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두수의 합은 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 \n", sum);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9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팩토리얼</a:t>
            </a:r>
            <a:r>
              <a:rPr lang="ko-KR" altLang="en-US" dirty="0"/>
              <a:t> 계산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팩토리얼을</a:t>
            </a:r>
            <a:r>
              <a:rPr lang="ko-KR" altLang="en-US" dirty="0"/>
              <a:t> 구하는 함수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factorial(int n)</a:t>
            </a:r>
            <a:r>
              <a:rPr lang="ko-KR" altLang="en-US" dirty="0"/>
              <a:t>을 만들어서 </a:t>
            </a:r>
            <a:r>
              <a:rPr lang="en-US" altLang="ko-KR" dirty="0"/>
              <a:t>main() </a:t>
            </a:r>
            <a:r>
              <a:rPr lang="ko-KR" altLang="en-US" dirty="0"/>
              <a:t>함수에서 이용하는 프로그램을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26657" y="2689412"/>
            <a:ext cx="3899648" cy="3043710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990468" y="3182087"/>
            <a:ext cx="3463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알고 싶은 </a:t>
            </a:r>
            <a:r>
              <a:rPr lang="ko-KR" altLang="en-US" sz="1600" dirty="0" err="1">
                <a:solidFill>
                  <a:schemeClr val="bg1"/>
                </a:solidFill>
              </a:rPr>
              <a:t>팩토리얼의</a:t>
            </a:r>
            <a:r>
              <a:rPr lang="ko-KR" altLang="en-US" sz="1600" dirty="0">
                <a:solidFill>
                  <a:schemeClr val="bg1"/>
                </a:solidFill>
              </a:rPr>
              <a:t> 값은</a:t>
            </a:r>
            <a:r>
              <a:rPr lang="en-US" altLang="ko-KR" sz="1600" dirty="0">
                <a:solidFill>
                  <a:schemeClr val="bg1"/>
                </a:solidFill>
              </a:rPr>
              <a:t>? 12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12!</a:t>
            </a:r>
            <a:r>
              <a:rPr lang="ko-KR" altLang="en-US" sz="1600" dirty="0">
                <a:solidFill>
                  <a:schemeClr val="bg1"/>
                </a:solidFill>
              </a:rPr>
              <a:t>의 값은 </a:t>
            </a:r>
            <a:r>
              <a:rPr lang="en-US" altLang="ko-KR" sz="1600" dirty="0">
                <a:solidFill>
                  <a:schemeClr val="bg1"/>
                </a:solidFill>
              </a:rPr>
              <a:t>479001600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FF25F-09CD-4B41-909A-1DB5663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6671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Lab: </a:t>
            </a:r>
            <a:r>
              <a:rPr lang="ko-KR" altLang="en-US" sz="3600" dirty="0" err="1"/>
              <a:t>팩토리얼</a:t>
            </a:r>
            <a:r>
              <a:rPr lang="ko-KR" altLang="en-US" sz="3600" dirty="0"/>
              <a:t> 계산 함수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312DB-CEC3-44ED-B68F-B19B17E00E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64876" y="1525157"/>
            <a:ext cx="8220634" cy="487564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factorial(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result = 1;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for (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1;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&lt;= n;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result *=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		// result = result *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result;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 x;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알고 싶은 </a:t>
            </a:r>
            <a:r>
              <a:rPr kumimoji="1" lang="ko-KR" altLang="en-US" sz="1600" dirty="0" err="1">
                <a:latin typeface="Cambria Math" panose="02040503050406030204" pitchFamily="18" charset="0"/>
              </a:rPr>
              <a:t>팩토리얼의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 값은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?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("%d", &amp;x);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("%d!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의 값은 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.\n", x, factorial(x));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89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#5: </a:t>
            </a:r>
            <a:r>
              <a:rPr lang="ko-KR" altLang="en-US" dirty="0"/>
              <a:t>온도 변환기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48136" y="1584960"/>
            <a:ext cx="6262379" cy="4720110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984712" y="2242739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1---</a:t>
            </a:r>
            <a:r>
              <a:rPr lang="ko-KR" altLang="en-US" sz="1600" dirty="0">
                <a:solidFill>
                  <a:schemeClr val="bg1"/>
                </a:solidFill>
              </a:rPr>
              <a:t>섭씨온도에서 화씨온도로 변환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2---</a:t>
            </a:r>
            <a:r>
              <a:rPr lang="ko-KR" altLang="en-US" sz="1600" dirty="0">
                <a:solidFill>
                  <a:schemeClr val="bg1"/>
                </a:solidFill>
              </a:rPr>
              <a:t>화씨온도에서 섭씨온도로 변환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3---</a:t>
            </a:r>
            <a:r>
              <a:rPr lang="ko-KR" altLang="en-US" sz="1600" dirty="0">
                <a:solidFill>
                  <a:schemeClr val="bg1"/>
                </a:solidFill>
              </a:rPr>
              <a:t>종료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메뉴에서 선택하세요</a:t>
            </a:r>
            <a:r>
              <a:rPr lang="en-US" altLang="ko-KR" sz="1600" dirty="0">
                <a:solidFill>
                  <a:schemeClr val="bg1"/>
                </a:solidFill>
              </a:rPr>
              <a:t>. 2</a:t>
            </a:r>
          </a:p>
          <a:p>
            <a:pPr latinLnBrk="1"/>
            <a:r>
              <a:rPr lang="ko-KR" altLang="en-US" sz="1600" dirty="0" err="1">
                <a:solidFill>
                  <a:schemeClr val="bg1"/>
                </a:solidFill>
              </a:rPr>
              <a:t>화씨온도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pPr latinLnBrk="1"/>
            <a:r>
              <a:rPr lang="ko-KR" altLang="en-US" sz="1600" dirty="0" err="1">
                <a:solidFill>
                  <a:schemeClr val="bg1"/>
                </a:solidFill>
              </a:rPr>
              <a:t>섭씨온도</a:t>
            </a:r>
            <a:r>
              <a:rPr lang="en-US" altLang="ko-KR" sz="1600" dirty="0">
                <a:solidFill>
                  <a:schemeClr val="bg1"/>
                </a:solidFill>
              </a:rPr>
              <a:t>: 37.777778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1---</a:t>
            </a:r>
            <a:r>
              <a:rPr lang="ko-KR" altLang="en-US" sz="1600" dirty="0">
                <a:solidFill>
                  <a:schemeClr val="bg1"/>
                </a:solidFill>
              </a:rPr>
              <a:t>섭씨온도에서 화씨온도로 변환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2---</a:t>
            </a:r>
            <a:r>
              <a:rPr lang="ko-KR" altLang="en-US" sz="1600" dirty="0">
                <a:solidFill>
                  <a:schemeClr val="bg1"/>
                </a:solidFill>
              </a:rPr>
              <a:t>화씨온도에서 섭씨온도로 변환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3---</a:t>
            </a:r>
            <a:r>
              <a:rPr lang="ko-KR" altLang="en-US" sz="1600" dirty="0">
                <a:solidFill>
                  <a:schemeClr val="bg1"/>
                </a:solidFill>
              </a:rPr>
              <a:t>종료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메뉴에서 선택하세요</a:t>
            </a:r>
            <a:r>
              <a:rPr lang="en-US" altLang="ko-KR" sz="1600" dirty="0">
                <a:solidFill>
                  <a:schemeClr val="bg1"/>
                </a:solidFill>
              </a:rPr>
              <a:t>._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0168DC-819C-475E-8CEC-DE68E0A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4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#5: </a:t>
            </a:r>
            <a:r>
              <a:rPr lang="ko-KR" altLang="en-US" sz="3600" dirty="0"/>
              <a:t>온도 변환기</a:t>
            </a:r>
            <a:endParaRPr lang="en-US" altLang="ko-KR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CB6ADB-30AF-4F4D-963E-FBD007A3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A77B6-3360-4FA2-97ED-53F6031629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64876" y="1532906"/>
            <a:ext cx="7410161" cy="47584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#define _CRT_SECURE_NO_WARNINGS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printOptions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(“1---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섭씨온도에서 화씨온도로 변환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(“2---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화씨온도에서 섭씨온도로 변환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(“3---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종료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double C2F(double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c_temp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9.0 / 5.0 *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c_temp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+ 32;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double F2C(double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f_temp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(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f_temp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- 32.0) * 5.0 / 9.0;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71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64876" y="645026"/>
            <a:ext cx="7388672" cy="562844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 choice;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double temp;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while (1)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printOptions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>
                <a:latin typeface="Cambria Math" panose="02040503050406030204" pitchFamily="18" charset="0"/>
              </a:rPr>
              <a:t>메뉴에서 선택하세요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("%d", &amp;choice);   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if (choice == 3) break;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else if (choice == 1)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 err="1">
                <a:latin typeface="Cambria Math" panose="02040503050406030204" pitchFamily="18" charset="0"/>
              </a:rPr>
              <a:t>섭씨온도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("%lf", &amp;temp);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 err="1">
                <a:latin typeface="Cambria Math" panose="02040503050406030204" pitchFamily="18" charset="0"/>
              </a:rPr>
              <a:t>화씨온도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%lf \n", C2F(temp));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else if (choice == 2) 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 err="1">
                <a:latin typeface="Cambria Math" panose="02040503050406030204" pitchFamily="18" charset="0"/>
              </a:rPr>
              <a:t>화씨온도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("%lf", &amp;temp);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kumimoji="1" lang="ko-KR" altLang="en-US" sz="1600" dirty="0" err="1">
                <a:latin typeface="Cambria Math" panose="02040503050406030204" pitchFamily="18" charset="0"/>
              </a:rPr>
              <a:t>섭씨온도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%lf \n", F2C(temp));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E3059C-6B40-469D-B29B-6FFFB356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42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1529014"/>
            <a:ext cx="3629025" cy="532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900" dirty="0"/>
              <a:t>숙제</a:t>
            </a:r>
            <a:r>
              <a:rPr lang="en-US" altLang="ko-KR" sz="2900" strike="sngStrike" dirty="0"/>
              <a:t>8-2</a:t>
            </a:r>
            <a:r>
              <a:rPr lang="en-US" altLang="ko-KR" sz="2900" dirty="0">
                <a:solidFill>
                  <a:srgbClr val="FF0000"/>
                </a:solidFill>
              </a:rPr>
              <a:t> 8-1</a:t>
            </a:r>
            <a:r>
              <a:rPr lang="en-US" altLang="ko-KR" sz="2900" dirty="0"/>
              <a:t>: </a:t>
            </a:r>
            <a:r>
              <a:rPr lang="ko-KR" altLang="en-US" sz="2900" dirty="0"/>
              <a:t>조합</a:t>
            </a:r>
            <a:r>
              <a:rPr lang="en-US" altLang="ko-KR" sz="2900" dirty="0"/>
              <a:t>(combination) </a:t>
            </a:r>
            <a:r>
              <a:rPr lang="ko-KR" altLang="en-US" sz="2900" dirty="0"/>
              <a:t>계산 함수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414244" y="3621087"/>
            <a:ext cx="4150661" cy="3192925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main()</a:t>
            </a:r>
            <a:r>
              <a:rPr lang="ko-KR" altLang="en-US" dirty="0"/>
              <a:t>에서 </a:t>
            </a:r>
            <a:r>
              <a:rPr lang="en-US" altLang="ko-KR" dirty="0" err="1"/>
              <a:t>get_integer</a:t>
            </a:r>
            <a:r>
              <a:rPr lang="en-US" altLang="ko-KR" dirty="0"/>
              <a:t>() </a:t>
            </a:r>
            <a:r>
              <a:rPr lang="ko-KR" altLang="en-US" dirty="0"/>
              <a:t>함수를 호출하여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을 입력 받음</a:t>
            </a:r>
            <a:endParaRPr lang="en-US" altLang="ko-KR" dirty="0"/>
          </a:p>
          <a:p>
            <a:r>
              <a:rPr lang="en-US" altLang="ko-KR" dirty="0"/>
              <a:t>factorial()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하여 </a:t>
            </a:r>
            <a:r>
              <a:rPr lang="en-US" altLang="ko-KR" dirty="0"/>
              <a:t>factorial </a:t>
            </a:r>
            <a:r>
              <a:rPr lang="ko-KR" altLang="en-US" dirty="0"/>
              <a:t>값을 계산</a:t>
            </a:r>
            <a:endParaRPr lang="en-US" altLang="ko-KR" dirty="0"/>
          </a:p>
          <a:p>
            <a:pPr eaLnBrk="1" hangingPunct="1"/>
            <a:r>
              <a:rPr lang="en-US" altLang="ko-KR" dirty="0"/>
              <a:t>combination(n, r)</a:t>
            </a:r>
            <a:r>
              <a:rPr lang="ko-KR" altLang="en-US" dirty="0"/>
              <a:t>을 호출하여 조합을 계산할</a:t>
            </a:r>
            <a:r>
              <a:rPr lang="en-US" altLang="ko-KR" dirty="0"/>
              <a:t> </a:t>
            </a:r>
            <a:r>
              <a:rPr lang="ko-KR" altLang="en-US" dirty="0"/>
              <a:t>수 있도록 </a:t>
            </a:r>
            <a:r>
              <a:rPr lang="en-US" altLang="ko-KR" dirty="0"/>
              <a:t>int combination(int, int)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eaLnBrk="1" hangingPunct="1"/>
            <a:endParaRPr lang="ko-KR" altLang="en-US" dirty="0"/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557338"/>
            <a:ext cx="26193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608263"/>
            <a:ext cx="3638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279C844-3806-46BE-9887-D3AB31ACE050}"/>
              </a:ext>
            </a:extLst>
          </p:cNvPr>
          <p:cNvSpPr/>
          <p:nvPr/>
        </p:nvSpPr>
        <p:spPr>
          <a:xfrm>
            <a:off x="5396753" y="2052915"/>
            <a:ext cx="1371600" cy="386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59214D-BD36-4BD5-84AA-5F154987BF5D}"/>
              </a:ext>
            </a:extLst>
          </p:cNvPr>
          <p:cNvSpPr/>
          <p:nvPr/>
        </p:nvSpPr>
        <p:spPr>
          <a:xfrm>
            <a:off x="5378824" y="3361762"/>
            <a:ext cx="1371600" cy="386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5A1A59-EADB-4838-9D2D-BE227DDA467F}"/>
              </a:ext>
            </a:extLst>
          </p:cNvPr>
          <p:cNvSpPr/>
          <p:nvPr/>
        </p:nvSpPr>
        <p:spPr>
          <a:xfrm>
            <a:off x="6113931" y="5100915"/>
            <a:ext cx="1371600" cy="386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523F75-6E94-4FC0-ADA5-506253669A7A}"/>
              </a:ext>
            </a:extLst>
          </p:cNvPr>
          <p:cNvSpPr/>
          <p:nvPr/>
        </p:nvSpPr>
        <p:spPr>
          <a:xfrm>
            <a:off x="6875932" y="5549149"/>
            <a:ext cx="1371600" cy="386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A1FD33-CC44-416D-B7AF-CC9DEEA00E6B}"/>
              </a:ext>
            </a:extLst>
          </p:cNvPr>
          <p:cNvSpPr/>
          <p:nvPr/>
        </p:nvSpPr>
        <p:spPr>
          <a:xfrm>
            <a:off x="6866969" y="5988421"/>
            <a:ext cx="1371600" cy="386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C64061-C286-46B1-84D7-C06F694261D4}"/>
              </a:ext>
            </a:extLst>
          </p:cNvPr>
          <p:cNvSpPr/>
          <p:nvPr/>
        </p:nvSpPr>
        <p:spPr>
          <a:xfrm>
            <a:off x="6893859" y="6427690"/>
            <a:ext cx="1371600" cy="386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9B1998-56E9-40C9-802F-F8EF94EA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D6596-F15E-4E4E-8AF0-9A36B768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8.4 Function Prototype (</a:t>
            </a:r>
            <a:r>
              <a:rPr lang="ko-KR" altLang="en-US" sz="3500" dirty="0"/>
              <a:t>함수 원형</a:t>
            </a:r>
            <a:r>
              <a:rPr lang="en-US" altLang="ko-KR" sz="3500" dirty="0"/>
              <a:t>)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127B1-68F2-4C48-84E4-25B413666B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69259"/>
          </a:xfrm>
        </p:spPr>
        <p:txBody>
          <a:bodyPr/>
          <a:lstStyle/>
          <a:p>
            <a:r>
              <a:rPr lang="ko-KR" altLang="en-US" dirty="0"/>
              <a:t>작성 순서</a:t>
            </a:r>
            <a:r>
              <a:rPr lang="en-US" altLang="ko-KR" dirty="0"/>
              <a:t>: </a:t>
            </a:r>
            <a:r>
              <a:rPr lang="ko-KR" altLang="en-US" dirty="0"/>
              <a:t>불리는 </a:t>
            </a:r>
            <a:r>
              <a:rPr lang="en-US" altLang="ko-KR" dirty="0"/>
              <a:t>function</a:t>
            </a:r>
            <a:r>
              <a:rPr lang="ko-KR" altLang="en-US" dirty="0"/>
              <a:t>을 먼저 작성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235155-FFF2-4CDF-A739-5665E3AE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21" y="2037726"/>
            <a:ext cx="7307525" cy="46616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int n;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…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 add(int a, int b)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a + b;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 =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y =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sum = </a:t>
            </a:r>
            <a:r>
              <a:rPr kumimoji="1" lang="en-US" altLang="ko-KR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add(x, y);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…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79656A-B912-4FF0-B1B3-CA86A09A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188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500" dirty="0"/>
              <a:t>8.4 Function Prototype (</a:t>
            </a:r>
            <a:r>
              <a:rPr lang="ko-KR" altLang="en-US" sz="3500" dirty="0"/>
              <a:t>함수 원형</a:t>
            </a:r>
            <a:r>
              <a:rPr lang="en-US" altLang="ko-KR" sz="3500" dirty="0"/>
              <a:t>)</a:t>
            </a:r>
            <a:endParaRPr lang="ko-KR" altLang="en-US" sz="35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함수 원형</a:t>
            </a:r>
            <a:r>
              <a:rPr lang="en-US" altLang="ko-KR" i="1" dirty="0">
                <a:solidFill>
                  <a:schemeClr val="tx2"/>
                </a:solidFill>
              </a:rPr>
              <a:t>(function prototyping</a:t>
            </a:r>
            <a:r>
              <a:rPr lang="en-US" altLang="ko-KR" dirty="0"/>
              <a:t>): </a:t>
            </a:r>
            <a:r>
              <a:rPr lang="ko-KR" altLang="en-US" dirty="0"/>
              <a:t>컴파일러에게 함수에 대하여 미리 알리는 것</a:t>
            </a:r>
            <a:endParaRPr lang="en-US" altLang="ko-KR" dirty="0"/>
          </a:p>
          <a:p>
            <a:pPr lvl="1"/>
            <a:r>
              <a:rPr lang="en-US" altLang="ko-KR" dirty="0"/>
              <a:t>double C2F(double </a:t>
            </a:r>
            <a:r>
              <a:rPr lang="en-US" altLang="ko-KR" dirty="0" err="1"/>
              <a:t>c_temp</a:t>
            </a:r>
            <a:r>
              <a:rPr lang="en-US" altLang="ko-KR" dirty="0"/>
              <a:t>); </a:t>
            </a:r>
            <a:r>
              <a:rPr lang="ko-KR" altLang="en-US" dirty="0"/>
              <a:t>또는 </a:t>
            </a:r>
            <a:r>
              <a:rPr lang="en-US" altLang="ko-KR" dirty="0"/>
              <a:t>double C2F(double);</a:t>
            </a:r>
            <a:r>
              <a:rPr lang="ko-KR" altLang="en-US" dirty="0"/>
              <a:t>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44448" y="2850776"/>
            <a:ext cx="7486904" cy="39489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double C2F(double 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itchFamily="34" charset="0"/>
              </a:rPr>
              <a:t>c_temp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); //function prototype: parameter</a:t>
            </a:r>
            <a:r>
              <a:rPr lang="ko-KR" altLang="en-US" sz="1600" kern="0" dirty="0">
                <a:solidFill>
                  <a:srgbClr val="FF0000"/>
                </a:solidFill>
                <a:latin typeface="Trebuchet MS" pitchFamily="34" charset="0"/>
              </a:rPr>
              <a:t> 이름은 생략가능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섭씨 </a:t>
            </a:r>
            <a:r>
              <a:rPr lang="en-US" altLang="ko-KR" sz="1600" kern="0" dirty="0">
                <a:latin typeface="Trebuchet MS" pitchFamily="34" charset="0"/>
              </a:rPr>
              <a:t>%lf</a:t>
            </a:r>
            <a:r>
              <a:rPr lang="ko-KR" altLang="en-US" sz="1600" kern="0" dirty="0">
                <a:latin typeface="Trebuchet MS" pitchFamily="34" charset="0"/>
              </a:rPr>
              <a:t>도는 화씨 </a:t>
            </a:r>
            <a:r>
              <a:rPr lang="en-US" altLang="ko-KR" sz="1600" kern="0" dirty="0">
                <a:latin typeface="Trebuchet MS" pitchFamily="34" charset="0"/>
              </a:rPr>
              <a:t>%lf</a:t>
            </a:r>
            <a:r>
              <a:rPr lang="ko-KR" altLang="en-US" sz="1600" kern="0" dirty="0">
                <a:latin typeface="Trebuchet MS" pitchFamily="34" charset="0"/>
              </a:rPr>
              <a:t>입니다</a:t>
            </a:r>
            <a:r>
              <a:rPr lang="en-US" altLang="ko-KR" sz="1600" kern="0" dirty="0">
                <a:latin typeface="Trebuchet MS" pitchFamily="34" charset="0"/>
              </a:rPr>
              <a:t>. \n", 36.0, </a:t>
            </a:r>
            <a:r>
              <a:rPr lang="en-US" altLang="ko-KR" sz="1600" b="1" kern="0" dirty="0">
                <a:solidFill>
                  <a:srgbClr val="FF0000"/>
                </a:solidFill>
                <a:latin typeface="Trebuchet MS" pitchFamily="34" charset="0"/>
              </a:rPr>
              <a:t>C2F(36.0)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C2F(double </a:t>
            </a:r>
            <a:r>
              <a:rPr lang="en-US" altLang="ko-KR" sz="1600" kern="0" dirty="0" err="1">
                <a:latin typeface="Trebuchet MS" pitchFamily="34" charset="0"/>
              </a:rPr>
              <a:t>c_temp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9.0 / 5.0 * </a:t>
            </a:r>
            <a:r>
              <a:rPr lang="en-US" altLang="ko-KR" sz="1600" kern="0" dirty="0" err="1">
                <a:latin typeface="Trebuchet MS" pitchFamily="34" charset="0"/>
              </a:rPr>
              <a:t>c_temp</a:t>
            </a:r>
            <a:r>
              <a:rPr lang="en-US" altLang="ko-KR" sz="1600" kern="0" dirty="0">
                <a:latin typeface="Trebuchet MS" pitchFamily="34" charset="0"/>
              </a:rPr>
              <a:t> + 32;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8.1 Function(</a:t>
            </a:r>
            <a:r>
              <a:rPr lang="ko-KR" altLang="en-US" sz="3600" dirty="0"/>
              <a:t>함수</a:t>
            </a:r>
            <a:r>
              <a:rPr lang="en-US" altLang="ko-KR" sz="3600" dirty="0"/>
              <a:t>)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함수</a:t>
            </a:r>
            <a:r>
              <a:rPr lang="en-US" altLang="ko-KR" dirty="0">
                <a:solidFill>
                  <a:schemeClr val="tx2"/>
                </a:solidFill>
              </a:rPr>
              <a:t>(function): </a:t>
            </a:r>
            <a:r>
              <a:rPr lang="ko-KR" altLang="en-US" dirty="0"/>
              <a:t>입력을 받아서 특정한 작업을 수행하여서 결과를 반환하는 블랙 박스</a:t>
            </a:r>
            <a:r>
              <a:rPr lang="en-US" altLang="ko-KR" dirty="0"/>
              <a:t>(</a:t>
            </a:r>
            <a:r>
              <a:rPr lang="ko-KR" altLang="en-US" dirty="0"/>
              <a:t>상자</a:t>
            </a:r>
            <a:r>
              <a:rPr lang="en-US" altLang="ko-KR" dirty="0"/>
              <a:t>)</a:t>
            </a:r>
            <a:r>
              <a:rPr lang="ko-KR" altLang="en-US" dirty="0"/>
              <a:t>와 같다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30" y="2767660"/>
            <a:ext cx="4105275" cy="31337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809B3B-9CA8-410F-B80E-40352D83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Function Prototype</a:t>
            </a:r>
            <a:r>
              <a:rPr lang="ko-KR" altLang="en-US" sz="3000" dirty="0"/>
              <a:t>을 사용하지 않는 예제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60360D-2F4E-4ADC-9019-D2EAAE9C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1175" y="1640104"/>
            <a:ext cx="4694211" cy="449757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&lt;= n;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result +=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itchFamily="34" charset="0"/>
              </a:rPr>
              <a:t>sum = </a:t>
            </a:r>
            <a:r>
              <a:rPr lang="en-US" altLang="ko-KR" sz="1600" dirty="0" err="1">
                <a:latin typeface="Trebuchet MS" pitchFamily="34" charset="0"/>
              </a:rPr>
              <a:t>compute_sum</a:t>
            </a:r>
            <a:r>
              <a:rPr lang="en-US" altLang="ko-KR" sz="1600" dirty="0">
                <a:latin typeface="Trebuchet MS" pitchFamily="34" charset="0"/>
              </a:rPr>
              <a:t>(100);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(“sum=%d \n”, sum);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7786" y="2367424"/>
            <a:ext cx="296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/>
              <a:t>함수 정의가 함수 호출보다 먼저 오면 </a:t>
            </a:r>
            <a:r>
              <a:rPr lang="en-US" altLang="ko-KR" sz="1600" dirty="0"/>
              <a:t>prototype</a:t>
            </a:r>
            <a:r>
              <a:rPr lang="ko-KR" altLang="en-US" sz="1600" dirty="0"/>
              <a:t>을 정의하지 않아도 된다</a:t>
            </a:r>
            <a:r>
              <a:rPr lang="en-US" altLang="ko-KR" sz="1600" dirty="0"/>
              <a:t>.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ko-KR" altLang="en-US" sz="1600" dirty="0"/>
              <a:t>그러나 일반적인 방법은 아니다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자유형 12"/>
          <p:cNvSpPr/>
          <p:nvPr/>
        </p:nvSpPr>
        <p:spPr bwMode="auto">
          <a:xfrm>
            <a:off x="3877926" y="2003302"/>
            <a:ext cx="156366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671175" y="1646475"/>
            <a:ext cx="3206751" cy="220450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6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Function Prototype</a:t>
            </a:r>
            <a:r>
              <a:rPr lang="ko-KR" altLang="en-US" sz="2500" dirty="0"/>
              <a:t>을 반드시 사용해야 하는 경우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02A7AA-61A4-43D7-A28E-491FE52C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434" y="1640104"/>
            <a:ext cx="4694211" cy="449757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sub1(double 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sub2(100.0);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sub2(double 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sub1(20.0);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	sub1(10.0);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sub2(15.0);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8045" y="2367424"/>
            <a:ext cx="296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>
                <a:solidFill>
                  <a:srgbClr val="FF0000"/>
                </a:solidFill>
              </a:rPr>
              <a:t>이런 경우에는 반드시</a:t>
            </a:r>
            <a:r>
              <a:rPr lang="en-US" altLang="ko-KR" sz="1600" dirty="0">
                <a:solidFill>
                  <a:srgbClr val="FF0000"/>
                </a:solidFill>
              </a:rPr>
              <a:t> prototype</a:t>
            </a:r>
            <a:r>
              <a:rPr lang="ko-KR" altLang="en-US" sz="1600" dirty="0">
                <a:solidFill>
                  <a:srgbClr val="FF0000"/>
                </a:solidFill>
              </a:rPr>
              <a:t>을 선언해야 함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3972729" y="2003302"/>
            <a:ext cx="1399116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601434" y="1646475"/>
            <a:ext cx="3218895" cy="268064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75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소수 찾기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주어진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숫자가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소수</a:t>
            </a:r>
            <a:r>
              <a:rPr lang="en-US" altLang="ko-KR" sz="2000" dirty="0"/>
              <a:t>(prime number)</a:t>
            </a:r>
            <a:r>
              <a:rPr lang="en-US" altLang="ko-KR" sz="2000" dirty="0" err="1"/>
              <a:t>인지를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결정하는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 err="1"/>
              <a:t>이다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err="1"/>
              <a:t>양의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정수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소수가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되려면</a:t>
            </a:r>
            <a:r>
              <a:rPr lang="en-US" altLang="ko-KR" sz="2000" dirty="0"/>
              <a:t> 1과 </a:t>
            </a:r>
            <a:r>
              <a:rPr lang="en-US" altLang="ko-KR" sz="2000" dirty="0" err="1"/>
              <a:t>자기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자신만을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약수로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가져야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암호학에서</a:t>
            </a:r>
            <a:r>
              <a:rPr lang="ko-KR" altLang="en-US" sz="2000" dirty="0"/>
              <a:t> 많이 사용</a:t>
            </a:r>
          </a:p>
          <a:p>
            <a:endParaRPr lang="ko-KR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85" y="3098498"/>
            <a:ext cx="2819400" cy="260032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10F4EE8-8D8B-467E-AA69-5BC7964D49EE}"/>
              </a:ext>
            </a:extLst>
          </p:cNvPr>
          <p:cNvGrpSpPr/>
          <p:nvPr/>
        </p:nvGrpSpPr>
        <p:grpSpPr>
          <a:xfrm>
            <a:off x="822399" y="3218330"/>
            <a:ext cx="3686848" cy="2608729"/>
            <a:chOff x="1234777" y="1353667"/>
            <a:chExt cx="3686848" cy="26087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1AF63F-A0B1-49D9-B79A-511C58D94252}"/>
                </a:ext>
              </a:extLst>
            </p:cNvPr>
            <p:cNvGrpSpPr/>
            <p:nvPr/>
          </p:nvGrpSpPr>
          <p:grpSpPr>
            <a:xfrm>
              <a:off x="1234777" y="1353667"/>
              <a:ext cx="3686848" cy="2608729"/>
              <a:chOff x="1264444" y="1662113"/>
              <a:chExt cx="4895850" cy="3916362"/>
            </a:xfrm>
          </p:grpSpPr>
          <p:sp>
            <p:nvSpPr>
              <p:cNvPr id="9" name="AutoShape 191">
                <a:extLst>
                  <a:ext uri="{FF2B5EF4-FFF2-40B4-BE49-F238E27FC236}">
                    <a16:creationId xmlns:a16="http://schemas.microsoft.com/office/drawing/2014/main" id="{4480A540-7B90-4DD2-B7C4-60EA6A96ACF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93">
                <a:extLst>
                  <a:ext uri="{FF2B5EF4-FFF2-40B4-BE49-F238E27FC236}">
                    <a16:creationId xmlns:a16="http://schemas.microsoft.com/office/drawing/2014/main" id="{0A4695EB-D93E-45A0-8F19-96C8BAC6F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94">
                <a:extLst>
                  <a:ext uri="{FF2B5EF4-FFF2-40B4-BE49-F238E27FC236}">
                    <a16:creationId xmlns:a16="http://schemas.microsoft.com/office/drawing/2014/main" id="{F7A30A25-D96A-4245-BB10-6A2B0A487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5">
                <a:extLst>
                  <a:ext uri="{FF2B5EF4-FFF2-40B4-BE49-F238E27FC236}">
                    <a16:creationId xmlns:a16="http://schemas.microsoft.com/office/drawing/2014/main" id="{1B12E814-0242-4778-AFE2-627DD334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6">
                <a:extLst>
                  <a:ext uri="{FF2B5EF4-FFF2-40B4-BE49-F238E27FC236}">
                    <a16:creationId xmlns:a16="http://schemas.microsoft.com/office/drawing/2014/main" id="{F9EBFE61-53FD-47CA-8B0F-1917B74D2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7">
                <a:extLst>
                  <a:ext uri="{FF2B5EF4-FFF2-40B4-BE49-F238E27FC236}">
                    <a16:creationId xmlns:a16="http://schemas.microsoft.com/office/drawing/2014/main" id="{74FC5187-055A-4FC5-942A-9D334E1C7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8">
                <a:extLst>
                  <a:ext uri="{FF2B5EF4-FFF2-40B4-BE49-F238E27FC236}">
                    <a16:creationId xmlns:a16="http://schemas.microsoft.com/office/drawing/2014/main" id="{C424AD8F-E3B0-4913-9A12-0016609F6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9">
                <a:extLst>
                  <a:ext uri="{FF2B5EF4-FFF2-40B4-BE49-F238E27FC236}">
                    <a16:creationId xmlns:a16="http://schemas.microsoft.com/office/drawing/2014/main" id="{52819155-51DE-4F9C-AA14-F0FE1D1F2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00">
                <a:extLst>
                  <a:ext uri="{FF2B5EF4-FFF2-40B4-BE49-F238E27FC236}">
                    <a16:creationId xmlns:a16="http://schemas.microsoft.com/office/drawing/2014/main" id="{69E015AF-9077-40C6-A1B2-41720FC66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1">
                <a:extLst>
                  <a:ext uri="{FF2B5EF4-FFF2-40B4-BE49-F238E27FC236}">
                    <a16:creationId xmlns:a16="http://schemas.microsoft.com/office/drawing/2014/main" id="{656CA84A-DEBC-4689-9B5B-09D6ECCC2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2">
                <a:extLst>
                  <a:ext uri="{FF2B5EF4-FFF2-40B4-BE49-F238E27FC236}">
                    <a16:creationId xmlns:a16="http://schemas.microsoft.com/office/drawing/2014/main" id="{7C5DFEC7-BD3A-46B5-9C29-E927F056C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3">
                <a:extLst>
                  <a:ext uri="{FF2B5EF4-FFF2-40B4-BE49-F238E27FC236}">
                    <a16:creationId xmlns:a16="http://schemas.microsoft.com/office/drawing/2014/main" id="{278320C2-438B-4E1B-827F-7DAF43156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4">
                <a:extLst>
                  <a:ext uri="{FF2B5EF4-FFF2-40B4-BE49-F238E27FC236}">
                    <a16:creationId xmlns:a16="http://schemas.microsoft.com/office/drawing/2014/main" id="{F62A7AEE-A301-488D-AD15-0151302C5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5">
                <a:extLst>
                  <a:ext uri="{FF2B5EF4-FFF2-40B4-BE49-F238E27FC236}">
                    <a16:creationId xmlns:a16="http://schemas.microsoft.com/office/drawing/2014/main" id="{F0DE439E-2B92-4074-AA6A-DF21C54A6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6">
                <a:extLst>
                  <a:ext uri="{FF2B5EF4-FFF2-40B4-BE49-F238E27FC236}">
                    <a16:creationId xmlns:a16="http://schemas.microsoft.com/office/drawing/2014/main" id="{8FE01512-68D6-44E9-BA35-B44B35872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7">
                <a:extLst>
                  <a:ext uri="{FF2B5EF4-FFF2-40B4-BE49-F238E27FC236}">
                    <a16:creationId xmlns:a16="http://schemas.microsoft.com/office/drawing/2014/main" id="{F588ADA7-FB25-4596-97D6-D49A11A9A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8">
                <a:extLst>
                  <a:ext uri="{FF2B5EF4-FFF2-40B4-BE49-F238E27FC236}">
                    <a16:creationId xmlns:a16="http://schemas.microsoft.com/office/drawing/2014/main" id="{86E17B9B-59FE-49CF-A0AD-76255DBF0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9">
                <a:extLst>
                  <a:ext uri="{FF2B5EF4-FFF2-40B4-BE49-F238E27FC236}">
                    <a16:creationId xmlns:a16="http://schemas.microsoft.com/office/drawing/2014/main" id="{0A18D218-FAE5-4108-A250-A3C0B0477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10">
                <a:extLst>
                  <a:ext uri="{FF2B5EF4-FFF2-40B4-BE49-F238E27FC236}">
                    <a16:creationId xmlns:a16="http://schemas.microsoft.com/office/drawing/2014/main" id="{B29C3551-2E1A-4F02-90B0-0AF303FA1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11">
                <a:extLst>
                  <a:ext uri="{FF2B5EF4-FFF2-40B4-BE49-F238E27FC236}">
                    <a16:creationId xmlns:a16="http://schemas.microsoft.com/office/drawing/2014/main" id="{9C61C6E2-D71C-4001-AE79-A2B7A4A4A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12">
                <a:extLst>
                  <a:ext uri="{FF2B5EF4-FFF2-40B4-BE49-F238E27FC236}">
                    <a16:creationId xmlns:a16="http://schemas.microsoft.com/office/drawing/2014/main" id="{3F19DF0B-B217-4E3E-8DE3-B42CFE277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13">
                <a:extLst>
                  <a:ext uri="{FF2B5EF4-FFF2-40B4-BE49-F238E27FC236}">
                    <a16:creationId xmlns:a16="http://schemas.microsoft.com/office/drawing/2014/main" id="{48F5E82D-5924-4D45-94B6-967A53F59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4">
                <a:extLst>
                  <a:ext uri="{FF2B5EF4-FFF2-40B4-BE49-F238E27FC236}">
                    <a16:creationId xmlns:a16="http://schemas.microsoft.com/office/drawing/2014/main" id="{07C273BA-9CD7-4E67-ADF1-DB1791D88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5">
                <a:extLst>
                  <a:ext uri="{FF2B5EF4-FFF2-40B4-BE49-F238E27FC236}">
                    <a16:creationId xmlns:a16="http://schemas.microsoft.com/office/drawing/2014/main" id="{0D75CB07-59AA-4DD3-BB82-4914C6602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6">
                <a:extLst>
                  <a:ext uri="{FF2B5EF4-FFF2-40B4-BE49-F238E27FC236}">
                    <a16:creationId xmlns:a16="http://schemas.microsoft.com/office/drawing/2014/main" id="{DF4D49F5-7074-419D-8063-221569657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17">
                <a:extLst>
                  <a:ext uri="{FF2B5EF4-FFF2-40B4-BE49-F238E27FC236}">
                    <a16:creationId xmlns:a16="http://schemas.microsoft.com/office/drawing/2014/main" id="{1039D807-79DC-40D5-B33E-5ACA1E0A0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18">
                <a:extLst>
                  <a:ext uri="{FF2B5EF4-FFF2-40B4-BE49-F238E27FC236}">
                    <a16:creationId xmlns:a16="http://schemas.microsoft.com/office/drawing/2014/main" id="{B64F01B3-8E94-4BA1-8D72-31E4429EC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19">
                <a:extLst>
                  <a:ext uri="{FF2B5EF4-FFF2-40B4-BE49-F238E27FC236}">
                    <a16:creationId xmlns:a16="http://schemas.microsoft.com/office/drawing/2014/main" id="{06ECEFD3-2F6E-41C8-81B7-A0A2CEB40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220">
                <a:extLst>
                  <a:ext uri="{FF2B5EF4-FFF2-40B4-BE49-F238E27FC236}">
                    <a16:creationId xmlns:a16="http://schemas.microsoft.com/office/drawing/2014/main" id="{60BA7355-EDE2-47EE-A388-22528DCA3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221">
                <a:extLst>
                  <a:ext uri="{FF2B5EF4-FFF2-40B4-BE49-F238E27FC236}">
                    <a16:creationId xmlns:a16="http://schemas.microsoft.com/office/drawing/2014/main" id="{0D713385-9A6B-4179-87A2-8FBE80A86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222">
                <a:extLst>
                  <a:ext uri="{FF2B5EF4-FFF2-40B4-BE49-F238E27FC236}">
                    <a16:creationId xmlns:a16="http://schemas.microsoft.com/office/drawing/2014/main" id="{C13AED01-F3C2-402A-86ED-B31E6E0B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23">
                <a:extLst>
                  <a:ext uri="{FF2B5EF4-FFF2-40B4-BE49-F238E27FC236}">
                    <a16:creationId xmlns:a16="http://schemas.microsoft.com/office/drawing/2014/main" id="{8DDC9733-7DA3-45CF-B275-640421D67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4">
                <a:extLst>
                  <a:ext uri="{FF2B5EF4-FFF2-40B4-BE49-F238E27FC236}">
                    <a16:creationId xmlns:a16="http://schemas.microsoft.com/office/drawing/2014/main" id="{8AB9D0DC-C010-4BF6-B04D-B7C425050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5">
                <a:extLst>
                  <a:ext uri="{FF2B5EF4-FFF2-40B4-BE49-F238E27FC236}">
                    <a16:creationId xmlns:a16="http://schemas.microsoft.com/office/drawing/2014/main" id="{2901522C-9DFF-4E68-9EE4-5E88CED5F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6">
                <a:extLst>
                  <a:ext uri="{FF2B5EF4-FFF2-40B4-BE49-F238E27FC236}">
                    <a16:creationId xmlns:a16="http://schemas.microsoft.com/office/drawing/2014/main" id="{58D6F0F3-73A6-4C1F-89C6-5CE695A63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7">
                <a:extLst>
                  <a:ext uri="{FF2B5EF4-FFF2-40B4-BE49-F238E27FC236}">
                    <a16:creationId xmlns:a16="http://schemas.microsoft.com/office/drawing/2014/main" id="{F4C1919C-8090-4EDD-B993-1D678CB19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8">
                <a:extLst>
                  <a:ext uri="{FF2B5EF4-FFF2-40B4-BE49-F238E27FC236}">
                    <a16:creationId xmlns:a16="http://schemas.microsoft.com/office/drawing/2014/main" id="{C192AF1D-7366-4B1F-85A6-008A8D16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9">
                <a:extLst>
                  <a:ext uri="{FF2B5EF4-FFF2-40B4-BE49-F238E27FC236}">
                    <a16:creationId xmlns:a16="http://schemas.microsoft.com/office/drawing/2014/main" id="{D5F730A9-ADD2-4F51-B114-B52F2FD06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30">
                <a:extLst>
                  <a:ext uri="{FF2B5EF4-FFF2-40B4-BE49-F238E27FC236}">
                    <a16:creationId xmlns:a16="http://schemas.microsoft.com/office/drawing/2014/main" id="{FEC5E70A-604E-443F-B25F-F6715CE3B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31">
                <a:extLst>
                  <a:ext uri="{FF2B5EF4-FFF2-40B4-BE49-F238E27FC236}">
                    <a16:creationId xmlns:a16="http://schemas.microsoft.com/office/drawing/2014/main" id="{4A9A20E9-FC2B-4345-86EB-E740F2A16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32">
                <a:extLst>
                  <a:ext uri="{FF2B5EF4-FFF2-40B4-BE49-F238E27FC236}">
                    <a16:creationId xmlns:a16="http://schemas.microsoft.com/office/drawing/2014/main" id="{1BC45AE3-6BBE-4F45-9E61-AB0BD2A6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33">
                <a:extLst>
                  <a:ext uri="{FF2B5EF4-FFF2-40B4-BE49-F238E27FC236}">
                    <a16:creationId xmlns:a16="http://schemas.microsoft.com/office/drawing/2014/main" id="{E4D45C7D-AD52-464A-B7D7-9008C228F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4">
                <a:extLst>
                  <a:ext uri="{FF2B5EF4-FFF2-40B4-BE49-F238E27FC236}">
                    <a16:creationId xmlns:a16="http://schemas.microsoft.com/office/drawing/2014/main" id="{843578E9-C70E-4452-B3C8-488DDD1BA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5">
                <a:extLst>
                  <a:ext uri="{FF2B5EF4-FFF2-40B4-BE49-F238E27FC236}">
                    <a16:creationId xmlns:a16="http://schemas.microsoft.com/office/drawing/2014/main" id="{DF2A2E0D-A697-4E41-B2BD-65F74A7BE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6">
                <a:extLst>
                  <a:ext uri="{FF2B5EF4-FFF2-40B4-BE49-F238E27FC236}">
                    <a16:creationId xmlns:a16="http://schemas.microsoft.com/office/drawing/2014/main" id="{3706296F-5E30-4377-872D-14FCEA8BC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7">
                <a:extLst>
                  <a:ext uri="{FF2B5EF4-FFF2-40B4-BE49-F238E27FC236}">
                    <a16:creationId xmlns:a16="http://schemas.microsoft.com/office/drawing/2014/main" id="{E6125E2A-D0DE-4F19-A56A-6C57AFB8C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8">
                <a:extLst>
                  <a:ext uri="{FF2B5EF4-FFF2-40B4-BE49-F238E27FC236}">
                    <a16:creationId xmlns:a16="http://schemas.microsoft.com/office/drawing/2014/main" id="{391583E2-00E2-4C3E-8B9E-D594078BF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9">
                <a:extLst>
                  <a:ext uri="{FF2B5EF4-FFF2-40B4-BE49-F238E27FC236}">
                    <a16:creationId xmlns:a16="http://schemas.microsoft.com/office/drawing/2014/main" id="{B25FEDD7-7F61-4DCB-AA2E-F658FB5A6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40">
                <a:extLst>
                  <a:ext uri="{FF2B5EF4-FFF2-40B4-BE49-F238E27FC236}">
                    <a16:creationId xmlns:a16="http://schemas.microsoft.com/office/drawing/2014/main" id="{67E5ACA2-647D-45CD-8081-FCE022297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41">
                <a:extLst>
                  <a:ext uri="{FF2B5EF4-FFF2-40B4-BE49-F238E27FC236}">
                    <a16:creationId xmlns:a16="http://schemas.microsoft.com/office/drawing/2014/main" id="{5AE5D544-36C8-48D8-BD8D-8F356C49A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42">
                <a:extLst>
                  <a:ext uri="{FF2B5EF4-FFF2-40B4-BE49-F238E27FC236}">
                    <a16:creationId xmlns:a16="http://schemas.microsoft.com/office/drawing/2014/main" id="{B170EC59-B976-4528-A80B-13CF01C6D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43">
                <a:extLst>
                  <a:ext uri="{FF2B5EF4-FFF2-40B4-BE49-F238E27FC236}">
                    <a16:creationId xmlns:a16="http://schemas.microsoft.com/office/drawing/2014/main" id="{81DC09EA-CD62-41C9-A1C3-20C2F8CAD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44">
                <a:extLst>
                  <a:ext uri="{FF2B5EF4-FFF2-40B4-BE49-F238E27FC236}">
                    <a16:creationId xmlns:a16="http://schemas.microsoft.com/office/drawing/2014/main" id="{AEF0E406-1DA9-4B6F-9AB8-7D886D908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5">
                <a:extLst>
                  <a:ext uri="{FF2B5EF4-FFF2-40B4-BE49-F238E27FC236}">
                    <a16:creationId xmlns:a16="http://schemas.microsoft.com/office/drawing/2014/main" id="{06531AE4-F342-4A52-9CFD-901B2F407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46">
                <a:extLst>
                  <a:ext uri="{FF2B5EF4-FFF2-40B4-BE49-F238E27FC236}">
                    <a16:creationId xmlns:a16="http://schemas.microsoft.com/office/drawing/2014/main" id="{5B7E0117-149D-430A-91A6-F5F6C53FB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7">
                <a:extLst>
                  <a:ext uri="{FF2B5EF4-FFF2-40B4-BE49-F238E27FC236}">
                    <a16:creationId xmlns:a16="http://schemas.microsoft.com/office/drawing/2014/main" id="{24A442A0-5099-4870-8C52-A74AA1839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48">
                <a:extLst>
                  <a:ext uri="{FF2B5EF4-FFF2-40B4-BE49-F238E27FC236}">
                    <a16:creationId xmlns:a16="http://schemas.microsoft.com/office/drawing/2014/main" id="{72B452F3-C8F7-42BF-A436-0D4B80D35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49">
                <a:extLst>
                  <a:ext uri="{FF2B5EF4-FFF2-40B4-BE49-F238E27FC236}">
                    <a16:creationId xmlns:a16="http://schemas.microsoft.com/office/drawing/2014/main" id="{8FA0D9C4-0FC6-436E-A54A-2F9C112B4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50">
                <a:extLst>
                  <a:ext uri="{FF2B5EF4-FFF2-40B4-BE49-F238E27FC236}">
                    <a16:creationId xmlns:a16="http://schemas.microsoft.com/office/drawing/2014/main" id="{889313CB-C097-427B-BA4B-355C8EC6C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1">
                <a:extLst>
                  <a:ext uri="{FF2B5EF4-FFF2-40B4-BE49-F238E27FC236}">
                    <a16:creationId xmlns:a16="http://schemas.microsoft.com/office/drawing/2014/main" id="{AEE9F558-3BB2-4F08-BF80-B3C7D81DC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52">
                <a:extLst>
                  <a:ext uri="{FF2B5EF4-FFF2-40B4-BE49-F238E27FC236}">
                    <a16:creationId xmlns:a16="http://schemas.microsoft.com/office/drawing/2014/main" id="{3CD33C86-DABA-4551-8CD1-5CBBFA750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3">
                <a:extLst>
                  <a:ext uri="{FF2B5EF4-FFF2-40B4-BE49-F238E27FC236}">
                    <a16:creationId xmlns:a16="http://schemas.microsoft.com/office/drawing/2014/main" id="{1C8F5369-8A57-4B83-875F-D37F46A78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4">
                <a:extLst>
                  <a:ext uri="{FF2B5EF4-FFF2-40B4-BE49-F238E27FC236}">
                    <a16:creationId xmlns:a16="http://schemas.microsoft.com/office/drawing/2014/main" id="{4D8AD455-9346-47FD-AD83-E1353C53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5">
                <a:extLst>
                  <a:ext uri="{FF2B5EF4-FFF2-40B4-BE49-F238E27FC236}">
                    <a16:creationId xmlns:a16="http://schemas.microsoft.com/office/drawing/2014/main" id="{A849D0F7-9572-43C8-B81E-589ECDD8A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6">
                <a:extLst>
                  <a:ext uri="{FF2B5EF4-FFF2-40B4-BE49-F238E27FC236}">
                    <a16:creationId xmlns:a16="http://schemas.microsoft.com/office/drawing/2014/main" id="{F9B5F7EA-C421-453A-A857-A4925A7B1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7">
                <a:extLst>
                  <a:ext uri="{FF2B5EF4-FFF2-40B4-BE49-F238E27FC236}">
                    <a16:creationId xmlns:a16="http://schemas.microsoft.com/office/drawing/2014/main" id="{2DAA8237-F9C8-4A18-8E27-C2469B1E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8">
                <a:extLst>
                  <a:ext uri="{FF2B5EF4-FFF2-40B4-BE49-F238E27FC236}">
                    <a16:creationId xmlns:a16="http://schemas.microsoft.com/office/drawing/2014/main" id="{443D7BEA-A881-4C8A-8871-EA77965A9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9">
                <a:extLst>
                  <a:ext uri="{FF2B5EF4-FFF2-40B4-BE49-F238E27FC236}">
                    <a16:creationId xmlns:a16="http://schemas.microsoft.com/office/drawing/2014/main" id="{0232E6F7-6B66-4D3B-B459-59B82CFBA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0">
                <a:extLst>
                  <a:ext uri="{FF2B5EF4-FFF2-40B4-BE49-F238E27FC236}">
                    <a16:creationId xmlns:a16="http://schemas.microsoft.com/office/drawing/2014/main" id="{E03E1F5C-1E10-483F-B18A-1E293B4FC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61">
                <a:extLst>
                  <a:ext uri="{FF2B5EF4-FFF2-40B4-BE49-F238E27FC236}">
                    <a16:creationId xmlns:a16="http://schemas.microsoft.com/office/drawing/2014/main" id="{B16D9077-D5CB-4DBA-A9C1-4EA20038D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62">
                <a:extLst>
                  <a:ext uri="{FF2B5EF4-FFF2-40B4-BE49-F238E27FC236}">
                    <a16:creationId xmlns:a16="http://schemas.microsoft.com/office/drawing/2014/main" id="{E914DABB-5A4B-46FE-9F09-499986DD4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63">
                <a:extLst>
                  <a:ext uri="{FF2B5EF4-FFF2-40B4-BE49-F238E27FC236}">
                    <a16:creationId xmlns:a16="http://schemas.microsoft.com/office/drawing/2014/main" id="{5FCA63C2-65B4-4F84-96F2-F4C0D70FA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4">
                <a:extLst>
                  <a:ext uri="{FF2B5EF4-FFF2-40B4-BE49-F238E27FC236}">
                    <a16:creationId xmlns:a16="http://schemas.microsoft.com/office/drawing/2014/main" id="{6499C936-EF3D-42DE-95BF-76F68D3C3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5">
                <a:extLst>
                  <a:ext uri="{FF2B5EF4-FFF2-40B4-BE49-F238E27FC236}">
                    <a16:creationId xmlns:a16="http://schemas.microsoft.com/office/drawing/2014/main" id="{B8E68125-F7CF-4334-A1E8-8B5CEBFE4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6">
                <a:extLst>
                  <a:ext uri="{FF2B5EF4-FFF2-40B4-BE49-F238E27FC236}">
                    <a16:creationId xmlns:a16="http://schemas.microsoft.com/office/drawing/2014/main" id="{5B3F47DE-6DFB-4DE1-A135-98D5BF70A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7">
                <a:extLst>
                  <a:ext uri="{FF2B5EF4-FFF2-40B4-BE49-F238E27FC236}">
                    <a16:creationId xmlns:a16="http://schemas.microsoft.com/office/drawing/2014/main" id="{888A41F2-37AE-4EB8-B114-D7AE9E689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8">
                <a:extLst>
                  <a:ext uri="{FF2B5EF4-FFF2-40B4-BE49-F238E27FC236}">
                    <a16:creationId xmlns:a16="http://schemas.microsoft.com/office/drawing/2014/main" id="{58B43FEB-6FE3-4135-ADE9-448934E46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9">
                <a:extLst>
                  <a:ext uri="{FF2B5EF4-FFF2-40B4-BE49-F238E27FC236}">
                    <a16:creationId xmlns:a16="http://schemas.microsoft.com/office/drawing/2014/main" id="{E5D5EE05-9267-42CE-8B2E-9287DACAB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70">
                <a:extLst>
                  <a:ext uri="{FF2B5EF4-FFF2-40B4-BE49-F238E27FC236}">
                    <a16:creationId xmlns:a16="http://schemas.microsoft.com/office/drawing/2014/main" id="{E7AAEFDF-DCCC-4DCB-A6CC-6B43D154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1">
                <a:extLst>
                  <a:ext uri="{FF2B5EF4-FFF2-40B4-BE49-F238E27FC236}">
                    <a16:creationId xmlns:a16="http://schemas.microsoft.com/office/drawing/2014/main" id="{D08792C5-69BA-41AE-9C5C-FC363B2B6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72">
                <a:extLst>
                  <a:ext uri="{FF2B5EF4-FFF2-40B4-BE49-F238E27FC236}">
                    <a16:creationId xmlns:a16="http://schemas.microsoft.com/office/drawing/2014/main" id="{031640A5-A635-476F-A0A9-B7335AE66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73">
                <a:extLst>
                  <a:ext uri="{FF2B5EF4-FFF2-40B4-BE49-F238E27FC236}">
                    <a16:creationId xmlns:a16="http://schemas.microsoft.com/office/drawing/2014/main" id="{0218099E-BEFD-44F7-A595-F50456876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4">
                <a:extLst>
                  <a:ext uri="{FF2B5EF4-FFF2-40B4-BE49-F238E27FC236}">
                    <a16:creationId xmlns:a16="http://schemas.microsoft.com/office/drawing/2014/main" id="{40AD02D0-8DDB-4769-B189-BDD961B3A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5">
                <a:extLst>
                  <a:ext uri="{FF2B5EF4-FFF2-40B4-BE49-F238E27FC236}">
                    <a16:creationId xmlns:a16="http://schemas.microsoft.com/office/drawing/2014/main" id="{581F6132-4382-4890-AD28-82A1097FD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6">
                <a:extLst>
                  <a:ext uri="{FF2B5EF4-FFF2-40B4-BE49-F238E27FC236}">
                    <a16:creationId xmlns:a16="http://schemas.microsoft.com/office/drawing/2014/main" id="{918317AE-813C-4853-B086-A0617BD66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7">
                <a:extLst>
                  <a:ext uri="{FF2B5EF4-FFF2-40B4-BE49-F238E27FC236}">
                    <a16:creationId xmlns:a16="http://schemas.microsoft.com/office/drawing/2014/main" id="{0582A94C-1E9F-4E7C-9136-CB6E5B1F8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8">
                <a:extLst>
                  <a:ext uri="{FF2B5EF4-FFF2-40B4-BE49-F238E27FC236}">
                    <a16:creationId xmlns:a16="http://schemas.microsoft.com/office/drawing/2014/main" id="{4B89E9F0-DB5A-4D2B-BBDF-FF0E6DA30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9">
                <a:extLst>
                  <a:ext uri="{FF2B5EF4-FFF2-40B4-BE49-F238E27FC236}">
                    <a16:creationId xmlns:a16="http://schemas.microsoft.com/office/drawing/2014/main" id="{21E6629B-9D97-4769-8CEE-59FF5C614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80">
                <a:extLst>
                  <a:ext uri="{FF2B5EF4-FFF2-40B4-BE49-F238E27FC236}">
                    <a16:creationId xmlns:a16="http://schemas.microsoft.com/office/drawing/2014/main" id="{2B6E1181-204E-4E73-84AC-387A0E805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81">
                <a:extLst>
                  <a:ext uri="{FF2B5EF4-FFF2-40B4-BE49-F238E27FC236}">
                    <a16:creationId xmlns:a16="http://schemas.microsoft.com/office/drawing/2014/main" id="{D3ED49F9-EAF4-4AD7-9D35-CC18D1786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82">
                <a:extLst>
                  <a:ext uri="{FF2B5EF4-FFF2-40B4-BE49-F238E27FC236}">
                    <a16:creationId xmlns:a16="http://schemas.microsoft.com/office/drawing/2014/main" id="{B6A48C8D-46D7-4A45-811F-362F82467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83">
                <a:extLst>
                  <a:ext uri="{FF2B5EF4-FFF2-40B4-BE49-F238E27FC236}">
                    <a16:creationId xmlns:a16="http://schemas.microsoft.com/office/drawing/2014/main" id="{8608E318-56DE-4CB1-9E27-540990901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4">
                <a:extLst>
                  <a:ext uri="{FF2B5EF4-FFF2-40B4-BE49-F238E27FC236}">
                    <a16:creationId xmlns:a16="http://schemas.microsoft.com/office/drawing/2014/main" id="{8D138DDD-D322-4543-95F3-1FED9B358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5">
                <a:extLst>
                  <a:ext uri="{FF2B5EF4-FFF2-40B4-BE49-F238E27FC236}">
                    <a16:creationId xmlns:a16="http://schemas.microsoft.com/office/drawing/2014/main" id="{BD4DBAF7-82C6-4EBB-B15F-BEB809880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6">
                <a:extLst>
                  <a:ext uri="{FF2B5EF4-FFF2-40B4-BE49-F238E27FC236}">
                    <a16:creationId xmlns:a16="http://schemas.microsoft.com/office/drawing/2014/main" id="{040206E6-FC8E-4E08-8BBB-49F28A7EC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7">
                <a:extLst>
                  <a:ext uri="{FF2B5EF4-FFF2-40B4-BE49-F238E27FC236}">
                    <a16:creationId xmlns:a16="http://schemas.microsoft.com/office/drawing/2014/main" id="{AF784083-D1BA-4A39-B7C2-5460D7357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8">
                <a:extLst>
                  <a:ext uri="{FF2B5EF4-FFF2-40B4-BE49-F238E27FC236}">
                    <a16:creationId xmlns:a16="http://schemas.microsoft.com/office/drawing/2014/main" id="{CDAFC73B-75AF-4503-AB1E-5AC1DBF01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9">
                <a:extLst>
                  <a:ext uri="{FF2B5EF4-FFF2-40B4-BE49-F238E27FC236}">
                    <a16:creationId xmlns:a16="http://schemas.microsoft.com/office/drawing/2014/main" id="{28A5F2D4-A148-4D65-AFD0-7FCC1C71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90">
                <a:extLst>
                  <a:ext uri="{FF2B5EF4-FFF2-40B4-BE49-F238E27FC236}">
                    <a16:creationId xmlns:a16="http://schemas.microsoft.com/office/drawing/2014/main" id="{A1715955-0C6E-4A20-80CF-D3B806172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91">
                <a:extLst>
                  <a:ext uri="{FF2B5EF4-FFF2-40B4-BE49-F238E27FC236}">
                    <a16:creationId xmlns:a16="http://schemas.microsoft.com/office/drawing/2014/main" id="{5DC7F0AF-E68B-4CBE-AB6E-205432B53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92">
                <a:extLst>
                  <a:ext uri="{FF2B5EF4-FFF2-40B4-BE49-F238E27FC236}">
                    <a16:creationId xmlns:a16="http://schemas.microsoft.com/office/drawing/2014/main" id="{6B6976B2-839A-44B2-B8A1-E67BED04B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93">
                <a:extLst>
                  <a:ext uri="{FF2B5EF4-FFF2-40B4-BE49-F238E27FC236}">
                    <a16:creationId xmlns:a16="http://schemas.microsoft.com/office/drawing/2014/main" id="{1A20CAE1-EBF9-4C8D-B8F0-0CA7D032B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4">
                <a:extLst>
                  <a:ext uri="{FF2B5EF4-FFF2-40B4-BE49-F238E27FC236}">
                    <a16:creationId xmlns:a16="http://schemas.microsoft.com/office/drawing/2014/main" id="{440A338E-E4C4-43C0-A09E-4EF3C3377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5">
                <a:extLst>
                  <a:ext uri="{FF2B5EF4-FFF2-40B4-BE49-F238E27FC236}">
                    <a16:creationId xmlns:a16="http://schemas.microsoft.com/office/drawing/2014/main" id="{E1A448F2-0513-4012-9559-FF4952D30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6">
                <a:extLst>
                  <a:ext uri="{FF2B5EF4-FFF2-40B4-BE49-F238E27FC236}">
                    <a16:creationId xmlns:a16="http://schemas.microsoft.com/office/drawing/2014/main" id="{C710FA63-B29D-46AA-B481-213C4CD6C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7">
                <a:extLst>
                  <a:ext uri="{FF2B5EF4-FFF2-40B4-BE49-F238E27FC236}">
                    <a16:creationId xmlns:a16="http://schemas.microsoft.com/office/drawing/2014/main" id="{B7016171-284C-4755-80D5-1B47D125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8">
                <a:extLst>
                  <a:ext uri="{FF2B5EF4-FFF2-40B4-BE49-F238E27FC236}">
                    <a16:creationId xmlns:a16="http://schemas.microsoft.com/office/drawing/2014/main" id="{9C859796-E5BC-48FD-916E-E9BC92C8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9">
                <a:extLst>
                  <a:ext uri="{FF2B5EF4-FFF2-40B4-BE49-F238E27FC236}">
                    <a16:creationId xmlns:a16="http://schemas.microsoft.com/office/drawing/2014/main" id="{CE8149C2-5CFF-4E34-A5A1-23251FEB3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00">
                <a:extLst>
                  <a:ext uri="{FF2B5EF4-FFF2-40B4-BE49-F238E27FC236}">
                    <a16:creationId xmlns:a16="http://schemas.microsoft.com/office/drawing/2014/main" id="{CF38535F-B0AA-4CE8-A5FE-455E2C13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01">
                <a:extLst>
                  <a:ext uri="{FF2B5EF4-FFF2-40B4-BE49-F238E27FC236}">
                    <a16:creationId xmlns:a16="http://schemas.microsoft.com/office/drawing/2014/main" id="{B15887A2-5A77-480F-8528-2CEC968BB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02">
                <a:extLst>
                  <a:ext uri="{FF2B5EF4-FFF2-40B4-BE49-F238E27FC236}">
                    <a16:creationId xmlns:a16="http://schemas.microsoft.com/office/drawing/2014/main" id="{E5FBDC8E-1D5F-4AA2-9000-E2FAC1B2A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303">
                <a:extLst>
                  <a:ext uri="{FF2B5EF4-FFF2-40B4-BE49-F238E27FC236}">
                    <a16:creationId xmlns:a16="http://schemas.microsoft.com/office/drawing/2014/main" id="{4154EDB3-CE5C-4936-8581-7C195850E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4">
                <a:extLst>
                  <a:ext uri="{FF2B5EF4-FFF2-40B4-BE49-F238E27FC236}">
                    <a16:creationId xmlns:a16="http://schemas.microsoft.com/office/drawing/2014/main" id="{B96B8E1B-D9B3-4F07-9A01-B3A6C1099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5">
                <a:extLst>
                  <a:ext uri="{FF2B5EF4-FFF2-40B4-BE49-F238E27FC236}">
                    <a16:creationId xmlns:a16="http://schemas.microsoft.com/office/drawing/2014/main" id="{171503EB-7703-44BC-8684-F8465F8D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6">
                <a:extLst>
                  <a:ext uri="{FF2B5EF4-FFF2-40B4-BE49-F238E27FC236}">
                    <a16:creationId xmlns:a16="http://schemas.microsoft.com/office/drawing/2014/main" id="{A760EE84-C0F9-48E8-A1A4-B762EA8D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7">
                <a:extLst>
                  <a:ext uri="{FF2B5EF4-FFF2-40B4-BE49-F238E27FC236}">
                    <a16:creationId xmlns:a16="http://schemas.microsoft.com/office/drawing/2014/main" id="{085E7332-D5EF-4A61-9DF7-BC6A7E875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8">
                <a:extLst>
                  <a:ext uri="{FF2B5EF4-FFF2-40B4-BE49-F238E27FC236}">
                    <a16:creationId xmlns:a16="http://schemas.microsoft.com/office/drawing/2014/main" id="{B0398B55-45DF-42F4-A99C-1890B0364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9">
                <a:extLst>
                  <a:ext uri="{FF2B5EF4-FFF2-40B4-BE49-F238E27FC236}">
                    <a16:creationId xmlns:a16="http://schemas.microsoft.com/office/drawing/2014/main" id="{2EAC622D-BC47-437F-A48D-C0F7249BC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10">
                <a:extLst>
                  <a:ext uri="{FF2B5EF4-FFF2-40B4-BE49-F238E27FC236}">
                    <a16:creationId xmlns:a16="http://schemas.microsoft.com/office/drawing/2014/main" id="{BC22ECD9-F215-421A-8D74-031A4F49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11">
                <a:extLst>
                  <a:ext uri="{FF2B5EF4-FFF2-40B4-BE49-F238E27FC236}">
                    <a16:creationId xmlns:a16="http://schemas.microsoft.com/office/drawing/2014/main" id="{4DD08EE4-BD86-4EDA-B4AC-DA8CB37F0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12">
                <a:extLst>
                  <a:ext uri="{FF2B5EF4-FFF2-40B4-BE49-F238E27FC236}">
                    <a16:creationId xmlns:a16="http://schemas.microsoft.com/office/drawing/2014/main" id="{7372766C-8ACD-43E9-B8FF-B0F5A07A3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13">
                <a:extLst>
                  <a:ext uri="{FF2B5EF4-FFF2-40B4-BE49-F238E27FC236}">
                    <a16:creationId xmlns:a16="http://schemas.microsoft.com/office/drawing/2014/main" id="{1695F1AB-EF5B-4FB2-A1DF-55C504EC6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4">
                <a:extLst>
                  <a:ext uri="{FF2B5EF4-FFF2-40B4-BE49-F238E27FC236}">
                    <a16:creationId xmlns:a16="http://schemas.microsoft.com/office/drawing/2014/main" id="{3C88DE42-769C-4DBC-ABCD-D9C1214AA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5">
                <a:extLst>
                  <a:ext uri="{FF2B5EF4-FFF2-40B4-BE49-F238E27FC236}">
                    <a16:creationId xmlns:a16="http://schemas.microsoft.com/office/drawing/2014/main" id="{3CF9984F-A3A8-45DB-A906-03AD82B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6">
                <a:extLst>
                  <a:ext uri="{FF2B5EF4-FFF2-40B4-BE49-F238E27FC236}">
                    <a16:creationId xmlns:a16="http://schemas.microsoft.com/office/drawing/2014/main" id="{F89E788E-6CE3-42DA-BF3F-4EF07903F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7">
                <a:extLst>
                  <a:ext uri="{FF2B5EF4-FFF2-40B4-BE49-F238E27FC236}">
                    <a16:creationId xmlns:a16="http://schemas.microsoft.com/office/drawing/2014/main" id="{EC64B523-E8BE-4D41-960C-7D3D1A4BA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8">
                <a:extLst>
                  <a:ext uri="{FF2B5EF4-FFF2-40B4-BE49-F238E27FC236}">
                    <a16:creationId xmlns:a16="http://schemas.microsoft.com/office/drawing/2014/main" id="{C448BF81-98D6-4B94-8BF9-73E7563C9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9">
                <a:extLst>
                  <a:ext uri="{FF2B5EF4-FFF2-40B4-BE49-F238E27FC236}">
                    <a16:creationId xmlns:a16="http://schemas.microsoft.com/office/drawing/2014/main" id="{83F03C50-560E-4B57-9EF2-6C5F51E14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20">
                <a:extLst>
                  <a:ext uri="{FF2B5EF4-FFF2-40B4-BE49-F238E27FC236}">
                    <a16:creationId xmlns:a16="http://schemas.microsoft.com/office/drawing/2014/main" id="{158F1BCF-C918-4CAF-86B4-F684BB855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21">
                <a:extLst>
                  <a:ext uri="{FF2B5EF4-FFF2-40B4-BE49-F238E27FC236}">
                    <a16:creationId xmlns:a16="http://schemas.microsoft.com/office/drawing/2014/main" id="{EB671589-DE60-4872-806A-BFDAC08B5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22">
                <a:extLst>
                  <a:ext uri="{FF2B5EF4-FFF2-40B4-BE49-F238E27FC236}">
                    <a16:creationId xmlns:a16="http://schemas.microsoft.com/office/drawing/2014/main" id="{9BFB5475-55A9-477B-AE10-7E04D2143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23">
                <a:extLst>
                  <a:ext uri="{FF2B5EF4-FFF2-40B4-BE49-F238E27FC236}">
                    <a16:creationId xmlns:a16="http://schemas.microsoft.com/office/drawing/2014/main" id="{CC403C9A-DD7A-4822-9B2E-86150A3E6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4">
                <a:extLst>
                  <a:ext uri="{FF2B5EF4-FFF2-40B4-BE49-F238E27FC236}">
                    <a16:creationId xmlns:a16="http://schemas.microsoft.com/office/drawing/2014/main" id="{9B194A80-D94D-4D09-ACBA-45022C69A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5">
                <a:extLst>
                  <a:ext uri="{FF2B5EF4-FFF2-40B4-BE49-F238E27FC236}">
                    <a16:creationId xmlns:a16="http://schemas.microsoft.com/office/drawing/2014/main" id="{9B64ABF5-EBA6-4ADA-B165-B912323D0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6">
                <a:extLst>
                  <a:ext uri="{FF2B5EF4-FFF2-40B4-BE49-F238E27FC236}">
                    <a16:creationId xmlns:a16="http://schemas.microsoft.com/office/drawing/2014/main" id="{0F293AE2-E15A-4246-BDFF-DBEE5D493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7">
                <a:extLst>
                  <a:ext uri="{FF2B5EF4-FFF2-40B4-BE49-F238E27FC236}">
                    <a16:creationId xmlns:a16="http://schemas.microsoft.com/office/drawing/2014/main" id="{86A236BD-EF95-4A44-9FC9-123D8D92D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8">
                <a:extLst>
                  <a:ext uri="{FF2B5EF4-FFF2-40B4-BE49-F238E27FC236}">
                    <a16:creationId xmlns:a16="http://schemas.microsoft.com/office/drawing/2014/main" id="{680B8757-1E5C-4000-BAB5-3F831E6D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9">
                <a:extLst>
                  <a:ext uri="{FF2B5EF4-FFF2-40B4-BE49-F238E27FC236}">
                    <a16:creationId xmlns:a16="http://schemas.microsoft.com/office/drawing/2014/main" id="{C52D4832-4AEC-4635-BFEB-2F1DC9FE1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30">
                <a:extLst>
                  <a:ext uri="{FF2B5EF4-FFF2-40B4-BE49-F238E27FC236}">
                    <a16:creationId xmlns:a16="http://schemas.microsoft.com/office/drawing/2014/main" id="{11A1198A-334A-4E92-B377-30FB81C0B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31">
                <a:extLst>
                  <a:ext uri="{FF2B5EF4-FFF2-40B4-BE49-F238E27FC236}">
                    <a16:creationId xmlns:a16="http://schemas.microsoft.com/office/drawing/2014/main" id="{A4D5D768-349B-4D4F-855C-E629C7FF0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32">
                <a:extLst>
                  <a:ext uri="{FF2B5EF4-FFF2-40B4-BE49-F238E27FC236}">
                    <a16:creationId xmlns:a16="http://schemas.microsoft.com/office/drawing/2014/main" id="{5E20E9B3-F6B8-4C7E-8E8A-2194B0002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33">
                <a:extLst>
                  <a:ext uri="{FF2B5EF4-FFF2-40B4-BE49-F238E27FC236}">
                    <a16:creationId xmlns:a16="http://schemas.microsoft.com/office/drawing/2014/main" id="{28B1E655-7B32-4840-968B-B95CFFE6C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4">
                <a:extLst>
                  <a:ext uri="{FF2B5EF4-FFF2-40B4-BE49-F238E27FC236}">
                    <a16:creationId xmlns:a16="http://schemas.microsoft.com/office/drawing/2014/main" id="{41A0E98D-026A-48D0-9D0A-62C72A6DF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5">
                <a:extLst>
                  <a:ext uri="{FF2B5EF4-FFF2-40B4-BE49-F238E27FC236}">
                    <a16:creationId xmlns:a16="http://schemas.microsoft.com/office/drawing/2014/main" id="{6ED01C41-5FE1-4234-BB4D-5DB705E1A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6">
                <a:extLst>
                  <a:ext uri="{FF2B5EF4-FFF2-40B4-BE49-F238E27FC236}">
                    <a16:creationId xmlns:a16="http://schemas.microsoft.com/office/drawing/2014/main" id="{52C19653-4CF9-4224-BDAB-24D37B3B0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7">
                <a:extLst>
                  <a:ext uri="{FF2B5EF4-FFF2-40B4-BE49-F238E27FC236}">
                    <a16:creationId xmlns:a16="http://schemas.microsoft.com/office/drawing/2014/main" id="{81977CC2-92A2-404D-BF4D-A061F13CB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8">
                <a:extLst>
                  <a:ext uri="{FF2B5EF4-FFF2-40B4-BE49-F238E27FC236}">
                    <a16:creationId xmlns:a16="http://schemas.microsoft.com/office/drawing/2014/main" id="{8C4134B1-4BD2-4DEE-843A-87330785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9">
                <a:extLst>
                  <a:ext uri="{FF2B5EF4-FFF2-40B4-BE49-F238E27FC236}">
                    <a16:creationId xmlns:a16="http://schemas.microsoft.com/office/drawing/2014/main" id="{2C9D0BAE-9B2F-4072-9B91-27FC8A570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40">
                <a:extLst>
                  <a:ext uri="{FF2B5EF4-FFF2-40B4-BE49-F238E27FC236}">
                    <a16:creationId xmlns:a16="http://schemas.microsoft.com/office/drawing/2014/main" id="{DBA14D26-F0EC-443F-BACC-9DFAEBE81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1">
                <a:extLst>
                  <a:ext uri="{FF2B5EF4-FFF2-40B4-BE49-F238E27FC236}">
                    <a16:creationId xmlns:a16="http://schemas.microsoft.com/office/drawing/2014/main" id="{D504B6F2-F5DE-4B62-A04D-FEC22DCF9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42">
                <a:extLst>
                  <a:ext uri="{FF2B5EF4-FFF2-40B4-BE49-F238E27FC236}">
                    <a16:creationId xmlns:a16="http://schemas.microsoft.com/office/drawing/2014/main" id="{A1E32EA1-0082-4EDB-920B-D45CE8085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43">
                <a:extLst>
                  <a:ext uri="{FF2B5EF4-FFF2-40B4-BE49-F238E27FC236}">
                    <a16:creationId xmlns:a16="http://schemas.microsoft.com/office/drawing/2014/main" id="{5F1E55FF-7E42-4CE6-9678-A8AA274FC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4">
                <a:extLst>
                  <a:ext uri="{FF2B5EF4-FFF2-40B4-BE49-F238E27FC236}">
                    <a16:creationId xmlns:a16="http://schemas.microsoft.com/office/drawing/2014/main" id="{7379315D-D1D0-44AB-8AFE-4AC3CC115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5">
                <a:extLst>
                  <a:ext uri="{FF2B5EF4-FFF2-40B4-BE49-F238E27FC236}">
                    <a16:creationId xmlns:a16="http://schemas.microsoft.com/office/drawing/2014/main" id="{8FA9187A-44AF-49DC-87C4-778B1CD16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6">
                <a:extLst>
                  <a:ext uri="{FF2B5EF4-FFF2-40B4-BE49-F238E27FC236}">
                    <a16:creationId xmlns:a16="http://schemas.microsoft.com/office/drawing/2014/main" id="{E65CC33C-FC35-4A71-979F-6CA00E3D7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7">
                <a:extLst>
                  <a:ext uri="{FF2B5EF4-FFF2-40B4-BE49-F238E27FC236}">
                    <a16:creationId xmlns:a16="http://schemas.microsoft.com/office/drawing/2014/main" id="{EAF1BE99-12A5-4D8B-B2A3-D910C8ED1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8">
                <a:extLst>
                  <a:ext uri="{FF2B5EF4-FFF2-40B4-BE49-F238E27FC236}">
                    <a16:creationId xmlns:a16="http://schemas.microsoft.com/office/drawing/2014/main" id="{885E5B17-A2D4-4B57-BF42-F6128A1D9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9">
                <a:extLst>
                  <a:ext uri="{FF2B5EF4-FFF2-40B4-BE49-F238E27FC236}">
                    <a16:creationId xmlns:a16="http://schemas.microsoft.com/office/drawing/2014/main" id="{2EA1A805-E9C9-429C-A229-C23597046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50">
                <a:extLst>
                  <a:ext uri="{FF2B5EF4-FFF2-40B4-BE49-F238E27FC236}">
                    <a16:creationId xmlns:a16="http://schemas.microsoft.com/office/drawing/2014/main" id="{C1CD30DA-8C4A-43C1-B26C-CB4513908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51">
                <a:extLst>
                  <a:ext uri="{FF2B5EF4-FFF2-40B4-BE49-F238E27FC236}">
                    <a16:creationId xmlns:a16="http://schemas.microsoft.com/office/drawing/2014/main" id="{F1872AB3-FF82-4553-933E-6F934FE40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574934-D74C-45FE-9B41-60F0C9BE5B75}"/>
                </a:ext>
              </a:extLst>
            </p:cNvPr>
            <p:cNvSpPr/>
            <p:nvPr/>
          </p:nvSpPr>
          <p:spPr>
            <a:xfrm>
              <a:off x="1554529" y="1631283"/>
              <a:ext cx="27359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정수를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dirty="0">
                  <a:solidFill>
                    <a:schemeClr val="bg1"/>
                  </a:solidFill>
                </a:rPr>
                <a:t>: 12229</a:t>
              </a: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12229</a:t>
              </a:r>
              <a:r>
                <a:rPr lang="ko-KR" altLang="en-US" sz="1600" dirty="0">
                  <a:solidFill>
                    <a:schemeClr val="bg1"/>
                  </a:solidFill>
                </a:rPr>
                <a:t>은 소수가 아닙니다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9" name="슬라이드 번호 개체 틀 168">
            <a:extLst>
              <a:ext uri="{FF2B5EF4-FFF2-40B4-BE49-F238E27FC236}">
                <a16:creationId xmlns:a16="http://schemas.microsoft.com/office/drawing/2014/main" id="{ABC70EB4-1865-4E7A-AE00-CB98989C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448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3279" y="1759628"/>
            <a:ext cx="8212138" cy="2803407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i="1" dirty="0"/>
              <a:t>사용자로부터 정수를 입력 받아서 변수 </a:t>
            </a:r>
            <a:r>
              <a:rPr lang="en-US" altLang="ko-KR" i="1" dirty="0"/>
              <a:t>n</a:t>
            </a:r>
            <a:r>
              <a:rPr lang="ko-KR" altLang="en-US" i="1" dirty="0"/>
              <a:t>에 저장한다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i="1" dirty="0"/>
              <a:t>약수의 개수를 </a:t>
            </a:r>
            <a:r>
              <a:rPr lang="en-US" altLang="ko-KR" i="1" dirty="0"/>
              <a:t>0</a:t>
            </a:r>
            <a:r>
              <a:rPr lang="ko-KR" altLang="en-US" i="1" dirty="0"/>
              <a:t>으로 초기화한다</a:t>
            </a:r>
            <a:r>
              <a:rPr lang="en-US" altLang="ko-KR" i="1" dirty="0"/>
              <a:t>.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i="1" dirty="0"/>
              <a:t>for( </a:t>
            </a:r>
            <a:r>
              <a:rPr lang="en-US" altLang="ko-KR" i="1" dirty="0" err="1"/>
              <a:t>i</a:t>
            </a:r>
            <a:r>
              <a:rPr lang="en-US" altLang="ko-KR" i="1" dirty="0"/>
              <a:t>=1; </a:t>
            </a:r>
            <a:r>
              <a:rPr lang="en-US" altLang="ko-KR" i="1" dirty="0" err="1"/>
              <a:t>i</a:t>
            </a:r>
            <a:r>
              <a:rPr lang="en-US" altLang="ko-KR" i="1" dirty="0"/>
              <a:t>&lt;=n ; </a:t>
            </a:r>
            <a:r>
              <a:rPr lang="en-US" altLang="ko-KR" i="1" dirty="0" err="1"/>
              <a:t>i</a:t>
            </a:r>
            <a:r>
              <a:rPr lang="en-US" altLang="ko-KR" i="1" dirty="0"/>
              <a:t>++ 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i="1" dirty="0"/>
              <a:t>n</a:t>
            </a:r>
            <a:r>
              <a:rPr lang="ko-KR" altLang="en-US" i="1" dirty="0"/>
              <a:t>을 </a:t>
            </a:r>
            <a:r>
              <a:rPr lang="en-US" altLang="ko-KR" i="1" dirty="0" err="1"/>
              <a:t>i</a:t>
            </a:r>
            <a:r>
              <a:rPr lang="ko-KR" altLang="en-US" i="1" dirty="0" err="1"/>
              <a:t>로</a:t>
            </a:r>
            <a:r>
              <a:rPr lang="ko-KR" altLang="en-US" i="1" dirty="0"/>
              <a:t> 나누어서 나머지가 </a:t>
            </a:r>
            <a:r>
              <a:rPr lang="en-US" altLang="ko-KR" i="1" dirty="0"/>
              <a:t>0</a:t>
            </a:r>
            <a:r>
              <a:rPr lang="ko-KR" altLang="en-US" i="1" dirty="0"/>
              <a:t>인지 본다</a:t>
            </a:r>
            <a:r>
              <a:rPr lang="en-US" altLang="ko-KR" i="1" dirty="0"/>
              <a:t>.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ko-KR" altLang="en-US" i="1" dirty="0"/>
              <a:t>나머지가 </a:t>
            </a:r>
            <a:r>
              <a:rPr lang="en-US" altLang="ko-KR" i="1" dirty="0"/>
              <a:t>0</a:t>
            </a:r>
            <a:r>
              <a:rPr lang="ko-KR" altLang="en-US" i="1" dirty="0"/>
              <a:t>이면 약수의 개수를 증가한다</a:t>
            </a:r>
            <a:r>
              <a:rPr lang="en-US" altLang="ko-KR" i="1" dirty="0"/>
              <a:t>.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i="1" dirty="0"/>
              <a:t>약수의 개수가 </a:t>
            </a:r>
            <a:r>
              <a:rPr lang="en-US" altLang="ko-KR" i="1" dirty="0"/>
              <a:t>2</a:t>
            </a:r>
            <a:r>
              <a:rPr lang="ko-KR" altLang="en-US" i="1" dirty="0"/>
              <a:t>이면 정수 </a:t>
            </a:r>
            <a:r>
              <a:rPr lang="en-US" altLang="ko-KR" i="1" dirty="0"/>
              <a:t>n</a:t>
            </a:r>
            <a:r>
              <a:rPr lang="ko-KR" altLang="en-US" i="1" dirty="0"/>
              <a:t>은 소수이다</a:t>
            </a:r>
            <a:r>
              <a:rPr lang="en-US" altLang="ko-KR" i="1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8AF48-5343-4255-B064-0DC9F26A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912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98326" y="1540439"/>
            <a:ext cx="7721600" cy="5000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_CRT_SECURE_NO_WARNINGS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is_prime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n, result;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=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result =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 result == 1 )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Cambria Math" panose="02040503050406030204" pitchFamily="18" charset="0"/>
                <a:ea typeface="휴먼명조"/>
              </a:rPr>
              <a:t>은 소수입니다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Cambria Math" panose="02040503050406030204" pitchFamily="18" charset="0"/>
                <a:ea typeface="휴먼명조"/>
              </a:rPr>
              <a:t>은 소수가 아닙니다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소수 찾기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F7E989-976F-4D76-A492-8D2818B0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848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3218" y="1532966"/>
            <a:ext cx="7721600" cy="51900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ambria Math" panose="02040503050406030204" pitchFamily="18" charset="0"/>
                <a:ea typeface="휴먼명조"/>
              </a:rPr>
              <a:t>정수를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divisors = 0,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 ;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n ;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{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Cambria Math" panose="02040503050406030204" pitchFamily="18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 n %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== 0 )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	divisors++;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(divisors == 2);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소수 찾기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D6D340-1133-4F25-A5EE-67ADAD0F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499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8.5 </a:t>
            </a:r>
            <a:r>
              <a:rPr lang="ko-KR" altLang="en-US" sz="3600" dirty="0"/>
              <a:t>라이브러리 함수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라이브러리 함수</a:t>
            </a:r>
            <a:r>
              <a:rPr lang="en-US" altLang="ko-KR" i="1" dirty="0">
                <a:solidFill>
                  <a:schemeClr val="tx2"/>
                </a:solidFill>
              </a:rPr>
              <a:t>(library function):</a:t>
            </a:r>
            <a:r>
              <a:rPr lang="en-US" altLang="ko-KR" dirty="0"/>
              <a:t> </a:t>
            </a:r>
            <a:r>
              <a:rPr lang="ko-KR" altLang="en-US" dirty="0"/>
              <a:t>컴파일러에서 제공하는 함수</a:t>
            </a:r>
          </a:p>
          <a:p>
            <a:pPr lvl="1" eaLnBrk="1" hangingPunct="1"/>
            <a:r>
              <a:rPr lang="ko-KR" altLang="en-US" dirty="0"/>
              <a:t>표준 입출력 </a:t>
            </a:r>
          </a:p>
          <a:p>
            <a:pPr lvl="1" eaLnBrk="1" hangingPunct="1"/>
            <a:r>
              <a:rPr lang="ko-KR" altLang="en-US" dirty="0"/>
              <a:t>수학 연산 </a:t>
            </a:r>
          </a:p>
          <a:p>
            <a:pPr lvl="1" eaLnBrk="1" hangingPunct="1"/>
            <a:r>
              <a:rPr lang="ko-KR" altLang="en-US" dirty="0"/>
              <a:t>문자열 처리 </a:t>
            </a:r>
          </a:p>
          <a:p>
            <a:pPr lvl="1" eaLnBrk="1" hangingPunct="1"/>
            <a:r>
              <a:rPr lang="ko-KR" altLang="en-US" dirty="0"/>
              <a:t>시간 처리 </a:t>
            </a:r>
          </a:p>
          <a:p>
            <a:pPr lvl="1" eaLnBrk="1" hangingPunct="1"/>
            <a:r>
              <a:rPr lang="ko-KR" altLang="en-US" dirty="0"/>
              <a:t>오류 처리 </a:t>
            </a:r>
          </a:p>
          <a:p>
            <a:pPr lvl="1" eaLnBrk="1" hangingPunct="1"/>
            <a:r>
              <a:rPr lang="ko-KR" altLang="en-US" dirty="0"/>
              <a:t>데이터 검색과 정렬 </a:t>
            </a:r>
          </a:p>
        </p:txBody>
      </p:sp>
      <p:pic>
        <p:nvPicPr>
          <p:cNvPr id="6146" name="Picture 2" descr="C:\Users\chun\AppData\Local\Microsoft\Windows\Temporary Internet Files\Content.IE5\0FU976SA\MC9004348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86" y="308198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192-E2AB-4416-9317-11CBDAE0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/>
              <a:t>난수</a:t>
            </a:r>
            <a:r>
              <a:rPr lang="ko-KR" altLang="en-US" sz="3600" dirty="0"/>
              <a:t> 함수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b="1" dirty="0" err="1"/>
              <a:t>난수</a:t>
            </a:r>
            <a:r>
              <a:rPr lang="en-US" altLang="ko-KR" b="1" dirty="0"/>
              <a:t>(random number)</a:t>
            </a:r>
            <a:r>
              <a:rPr lang="ko-KR" altLang="en-US" dirty="0"/>
              <a:t>는 규칙성이 없이 임의로 생성되는 수이다</a:t>
            </a:r>
            <a:r>
              <a:rPr lang="en-US" altLang="ko-KR" dirty="0"/>
              <a:t>. </a:t>
            </a:r>
          </a:p>
          <a:p>
            <a:pPr eaLnBrk="1" hangingPunct="1">
              <a:defRPr/>
            </a:pPr>
            <a:r>
              <a:rPr lang="ko-KR" altLang="en-US" dirty="0" err="1"/>
              <a:t>난수는</a:t>
            </a:r>
            <a:r>
              <a:rPr lang="ko-KR" altLang="en-US" dirty="0"/>
              <a:t> </a:t>
            </a:r>
            <a:r>
              <a:rPr lang="ko-KR" altLang="en-US" dirty="0" err="1"/>
              <a:t>암호학이나</a:t>
            </a:r>
            <a:r>
              <a:rPr lang="ko-KR" altLang="en-US" dirty="0"/>
              <a:t> 시뮬레이션</a:t>
            </a:r>
            <a:r>
              <a:rPr lang="en-US" altLang="ko-KR" dirty="0"/>
              <a:t>, </a:t>
            </a:r>
            <a:r>
              <a:rPr lang="ko-KR" altLang="en-US" dirty="0"/>
              <a:t>게임 등에서 필수적이다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/>
              <a:t>rand()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dirty="0" err="1">
                <a:cs typeface="+mn-cs"/>
              </a:rPr>
              <a:t>난수를</a:t>
            </a:r>
            <a:r>
              <a:rPr lang="ko-KR" altLang="en-US" dirty="0">
                <a:cs typeface="+mn-cs"/>
              </a:rPr>
              <a:t> 생성하는 함수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>
                <a:cs typeface="+mn-cs"/>
              </a:rPr>
              <a:t>0</a:t>
            </a:r>
            <a:r>
              <a:rPr lang="ko-KR" altLang="en-US" dirty="0">
                <a:cs typeface="+mn-cs"/>
              </a:rPr>
              <a:t>부터 </a:t>
            </a:r>
            <a:r>
              <a:rPr lang="en-US" altLang="ko-KR" dirty="0">
                <a:cs typeface="+mn-cs"/>
              </a:rPr>
              <a:t>RAND_MAX (VC</a:t>
            </a:r>
            <a:r>
              <a:rPr lang="ko-KR" altLang="en-US" dirty="0">
                <a:cs typeface="+mn-cs"/>
              </a:rPr>
              <a:t>의 경우</a:t>
            </a:r>
            <a:r>
              <a:rPr lang="en-US" altLang="ko-KR" dirty="0">
                <a:cs typeface="+mn-cs"/>
              </a:rPr>
              <a:t>: 32767)</a:t>
            </a:r>
            <a:r>
              <a:rPr lang="ko-KR" altLang="en-US" dirty="0">
                <a:cs typeface="+mn-cs"/>
              </a:rPr>
              <a:t>까지의 난수를 생성</a:t>
            </a:r>
          </a:p>
        </p:txBody>
      </p:sp>
      <p:pic>
        <p:nvPicPr>
          <p:cNvPr id="78852" name="Picture 32" descr="C:\Users\sec\AppData\Local\Microsoft\Windows\Temporary Internet Files\Content.IE5\KH8L8D0R\MC9004164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02" y="4633993"/>
            <a:ext cx="2360121" cy="135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ED7713-234C-4803-A8C4-7EFC0AC0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568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로또</a:t>
            </a:r>
            <a:r>
              <a:rPr lang="ko-KR" altLang="en-US" dirty="0"/>
              <a:t> 번호 생성하기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번 사이의 </a:t>
            </a:r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2488151"/>
            <a:ext cx="7651569" cy="167314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1E53B-7B8C-4CE9-98B3-9B56E2E7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9642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96800" y="1552283"/>
            <a:ext cx="7721600" cy="30564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rand());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ko-KR" altLang="en-US" sz="3600" dirty="0"/>
              <a:t>로또 번호 생성하기</a:t>
            </a:r>
            <a:endParaRPr lang="ko-KR" altLang="en-US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31020B-13BF-4C64-A276-277A81A1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  <p:grpSp>
        <p:nvGrpSpPr>
          <p:cNvPr id="10" name="그룹 9"/>
          <p:cNvGrpSpPr/>
          <p:nvPr/>
        </p:nvGrpSpPr>
        <p:grpSpPr>
          <a:xfrm>
            <a:off x="4876799" y="4282346"/>
            <a:ext cx="3886201" cy="2308343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94075" y="4907283"/>
            <a:ext cx="3432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41 18467 6334 26500 19169 15724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3961" y="4962090"/>
            <a:ext cx="2954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tx2"/>
                </a:solidFill>
              </a:rPr>
              <a:t>0</a:t>
            </a:r>
            <a:r>
              <a:rPr lang="ko-KR" altLang="en-US" sz="1600" dirty="0">
                <a:solidFill>
                  <a:schemeClr val="tx2"/>
                </a:solidFill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</a:rPr>
              <a:t>32767 </a:t>
            </a:r>
            <a:r>
              <a:rPr lang="ko-KR" altLang="en-US" sz="1600" dirty="0">
                <a:solidFill>
                  <a:schemeClr val="tx2"/>
                </a:solidFill>
              </a:rPr>
              <a:t>사이의 정수 생성</a:t>
            </a:r>
          </a:p>
        </p:txBody>
      </p:sp>
      <p:sp>
        <p:nvSpPr>
          <p:cNvPr id="12" name="자유형 11"/>
          <p:cNvSpPr/>
          <p:nvPr/>
        </p:nvSpPr>
        <p:spPr bwMode="auto">
          <a:xfrm flipH="1">
            <a:off x="3564679" y="4489328"/>
            <a:ext cx="2116613" cy="452216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r>
              <a:rPr lang="ko-KR" altLang="en-US" dirty="0"/>
              <a:t>이 필요한 이유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19A372-65D8-40B2-A9A3-4E0C9B8A7CE5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1. </a:t>
            </a:r>
            <a:r>
              <a:rPr lang="ko-KR" altLang="en-US" dirty="0"/>
              <a:t>복잡하고 큰 프로그램을 부분으로 나누어 구현</a:t>
            </a:r>
            <a:endParaRPr lang="en-US" altLang="ko-KR" dirty="0"/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246DE5-9C05-4940-909D-78ED2B9B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52713"/>
            <a:ext cx="4886537" cy="326416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2EF9B9-848A-4992-947E-C40B2748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322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 </a:t>
            </a:r>
            <a:r>
              <a:rPr lang="ko-KR" altLang="en-US" dirty="0"/>
              <a:t>사이로 제한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78855" y="1649663"/>
            <a:ext cx="8153400" cy="4495800"/>
          </a:xfrm>
        </p:spPr>
        <p:txBody>
          <a:bodyPr>
            <a:normAutofit lnSpcReduction="10000"/>
          </a:bodyPr>
          <a:lstStyle/>
          <a:p>
            <a:pPr latinLnBrk="0"/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("%d ", (rand()%45)+1);</a:t>
            </a: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r>
              <a:rPr lang="ko-KR" altLang="en-US" dirty="0">
                <a:latin typeface="Trebuchet MS" pitchFamily="34" charset="0"/>
              </a:rPr>
              <a:t>하지만 실행할 때마다 항상 똑같은 </a:t>
            </a:r>
            <a:r>
              <a:rPr lang="ko-KR" altLang="en-US" dirty="0" err="1">
                <a:latin typeface="Trebuchet MS" pitchFamily="34" charset="0"/>
              </a:rPr>
              <a:t>난수가</a:t>
            </a:r>
            <a:r>
              <a:rPr lang="ko-KR" altLang="en-US" dirty="0">
                <a:latin typeface="Trebuchet MS" pitchFamily="34" charset="0"/>
              </a:rPr>
              <a:t> 발생된다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64550" y="2273120"/>
            <a:ext cx="3063029" cy="2308343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925870" y="2683122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42 18 35 41 45 20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4973435" y="1874796"/>
            <a:ext cx="862726" cy="805627"/>
          </a:xfrm>
          <a:custGeom>
            <a:avLst/>
            <a:gdLst>
              <a:gd name="connsiteX0" fmla="*/ 0 w 1202292"/>
              <a:gd name="connsiteY0" fmla="*/ 0 h 855133"/>
              <a:gd name="connsiteX1" fmla="*/ 338667 w 1202292"/>
              <a:gd name="connsiteY1" fmla="*/ 8467 h 855133"/>
              <a:gd name="connsiteX2" fmla="*/ 397934 w 1202292"/>
              <a:gd name="connsiteY2" fmla="*/ 25400 h 855133"/>
              <a:gd name="connsiteX3" fmla="*/ 448734 w 1202292"/>
              <a:gd name="connsiteY3" fmla="*/ 33867 h 855133"/>
              <a:gd name="connsiteX4" fmla="*/ 558800 w 1202292"/>
              <a:gd name="connsiteY4" fmla="*/ 67733 h 855133"/>
              <a:gd name="connsiteX5" fmla="*/ 635000 w 1202292"/>
              <a:gd name="connsiteY5" fmla="*/ 101600 h 855133"/>
              <a:gd name="connsiteX6" fmla="*/ 685800 w 1202292"/>
              <a:gd name="connsiteY6" fmla="*/ 118533 h 855133"/>
              <a:gd name="connsiteX7" fmla="*/ 753534 w 1202292"/>
              <a:gd name="connsiteY7" fmla="*/ 135467 h 855133"/>
              <a:gd name="connsiteX8" fmla="*/ 778934 w 1202292"/>
              <a:gd name="connsiteY8" fmla="*/ 152400 h 855133"/>
              <a:gd name="connsiteX9" fmla="*/ 846667 w 1202292"/>
              <a:gd name="connsiteY9" fmla="*/ 186267 h 855133"/>
              <a:gd name="connsiteX10" fmla="*/ 905934 w 1202292"/>
              <a:gd name="connsiteY10" fmla="*/ 220133 h 855133"/>
              <a:gd name="connsiteX11" fmla="*/ 948267 w 1202292"/>
              <a:gd name="connsiteY11" fmla="*/ 270933 h 855133"/>
              <a:gd name="connsiteX12" fmla="*/ 1007534 w 1202292"/>
              <a:gd name="connsiteY12" fmla="*/ 330200 h 855133"/>
              <a:gd name="connsiteX13" fmla="*/ 1032934 w 1202292"/>
              <a:gd name="connsiteY13" fmla="*/ 364067 h 855133"/>
              <a:gd name="connsiteX14" fmla="*/ 1049867 w 1202292"/>
              <a:gd name="connsiteY14" fmla="*/ 389467 h 855133"/>
              <a:gd name="connsiteX15" fmla="*/ 1075267 w 1202292"/>
              <a:gd name="connsiteY15" fmla="*/ 414867 h 855133"/>
              <a:gd name="connsiteX16" fmla="*/ 1092200 w 1202292"/>
              <a:gd name="connsiteY16" fmla="*/ 448733 h 855133"/>
              <a:gd name="connsiteX17" fmla="*/ 1109134 w 1202292"/>
              <a:gd name="connsiteY17" fmla="*/ 474133 h 855133"/>
              <a:gd name="connsiteX18" fmla="*/ 1134534 w 1202292"/>
              <a:gd name="connsiteY18" fmla="*/ 541867 h 855133"/>
              <a:gd name="connsiteX19" fmla="*/ 1159934 w 1202292"/>
              <a:gd name="connsiteY19" fmla="*/ 626533 h 855133"/>
              <a:gd name="connsiteX20" fmla="*/ 1168400 w 1202292"/>
              <a:gd name="connsiteY20" fmla="*/ 651933 h 855133"/>
              <a:gd name="connsiteX21" fmla="*/ 1185334 w 1202292"/>
              <a:gd name="connsiteY21" fmla="*/ 753533 h 855133"/>
              <a:gd name="connsiteX22" fmla="*/ 1193800 w 1202292"/>
              <a:gd name="connsiteY22" fmla="*/ 787400 h 855133"/>
              <a:gd name="connsiteX23" fmla="*/ 1202267 w 1202292"/>
              <a:gd name="connsiteY23" fmla="*/ 855133 h 85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2292" h="855133">
                <a:moveTo>
                  <a:pt x="0" y="0"/>
                </a:moveTo>
                <a:cubicBezTo>
                  <a:pt x="112889" y="2822"/>
                  <a:pt x="225972" y="1274"/>
                  <a:pt x="338667" y="8467"/>
                </a:cubicBezTo>
                <a:cubicBezTo>
                  <a:pt x="359171" y="9776"/>
                  <a:pt x="377914" y="20780"/>
                  <a:pt x="397934" y="25400"/>
                </a:cubicBezTo>
                <a:cubicBezTo>
                  <a:pt x="414661" y="29260"/>
                  <a:pt x="432007" y="30007"/>
                  <a:pt x="448734" y="33867"/>
                </a:cubicBezTo>
                <a:cubicBezTo>
                  <a:pt x="475101" y="39952"/>
                  <a:pt x="532000" y="57987"/>
                  <a:pt x="558800" y="67733"/>
                </a:cubicBezTo>
                <a:cubicBezTo>
                  <a:pt x="715978" y="124889"/>
                  <a:pt x="501903" y="48362"/>
                  <a:pt x="635000" y="101600"/>
                </a:cubicBezTo>
                <a:cubicBezTo>
                  <a:pt x="651573" y="108229"/>
                  <a:pt x="668580" y="113837"/>
                  <a:pt x="685800" y="118533"/>
                </a:cubicBezTo>
                <a:cubicBezTo>
                  <a:pt x="707057" y="124330"/>
                  <a:pt x="732981" y="125190"/>
                  <a:pt x="753534" y="135467"/>
                </a:cubicBezTo>
                <a:cubicBezTo>
                  <a:pt x="762635" y="140018"/>
                  <a:pt x="770001" y="147527"/>
                  <a:pt x="778934" y="152400"/>
                </a:cubicBezTo>
                <a:cubicBezTo>
                  <a:pt x="801094" y="164488"/>
                  <a:pt x="826473" y="171121"/>
                  <a:pt x="846667" y="186267"/>
                </a:cubicBezTo>
                <a:cubicBezTo>
                  <a:pt x="887674" y="217022"/>
                  <a:pt x="867147" y="207205"/>
                  <a:pt x="905934" y="220133"/>
                </a:cubicBezTo>
                <a:cubicBezTo>
                  <a:pt x="972718" y="286920"/>
                  <a:pt x="847593" y="160192"/>
                  <a:pt x="948267" y="270933"/>
                </a:cubicBezTo>
                <a:cubicBezTo>
                  <a:pt x="967061" y="291606"/>
                  <a:pt x="990771" y="307849"/>
                  <a:pt x="1007534" y="330200"/>
                </a:cubicBezTo>
                <a:cubicBezTo>
                  <a:pt x="1016001" y="341489"/>
                  <a:pt x="1024732" y="352584"/>
                  <a:pt x="1032934" y="364067"/>
                </a:cubicBezTo>
                <a:cubicBezTo>
                  <a:pt x="1038848" y="372347"/>
                  <a:pt x="1043353" y="381650"/>
                  <a:pt x="1049867" y="389467"/>
                </a:cubicBezTo>
                <a:cubicBezTo>
                  <a:pt x="1057532" y="398665"/>
                  <a:pt x="1068307" y="405124"/>
                  <a:pt x="1075267" y="414867"/>
                </a:cubicBezTo>
                <a:cubicBezTo>
                  <a:pt x="1082603" y="425137"/>
                  <a:pt x="1085938" y="437775"/>
                  <a:pt x="1092200" y="448733"/>
                </a:cubicBezTo>
                <a:cubicBezTo>
                  <a:pt x="1097249" y="457568"/>
                  <a:pt x="1103489" y="465666"/>
                  <a:pt x="1109134" y="474133"/>
                </a:cubicBezTo>
                <a:cubicBezTo>
                  <a:pt x="1134287" y="549597"/>
                  <a:pt x="1094052" y="430543"/>
                  <a:pt x="1134534" y="541867"/>
                </a:cubicBezTo>
                <a:cubicBezTo>
                  <a:pt x="1161353" y="615618"/>
                  <a:pt x="1143092" y="567585"/>
                  <a:pt x="1159934" y="626533"/>
                </a:cubicBezTo>
                <a:cubicBezTo>
                  <a:pt x="1162386" y="635114"/>
                  <a:pt x="1166236" y="643275"/>
                  <a:pt x="1168400" y="651933"/>
                </a:cubicBezTo>
                <a:cubicBezTo>
                  <a:pt x="1180100" y="698735"/>
                  <a:pt x="1175776" y="700961"/>
                  <a:pt x="1185334" y="753533"/>
                </a:cubicBezTo>
                <a:cubicBezTo>
                  <a:pt x="1187416" y="764982"/>
                  <a:pt x="1191518" y="775990"/>
                  <a:pt x="1193800" y="787400"/>
                </a:cubicBezTo>
                <a:cubicBezTo>
                  <a:pt x="1203195" y="834376"/>
                  <a:pt x="1202267" y="824121"/>
                  <a:pt x="1202267" y="85513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B69E1-C341-4CE0-A1AB-5865B1E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128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실행할 때마다 다르게 하려면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ko-KR" altLang="en-US" dirty="0" err="1"/>
              <a:t>난수를</a:t>
            </a:r>
            <a:r>
              <a:rPr lang="ko-KR" altLang="en-US" dirty="0"/>
              <a:t> 다르게 생성하려면 </a:t>
            </a:r>
            <a:r>
              <a:rPr lang="ko-KR" altLang="en-US" b="1" dirty="0" err="1"/>
              <a:t>시드</a:t>
            </a:r>
            <a:r>
              <a:rPr lang="en-US" altLang="ko-KR" b="1" dirty="0"/>
              <a:t>(seed)</a:t>
            </a:r>
            <a:r>
              <a:rPr lang="ko-KR" altLang="en-US" dirty="0"/>
              <a:t>를 다르게 하여야 한다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pPr lvl="1"/>
            <a:r>
              <a:rPr lang="en-US" altLang="ko-KR" dirty="0" err="1"/>
              <a:t>srand</a:t>
            </a:r>
            <a:r>
              <a:rPr lang="en-US" altLang="ko-KR" dirty="0"/>
              <a:t>( (unsigned)time( NULL ) );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6313" y="2441359"/>
            <a:ext cx="7354026" cy="41880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MAX 45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 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1+rand()%MAX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910916" y="4809067"/>
            <a:ext cx="2805017" cy="685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5562" y="4512733"/>
            <a:ext cx="3114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 err="1">
                <a:solidFill>
                  <a:schemeClr val="tx2"/>
                </a:solidFill>
              </a:rPr>
              <a:t>시드를</a:t>
            </a:r>
            <a:r>
              <a:rPr lang="ko-KR" altLang="en-US" sz="1600" dirty="0">
                <a:solidFill>
                  <a:schemeClr val="tx2"/>
                </a:solidFill>
              </a:rPr>
              <a:t> 설정하는 가장 일반적인 방법은 현재의 시각을 </a:t>
            </a:r>
            <a:r>
              <a:rPr lang="ko-KR" altLang="en-US" sz="1600" dirty="0" err="1">
                <a:solidFill>
                  <a:schemeClr val="tx2"/>
                </a:solidFill>
              </a:rPr>
              <a:t>시드로</a:t>
            </a:r>
            <a:r>
              <a:rPr lang="ko-KR" altLang="en-US" sz="1600" dirty="0">
                <a:solidFill>
                  <a:schemeClr val="tx2"/>
                </a:solidFill>
              </a:rPr>
              <a:t> 사용하는 것이다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현재 시각은 실행할 때마다 달라지기 때문이다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4220633" y="4318001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210CF98-BE36-405E-AB62-0BD61051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218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동전</a:t>
            </a:r>
            <a:r>
              <a:rPr lang="en-US" altLang="ko-KR" dirty="0"/>
              <a:t> </a:t>
            </a:r>
            <a:r>
              <a:rPr lang="ko-KR" altLang="en-US" dirty="0"/>
              <a:t>던지기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동전을 </a:t>
            </a:r>
            <a:r>
              <a:rPr lang="en-US" altLang="ko-KR" dirty="0"/>
              <a:t>100</a:t>
            </a:r>
            <a:r>
              <a:rPr lang="ko-KR" altLang="en-US" dirty="0"/>
              <a:t>번 던져서 앞면이 나오는 횟수와 뒷면이 나오는 횟수를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63695" y="2618913"/>
            <a:ext cx="3248329" cy="230834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441556" y="3073740"/>
            <a:ext cx="1611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동전의 앞면</a:t>
            </a:r>
            <a:r>
              <a:rPr lang="en-US" altLang="ko-KR" sz="1600" i="1" dirty="0">
                <a:solidFill>
                  <a:schemeClr val="bg1"/>
                </a:solidFill>
              </a:rPr>
              <a:t>: 53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동전의 뒷면</a:t>
            </a:r>
            <a:r>
              <a:rPr lang="en-US" altLang="ko-KR" sz="1600" i="1" dirty="0">
                <a:solidFill>
                  <a:schemeClr val="bg1"/>
                </a:solidFill>
              </a:rPr>
              <a:t>: 47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68" y="2534030"/>
            <a:ext cx="1962150" cy="2514600"/>
          </a:xfrm>
          <a:prstGeom prst="rect">
            <a:avLst/>
          </a:prstGeom>
        </p:spPr>
      </p:pic>
      <p:sp>
        <p:nvSpPr>
          <p:cNvPr id="167" name="슬라이드 번호 개체 틀 166">
            <a:extLst>
              <a:ext uri="{FF2B5EF4-FFF2-40B4-BE49-F238E27FC236}">
                <a16:creationId xmlns:a16="http://schemas.microsoft.com/office/drawing/2014/main" id="{F12F5471-BC2F-459D-A150-C4F365DB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892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415031"/>
            <a:ext cx="7267699" cy="61722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stdlib.h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time.h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int </a:t>
            </a:r>
            <a:r>
              <a:rPr lang="en-US" altLang="ko-KR" sz="1600" kern="0" dirty="0" err="1">
                <a:latin typeface="Trebuchet MS" pitchFamily="34" charset="0"/>
              </a:rPr>
              <a:t>coin_toss</a:t>
            </a:r>
            <a:r>
              <a:rPr lang="en-US" altLang="ko-KR" sz="1600" kern="0" dirty="0">
                <a:latin typeface="Trebuchet MS" pitchFamily="34" charset="0"/>
              </a:rPr>
              <a:t>( void );   // </a:t>
            </a:r>
            <a:r>
              <a:rPr lang="ko-KR" altLang="en-US" sz="1600" kern="0" dirty="0">
                <a:latin typeface="Trebuchet MS" pitchFamily="34" charset="0"/>
              </a:rPr>
              <a:t>앞면이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을 뒷면이면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을 </a:t>
            </a:r>
            <a:r>
              <a:rPr lang="en-US" altLang="ko-KR" sz="1600" kern="0" dirty="0">
                <a:latin typeface="Trebuchet MS" pitchFamily="34" charset="0"/>
              </a:rPr>
              <a:t>return</a:t>
            </a:r>
            <a:r>
              <a:rPr lang="ko-KR" altLang="en-US" sz="1600" kern="0" dirty="0">
                <a:latin typeface="Trebuchet MS" pitchFamily="34" charset="0"/>
              </a:rPr>
              <a:t>하는 함수</a:t>
            </a: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 void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toss;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heads =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tails =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srand</a:t>
            </a:r>
            <a:r>
              <a:rPr lang="en-US" altLang="ko-KR" sz="1600" kern="0" dirty="0">
                <a:latin typeface="Trebuchet MS" pitchFamily="34" charset="0"/>
              </a:rPr>
              <a:t>((unsigned)time(NULL));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for( toss = 0; toss &lt; 100; toss++ ){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if(</a:t>
            </a:r>
            <a:r>
              <a:rPr lang="en-US" altLang="ko-KR" sz="1600" kern="0" dirty="0" err="1">
                <a:latin typeface="Trebuchet MS" pitchFamily="34" charset="0"/>
              </a:rPr>
              <a:t>coin_toss</a:t>
            </a:r>
            <a:r>
              <a:rPr lang="en-US" altLang="ko-KR" sz="1600" kern="0" dirty="0">
                <a:latin typeface="Trebuchet MS" pitchFamily="34" charset="0"/>
              </a:rPr>
              <a:t>( ) == 1)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    heads++;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else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    tails++;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9FE39E-B134-4B55-A1BC-B9B192A4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5942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16276" y="1552862"/>
            <a:ext cx="7721600" cy="47074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동전의 앞면</a:t>
            </a:r>
            <a:r>
              <a:rPr lang="en-US" altLang="ko-KR" sz="1600" kern="0" dirty="0">
                <a:latin typeface="Trebuchet MS" pitchFamily="34" charset="0"/>
              </a:rPr>
              <a:t>: %d \n", heads);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동전의 뒷면</a:t>
            </a:r>
            <a:r>
              <a:rPr lang="en-US" altLang="ko-KR" sz="1600" kern="0" dirty="0">
                <a:latin typeface="Trebuchet MS" pitchFamily="34" charset="0"/>
              </a:rPr>
              <a:t>: %d \n", tails);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return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  // end of main()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Int </a:t>
            </a:r>
            <a:r>
              <a:rPr lang="en-US" altLang="ko-KR" sz="1600" kern="0" dirty="0" err="1">
                <a:latin typeface="Trebuchet MS" pitchFamily="34" charset="0"/>
              </a:rPr>
              <a:t>coin_toss</a:t>
            </a:r>
            <a:r>
              <a:rPr lang="en-US" altLang="ko-KR" sz="1600" kern="0" dirty="0">
                <a:latin typeface="Trebuchet MS" pitchFamily="34" charset="0"/>
              </a:rPr>
              <a:t>(void)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rand() % 2;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if(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== 0)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return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else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        return 1;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2D77BA-FD35-43C7-9001-55BC08A6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332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불규칙하게</a:t>
            </a:r>
            <a:r>
              <a:rPr lang="en-US" altLang="ko-KR" dirty="0"/>
              <a:t> </a:t>
            </a:r>
            <a:r>
              <a:rPr lang="ko-KR" altLang="en-US" dirty="0"/>
              <a:t>점 그리기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6540" y="1774482"/>
            <a:ext cx="8153400" cy="25819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A069A6-A184-400A-B2D3-2700A410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2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점을 그리는 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6608" y="2121301"/>
            <a:ext cx="5353050" cy="19621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4C54BB-3583-4E26-9502-B404A1D1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553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559859"/>
            <a:ext cx="7721600" cy="50273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windows.h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stdlib.h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time.h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x, y, red, green, blue;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HDC 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GetWindowDC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GetForegroundWindow</a:t>
            </a:r>
            <a:r>
              <a:rPr lang="en-US" altLang="ko-KR" sz="1600" kern="0" dirty="0">
                <a:latin typeface="Trebuchet MS" pitchFamily="34" charset="0"/>
              </a:rPr>
              <a:t>());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srand</a:t>
            </a:r>
            <a:r>
              <a:rPr lang="en-US" altLang="ko-KR" sz="1600" kern="0" dirty="0">
                <a:latin typeface="Trebuchet MS" pitchFamily="34" charset="0"/>
              </a:rPr>
              <a:t>((unsigned)time(NULL));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AA9A1AA-7291-43F5-971E-70652926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불규칙하게</a:t>
            </a:r>
            <a:r>
              <a:rPr lang="en-US" altLang="ko-KR" dirty="0"/>
              <a:t> </a:t>
            </a:r>
            <a:r>
              <a:rPr lang="ko-KR" altLang="en-US" dirty="0"/>
              <a:t>점 그리기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C03AB7-417D-43E0-BAD4-9463BDAF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590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94102" y="1534404"/>
            <a:ext cx="7721600" cy="51845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10000;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x = rand() % 300;	// x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299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y = rand() % 300;        // y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299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                                           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red = rand() % 256;      // red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255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green = rand() % 256;   // green</a:t>
            </a:r>
            <a:r>
              <a:rPr lang="ko-KR" altLang="en-US" sz="1600" kern="0" dirty="0">
                <a:latin typeface="Trebuchet MS" pitchFamily="34" charset="0"/>
              </a:rPr>
              <a:t>은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255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blue = rand() % 256;      // blue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en-US" altLang="ko-KR" sz="1600" kern="0" dirty="0">
                <a:latin typeface="Trebuchet MS" pitchFamily="34" charset="0"/>
              </a:rPr>
              <a:t>0</a:t>
            </a:r>
            <a:r>
              <a:rPr lang="ko-KR" altLang="en-US" sz="1600" kern="0" dirty="0">
                <a:latin typeface="Trebuchet MS" pitchFamily="34" charset="0"/>
              </a:rPr>
              <a:t>에서 </a:t>
            </a:r>
            <a:r>
              <a:rPr lang="en-US" altLang="ko-KR" sz="1600" kern="0" dirty="0">
                <a:latin typeface="Trebuchet MS" pitchFamily="34" charset="0"/>
              </a:rPr>
              <a:t>255 </a:t>
            </a:r>
            <a:r>
              <a:rPr lang="ko-KR" altLang="en-US" sz="1600" kern="0" dirty="0">
                <a:latin typeface="Trebuchet MS" pitchFamily="34" charset="0"/>
              </a:rPr>
              <a:t>사이의 </a:t>
            </a:r>
            <a:r>
              <a:rPr lang="ko-KR" altLang="en-US" sz="1600" kern="0" dirty="0" err="1">
                <a:latin typeface="Trebuchet MS" pitchFamily="34" charset="0"/>
              </a:rPr>
              <a:t>랜덤한</a:t>
            </a:r>
            <a:r>
              <a:rPr lang="ko-KR" altLang="en-US" sz="1600" kern="0" dirty="0">
                <a:latin typeface="Trebuchet MS" pitchFamily="34" charset="0"/>
              </a:rPr>
              <a:t> 값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SetPixel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x, y, RGB(red, green, blue));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getch</a:t>
            </a:r>
            <a:r>
              <a:rPr lang="en-US" altLang="ko-KR" sz="1600" kern="0" dirty="0">
                <a:latin typeface="Trebuchet MS" pitchFamily="34" charset="0"/>
              </a:rPr>
              <a:t>();  // </a:t>
            </a:r>
            <a:r>
              <a:rPr lang="ko-KR" altLang="en-US" sz="1600" kern="0" dirty="0">
                <a:latin typeface="Trebuchet MS" pitchFamily="34" charset="0"/>
              </a:rPr>
              <a:t>화면을 유지하기 위해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ko-KR" altLang="en-US" sz="1600" kern="0" dirty="0" err="1">
                <a:latin typeface="Trebuchet MS" pitchFamily="34" charset="0"/>
              </a:rPr>
              <a:t>엔터를</a:t>
            </a:r>
            <a:r>
              <a:rPr lang="ko-KR" altLang="en-US" sz="1600" kern="0" dirty="0">
                <a:latin typeface="Trebuchet MS" pitchFamily="34" charset="0"/>
              </a:rPr>
              <a:t> 치면 종료</a:t>
            </a: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BFA783F-FEA1-4A76-B553-2DD6E32B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불규칙하게</a:t>
            </a:r>
            <a:r>
              <a:rPr lang="en-US" altLang="ko-KR" dirty="0"/>
              <a:t> </a:t>
            </a:r>
            <a:r>
              <a:rPr lang="ko-KR" altLang="en-US" dirty="0"/>
              <a:t>점 그리기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F22F66-3955-4C95-BBD8-A64A61E8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0632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8.6 </a:t>
            </a:r>
            <a:r>
              <a:rPr lang="ko-KR" altLang="en-US" sz="3600" dirty="0"/>
              <a:t>수학 라이브러리 함수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2941" y="1123738"/>
            <a:ext cx="6636531" cy="5734262"/>
          </a:xfrm>
          <a:prstGeom prst="rect">
            <a:avLst/>
          </a:prstGeom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330"/>
          <p:cNvSpPr>
            <a:spLocks noChangeArrowheads="1"/>
          </p:cNvSpPr>
          <p:nvPr/>
        </p:nvSpPr>
        <p:spPr bwMode="auto">
          <a:xfrm>
            <a:off x="0" y="749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34822" name="AutoShape 18" descr="PIC13C"/>
          <p:cNvSpPr>
            <a:spLocks noChangeAspect="1" noChangeArrowheads="1"/>
          </p:cNvSpPr>
          <p:nvPr/>
        </p:nvSpPr>
        <p:spPr bwMode="auto">
          <a:xfrm>
            <a:off x="1974850" y="1293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3" name="AutoShape 21" descr="PIC13D"/>
          <p:cNvSpPr>
            <a:spLocks noChangeAspect="1" noChangeArrowheads="1"/>
          </p:cNvSpPr>
          <p:nvPr/>
        </p:nvSpPr>
        <p:spPr bwMode="auto">
          <a:xfrm>
            <a:off x="1974850" y="1978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4" name="AutoShape 24" descr="PIC13E"/>
          <p:cNvSpPr>
            <a:spLocks noChangeAspect="1" noChangeArrowheads="1"/>
          </p:cNvSpPr>
          <p:nvPr/>
        </p:nvSpPr>
        <p:spPr bwMode="auto">
          <a:xfrm>
            <a:off x="1974850" y="266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5" name="AutoShape 35" descr="PIC13F"/>
          <p:cNvSpPr>
            <a:spLocks noChangeAspect="1" noChangeArrowheads="1"/>
          </p:cNvSpPr>
          <p:nvPr/>
        </p:nvSpPr>
        <p:spPr bwMode="auto">
          <a:xfrm>
            <a:off x="1677988" y="4233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6" name="AutoShape 38" descr="PIC140"/>
          <p:cNvSpPr>
            <a:spLocks noChangeAspect="1" noChangeArrowheads="1"/>
          </p:cNvSpPr>
          <p:nvPr/>
        </p:nvSpPr>
        <p:spPr bwMode="auto">
          <a:xfrm>
            <a:off x="1677988" y="46291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7" name="AutoShape 41" descr="PIC141"/>
          <p:cNvSpPr>
            <a:spLocks noChangeAspect="1" noChangeArrowheads="1"/>
          </p:cNvSpPr>
          <p:nvPr/>
        </p:nvSpPr>
        <p:spPr bwMode="auto">
          <a:xfrm>
            <a:off x="1677988" y="5024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8" name="AutoShape 51" descr="PIC142"/>
          <p:cNvSpPr>
            <a:spLocks noChangeAspect="1" noChangeArrowheads="1"/>
          </p:cNvSpPr>
          <p:nvPr/>
        </p:nvSpPr>
        <p:spPr bwMode="auto">
          <a:xfrm>
            <a:off x="1677988" y="66817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9" name="AutoShape 54" descr="PIC143"/>
          <p:cNvSpPr>
            <a:spLocks noChangeAspect="1" noChangeArrowheads="1"/>
          </p:cNvSpPr>
          <p:nvPr/>
        </p:nvSpPr>
        <p:spPr bwMode="auto">
          <a:xfrm>
            <a:off x="1677988" y="7153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7D6941-69B7-4CBC-A684-F8ADA8A1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r>
              <a:rPr lang="ko-KR" altLang="en-US" dirty="0"/>
              <a:t>이 필요한 이유</a:t>
            </a: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27F3925-3E76-43B9-90E2-BD2A9A9BF4D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18980" y="1799164"/>
            <a:ext cx="7106040" cy="242789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ADDB65-8EA1-4657-AB36-2DDF8200BE26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2. </a:t>
            </a:r>
            <a:r>
              <a:rPr lang="ko-KR" altLang="en-US" dirty="0"/>
              <a:t>반복되는 코드를 간단히</a:t>
            </a:r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C26ECE-6C8B-4649-9B3E-668793270B31}"/>
              </a:ext>
            </a:extLst>
          </p:cNvPr>
          <p:cNvGrpSpPr/>
          <p:nvPr/>
        </p:nvGrpSpPr>
        <p:grpSpPr>
          <a:xfrm>
            <a:off x="77445" y="4296973"/>
            <a:ext cx="8887493" cy="2275199"/>
            <a:chOff x="77445" y="4572641"/>
            <a:chExt cx="8887493" cy="227519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45" y="4572641"/>
              <a:ext cx="8887493" cy="2275199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5686821" y="5342483"/>
              <a:ext cx="0" cy="7013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29F2354-B9E7-401B-8980-D8D809F6B78E}"/>
                </a:ext>
              </a:extLst>
            </p:cNvPr>
            <p:cNvSpPr/>
            <p:nvPr/>
          </p:nvSpPr>
          <p:spPr>
            <a:xfrm>
              <a:off x="5534030" y="5238750"/>
              <a:ext cx="85716" cy="880110"/>
            </a:xfrm>
            <a:prstGeom prst="rect">
              <a:avLst/>
            </a:prstGeom>
            <a:solidFill>
              <a:srgbClr val="FEFBC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5F81AEA-4764-48A9-A2E0-BDE3DB07E7A6}"/>
                </a:ext>
              </a:extLst>
            </p:cNvPr>
            <p:cNvSpPr/>
            <p:nvPr/>
          </p:nvSpPr>
          <p:spPr>
            <a:xfrm>
              <a:off x="5491172" y="5273040"/>
              <a:ext cx="85716" cy="468630"/>
            </a:xfrm>
            <a:prstGeom prst="rect">
              <a:avLst/>
            </a:prstGeom>
            <a:solidFill>
              <a:srgbClr val="FEFBC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99722-476F-4535-BEFD-EE8D3A78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531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floor()</a:t>
            </a:r>
            <a:r>
              <a:rPr lang="ko-KR" altLang="en-US" b="1" dirty="0"/>
              <a:t>와 </a:t>
            </a:r>
            <a:r>
              <a:rPr lang="en-US" altLang="ko-KR" b="1" dirty="0"/>
              <a:t>ceil() </a:t>
            </a:r>
            <a:r>
              <a:rPr lang="ko-KR" altLang="en-US" b="1" dirty="0"/>
              <a:t>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6604" y="1927472"/>
            <a:ext cx="6629400" cy="1657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D8B522-04A5-4711-933E-A545BA6B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883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97298" y="1525217"/>
            <a:ext cx="7720013" cy="460664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</a:rPr>
              <a:t>삼각 함수 라이브러리 </a:t>
            </a: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math.h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        double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pi = 3.1415926535;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        double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x, y;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x = pi / 2;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y = sin( x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"sin( %f ) = %f\n"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x, y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y = cos( x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"cos( %f ) = %f\n"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x, y 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       return 0;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A84FE-A566-4C04-9706-A89A3E64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  <p:sp>
        <p:nvSpPr>
          <p:cNvPr id="2" name="순서도: 대체 처리 1"/>
          <p:cNvSpPr>
            <a:spLocks noChangeArrowheads="1"/>
          </p:cNvSpPr>
          <p:nvPr/>
        </p:nvSpPr>
        <p:spPr bwMode="auto">
          <a:xfrm>
            <a:off x="624445" y="1807792"/>
            <a:ext cx="2103437" cy="295275"/>
          </a:xfrm>
          <a:prstGeom prst="flowChartAlternateProcess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3164445" y="1596654"/>
            <a:ext cx="3503612" cy="387350"/>
          </a:xfrm>
          <a:prstGeom prst="wedgeRoundRectCallout">
            <a:avLst>
              <a:gd name="adj1" fmla="val -66500"/>
              <a:gd name="adj2" fmla="val 57233"/>
              <a:gd name="adj3" fmla="val 16667"/>
            </a:avLst>
          </a:prstGeom>
          <a:solidFill>
            <a:schemeClr val="tx2">
              <a:lumMod val="40000"/>
              <a:lumOff val="60000"/>
              <a:alpha val="61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1400" dirty="0">
                <a:latin typeface="굴림" panose="020B0600000101010101" pitchFamily="50" charset="-127"/>
              </a:rPr>
              <a:t>여러 수학 함수들을 포함하는 표준 라이브러리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나무 높이 측정</a:t>
            </a:r>
          </a:p>
        </p:txBody>
      </p:sp>
      <p:sp>
        <p:nvSpPr>
          <p:cNvPr id="166" name="슬라이드 번호 개체 틀 165">
            <a:extLst>
              <a:ext uri="{FF2B5EF4-FFF2-40B4-BE49-F238E27FC236}">
                <a16:creationId xmlns:a16="http://schemas.microsoft.com/office/drawing/2014/main" id="{F8D6CF4B-5BD6-4426-9D0F-759F9043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0" y="1632659"/>
            <a:ext cx="4244266" cy="244630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270845" y="4230376"/>
            <a:ext cx="4614045" cy="230834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2814631" y="4610188"/>
            <a:ext cx="34596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나무와의 길이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단위는 미터</a:t>
            </a:r>
            <a:r>
              <a:rPr lang="en-US" altLang="ko-KR" sz="1600" i="1" dirty="0">
                <a:solidFill>
                  <a:schemeClr val="bg1"/>
                </a:solidFill>
              </a:rPr>
              <a:t>): 4.2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측정자의 키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단위는 미터</a:t>
            </a:r>
            <a:r>
              <a:rPr lang="en-US" altLang="ko-KR" sz="1600" i="1" dirty="0">
                <a:solidFill>
                  <a:schemeClr val="bg1"/>
                </a:solidFill>
              </a:rPr>
              <a:t>): 1.8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각도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단위는 도</a:t>
            </a:r>
            <a:r>
              <a:rPr lang="en-US" altLang="ko-KR" sz="1600" i="1" dirty="0">
                <a:solidFill>
                  <a:schemeClr val="bg1"/>
                </a:solidFill>
              </a:rPr>
              <a:t>): 62</a:t>
            </a: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나무의 높이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단위는 미터</a:t>
            </a:r>
            <a:r>
              <a:rPr lang="en-US" altLang="ko-KR" sz="1600" i="1" dirty="0">
                <a:solidFill>
                  <a:schemeClr val="bg1"/>
                </a:solidFill>
              </a:rPr>
              <a:t>): 9.699047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56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537303"/>
            <a:ext cx="7721600" cy="48182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math.h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double height, distance, 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tree_height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, degrees, radians;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kern="0" dirty="0">
                <a:latin typeface="Cambria Math" panose="02040503050406030204" pitchFamily="18" charset="0"/>
              </a:rPr>
              <a:t>나무와의 길이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ko-KR" altLang="en-US" sz="1600" kern="0" dirty="0">
                <a:latin typeface="Cambria Math" panose="02040503050406030204" pitchFamily="18" charset="0"/>
              </a:rPr>
              <a:t>단위는 미터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): ");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("%lf", &amp;distance);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kern="0" dirty="0">
                <a:latin typeface="Cambria Math" panose="02040503050406030204" pitchFamily="18" charset="0"/>
              </a:rPr>
              <a:t>측정자의 키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ko-KR" altLang="en-US" sz="1600" kern="0" dirty="0">
                <a:latin typeface="Cambria Math" panose="02040503050406030204" pitchFamily="18" charset="0"/>
              </a:rPr>
              <a:t>단위는 미터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): ");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("%lf", &amp;height);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kern="0" dirty="0">
                <a:latin typeface="Cambria Math" panose="02040503050406030204" pitchFamily="18" charset="0"/>
              </a:rPr>
              <a:t>각도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ko-KR" altLang="en-US" sz="1600" kern="0" dirty="0">
                <a:latin typeface="Cambria Math" panose="02040503050406030204" pitchFamily="18" charset="0"/>
              </a:rPr>
              <a:t>단위는 도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): ");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("%lf", &amp;degrees);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radians = degrees * (3.141592 / 180.0);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tree_height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 = tan(radians)*distance + height;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("</a:t>
            </a:r>
            <a:r>
              <a:rPr lang="ko-KR" altLang="en-US" sz="1600" kern="0" dirty="0">
                <a:latin typeface="Cambria Math" panose="02040503050406030204" pitchFamily="18" charset="0"/>
              </a:rPr>
              <a:t>나무의 높이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ko-KR" altLang="en-US" sz="1600" kern="0" dirty="0">
                <a:latin typeface="Cambria Math" panose="02040503050406030204" pitchFamily="18" charset="0"/>
              </a:rPr>
              <a:t>단위는 미터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): %lf \n", </a:t>
            </a:r>
            <a:r>
              <a:rPr lang="en-US" altLang="ko-KR" sz="1600" kern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tree_height</a:t>
            </a: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0;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931E278-631B-4C72-9F28-893E0C6B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나무 높이 측정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0BCD81-215C-4857-967C-CE3812DF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691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삼각함수 그리기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572785"/>
            <a:ext cx="8153400" cy="4163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808638-5E22-4284-9BDD-802461C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9311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1559859"/>
            <a:ext cx="7721600" cy="50273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windows.h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math.h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#define PI 3.141592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double rad(double degree)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PI*degree / 180.0;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degree, x, y;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radian, result;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HWND </a:t>
            </a:r>
            <a:r>
              <a:rPr lang="en-US" altLang="ko-KR" sz="1600" kern="0" dirty="0" err="1">
                <a:latin typeface="Trebuchet MS" pitchFamily="34" charset="0"/>
              </a:rPr>
              <a:t>hwnd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GetForegroundWindow</a:t>
            </a:r>
            <a:r>
              <a:rPr lang="en-US" altLang="ko-KR" sz="1600" kern="0" dirty="0">
                <a:latin typeface="Trebuchet MS" pitchFamily="34" charset="0"/>
              </a:rPr>
              <a:t>();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HDC 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GetWindowDC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hwnd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BB6054B-4B78-4647-8D35-A8065563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삼각함수 그리기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38D6B8-1EB0-4DD8-A381-0ACFCA59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337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1851" y="1553896"/>
            <a:ext cx="7721600" cy="425021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MoveToEx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30, 200, 0);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LineTo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500, 200);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MoveToEx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30, 200, 0);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LineTo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30, 0);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(degree = 0; degree &lt;= 360; degree++)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{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result = sin(rad((double)degree));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x = degree + 30;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y = 200 - (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)(100.0*result);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SetPixel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hdc</a:t>
            </a:r>
            <a:r>
              <a:rPr lang="en-US" altLang="ko-KR" sz="1600" kern="0" dirty="0">
                <a:latin typeface="Trebuchet MS" pitchFamily="34" charset="0"/>
              </a:rPr>
              <a:t>, x, y, RGB(255, 0, 0));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DECEFC-C00D-4A29-93E3-CA532EEA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삼각함수 그리기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61D390-7DB5-4F69-9A72-0200485C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74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함수를 사용하면 전체 프로그램을 모듈로 나눌 수 있어서 개발 과정이 쉬워지고 보다 체계적이 되면서 유지보수도 쉬워진다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사용하면 코드가 중복되는 것을 막을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한번 작성된 함수는 여러 번 재사용할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27" y="3848100"/>
            <a:ext cx="3775546" cy="252203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087E0-C9CB-4CAA-94EA-0A39539C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2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Function</a:t>
            </a:r>
            <a:r>
              <a:rPr lang="ko-KR" altLang="en-US" sz="3600" dirty="0"/>
              <a:t>의 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C5D6C0-D633-44D4-AC02-54EF2413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28EDD-A611-4A30-8916-DE30553712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7" y="1516698"/>
            <a:ext cx="8744706" cy="4467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8.2 Function</a:t>
            </a:r>
            <a:r>
              <a:rPr lang="ko-KR" altLang="en-US" sz="3600" dirty="0"/>
              <a:t>의 정의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8468" y="3833058"/>
            <a:ext cx="8153400" cy="2665711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C639296-4B40-403E-A7F6-FD4F42D0E4D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000" dirty="0" err="1"/>
              <a:t>returnType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functionName</a:t>
            </a:r>
            <a:r>
              <a:rPr lang="en-US" altLang="ko-KR" sz="2000" dirty="0"/>
              <a:t>(type1 para1, type2 para2, ...)</a:t>
            </a:r>
            <a:br>
              <a:rPr lang="en-US" altLang="ko-KR" sz="2000" dirty="0"/>
            </a:br>
            <a:r>
              <a:rPr lang="en-US" altLang="ko-KR" sz="2000" dirty="0"/>
              <a:t>{</a:t>
            </a:r>
            <a:br>
              <a:rPr lang="en-US" altLang="ko-KR" sz="2000" dirty="0"/>
            </a:br>
            <a:r>
              <a:rPr lang="en-US" altLang="ko-KR" sz="2000" dirty="0"/>
              <a:t>      statement1;</a:t>
            </a:r>
            <a:br>
              <a:rPr lang="en-US" altLang="ko-KR" sz="2000" dirty="0"/>
            </a:br>
            <a:r>
              <a:rPr lang="en-US" altLang="ko-KR" sz="2000" dirty="0"/>
              <a:t>      statement2;</a:t>
            </a:r>
            <a:br>
              <a:rPr lang="en-US" altLang="ko-KR" sz="2000" dirty="0"/>
            </a:br>
            <a:r>
              <a:rPr lang="en-US" altLang="ko-KR" sz="2000" dirty="0"/>
              <a:t>      …</a:t>
            </a:r>
            <a:br>
              <a:rPr lang="en-US" altLang="ko-KR" sz="2000" dirty="0"/>
            </a:br>
            <a:r>
              <a:rPr lang="en-US" altLang="ko-KR" sz="2000" dirty="0"/>
              <a:t>      return value;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4D9E1B-F173-489F-929D-E77C5166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call (</a:t>
            </a:r>
            <a:r>
              <a:rPr lang="ko-KR" altLang="en-US" dirty="0"/>
              <a:t>함수 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5107" y="1868102"/>
            <a:ext cx="8743528" cy="355778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AC5B26-22A5-45A0-A32C-1C9D989E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927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8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1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6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3161</Words>
  <Application>Microsoft Office PowerPoint</Application>
  <PresentationFormat>화면 슬라이드 쇼(4:3)</PresentationFormat>
  <Paragraphs>601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15</vt:i4>
      </vt:variant>
      <vt:variant>
        <vt:lpstr>슬라이드 제목</vt:lpstr>
      </vt:variant>
      <vt:variant>
        <vt:i4>56</vt:i4>
      </vt:variant>
    </vt:vector>
  </HeadingPairs>
  <TitlesOfParts>
    <vt:vector size="82" baseType="lpstr">
      <vt:lpstr>HY헤드라인M</vt:lpstr>
      <vt:lpstr>굴림</vt:lpstr>
      <vt:lpstr>새굴림</vt:lpstr>
      <vt:lpstr>Arial</vt:lpstr>
      <vt:lpstr>Cambria Math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5_가을</vt:lpstr>
      <vt:lpstr>6_가을</vt:lpstr>
      <vt:lpstr>1_가을</vt:lpstr>
      <vt:lpstr>1_Crayons</vt:lpstr>
      <vt:lpstr>2_가을</vt:lpstr>
      <vt:lpstr>Back-to-school presentation</vt:lpstr>
      <vt:lpstr>2_Crayons</vt:lpstr>
      <vt:lpstr>3_Crayons</vt:lpstr>
      <vt:lpstr>3_가을</vt:lpstr>
      <vt:lpstr>4_가을</vt:lpstr>
      <vt:lpstr>8_가을</vt:lpstr>
      <vt:lpstr>9_가을</vt:lpstr>
      <vt:lpstr>10_가을</vt:lpstr>
      <vt:lpstr>11_가을</vt:lpstr>
      <vt:lpstr>Chapter 08. 함수</vt:lpstr>
      <vt:lpstr>이번 장에서 학습할 내용</vt:lpstr>
      <vt:lpstr>8.1 Function(함수)란?</vt:lpstr>
      <vt:lpstr>Function이 필요한 이유</vt:lpstr>
      <vt:lpstr>Function이 필요한 이유</vt:lpstr>
      <vt:lpstr>Function의 장점</vt:lpstr>
      <vt:lpstr>Function의 종류</vt:lpstr>
      <vt:lpstr>8.2 Function의 정의</vt:lpstr>
      <vt:lpstr>Function call (함수 호출)</vt:lpstr>
      <vt:lpstr>예제 #1: print_stars() </vt:lpstr>
      <vt:lpstr>예제 #1: print_stars()</vt:lpstr>
      <vt:lpstr>Parameter(매개 변수)와 Return value(반환값)</vt:lpstr>
      <vt:lpstr>Parameter(매개변수)와 Argument(인수)</vt:lpstr>
      <vt:lpstr>Return value (반환값)</vt:lpstr>
      <vt:lpstr>예제 #2: max()</vt:lpstr>
      <vt:lpstr>예제 #2: get_max()</vt:lpstr>
      <vt:lpstr>예제#3: 정수를 입력받는 get_integer() 함수</vt:lpstr>
      <vt:lpstr>예제#3: 정수를 입력받는 get_integer() 함수</vt:lpstr>
      <vt:lpstr>예제#4: 정수의 합을 계산하는 add() 함수</vt:lpstr>
      <vt:lpstr>예제#4: 정수의 합을 계산하는 add() 함수</vt:lpstr>
      <vt:lpstr>예제</vt:lpstr>
      <vt:lpstr>Lab: 팩토리얼 계산 함수</vt:lpstr>
      <vt:lpstr>Lab: 팩토리얼 계산 함수</vt:lpstr>
      <vt:lpstr>예제#5: 온도 변환기</vt:lpstr>
      <vt:lpstr>예제#5: 온도 변환기</vt:lpstr>
      <vt:lpstr>PowerPoint 프레젠테이션</vt:lpstr>
      <vt:lpstr>숙제8-2 8-1: 조합(combination) 계산 함수</vt:lpstr>
      <vt:lpstr>8.4 Function Prototype (함수 원형)</vt:lpstr>
      <vt:lpstr>8.4 Function Prototype (함수 원형)</vt:lpstr>
      <vt:lpstr>Function Prototype을 사용하지 않는 예제</vt:lpstr>
      <vt:lpstr>Function Prototype을 반드시 사용해야 하는 경우</vt:lpstr>
      <vt:lpstr>Lab: 소수 찾기</vt:lpstr>
      <vt:lpstr>알고리즘</vt:lpstr>
      <vt:lpstr>Lab: 소수 찾기</vt:lpstr>
      <vt:lpstr>Lab: 소수 찾기</vt:lpstr>
      <vt:lpstr>8.5 라이브러리 함수</vt:lpstr>
      <vt:lpstr>난수 함수</vt:lpstr>
      <vt:lpstr>예제: 로또 번호 생성하기</vt:lpstr>
      <vt:lpstr>예제: 로또 번호 생성하기</vt:lpstr>
      <vt:lpstr>1부터 45 사이로 제한</vt:lpstr>
      <vt:lpstr>실행할 때마다 다르게 하려면</vt:lpstr>
      <vt:lpstr>Lab: 동전 던지기 게임</vt:lpstr>
      <vt:lpstr>PowerPoint 프레젠테이션</vt:lpstr>
      <vt:lpstr>PowerPoint 프레젠테이션</vt:lpstr>
      <vt:lpstr>Lab: 불규칙하게 점 그리기</vt:lpstr>
      <vt:lpstr>점을 그리는 함수</vt:lpstr>
      <vt:lpstr>Lab: 불규칙하게 점 그리기</vt:lpstr>
      <vt:lpstr>Lab: 불규칙하게 점 그리기</vt:lpstr>
      <vt:lpstr>8.6 수학 라이브러리 함수</vt:lpstr>
      <vt:lpstr>floor()와 ceil() 함수</vt:lpstr>
      <vt:lpstr>예제 </vt:lpstr>
      <vt:lpstr>Lab: 나무 높이 측정</vt:lpstr>
      <vt:lpstr>Lab: 나무 높이 측정</vt:lpstr>
      <vt:lpstr>Lab: 삼각함수 그리기</vt:lpstr>
      <vt:lpstr>Lab: 삼각함수 그리기</vt:lpstr>
      <vt:lpstr>Lab: 삼각함수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남원홍</cp:lastModifiedBy>
  <cp:revision>487</cp:revision>
  <dcterms:created xsi:type="dcterms:W3CDTF">2007-06-29T06:43:39Z</dcterms:created>
  <dcterms:modified xsi:type="dcterms:W3CDTF">2024-04-16T00:47:29Z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