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8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9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0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1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2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3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theme/theme14.xml" ContentType="application/vnd.openxmlformats-officedocument.theme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1" r:id="rId1"/>
    <p:sldMasterId id="2147483695" r:id="rId2"/>
    <p:sldMasterId id="2147483709" r:id="rId3"/>
    <p:sldMasterId id="2147483723" r:id="rId4"/>
    <p:sldMasterId id="2147483765" r:id="rId5"/>
    <p:sldMasterId id="2147483778" r:id="rId6"/>
    <p:sldMasterId id="2147483792" r:id="rId7"/>
    <p:sldMasterId id="2147483804" r:id="rId8"/>
    <p:sldMasterId id="2147483817" r:id="rId9"/>
    <p:sldMasterId id="2147483829" r:id="rId10"/>
    <p:sldMasterId id="2147483842" r:id="rId11"/>
    <p:sldMasterId id="2147483856" r:id="rId12"/>
    <p:sldMasterId id="2147483869" r:id="rId13"/>
    <p:sldMasterId id="2147483882" r:id="rId14"/>
    <p:sldMasterId id="2147483896" r:id="rId15"/>
  </p:sldMasterIdLst>
  <p:notesMasterIdLst>
    <p:notesMasterId r:id="rId64"/>
  </p:notesMasterIdLst>
  <p:handoutMasterIdLst>
    <p:handoutMasterId r:id="rId65"/>
  </p:handoutMasterIdLst>
  <p:sldIdLst>
    <p:sldId id="636" r:id="rId16"/>
    <p:sldId id="358" r:id="rId17"/>
    <p:sldId id="571" r:id="rId18"/>
    <p:sldId id="572" r:id="rId19"/>
    <p:sldId id="573" r:id="rId20"/>
    <p:sldId id="575" r:id="rId21"/>
    <p:sldId id="532" r:id="rId22"/>
    <p:sldId id="533" r:id="rId23"/>
    <p:sldId id="576" r:id="rId24"/>
    <p:sldId id="577" r:id="rId25"/>
    <p:sldId id="596" r:id="rId26"/>
    <p:sldId id="578" r:id="rId27"/>
    <p:sldId id="597" r:id="rId28"/>
    <p:sldId id="607" r:id="rId29"/>
    <p:sldId id="598" r:id="rId30"/>
    <p:sldId id="579" r:id="rId31"/>
    <p:sldId id="599" r:id="rId32"/>
    <p:sldId id="619" r:id="rId33"/>
    <p:sldId id="640" r:id="rId34"/>
    <p:sldId id="593" r:id="rId35"/>
    <p:sldId id="641" r:id="rId36"/>
    <p:sldId id="539" r:id="rId37"/>
    <p:sldId id="580" r:id="rId38"/>
    <p:sldId id="600" r:id="rId39"/>
    <p:sldId id="601" r:id="rId40"/>
    <p:sldId id="542" r:id="rId41"/>
    <p:sldId id="608" r:id="rId42"/>
    <p:sldId id="581" r:id="rId43"/>
    <p:sldId id="585" r:id="rId44"/>
    <p:sldId id="609" r:id="rId45"/>
    <p:sldId id="544" r:id="rId46"/>
    <p:sldId id="586" r:id="rId47"/>
    <p:sldId id="602" r:id="rId48"/>
    <p:sldId id="547" r:id="rId49"/>
    <p:sldId id="548" r:id="rId50"/>
    <p:sldId id="553" r:id="rId51"/>
    <p:sldId id="554" r:id="rId52"/>
    <p:sldId id="555" r:id="rId53"/>
    <p:sldId id="612" r:id="rId54"/>
    <p:sldId id="638" r:id="rId55"/>
    <p:sldId id="614" r:id="rId56"/>
    <p:sldId id="637" r:id="rId57"/>
    <p:sldId id="564" r:id="rId58"/>
    <p:sldId id="565" r:id="rId59"/>
    <p:sldId id="566" r:id="rId60"/>
    <p:sldId id="591" r:id="rId61"/>
    <p:sldId id="590" r:id="rId62"/>
    <p:sldId id="568" r:id="rId6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775F55"/>
    <a:srgbClr val="FEFBCC"/>
    <a:srgbClr val="CCFFCC"/>
    <a:srgbClr val="FFFF99"/>
    <a:srgbClr val="CCFF66"/>
    <a:srgbClr val="99FFCC"/>
    <a:srgbClr val="FF99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 autoAdjust="0"/>
    <p:restoredTop sz="91837" autoAdjust="0"/>
  </p:normalViewPr>
  <p:slideViewPr>
    <p:cSldViewPr snapToGrid="0">
      <p:cViewPr varScale="1">
        <p:scale>
          <a:sx n="109" d="100"/>
          <a:sy n="109" d="100"/>
        </p:scale>
        <p:origin x="374" y="62"/>
      </p:cViewPr>
      <p:guideLst>
        <p:guide orient="horz" pos="2273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-4954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1.xml"/><Relationship Id="rId21" Type="http://schemas.openxmlformats.org/officeDocument/2006/relationships/slide" Target="slides/slide6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63" Type="http://schemas.openxmlformats.org/officeDocument/2006/relationships/slide" Target="slides/slide48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9" Type="http://schemas.openxmlformats.org/officeDocument/2006/relationships/slide" Target="slides/slide14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slide" Target="slides/slide38.xml"/><Relationship Id="rId58" Type="http://schemas.openxmlformats.org/officeDocument/2006/relationships/slide" Target="slides/slide43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6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slide" Target="slides/slide41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slide" Target="slides/slide44.xml"/><Relationship Id="rId67" Type="http://schemas.openxmlformats.org/officeDocument/2006/relationships/viewProps" Target="viewProps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62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slide" Target="slides/slide4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slide" Target="slides/slide45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39" Type="http://schemas.openxmlformats.org/officeDocument/2006/relationships/slide" Target="slides/slide24.xml"/><Relationship Id="rId34" Type="http://schemas.openxmlformats.org/officeDocument/2006/relationships/slide" Target="slides/slide19.xml"/><Relationship Id="rId50" Type="http://schemas.openxmlformats.org/officeDocument/2006/relationships/slide" Target="slides/slide35.xml"/><Relationship Id="rId55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789F9-63FE-44CC-BC21-5DE0E90B00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193E3B18-5A7E-44DA-A14D-C3C6CD2E325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변수의 범위</a:t>
          </a:r>
        </a:p>
      </dgm:t>
    </dgm:pt>
    <dgm:pt modelId="{4CA71FF6-D331-4052-8FB6-75216560671E}" type="parTrans" cxnId="{A052B4C4-CD3F-4431-A318-74B2B7114945}">
      <dgm:prSet/>
      <dgm:spPr/>
      <dgm:t>
        <a:bodyPr/>
        <a:lstStyle/>
        <a:p>
          <a:pPr latinLnBrk="1"/>
          <a:endParaRPr lang="ko-KR" altLang="en-US"/>
        </a:p>
      </dgm:t>
    </dgm:pt>
    <dgm:pt modelId="{81DD91B5-4D75-492A-A32F-D2B6510553CD}" type="sibTrans" cxnId="{A052B4C4-CD3F-4431-A318-74B2B7114945}">
      <dgm:prSet/>
      <dgm:spPr/>
      <dgm:t>
        <a:bodyPr/>
        <a:lstStyle/>
        <a:p>
          <a:pPr latinLnBrk="1"/>
          <a:endParaRPr lang="ko-KR" altLang="en-US"/>
        </a:p>
      </dgm:t>
    </dgm:pt>
    <dgm:pt modelId="{568B6EF3-EAE0-4FD9-845C-2A4EA2D3B16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전역 변수</a:t>
          </a:r>
        </a:p>
      </dgm:t>
    </dgm:pt>
    <dgm:pt modelId="{6A84098C-4921-4C5A-8209-994D83EDBF67}" type="parTrans" cxnId="{CCA9D3FF-8974-4C47-A102-DD77BA714456}">
      <dgm:prSet/>
      <dgm:spPr/>
      <dgm:t>
        <a:bodyPr/>
        <a:lstStyle/>
        <a:p>
          <a:pPr latinLnBrk="1"/>
          <a:endParaRPr lang="ko-KR" altLang="en-US"/>
        </a:p>
      </dgm:t>
    </dgm:pt>
    <dgm:pt modelId="{ADD85BBE-7B28-4D64-B778-12DBE8C48954}" type="sibTrans" cxnId="{CCA9D3FF-8974-4C47-A102-DD77BA714456}">
      <dgm:prSet/>
      <dgm:spPr/>
      <dgm:t>
        <a:bodyPr/>
        <a:lstStyle/>
        <a:p>
          <a:pPr latinLnBrk="1"/>
          <a:endParaRPr lang="ko-KR" altLang="en-US"/>
        </a:p>
      </dgm:t>
    </dgm:pt>
    <dgm:pt modelId="{5A7181F5-CD48-4F4D-A55F-BB52381ECBA9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지역 변수</a:t>
          </a:r>
        </a:p>
      </dgm:t>
    </dgm:pt>
    <dgm:pt modelId="{9EB50F84-4D98-4AFE-BDD1-FA77A5760ECC}" type="parTrans" cxnId="{71DB25B3-4FF0-4053-AE48-8F72F4F04717}">
      <dgm:prSet/>
      <dgm:spPr/>
      <dgm:t>
        <a:bodyPr/>
        <a:lstStyle/>
        <a:p>
          <a:pPr latinLnBrk="1"/>
          <a:endParaRPr lang="ko-KR" altLang="en-US"/>
        </a:p>
      </dgm:t>
    </dgm:pt>
    <dgm:pt modelId="{5B55E514-B79E-4D6C-AE79-6DD5905701DF}" type="sibTrans" cxnId="{71DB25B3-4FF0-4053-AE48-8F72F4F04717}">
      <dgm:prSet/>
      <dgm:spPr/>
      <dgm:t>
        <a:bodyPr/>
        <a:lstStyle/>
        <a:p>
          <a:pPr latinLnBrk="1"/>
          <a:endParaRPr lang="ko-KR" altLang="en-US"/>
        </a:p>
      </dgm:t>
    </dgm:pt>
    <dgm:pt modelId="{56994F5C-2F17-48E7-8A34-F9F21C5C5C6E}" type="pres">
      <dgm:prSet presAssocID="{212789F9-63FE-44CC-BC21-5DE0E90B00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E7CCFF3-CE75-4EE9-95AA-B1337C19BDBB}" type="pres">
      <dgm:prSet presAssocID="{193E3B18-5A7E-44DA-A14D-C3C6CD2E3254}" presName="hierRoot1" presStyleCnt="0">
        <dgm:presLayoutVars>
          <dgm:hierBranch/>
        </dgm:presLayoutVars>
      </dgm:prSet>
      <dgm:spPr/>
    </dgm:pt>
    <dgm:pt modelId="{7C0DE5BD-A54B-44E7-9147-707A5B54A874}" type="pres">
      <dgm:prSet presAssocID="{193E3B18-5A7E-44DA-A14D-C3C6CD2E3254}" presName="rootComposite1" presStyleCnt="0"/>
      <dgm:spPr/>
    </dgm:pt>
    <dgm:pt modelId="{D99D68C3-18B0-4717-928C-930E93642107}" type="pres">
      <dgm:prSet presAssocID="{193E3B18-5A7E-44DA-A14D-C3C6CD2E3254}" presName="rootText1" presStyleLbl="node0" presStyleIdx="0" presStyleCnt="1">
        <dgm:presLayoutVars>
          <dgm:chPref val="3"/>
        </dgm:presLayoutVars>
      </dgm:prSet>
      <dgm:spPr/>
    </dgm:pt>
    <dgm:pt modelId="{B3EB1504-45B8-49BC-9F91-7AE8CB64C9C9}" type="pres">
      <dgm:prSet presAssocID="{193E3B18-5A7E-44DA-A14D-C3C6CD2E3254}" presName="rootConnector1" presStyleLbl="node1" presStyleIdx="0" presStyleCnt="0"/>
      <dgm:spPr/>
    </dgm:pt>
    <dgm:pt modelId="{A9A9AFF5-66A6-4CB3-8816-CDB9870BF98E}" type="pres">
      <dgm:prSet presAssocID="{193E3B18-5A7E-44DA-A14D-C3C6CD2E3254}" presName="hierChild2" presStyleCnt="0"/>
      <dgm:spPr/>
    </dgm:pt>
    <dgm:pt modelId="{95181B12-E016-4A5D-9E59-385F47932CDF}" type="pres">
      <dgm:prSet presAssocID="{6A84098C-4921-4C5A-8209-994D83EDBF67}" presName="Name35" presStyleLbl="parChTrans1D2" presStyleIdx="0" presStyleCnt="2"/>
      <dgm:spPr/>
    </dgm:pt>
    <dgm:pt modelId="{2DD3B717-1EC7-437B-AE27-FA153101B9E1}" type="pres">
      <dgm:prSet presAssocID="{568B6EF3-EAE0-4FD9-845C-2A4EA2D3B16E}" presName="hierRoot2" presStyleCnt="0">
        <dgm:presLayoutVars>
          <dgm:hierBranch/>
        </dgm:presLayoutVars>
      </dgm:prSet>
      <dgm:spPr/>
    </dgm:pt>
    <dgm:pt modelId="{41556B83-CAF5-4C6E-BC34-73F762E8FB61}" type="pres">
      <dgm:prSet presAssocID="{568B6EF3-EAE0-4FD9-845C-2A4EA2D3B16E}" presName="rootComposite" presStyleCnt="0"/>
      <dgm:spPr/>
    </dgm:pt>
    <dgm:pt modelId="{5F25180A-ADCD-4471-8061-EC0056E798D1}" type="pres">
      <dgm:prSet presAssocID="{568B6EF3-EAE0-4FD9-845C-2A4EA2D3B16E}" presName="rootText" presStyleLbl="node2" presStyleIdx="0" presStyleCnt="2">
        <dgm:presLayoutVars>
          <dgm:chPref val="3"/>
        </dgm:presLayoutVars>
      </dgm:prSet>
      <dgm:spPr/>
    </dgm:pt>
    <dgm:pt modelId="{34A2DF8F-20D9-4CA2-AD29-8570779121A8}" type="pres">
      <dgm:prSet presAssocID="{568B6EF3-EAE0-4FD9-845C-2A4EA2D3B16E}" presName="rootConnector" presStyleLbl="node2" presStyleIdx="0" presStyleCnt="2"/>
      <dgm:spPr/>
    </dgm:pt>
    <dgm:pt modelId="{3C1DB8E2-787F-41B6-9BE7-83010493D710}" type="pres">
      <dgm:prSet presAssocID="{568B6EF3-EAE0-4FD9-845C-2A4EA2D3B16E}" presName="hierChild4" presStyleCnt="0"/>
      <dgm:spPr/>
    </dgm:pt>
    <dgm:pt modelId="{087BFC5C-8909-40ED-BF06-DB20238EBBAF}" type="pres">
      <dgm:prSet presAssocID="{568B6EF3-EAE0-4FD9-845C-2A4EA2D3B16E}" presName="hierChild5" presStyleCnt="0"/>
      <dgm:spPr/>
    </dgm:pt>
    <dgm:pt modelId="{0DAC340A-AD89-4545-B333-5AB3D115B19B}" type="pres">
      <dgm:prSet presAssocID="{9EB50F84-4D98-4AFE-BDD1-FA77A5760ECC}" presName="Name35" presStyleLbl="parChTrans1D2" presStyleIdx="1" presStyleCnt="2"/>
      <dgm:spPr/>
    </dgm:pt>
    <dgm:pt modelId="{566D7352-3B86-446D-B0F3-34F35CF04A20}" type="pres">
      <dgm:prSet presAssocID="{5A7181F5-CD48-4F4D-A55F-BB52381ECBA9}" presName="hierRoot2" presStyleCnt="0">
        <dgm:presLayoutVars>
          <dgm:hierBranch/>
        </dgm:presLayoutVars>
      </dgm:prSet>
      <dgm:spPr/>
    </dgm:pt>
    <dgm:pt modelId="{6893EE55-7C12-40E0-968E-56B63A33686E}" type="pres">
      <dgm:prSet presAssocID="{5A7181F5-CD48-4F4D-A55F-BB52381ECBA9}" presName="rootComposite" presStyleCnt="0"/>
      <dgm:spPr/>
    </dgm:pt>
    <dgm:pt modelId="{140B167C-4AB5-4192-9EEC-06F76463D41A}" type="pres">
      <dgm:prSet presAssocID="{5A7181F5-CD48-4F4D-A55F-BB52381ECBA9}" presName="rootText" presStyleLbl="node2" presStyleIdx="1" presStyleCnt="2">
        <dgm:presLayoutVars>
          <dgm:chPref val="3"/>
        </dgm:presLayoutVars>
      </dgm:prSet>
      <dgm:spPr/>
    </dgm:pt>
    <dgm:pt modelId="{E332C3C7-ABDF-4A3A-B74C-06D1F51577F0}" type="pres">
      <dgm:prSet presAssocID="{5A7181F5-CD48-4F4D-A55F-BB52381ECBA9}" presName="rootConnector" presStyleLbl="node2" presStyleIdx="1" presStyleCnt="2"/>
      <dgm:spPr/>
    </dgm:pt>
    <dgm:pt modelId="{33573E7B-0C30-4D8D-928F-48CB699306B0}" type="pres">
      <dgm:prSet presAssocID="{5A7181F5-CD48-4F4D-A55F-BB52381ECBA9}" presName="hierChild4" presStyleCnt="0"/>
      <dgm:spPr/>
    </dgm:pt>
    <dgm:pt modelId="{B5F74384-87BC-4258-8BAD-89DD524D415B}" type="pres">
      <dgm:prSet presAssocID="{5A7181F5-CD48-4F4D-A55F-BB52381ECBA9}" presName="hierChild5" presStyleCnt="0"/>
      <dgm:spPr/>
    </dgm:pt>
    <dgm:pt modelId="{6AF4F671-184C-4198-B8DE-6D74548185D2}" type="pres">
      <dgm:prSet presAssocID="{193E3B18-5A7E-44DA-A14D-C3C6CD2E3254}" presName="hierChild3" presStyleCnt="0"/>
      <dgm:spPr/>
    </dgm:pt>
  </dgm:ptLst>
  <dgm:cxnLst>
    <dgm:cxn modelId="{71E6BE00-6135-4AF6-BAB0-E192CF748C84}" type="presOf" srcId="{193E3B18-5A7E-44DA-A14D-C3C6CD2E3254}" destId="{B3EB1504-45B8-49BC-9F91-7AE8CB64C9C9}" srcOrd="1" destOrd="0" presId="urn:microsoft.com/office/officeart/2005/8/layout/orgChart1"/>
    <dgm:cxn modelId="{22021B05-77D4-40C4-865A-E442BE4F100F}" type="presOf" srcId="{9EB50F84-4D98-4AFE-BDD1-FA77A5760ECC}" destId="{0DAC340A-AD89-4545-B333-5AB3D115B19B}" srcOrd="0" destOrd="0" presId="urn:microsoft.com/office/officeart/2005/8/layout/orgChart1"/>
    <dgm:cxn modelId="{145F4526-4B97-4DF5-A0A5-A401A139E565}" type="presOf" srcId="{193E3B18-5A7E-44DA-A14D-C3C6CD2E3254}" destId="{D99D68C3-18B0-4717-928C-930E93642107}" srcOrd="0" destOrd="0" presId="urn:microsoft.com/office/officeart/2005/8/layout/orgChart1"/>
    <dgm:cxn modelId="{8754182E-D4C1-41F6-8199-FD7BAC0EE0E4}" type="presOf" srcId="{212789F9-63FE-44CC-BC21-5DE0E90B0025}" destId="{56994F5C-2F17-48E7-8A34-F9F21C5C5C6E}" srcOrd="0" destOrd="0" presId="urn:microsoft.com/office/officeart/2005/8/layout/orgChart1"/>
    <dgm:cxn modelId="{39A9ED65-811B-4B92-93AB-958608370E22}" type="presOf" srcId="{5A7181F5-CD48-4F4D-A55F-BB52381ECBA9}" destId="{E332C3C7-ABDF-4A3A-B74C-06D1F51577F0}" srcOrd="1" destOrd="0" presId="urn:microsoft.com/office/officeart/2005/8/layout/orgChart1"/>
    <dgm:cxn modelId="{8808604E-D264-4E85-9CDC-31D5F12662DD}" type="presOf" srcId="{568B6EF3-EAE0-4FD9-845C-2A4EA2D3B16E}" destId="{34A2DF8F-20D9-4CA2-AD29-8570779121A8}" srcOrd="1" destOrd="0" presId="urn:microsoft.com/office/officeart/2005/8/layout/orgChart1"/>
    <dgm:cxn modelId="{0C02F28A-805C-42CD-92D6-3ABE5E76947C}" type="presOf" srcId="{5A7181F5-CD48-4F4D-A55F-BB52381ECBA9}" destId="{140B167C-4AB5-4192-9EEC-06F76463D41A}" srcOrd="0" destOrd="0" presId="urn:microsoft.com/office/officeart/2005/8/layout/orgChart1"/>
    <dgm:cxn modelId="{89924F91-2322-4446-9DC6-3FCFC2BB224B}" type="presOf" srcId="{6A84098C-4921-4C5A-8209-994D83EDBF67}" destId="{95181B12-E016-4A5D-9E59-385F47932CDF}" srcOrd="0" destOrd="0" presId="urn:microsoft.com/office/officeart/2005/8/layout/orgChart1"/>
    <dgm:cxn modelId="{71DB25B3-4FF0-4053-AE48-8F72F4F04717}" srcId="{193E3B18-5A7E-44DA-A14D-C3C6CD2E3254}" destId="{5A7181F5-CD48-4F4D-A55F-BB52381ECBA9}" srcOrd="1" destOrd="0" parTransId="{9EB50F84-4D98-4AFE-BDD1-FA77A5760ECC}" sibTransId="{5B55E514-B79E-4D6C-AE79-6DD5905701DF}"/>
    <dgm:cxn modelId="{A052B4C4-CD3F-4431-A318-74B2B7114945}" srcId="{212789F9-63FE-44CC-BC21-5DE0E90B0025}" destId="{193E3B18-5A7E-44DA-A14D-C3C6CD2E3254}" srcOrd="0" destOrd="0" parTransId="{4CA71FF6-D331-4052-8FB6-75216560671E}" sibTransId="{81DD91B5-4D75-492A-A32F-D2B6510553CD}"/>
    <dgm:cxn modelId="{0E36BDD4-FED6-4C77-A3FA-17A10CB4DC0A}" type="presOf" srcId="{568B6EF3-EAE0-4FD9-845C-2A4EA2D3B16E}" destId="{5F25180A-ADCD-4471-8061-EC0056E798D1}" srcOrd="0" destOrd="0" presId="urn:microsoft.com/office/officeart/2005/8/layout/orgChart1"/>
    <dgm:cxn modelId="{CCA9D3FF-8974-4C47-A102-DD77BA714456}" srcId="{193E3B18-5A7E-44DA-A14D-C3C6CD2E3254}" destId="{568B6EF3-EAE0-4FD9-845C-2A4EA2D3B16E}" srcOrd="0" destOrd="0" parTransId="{6A84098C-4921-4C5A-8209-994D83EDBF67}" sibTransId="{ADD85BBE-7B28-4D64-B778-12DBE8C48954}"/>
    <dgm:cxn modelId="{3DAC1154-9391-449D-9861-52439D111BF4}" type="presParOf" srcId="{56994F5C-2F17-48E7-8A34-F9F21C5C5C6E}" destId="{1E7CCFF3-CE75-4EE9-95AA-B1337C19BDBB}" srcOrd="0" destOrd="0" presId="urn:microsoft.com/office/officeart/2005/8/layout/orgChart1"/>
    <dgm:cxn modelId="{EC5A8492-D9FD-4C08-ABD5-0659DC5B37B9}" type="presParOf" srcId="{1E7CCFF3-CE75-4EE9-95AA-B1337C19BDBB}" destId="{7C0DE5BD-A54B-44E7-9147-707A5B54A874}" srcOrd="0" destOrd="0" presId="urn:microsoft.com/office/officeart/2005/8/layout/orgChart1"/>
    <dgm:cxn modelId="{661DA3A0-C5DD-48C1-8B1F-757117BABEB7}" type="presParOf" srcId="{7C0DE5BD-A54B-44E7-9147-707A5B54A874}" destId="{D99D68C3-18B0-4717-928C-930E93642107}" srcOrd="0" destOrd="0" presId="urn:microsoft.com/office/officeart/2005/8/layout/orgChart1"/>
    <dgm:cxn modelId="{55F304A3-171F-49E6-BFEC-4A25A70D4BE7}" type="presParOf" srcId="{7C0DE5BD-A54B-44E7-9147-707A5B54A874}" destId="{B3EB1504-45B8-49BC-9F91-7AE8CB64C9C9}" srcOrd="1" destOrd="0" presId="urn:microsoft.com/office/officeart/2005/8/layout/orgChart1"/>
    <dgm:cxn modelId="{556FD6CA-1C55-4352-95DC-C27AAF42DEFF}" type="presParOf" srcId="{1E7CCFF3-CE75-4EE9-95AA-B1337C19BDBB}" destId="{A9A9AFF5-66A6-4CB3-8816-CDB9870BF98E}" srcOrd="1" destOrd="0" presId="urn:microsoft.com/office/officeart/2005/8/layout/orgChart1"/>
    <dgm:cxn modelId="{91E92A29-454B-4CB9-9C92-12A9BBDF2889}" type="presParOf" srcId="{A9A9AFF5-66A6-4CB3-8816-CDB9870BF98E}" destId="{95181B12-E016-4A5D-9E59-385F47932CDF}" srcOrd="0" destOrd="0" presId="urn:microsoft.com/office/officeart/2005/8/layout/orgChart1"/>
    <dgm:cxn modelId="{0393E9A5-E85A-419A-8292-212E3CF039F1}" type="presParOf" srcId="{A9A9AFF5-66A6-4CB3-8816-CDB9870BF98E}" destId="{2DD3B717-1EC7-437B-AE27-FA153101B9E1}" srcOrd="1" destOrd="0" presId="urn:microsoft.com/office/officeart/2005/8/layout/orgChart1"/>
    <dgm:cxn modelId="{3B5A6E2C-6ECA-4638-A35E-D2C5171C415D}" type="presParOf" srcId="{2DD3B717-1EC7-437B-AE27-FA153101B9E1}" destId="{41556B83-CAF5-4C6E-BC34-73F762E8FB61}" srcOrd="0" destOrd="0" presId="urn:microsoft.com/office/officeart/2005/8/layout/orgChart1"/>
    <dgm:cxn modelId="{1D3AB490-CDFF-4AF3-BA35-42949E84C487}" type="presParOf" srcId="{41556B83-CAF5-4C6E-BC34-73F762E8FB61}" destId="{5F25180A-ADCD-4471-8061-EC0056E798D1}" srcOrd="0" destOrd="0" presId="urn:microsoft.com/office/officeart/2005/8/layout/orgChart1"/>
    <dgm:cxn modelId="{EAB128B5-7329-4B57-ADD5-E29910FEA0BC}" type="presParOf" srcId="{41556B83-CAF5-4C6E-BC34-73F762E8FB61}" destId="{34A2DF8F-20D9-4CA2-AD29-8570779121A8}" srcOrd="1" destOrd="0" presId="urn:microsoft.com/office/officeart/2005/8/layout/orgChart1"/>
    <dgm:cxn modelId="{291DD504-BE26-4FEA-A649-CFAC8BDED708}" type="presParOf" srcId="{2DD3B717-1EC7-437B-AE27-FA153101B9E1}" destId="{3C1DB8E2-787F-41B6-9BE7-83010493D710}" srcOrd="1" destOrd="0" presId="urn:microsoft.com/office/officeart/2005/8/layout/orgChart1"/>
    <dgm:cxn modelId="{4A361548-27B9-4E32-BC02-FD57AB2FF97E}" type="presParOf" srcId="{2DD3B717-1EC7-437B-AE27-FA153101B9E1}" destId="{087BFC5C-8909-40ED-BF06-DB20238EBBAF}" srcOrd="2" destOrd="0" presId="urn:microsoft.com/office/officeart/2005/8/layout/orgChart1"/>
    <dgm:cxn modelId="{356C8CCC-E39A-452B-AF3F-4D2C58AA3F5E}" type="presParOf" srcId="{A9A9AFF5-66A6-4CB3-8816-CDB9870BF98E}" destId="{0DAC340A-AD89-4545-B333-5AB3D115B19B}" srcOrd="2" destOrd="0" presId="urn:microsoft.com/office/officeart/2005/8/layout/orgChart1"/>
    <dgm:cxn modelId="{B32BDF54-264F-476B-8C60-D898FF09CFC6}" type="presParOf" srcId="{A9A9AFF5-66A6-4CB3-8816-CDB9870BF98E}" destId="{566D7352-3B86-446D-B0F3-34F35CF04A20}" srcOrd="3" destOrd="0" presId="urn:microsoft.com/office/officeart/2005/8/layout/orgChart1"/>
    <dgm:cxn modelId="{27F43507-8E04-4234-9F79-01A3D3095388}" type="presParOf" srcId="{566D7352-3B86-446D-B0F3-34F35CF04A20}" destId="{6893EE55-7C12-40E0-968E-56B63A33686E}" srcOrd="0" destOrd="0" presId="urn:microsoft.com/office/officeart/2005/8/layout/orgChart1"/>
    <dgm:cxn modelId="{73B10679-2D46-4844-8F2C-2DBF37CDADB8}" type="presParOf" srcId="{6893EE55-7C12-40E0-968E-56B63A33686E}" destId="{140B167C-4AB5-4192-9EEC-06F76463D41A}" srcOrd="0" destOrd="0" presId="urn:microsoft.com/office/officeart/2005/8/layout/orgChart1"/>
    <dgm:cxn modelId="{D6C5C194-9781-4CC5-8B55-1B3106BD3F83}" type="presParOf" srcId="{6893EE55-7C12-40E0-968E-56B63A33686E}" destId="{E332C3C7-ABDF-4A3A-B74C-06D1F51577F0}" srcOrd="1" destOrd="0" presId="urn:microsoft.com/office/officeart/2005/8/layout/orgChart1"/>
    <dgm:cxn modelId="{D8C48BAF-C01B-4E75-9FA3-6C9CA0B17A80}" type="presParOf" srcId="{566D7352-3B86-446D-B0F3-34F35CF04A20}" destId="{33573E7B-0C30-4D8D-928F-48CB699306B0}" srcOrd="1" destOrd="0" presId="urn:microsoft.com/office/officeart/2005/8/layout/orgChart1"/>
    <dgm:cxn modelId="{C4072293-6100-423B-8AEE-EECE1EA144B3}" type="presParOf" srcId="{566D7352-3B86-446D-B0F3-34F35CF04A20}" destId="{B5F74384-87BC-4258-8BAD-89DD524D415B}" srcOrd="2" destOrd="0" presId="urn:microsoft.com/office/officeart/2005/8/layout/orgChart1"/>
    <dgm:cxn modelId="{9F4CD9D4-48ED-47C5-B7E5-AC2B992AD70C}" type="presParOf" srcId="{1E7CCFF3-CE75-4EE9-95AA-B1337C19BDBB}" destId="{6AF4F671-184C-4198-B8DE-6D74548185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C340A-AD89-4545-B333-5AB3D115B19B}">
      <dsp:nvSpPr>
        <dsp:cNvPr id="0" name=""/>
        <dsp:cNvSpPr/>
      </dsp:nvSpPr>
      <dsp:spPr>
        <a:xfrm>
          <a:off x="3052161" y="560575"/>
          <a:ext cx="677356" cy="235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557"/>
              </a:lnTo>
              <a:lnTo>
                <a:pt x="677356" y="117557"/>
              </a:lnTo>
              <a:lnTo>
                <a:pt x="677356" y="2351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81B12-E016-4A5D-9E59-385F47932CDF}">
      <dsp:nvSpPr>
        <dsp:cNvPr id="0" name=""/>
        <dsp:cNvSpPr/>
      </dsp:nvSpPr>
      <dsp:spPr>
        <a:xfrm>
          <a:off x="2374804" y="560575"/>
          <a:ext cx="677356" cy="235115"/>
        </a:xfrm>
        <a:custGeom>
          <a:avLst/>
          <a:gdLst/>
          <a:ahLst/>
          <a:cxnLst/>
          <a:rect l="0" t="0" r="0" b="0"/>
          <a:pathLst>
            <a:path>
              <a:moveTo>
                <a:pt x="677356" y="0"/>
              </a:moveTo>
              <a:lnTo>
                <a:pt x="677356" y="117557"/>
              </a:lnTo>
              <a:lnTo>
                <a:pt x="0" y="117557"/>
              </a:lnTo>
              <a:lnTo>
                <a:pt x="0" y="2351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D68C3-18B0-4717-928C-930E93642107}">
      <dsp:nvSpPr>
        <dsp:cNvPr id="0" name=""/>
        <dsp:cNvSpPr/>
      </dsp:nvSpPr>
      <dsp:spPr>
        <a:xfrm>
          <a:off x="2492362" y="776"/>
          <a:ext cx="1119597" cy="5597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16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변수의 범위</a:t>
          </a:r>
        </a:p>
      </dsp:txBody>
      <dsp:txXfrm>
        <a:off x="2492362" y="776"/>
        <a:ext cx="1119597" cy="559798"/>
      </dsp:txXfrm>
    </dsp:sp>
    <dsp:sp modelId="{5F25180A-ADCD-4471-8061-EC0056E798D1}">
      <dsp:nvSpPr>
        <dsp:cNvPr id="0" name=""/>
        <dsp:cNvSpPr/>
      </dsp:nvSpPr>
      <dsp:spPr>
        <a:xfrm>
          <a:off x="1815005" y="795690"/>
          <a:ext cx="1119597" cy="5597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16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전역 변수</a:t>
          </a:r>
        </a:p>
      </dsp:txBody>
      <dsp:txXfrm>
        <a:off x="1815005" y="795690"/>
        <a:ext cx="1119597" cy="559798"/>
      </dsp:txXfrm>
    </dsp:sp>
    <dsp:sp modelId="{140B167C-4AB5-4192-9EEC-06F76463D41A}">
      <dsp:nvSpPr>
        <dsp:cNvPr id="0" name=""/>
        <dsp:cNvSpPr/>
      </dsp:nvSpPr>
      <dsp:spPr>
        <a:xfrm>
          <a:off x="3169719" y="795690"/>
          <a:ext cx="1119597" cy="5597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지역 변수</a:t>
          </a:r>
        </a:p>
      </dsp:txBody>
      <dsp:txXfrm>
        <a:off x="3169719" y="795690"/>
        <a:ext cx="1119597" cy="559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7A613101-F9AF-4B08-A1CD-9EF4DF120FA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855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02267225-EC83-4D9F-8F64-FEA8161481C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049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67225-EC83-4D9F-8F64-FEA8161481C0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635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67225-EC83-4D9F-8F64-FEA8161481C0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8376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67225-EC83-4D9F-8F64-FEA8161481C0}" type="slidenum">
              <a:rPr lang="ko-KR" altLang="en-US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4793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67225-EC83-4D9F-8F64-FEA8161481C0}" type="slidenum">
              <a:rPr lang="ko-KR" altLang="en-US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498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02610-65F4-409A-9A79-C5D1B7BC3A0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766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5198-0486-452C-B3E4-2C726B4FF10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686575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155610"/>
      </p:ext>
    </p:extLst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8033451"/>
      </p:ext>
    </p:extLst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5574766"/>
      </p:ext>
    </p:extLst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6560808"/>
      </p:ext>
    </p:extLst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5600936"/>
      </p:ext>
    </p:extLst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9962664"/>
      </p:ext>
    </p:extLst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1749784"/>
      </p:ext>
    </p:extLst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0268222"/>
      </p:ext>
    </p:extLst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559164"/>
      </p:ext>
    </p:extLst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429092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1C2B20C-0E19-4C16-8A40-115BA927262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5342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2154887"/>
      </p:ext>
    </p:extLst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AE02D7-1CF2-41F5-A5A6-CCFFA39B0D5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239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D905D2-160D-447E-B3A2-0BCE2C8B8BC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3599807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FBDB1EE-2B08-4778-AD14-89CE89532E6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9914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D9C591-7583-4ABF-BD5B-E78EFEB259D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762807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176F9DB-0883-440E-AED3-3EC316527590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31593747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3DB40F-42CD-4165-B3C1-59E6F9CCF93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316847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A11ED-1FD7-43EE-9206-5DCAB7C2F6A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48306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ACDEE4-278E-47F1-8B5A-714B1298ECB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161060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5A2E991-E061-44B9-AFEA-0A9C0936FB2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54345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7D767-D888-4140-B232-FA6F330AB33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7510073"/>
      </p:ext>
    </p:extLst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7DE6-4336-4D43-B1EC-82265B7BF00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07551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4CF83F-B706-4DC5-9B98-A7A956356C22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7484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8960285"/>
      </p:ext>
    </p:extLst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F7FA82-FAC7-4EB6-A78C-56EF6FDA9BB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4160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A50174-3A43-4648-A262-8FE7AEB7DFF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9906780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8AE3AA-3F28-4BE2-A8AD-AB1492AE411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762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923B52B-C08D-49B0-B1D2-031746959A5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271670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64CC41C-DDED-4FF0-B914-FEA6D4DCF04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6865066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B64837-E8C5-445F-AAE7-8EA05F531D6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024051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C616A2-0979-4815-8CD6-E3C93FFB8D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9044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02610-65F4-409A-9A79-C5D1B7BC3A0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448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4851A-9A9D-4BE3-94E3-80FC46C5AB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7204801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206086F-CFB4-4376-815F-EB6AE155C97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9425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78D-8572-4316-AE8C-8EB43757B8E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045029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C2A670E-CC49-480B-81BD-208FCC353E5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7940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60D56-18FB-408A-BF14-6CDA9C2E95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4996429"/>
      </p:ext>
    </p:extLst>
  </p:cSld>
  <p:clrMapOvr>
    <a:masterClrMapping/>
  </p:clrMapOvr>
  <p:transition spd="med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9891775"/>
      </p:ext>
    </p:extLst>
  </p:cSld>
  <p:clrMapOvr>
    <a:masterClrMapping/>
  </p:clrMapOvr>
  <p:transition spd="med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4BFB86-0F0F-428D-A07D-2B6212BEAD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6564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5380700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6A4B6B-9AEF-492C-9BD0-234C756F6E2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792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34C3E3E-8143-4780-AE9C-A20F1D4F188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737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081E9A-4C9F-409A-A267-E613CA64F88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3540413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106D1B0-0951-46C8-96EF-45750F6E876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68412419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80495E-9B86-4420-9E48-68F1A673F0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740382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E3C6FA-4B00-434C-9072-C1B102A1479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302950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DB6067-293A-4640-A01E-3DC6CD8CB47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791461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5A6715D-45E8-40ED-AA33-E961FB66FF5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38082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F8911-ED66-490C-9F02-0DE174B43B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527145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E64881B-F38E-4D5F-94A5-007DB14E432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6730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9420862"/>
      </p:ext>
    </p:extLst>
  </p:cSld>
  <p:clrMapOvr>
    <a:masterClrMapping/>
  </p:clrMapOvr>
  <p:transition spd="med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4888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BD9A16-86EF-4DAC-A2F5-5D677A46EB2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1645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5C5139A-A1C6-40B1-8904-7DFEE36B5FF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0973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B6A0BCF-CC6D-41C1-90A5-8678AD4715E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250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149815-C8CD-4DAE-8827-E7610308C19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9405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D82CE9D-6AD6-48B9-8744-A69162EB0F5A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86821518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39544B-E612-4DA7-919D-4B13AFE5AFD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440731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5816B7-94B9-4EAC-91DD-CE8BB4739FF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278631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4B4C9A-3C04-4D3E-91E4-0B67CC10F67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90137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E79BB8E-DEB7-457D-B5A1-90ED2243E09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28366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7EC9-8DD2-4493-A5D9-44A66E52AB4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694706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5A47A25-0677-45A1-ADC8-F8094B578D3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7112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166961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0F02B6-8AA3-42DD-9BEF-E451541AED2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647845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F7FA82-FAC7-4EB6-A78C-56EF6FDA9BB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2315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A50174-3A43-4648-A262-8FE7AEB7DFF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5315305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8AE3AA-3F28-4BE2-A8AD-AB1492AE411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46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923B52B-C08D-49B0-B1D2-031746959A5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64275"/>
            <a:ext cx="5421083" cy="365125"/>
          </a:xfrm>
        </p:spPr>
        <p:txBody>
          <a:bodyPr rtlCol="0"/>
          <a:lstStyle/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2433858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64CC41C-DDED-4FF0-B914-FEA6D4DCF04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58292734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B64837-E8C5-445F-AAE7-8EA05F531D6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546991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C616A2-0979-4815-8CD6-E3C93FFB8D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4689160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4851A-9A9D-4BE3-94E3-80FC46C5AB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4751668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206086F-CFB4-4376-815F-EB6AE155C97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28533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78D-8572-4316-AE8C-8EB43757B8E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456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F50D58F-5AB3-42B3-B437-4E5EBFA9D502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822081684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C2A670E-CC49-480B-81BD-208FCC353E5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5897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60D56-18FB-408A-BF14-6CDA9C2E95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788197"/>
      </p:ext>
    </p:extLst>
  </p:cSld>
  <p:clrMapOvr>
    <a:masterClrMapping/>
  </p:clrMapOvr>
  <p:transition spd="med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5093438"/>
      </p:ext>
    </p:extLst>
  </p:cSld>
  <p:clrMapOvr>
    <a:masterClrMapping/>
  </p:clrMapOvr>
  <p:transition spd="med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4BFB86-0F0F-428D-A07D-2B6212BEAD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6462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226D5E-E55C-4B18-B237-C2860325C56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3894318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6A4B6B-9AEF-492C-9BD0-234C756F6E2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7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34C3E3E-8143-4780-AE9C-A20F1D4F188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7373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106D1B0-0951-46C8-96EF-45750F6E876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29151517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80495E-9B86-4420-9E48-68F1A673F0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3464473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E3C6FA-4B00-434C-9072-C1B102A1479A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7119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F356DA-40D4-4DD0-94D5-C11ACBBD1BE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2521728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DB6067-293A-4640-A01E-3DC6CD8CB47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6472346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5A6715D-45E8-40ED-AA33-E961FB66FF5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04482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F8911-ED66-490C-9F02-0DE174B43B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486188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E64881B-F38E-4D5F-94A5-007DB14E432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3920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307412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2BA150-8FCD-4D04-80D0-FA023502D43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771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081E9A-4C9F-409A-A267-E613CA64F88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68005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22782-7808-4628-BD14-81E2F456F4A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70699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633E7C4-24DB-4444-859E-8DD6EB08560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54672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5198-0486-452C-B3E4-2C726B4FF10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3537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1C2B20C-0E19-4C16-8A40-115BA927262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036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D87D767-D888-4140-B232-FA6F330AB33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3598938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7D767-D888-4140-B232-FA6F330AB33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75547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02610-65F4-409A-9A79-C5D1B7BC3A0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7231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081E9A-4C9F-409A-A267-E613CA64F88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572672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7704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E40F02B6-8AA3-42DD-9BEF-E451541AED2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583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5C5139A-A1C6-40B1-8904-7DFEE36B5FF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0250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1F50D58F-5AB3-42B3-B437-4E5EBFA9D502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599775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F356DA-40D4-4DD0-94D5-C11ACBBD1BE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43311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2BA150-8FCD-4D04-80D0-FA023502D43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15076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22782-7808-4628-BD14-81E2F456F4A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90042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C633E7C4-24DB-4444-859E-8DD6EB08560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88868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D86B5198-0486-452C-B3E4-2C726B4FF10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24045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51C2B20C-0E19-4C16-8A40-115BA927262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5560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D87D767-D888-4140-B232-FA6F330AB33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5003329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7D767-D888-4140-B232-FA6F330AB33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8761838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F96A0A1-7007-49D3-891F-272251FBD27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0614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0F02B6-8AA3-42DD-9BEF-E451541AED2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31867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B654ECE-C50B-46B2-BF9E-74AE9C25609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358607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C856F86-96A8-402B-97D2-A9EDE4D6AF8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8055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B680245C-F5BA-4272-B44F-E6E28980EAC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7631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C4558C31-FAFA-4C96-92E5-6EF2FD30CFF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413193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73CE155-835A-49E6-A973-87EF249CA7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70843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B505F9A-B05B-42C5-85E8-82C6A4A007B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7241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FE16E6-2F45-4594-92F6-2D97325DF105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97210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FBE4FA5E-ABA9-4097-8721-9C172EB2669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67279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C3458B-298E-4CB9-A2C1-37C60337D67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41244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1539965-C72A-4777-87E8-FA22B1B26AA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926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F50D58F-5AB3-42B3-B437-4E5EBFA9D502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919674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D3651-E66B-40BB-A686-45A868FB963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014424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D3651-E66B-40BB-A686-45A868FB963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1949803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AE02D7-1CF2-41F5-A5A6-CCFFA39B0D5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1041962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D905D2-160D-447E-B3A2-0BCE2C8B8BC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601305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BDB1EE-2B08-4778-AD14-89CE89532E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2003453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8839008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76F9DB-0883-440E-AED3-3EC31652759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0177885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3DB40F-42CD-4165-B3C1-59E6F9CCF9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261412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4A11ED-1FD7-43EE-9206-5DCAB7C2F6A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23036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ACDEE4-278E-47F1-8B5A-714B1298ECB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9419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F356DA-40D4-4DD0-94D5-C11ACBBD1BE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420525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A2E991-E061-44B9-AFEA-0A9C0936FB2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389067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B97DE6-4336-4D43-B1EC-82265B7BF00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4791895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4CF83F-B706-4DC5-9B98-A7A956356C2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6034233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521217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AE02D7-1CF2-41F5-A5A6-CCFFA39B0D5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8065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D905D2-160D-447E-B3A2-0BCE2C8B8BC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347809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FBDB1EE-2B08-4778-AD14-89CE89532E6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576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D9C591-7583-4ABF-BD5B-E78EFEB259D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8077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176F9DB-0883-440E-AED3-3EC316527590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93706733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3DB40F-42CD-4165-B3C1-59E6F9CCF93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712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2BA150-8FCD-4D04-80D0-FA023502D43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561417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A11ED-1FD7-43EE-9206-5DCAB7C2F6A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03978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ACDEE4-278E-47F1-8B5A-714B1298ECB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7648019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편집하려면 클릭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5A2E991-E061-44B9-AFEA-0A9C0936FB2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51123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7DE6-4336-4D43-B1EC-82265B7BF00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5902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4CF83F-B706-4DC5-9B98-A7A956356C22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7996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300485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886270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EC818-10A3-4471-8641-85F3700FA5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6783777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9098C-FA54-4244-955F-1FBFABE3D1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058380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62A87-9D21-4CB1-9084-9BAF3C0FAC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138050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22782-7808-4628-BD14-81E2F456F4A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4635996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D0E5E-0313-44FB-904E-A8530D27B8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7933383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F2050-4467-4232-9C1F-FE37FA77730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2416990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7075E-EBE4-4CDE-9B97-6E9552A417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1355994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2BBA0-DA20-4DAA-A2F3-F6E8E35A3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8993021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21A2C-6CAE-451D-8CA1-F2431B2AF9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0162611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7C02D-6148-46E0-B0A4-488A3F0C73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0050958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82DA2-938D-47BA-AD3E-A347D793FFC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6468304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6450" cy="57753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76950" cy="57753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EDAC2-0B45-4BEE-9594-2F9D748159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3289444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BFB86-0F0F-428D-A07D-2B6212BEA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206908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26D5E-E55C-4B18-B237-C2860325C5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936493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633E7C4-24DB-4444-859E-8DD6EB08560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46544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A4B6B-9AEF-492C-9BD0-234C756F6E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8922600"/>
      </p:ext>
    </p:extLst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C3E3E-8143-4780-AE9C-A20F1D4F18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3436007"/>
      </p:ext>
    </p:extLst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6D1B0-0951-46C8-96EF-45750F6E87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2031912"/>
      </p:ext>
    </p:extLst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0495E-9B86-4420-9E48-68F1A673F0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3380433"/>
      </p:ext>
    </p:extLst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3C6FA-4B00-434C-9072-C1B102A147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126824"/>
      </p:ext>
    </p:extLst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6067-293A-4640-A01E-3DC6CD8CB47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3145905"/>
      </p:ext>
    </p:extLst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6715D-45E8-40ED-AA33-E961FB66FF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319180"/>
      </p:ext>
    </p:extLst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8911-ED66-490C-9F02-0DE174B43B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3641494"/>
      </p:ext>
    </p:extLst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881B-F38E-4D5F-94A5-007DB14E43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6789357"/>
      </p:ext>
    </p:extLst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932134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14" Type="http://schemas.openxmlformats.org/officeDocument/2006/relationships/image" Target="../media/image3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5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Relationship Id="rId14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72.xml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71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Relationship Id="rId1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0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5.xml"/><Relationship Id="rId7" Type="http://schemas.openxmlformats.org/officeDocument/2006/relationships/slideLayout" Target="../slideLayouts/slideLayout179.xml"/><Relationship Id="rId12" Type="http://schemas.openxmlformats.org/officeDocument/2006/relationships/slideLayout" Target="../slideLayouts/slideLayout184.xml"/><Relationship Id="rId2" Type="http://schemas.openxmlformats.org/officeDocument/2006/relationships/slideLayout" Target="../slideLayouts/slideLayout174.xml"/><Relationship Id="rId1" Type="http://schemas.openxmlformats.org/officeDocument/2006/relationships/slideLayout" Target="../slideLayouts/slideLayout173.xml"/><Relationship Id="rId6" Type="http://schemas.openxmlformats.org/officeDocument/2006/relationships/slideLayout" Target="../slideLayouts/slideLayout178.xml"/><Relationship Id="rId11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77.xml"/><Relationship Id="rId10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76.xml"/><Relationship Id="rId9" Type="http://schemas.openxmlformats.org/officeDocument/2006/relationships/slideLayout" Target="../slideLayouts/slideLayout18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image" Target="../media/image4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image" Target="../media/image4.w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D87D767-D888-4140-B232-FA6F330AB33E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950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785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602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2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31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912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839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D87D767-D888-4140-B232-FA6F330AB33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609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3963" y="6248205"/>
            <a:ext cx="2571926" cy="36512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r" eaLnBrk="1" latinLnBrk="0" hangingPunct="1">
              <a:defRPr kumimoji="0" sz="1400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4D87D767-D888-4140-B232-FA6F330AB33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457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DD3651-E66B-40BB-A686-45A868FB963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0378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9E2BCEE-8B7B-49CC-99F3-1371CB0B6F9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607237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740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E2BCEE-8B7B-49CC-99F3-1371CB0B6F9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27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279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9933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8725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98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ransition spd="med"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D0F37BA-1B4E-47EF-A9BF-42839490A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329948" cy="368678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rgbClr val="775F55"/>
                </a:solidFill>
              </a:rPr>
              <a:t>9.1 </a:t>
            </a:r>
            <a:r>
              <a:rPr lang="ko-KR" altLang="en-US" dirty="0">
                <a:solidFill>
                  <a:srgbClr val="775F55"/>
                </a:solidFill>
              </a:rPr>
              <a:t>변수의 속성</a:t>
            </a:r>
            <a:endParaRPr lang="en-US" altLang="ko-KR" dirty="0">
              <a:solidFill>
                <a:srgbClr val="775F55"/>
              </a:solidFill>
            </a:endParaRPr>
          </a:p>
          <a:p>
            <a:r>
              <a:rPr lang="en-US" altLang="ko-KR" dirty="0">
                <a:solidFill>
                  <a:srgbClr val="775F55"/>
                </a:solidFill>
              </a:rPr>
              <a:t>9.2 </a:t>
            </a:r>
            <a:r>
              <a:rPr lang="ko-KR" altLang="en-US" dirty="0">
                <a:solidFill>
                  <a:srgbClr val="775F55"/>
                </a:solidFill>
              </a:rPr>
              <a:t>지역변수</a:t>
            </a:r>
            <a:endParaRPr lang="en-US" altLang="ko-KR" dirty="0">
              <a:solidFill>
                <a:srgbClr val="775F55"/>
              </a:solidFill>
            </a:endParaRPr>
          </a:p>
          <a:p>
            <a:r>
              <a:rPr lang="en-US" altLang="ko-KR" dirty="0">
                <a:solidFill>
                  <a:srgbClr val="775F55"/>
                </a:solidFill>
              </a:rPr>
              <a:t>9.3 </a:t>
            </a:r>
            <a:r>
              <a:rPr lang="ko-KR" altLang="en-US" dirty="0">
                <a:solidFill>
                  <a:srgbClr val="775F55"/>
                </a:solidFill>
              </a:rPr>
              <a:t>전역변수</a:t>
            </a:r>
            <a:endParaRPr lang="en-US" altLang="ko-KR" dirty="0">
              <a:solidFill>
                <a:srgbClr val="775F55"/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9.4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생존기간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9.5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연결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9.6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어떤 저장 유형을 사용하여야 하는가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9.7 </a:t>
            </a:r>
            <a:r>
              <a:rPr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가변 매개 변수 함수</a:t>
            </a:r>
            <a:endParaRPr lang="en-US" altLang="ko-KR" strike="sngStrike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rgbClr val="775F55"/>
                </a:solidFill>
              </a:rPr>
              <a:t>9.8 </a:t>
            </a:r>
            <a:r>
              <a:rPr lang="ko-KR" altLang="en-US" dirty="0">
                <a:solidFill>
                  <a:srgbClr val="775F55"/>
                </a:solidFill>
              </a:rPr>
              <a:t>순환 호출</a:t>
            </a:r>
            <a:endParaRPr lang="en-US" altLang="ko-KR" dirty="0">
              <a:solidFill>
                <a:srgbClr val="775F55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E780FE-B685-4FC1-93AE-F43D57ED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Ch09. </a:t>
            </a:r>
            <a:r>
              <a:rPr lang="ko-KR" altLang="en-US" dirty="0"/>
              <a:t>함수와 변수</a:t>
            </a:r>
          </a:p>
        </p:txBody>
      </p:sp>
    </p:spTree>
    <p:extLst>
      <p:ext uri="{BB962C8B-B14F-4D97-AF65-F5344CB8AC3E}">
        <p14:creationId xmlns:p14="http://schemas.microsoft.com/office/powerpoint/2010/main" val="156683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함수의 </a:t>
            </a:r>
            <a:r>
              <a:rPr lang="en-US" altLang="ko-KR" sz="3600" dirty="0"/>
              <a:t>parameter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010DF4-B8FF-47CA-8A03-DFEEC0DE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0F356DA-40D4-4DD0-94D5-C11ACBBD1BE4}" type="slidenum">
              <a:rPr lang="ko-KR" altLang="en-US" smtClean="0"/>
              <a:pPr/>
              <a:t>10</a:t>
            </a:fld>
            <a:endParaRPr lang="en-US" altLang="ko-KR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D084BCA-1D86-4846-9ED7-5FD3C74476EA}"/>
              </a:ext>
            </a:extLst>
          </p:cNvPr>
          <p:cNvGrpSpPr/>
          <p:nvPr/>
        </p:nvGrpSpPr>
        <p:grpSpPr>
          <a:xfrm>
            <a:off x="732614" y="1660634"/>
            <a:ext cx="7634042" cy="2794887"/>
            <a:chOff x="1132005" y="1987538"/>
            <a:chExt cx="7123905" cy="2467983"/>
          </a:xfrm>
        </p:grpSpPr>
        <p:sp>
          <p:nvSpPr>
            <p:cNvPr id="689154" name="Rectangle 2"/>
            <p:cNvSpPr>
              <a:spLocks noChangeArrowheads="1"/>
            </p:cNvSpPr>
            <p:nvPr/>
          </p:nvSpPr>
          <p:spPr bwMode="auto">
            <a:xfrm>
              <a:off x="1132005" y="2546553"/>
              <a:ext cx="4170362" cy="1908968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2700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tabLst>
                  <a:tab pos="254000" algn="l"/>
                  <a:tab pos="254000" algn="l"/>
                </a:tabLst>
              </a:pPr>
              <a:r>
                <a:rPr lang="en-US" altLang="ko-KR" sz="1600" kern="0" dirty="0" err="1">
                  <a:solidFill>
                    <a:srgbClr val="0000FF"/>
                  </a:solidFill>
                  <a:latin typeface="Trebuchet MS" panose="020B0603020202020204" pitchFamily="34" charset="0"/>
                </a:rPr>
                <a:t>int</a:t>
              </a:r>
              <a:r>
                <a:rPr lang="en-US" altLang="ko-KR" sz="1600" kern="0" dirty="0">
                  <a:solidFill>
                    <a:srgbClr val="0000FF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altLang="ko-KR" sz="1600" kern="0" dirty="0" err="1">
                  <a:solidFill>
                    <a:srgbClr val="282828"/>
                  </a:solidFill>
                  <a:latin typeface="Trebuchet MS" panose="020B0603020202020204" pitchFamily="34" charset="0"/>
                </a:rPr>
                <a:t>inc</a:t>
              </a:r>
              <a:r>
                <a:rPr lang="en-US" altLang="ko-KR" sz="1600" kern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(</a:t>
              </a:r>
              <a:r>
                <a:rPr lang="en-US" altLang="ko-KR" sz="1600" kern="0" dirty="0" err="1">
                  <a:solidFill>
                    <a:srgbClr val="0000FF"/>
                  </a:solidFill>
                  <a:latin typeface="Trebuchet MS" panose="020B0603020202020204" pitchFamily="34" charset="0"/>
                </a:rPr>
                <a:t>int</a:t>
              </a:r>
              <a:r>
                <a:rPr lang="en-US" altLang="ko-KR" sz="1600" kern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 counter)</a:t>
              </a:r>
            </a:p>
            <a:p>
              <a:pPr marL="12700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tabLst>
                  <a:tab pos="254000" algn="l"/>
                  <a:tab pos="254000" algn="l"/>
                </a:tabLst>
              </a:pPr>
              <a:r>
                <a:rPr lang="en-US" altLang="ko-KR" sz="1600" kern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{</a:t>
              </a:r>
            </a:p>
            <a:p>
              <a:pPr marL="12700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tabLst>
                  <a:tab pos="254000" algn="l"/>
                  <a:tab pos="254000" algn="l"/>
                </a:tabLst>
              </a:pPr>
              <a:r>
                <a:rPr lang="en-US" altLang="ko-KR" sz="1600" kern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     counter++;</a:t>
              </a:r>
            </a:p>
            <a:p>
              <a:pPr marL="12700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tabLst>
                  <a:tab pos="254000" algn="l"/>
                  <a:tab pos="254000" algn="l"/>
                </a:tabLst>
              </a:pPr>
              <a:r>
                <a:rPr lang="en-US" altLang="ko-KR" sz="1600" kern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     </a:t>
              </a:r>
              <a:r>
                <a:rPr lang="en-US" altLang="ko-KR" sz="1600" kern="0" dirty="0">
                  <a:solidFill>
                    <a:srgbClr val="0000FF"/>
                  </a:solidFill>
                  <a:latin typeface="Trebuchet MS" panose="020B0603020202020204" pitchFamily="34" charset="0"/>
                </a:rPr>
                <a:t>return</a:t>
              </a:r>
              <a:r>
                <a:rPr lang="en-US" altLang="ko-KR" sz="1600" kern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 counter;</a:t>
              </a:r>
            </a:p>
            <a:p>
              <a:pPr marL="12700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tabLst>
                  <a:tab pos="254000" algn="l"/>
                  <a:tab pos="254000" algn="l"/>
                </a:tabLst>
              </a:pPr>
              <a:r>
                <a:rPr lang="en-US" altLang="ko-KR" sz="1600" kern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}</a:t>
              </a:r>
            </a:p>
          </p:txBody>
        </p:sp>
        <p:sp>
          <p:nvSpPr>
            <p:cNvPr id="30" name="모서리가 둥근 직사각형 29"/>
            <p:cNvSpPr/>
            <p:nvPr/>
          </p:nvSpPr>
          <p:spPr bwMode="auto">
            <a:xfrm>
              <a:off x="1945085" y="2559774"/>
              <a:ext cx="1272101" cy="32861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" name="자유형 1"/>
            <p:cNvSpPr/>
            <p:nvPr/>
          </p:nvSpPr>
          <p:spPr bwMode="auto">
            <a:xfrm>
              <a:off x="3163490" y="2202288"/>
              <a:ext cx="2892145" cy="651868"/>
            </a:xfrm>
            <a:custGeom>
              <a:avLst/>
              <a:gdLst>
                <a:gd name="connsiteX0" fmla="*/ 1790700 w 1790700"/>
                <a:gd name="connsiteY0" fmla="*/ 0 h 657225"/>
                <a:gd name="connsiteX1" fmla="*/ 1781175 w 1790700"/>
                <a:gd name="connsiteY1" fmla="*/ 47625 h 657225"/>
                <a:gd name="connsiteX2" fmla="*/ 1762125 w 1790700"/>
                <a:gd name="connsiteY2" fmla="*/ 104775 h 657225"/>
                <a:gd name="connsiteX3" fmla="*/ 1724025 w 1790700"/>
                <a:gd name="connsiteY3" fmla="*/ 190500 h 657225"/>
                <a:gd name="connsiteX4" fmla="*/ 1695450 w 1790700"/>
                <a:gd name="connsiteY4" fmla="*/ 238125 h 657225"/>
                <a:gd name="connsiteX5" fmla="*/ 1619250 w 1790700"/>
                <a:gd name="connsiteY5" fmla="*/ 333375 h 657225"/>
                <a:gd name="connsiteX6" fmla="*/ 1590675 w 1790700"/>
                <a:gd name="connsiteY6" fmla="*/ 381000 h 657225"/>
                <a:gd name="connsiteX7" fmla="*/ 1514475 w 1790700"/>
                <a:gd name="connsiteY7" fmla="*/ 447675 h 657225"/>
                <a:gd name="connsiteX8" fmla="*/ 1466850 w 1790700"/>
                <a:gd name="connsiteY8" fmla="*/ 495300 h 657225"/>
                <a:gd name="connsiteX9" fmla="*/ 1381125 w 1790700"/>
                <a:gd name="connsiteY9" fmla="*/ 561975 h 657225"/>
                <a:gd name="connsiteX10" fmla="*/ 1304925 w 1790700"/>
                <a:gd name="connsiteY10" fmla="*/ 619125 h 657225"/>
                <a:gd name="connsiteX11" fmla="*/ 1247775 w 1790700"/>
                <a:gd name="connsiteY11" fmla="*/ 638175 h 657225"/>
                <a:gd name="connsiteX12" fmla="*/ 1171575 w 1790700"/>
                <a:gd name="connsiteY12" fmla="*/ 657225 h 657225"/>
                <a:gd name="connsiteX13" fmla="*/ 1123950 w 1790700"/>
                <a:gd name="connsiteY13" fmla="*/ 647700 h 657225"/>
                <a:gd name="connsiteX14" fmla="*/ 1085850 w 1790700"/>
                <a:gd name="connsiteY14" fmla="*/ 628650 h 657225"/>
                <a:gd name="connsiteX15" fmla="*/ 1038225 w 1790700"/>
                <a:gd name="connsiteY15" fmla="*/ 609600 h 657225"/>
                <a:gd name="connsiteX16" fmla="*/ 1009650 w 1790700"/>
                <a:gd name="connsiteY16" fmla="*/ 590550 h 657225"/>
                <a:gd name="connsiteX17" fmla="*/ 933450 w 1790700"/>
                <a:gd name="connsiteY17" fmla="*/ 552450 h 657225"/>
                <a:gd name="connsiteX18" fmla="*/ 838200 w 1790700"/>
                <a:gd name="connsiteY18" fmla="*/ 495300 h 657225"/>
                <a:gd name="connsiteX19" fmla="*/ 781050 w 1790700"/>
                <a:gd name="connsiteY19" fmla="*/ 466725 h 657225"/>
                <a:gd name="connsiteX20" fmla="*/ 647700 w 1790700"/>
                <a:gd name="connsiteY20" fmla="*/ 400050 h 657225"/>
                <a:gd name="connsiteX21" fmla="*/ 609600 w 1790700"/>
                <a:gd name="connsiteY21" fmla="*/ 371475 h 657225"/>
                <a:gd name="connsiteX22" fmla="*/ 552450 w 1790700"/>
                <a:gd name="connsiteY22" fmla="*/ 352425 h 657225"/>
                <a:gd name="connsiteX23" fmla="*/ 495300 w 1790700"/>
                <a:gd name="connsiteY23" fmla="*/ 323850 h 657225"/>
                <a:gd name="connsiteX24" fmla="*/ 266700 w 1790700"/>
                <a:gd name="connsiteY24" fmla="*/ 342900 h 657225"/>
                <a:gd name="connsiteX25" fmla="*/ 238125 w 1790700"/>
                <a:gd name="connsiteY25" fmla="*/ 352425 h 657225"/>
                <a:gd name="connsiteX26" fmla="*/ 180975 w 1790700"/>
                <a:gd name="connsiteY26" fmla="*/ 390525 h 657225"/>
                <a:gd name="connsiteX27" fmla="*/ 142875 w 1790700"/>
                <a:gd name="connsiteY27" fmla="*/ 447675 h 657225"/>
                <a:gd name="connsiteX28" fmla="*/ 133350 w 1790700"/>
                <a:gd name="connsiteY28" fmla="*/ 476250 h 657225"/>
                <a:gd name="connsiteX29" fmla="*/ 76200 w 1790700"/>
                <a:gd name="connsiteY29" fmla="*/ 514350 h 657225"/>
                <a:gd name="connsiteX30" fmla="*/ 57150 w 1790700"/>
                <a:gd name="connsiteY30" fmla="*/ 542925 h 657225"/>
                <a:gd name="connsiteX31" fmla="*/ 0 w 1790700"/>
                <a:gd name="connsiteY31" fmla="*/ 58102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90700" h="657225">
                  <a:moveTo>
                    <a:pt x="1790700" y="0"/>
                  </a:moveTo>
                  <a:cubicBezTo>
                    <a:pt x="1787525" y="15875"/>
                    <a:pt x="1785435" y="32006"/>
                    <a:pt x="1781175" y="47625"/>
                  </a:cubicBezTo>
                  <a:cubicBezTo>
                    <a:pt x="1775891" y="66998"/>
                    <a:pt x="1769583" y="86131"/>
                    <a:pt x="1762125" y="104775"/>
                  </a:cubicBezTo>
                  <a:cubicBezTo>
                    <a:pt x="1746986" y="142622"/>
                    <a:pt x="1743094" y="156176"/>
                    <a:pt x="1724025" y="190500"/>
                  </a:cubicBezTo>
                  <a:cubicBezTo>
                    <a:pt x="1715034" y="206684"/>
                    <a:pt x="1706398" y="223196"/>
                    <a:pt x="1695450" y="238125"/>
                  </a:cubicBezTo>
                  <a:cubicBezTo>
                    <a:pt x="1671405" y="270913"/>
                    <a:pt x="1640169" y="298509"/>
                    <a:pt x="1619250" y="333375"/>
                  </a:cubicBezTo>
                  <a:cubicBezTo>
                    <a:pt x="1609725" y="349250"/>
                    <a:pt x="1601783" y="366189"/>
                    <a:pt x="1590675" y="381000"/>
                  </a:cubicBezTo>
                  <a:cubicBezTo>
                    <a:pt x="1571873" y="406069"/>
                    <a:pt x="1536173" y="428147"/>
                    <a:pt x="1514475" y="447675"/>
                  </a:cubicBezTo>
                  <a:cubicBezTo>
                    <a:pt x="1497788" y="462694"/>
                    <a:pt x="1483896" y="480689"/>
                    <a:pt x="1466850" y="495300"/>
                  </a:cubicBezTo>
                  <a:cubicBezTo>
                    <a:pt x="1439364" y="518859"/>
                    <a:pt x="1409590" y="539610"/>
                    <a:pt x="1381125" y="561975"/>
                  </a:cubicBezTo>
                  <a:cubicBezTo>
                    <a:pt x="1374799" y="566946"/>
                    <a:pt x="1322127" y="611480"/>
                    <a:pt x="1304925" y="619125"/>
                  </a:cubicBezTo>
                  <a:cubicBezTo>
                    <a:pt x="1286575" y="627280"/>
                    <a:pt x="1267256" y="633305"/>
                    <a:pt x="1247775" y="638175"/>
                  </a:cubicBezTo>
                  <a:lnTo>
                    <a:pt x="1171575" y="657225"/>
                  </a:lnTo>
                  <a:cubicBezTo>
                    <a:pt x="1155700" y="654050"/>
                    <a:pt x="1139309" y="652820"/>
                    <a:pt x="1123950" y="647700"/>
                  </a:cubicBezTo>
                  <a:cubicBezTo>
                    <a:pt x="1110480" y="643210"/>
                    <a:pt x="1098825" y="634417"/>
                    <a:pt x="1085850" y="628650"/>
                  </a:cubicBezTo>
                  <a:cubicBezTo>
                    <a:pt x="1070226" y="621706"/>
                    <a:pt x="1053518" y="617246"/>
                    <a:pt x="1038225" y="609600"/>
                  </a:cubicBezTo>
                  <a:cubicBezTo>
                    <a:pt x="1027986" y="604480"/>
                    <a:pt x="1019700" y="596032"/>
                    <a:pt x="1009650" y="590550"/>
                  </a:cubicBezTo>
                  <a:cubicBezTo>
                    <a:pt x="984719" y="576952"/>
                    <a:pt x="957801" y="567061"/>
                    <a:pt x="933450" y="552450"/>
                  </a:cubicBezTo>
                  <a:cubicBezTo>
                    <a:pt x="901700" y="533400"/>
                    <a:pt x="871318" y="511859"/>
                    <a:pt x="838200" y="495300"/>
                  </a:cubicBezTo>
                  <a:cubicBezTo>
                    <a:pt x="819150" y="485775"/>
                    <a:pt x="799613" y="477167"/>
                    <a:pt x="781050" y="466725"/>
                  </a:cubicBezTo>
                  <a:cubicBezTo>
                    <a:pt x="661798" y="399646"/>
                    <a:pt x="726238" y="419685"/>
                    <a:pt x="647700" y="400050"/>
                  </a:cubicBezTo>
                  <a:cubicBezTo>
                    <a:pt x="635000" y="390525"/>
                    <a:pt x="623799" y="378575"/>
                    <a:pt x="609600" y="371475"/>
                  </a:cubicBezTo>
                  <a:cubicBezTo>
                    <a:pt x="591639" y="362495"/>
                    <a:pt x="569158" y="363564"/>
                    <a:pt x="552450" y="352425"/>
                  </a:cubicBezTo>
                  <a:cubicBezTo>
                    <a:pt x="515521" y="327806"/>
                    <a:pt x="534735" y="336995"/>
                    <a:pt x="495300" y="323850"/>
                  </a:cubicBezTo>
                  <a:cubicBezTo>
                    <a:pt x="365152" y="330357"/>
                    <a:pt x="351363" y="318711"/>
                    <a:pt x="266700" y="342900"/>
                  </a:cubicBezTo>
                  <a:cubicBezTo>
                    <a:pt x="257046" y="345658"/>
                    <a:pt x="246902" y="347549"/>
                    <a:pt x="238125" y="352425"/>
                  </a:cubicBezTo>
                  <a:cubicBezTo>
                    <a:pt x="218111" y="363544"/>
                    <a:pt x="180975" y="390525"/>
                    <a:pt x="180975" y="390525"/>
                  </a:cubicBezTo>
                  <a:cubicBezTo>
                    <a:pt x="168275" y="409575"/>
                    <a:pt x="150115" y="425955"/>
                    <a:pt x="142875" y="447675"/>
                  </a:cubicBezTo>
                  <a:cubicBezTo>
                    <a:pt x="139700" y="457200"/>
                    <a:pt x="140450" y="469150"/>
                    <a:pt x="133350" y="476250"/>
                  </a:cubicBezTo>
                  <a:cubicBezTo>
                    <a:pt x="117161" y="492439"/>
                    <a:pt x="76200" y="514350"/>
                    <a:pt x="76200" y="514350"/>
                  </a:cubicBezTo>
                  <a:cubicBezTo>
                    <a:pt x="69850" y="523875"/>
                    <a:pt x="65765" y="535387"/>
                    <a:pt x="57150" y="542925"/>
                  </a:cubicBezTo>
                  <a:cubicBezTo>
                    <a:pt x="39920" y="558002"/>
                    <a:pt x="0" y="581025"/>
                    <a:pt x="0" y="581025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055635" y="1987538"/>
              <a:ext cx="22002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매개 변수도 일종의 지역 변수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59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함수의 </a:t>
            </a:r>
            <a:r>
              <a:rPr lang="en-US" altLang="ko-KR" sz="3600" dirty="0"/>
              <a:t>parameter</a:t>
            </a:r>
            <a:endParaRPr lang="ko-KR" altLang="en-US" sz="3600" dirty="0"/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605194" y="1529835"/>
            <a:ext cx="7623175" cy="49879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inc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counter);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= 10;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함수 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호출전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 = 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inc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함수 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호출후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 = 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0;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ko-KR" alt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282828"/>
                </a:solidFill>
                <a:latin typeface="Trebuchet MS" panose="020B0603020202020204" pitchFamily="34" charset="0"/>
                <a:ea typeface="굴림" pitchFamily="50" charset="-127"/>
              </a:rPr>
              <a:t>inc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counter)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      counter++;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                      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692229" name="Rectangle 5"/>
          <p:cNvSpPr>
            <a:spLocks noChangeArrowheads="1"/>
          </p:cNvSpPr>
          <p:nvPr/>
        </p:nvSpPr>
        <p:spPr bwMode="auto">
          <a:xfrm>
            <a:off x="6007509" y="6134100"/>
            <a:ext cx="2359743" cy="5461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ko-KR" altLang="en-US" sz="1600">
                <a:ea typeface="굴림" pitchFamily="50" charset="-127"/>
              </a:rPr>
              <a:t>함수 호출전 </a:t>
            </a:r>
            <a:r>
              <a:rPr lang="en-US" altLang="ko-KR" sz="1600">
                <a:ea typeface="굴림" pitchFamily="50" charset="-127"/>
              </a:rPr>
              <a:t>i=10 </a:t>
            </a:r>
          </a:p>
          <a:p>
            <a:r>
              <a:rPr lang="ko-KR" altLang="en-US" sz="1600">
                <a:ea typeface="굴림" pitchFamily="50" charset="-127"/>
              </a:rPr>
              <a:t>함수 호출후 </a:t>
            </a:r>
            <a:r>
              <a:rPr lang="en-US" altLang="ko-KR" sz="1600">
                <a:ea typeface="굴림" pitchFamily="50" charset="-127"/>
              </a:rPr>
              <a:t>i=10 </a:t>
            </a:r>
          </a:p>
        </p:txBody>
      </p:sp>
      <p:sp>
        <p:nvSpPr>
          <p:cNvPr id="692231" name="Text Box 7"/>
          <p:cNvSpPr txBox="1">
            <a:spLocks noChangeArrowheads="1"/>
          </p:cNvSpPr>
          <p:nvPr/>
        </p:nvSpPr>
        <p:spPr bwMode="auto">
          <a:xfrm>
            <a:off x="5231168" y="3918106"/>
            <a:ext cx="2130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매개 변수도 일종의 지역 변수임</a:t>
            </a:r>
          </a:p>
        </p:txBody>
      </p:sp>
      <p:sp>
        <p:nvSpPr>
          <p:cNvPr id="692258" name="AutoShape 34"/>
          <p:cNvSpPr>
            <a:spLocks/>
          </p:cNvSpPr>
          <p:nvPr/>
        </p:nvSpPr>
        <p:spPr bwMode="auto">
          <a:xfrm>
            <a:off x="1485993" y="5008718"/>
            <a:ext cx="1258888" cy="284163"/>
          </a:xfrm>
          <a:prstGeom prst="borderCallout2">
            <a:avLst>
              <a:gd name="adj1" fmla="val 40222"/>
              <a:gd name="adj2" fmla="val 106051"/>
              <a:gd name="adj3" fmla="val 40222"/>
              <a:gd name="adj4" fmla="val 198741"/>
              <a:gd name="adj5" fmla="val -297208"/>
              <a:gd name="adj6" fmla="val 297227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692259" name="AutoShape 35"/>
          <p:cNvSpPr>
            <a:spLocks/>
          </p:cNvSpPr>
          <p:nvPr/>
        </p:nvSpPr>
        <p:spPr bwMode="auto">
          <a:xfrm>
            <a:off x="1141409" y="3965731"/>
            <a:ext cx="1258887" cy="284162"/>
          </a:xfrm>
          <a:prstGeom prst="borderCallout2">
            <a:avLst>
              <a:gd name="adj1" fmla="val 40222"/>
              <a:gd name="adj2" fmla="val 106051"/>
              <a:gd name="adj3" fmla="val 40222"/>
              <a:gd name="adj4" fmla="val 201639"/>
              <a:gd name="adj5" fmla="val -205028"/>
              <a:gd name="adj6" fmla="val 303028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692260" name="Rectangle 36"/>
          <p:cNvSpPr>
            <a:spLocks noChangeArrowheads="1"/>
          </p:cNvSpPr>
          <p:nvPr/>
        </p:nvSpPr>
        <p:spPr bwMode="auto">
          <a:xfrm>
            <a:off x="4914896" y="3160868"/>
            <a:ext cx="21971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값에 의한 호출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(call by value)</a:t>
            </a:r>
            <a:endParaRPr lang="ko-KR" altLang="en-US" sz="1600" dirty="0">
              <a:solidFill>
                <a:schemeClr val="tx2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CA4A4D-5895-420A-8643-CD35FCAA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478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9.3 Global 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b="1" dirty="0"/>
              <a:t>Global variable(</a:t>
            </a:r>
            <a:r>
              <a:rPr lang="ko-KR" altLang="en-US" b="1" dirty="0"/>
              <a:t>전역 변수</a:t>
            </a:r>
            <a:r>
              <a:rPr lang="en-US" altLang="ko-KR" b="1" dirty="0"/>
              <a:t>)</a:t>
            </a:r>
            <a:r>
              <a:rPr lang="ko-KR" altLang="en-US" dirty="0"/>
              <a:t>는 함수 외부에서 선언되는 변수이다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Global variable</a:t>
            </a:r>
            <a:r>
              <a:rPr lang="ko-KR" altLang="en-US" dirty="0"/>
              <a:t>의 범위는 소스 파일 전체이다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4A697-9A0C-434C-9C5F-ED4D63FE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632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Global variable</a:t>
            </a:r>
            <a:r>
              <a:rPr lang="ko-KR" altLang="en-US" sz="3600" dirty="0"/>
              <a:t>의 범위 및 생존 기간</a:t>
            </a:r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1274763" y="1262130"/>
            <a:ext cx="7123003" cy="489397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#include&lt;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&gt;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int a;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int b;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int add_plus2()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a++; b++;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     return a + b;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}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int main()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answer;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a = 5;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b = 7;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answer = add_plus2();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(“%d\n”, answer);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(“a = %d, b = %d”, a, b);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return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}</a:t>
            </a:r>
            <a:endParaRPr kumimoji="1" lang="ko-KR" altLang="en-US" sz="1600" dirty="0"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694277" name="Rectangle 5"/>
          <p:cNvSpPr>
            <a:spLocks noChangeArrowheads="1"/>
          </p:cNvSpPr>
          <p:nvPr/>
        </p:nvSpPr>
        <p:spPr bwMode="auto">
          <a:xfrm>
            <a:off x="1274763" y="6230522"/>
            <a:ext cx="7123003" cy="50728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 dirty="0">
                <a:ea typeface="굴림" pitchFamily="50" charset="-127"/>
              </a:rPr>
              <a:t>14</a:t>
            </a:r>
          </a:p>
          <a:p>
            <a:r>
              <a:rPr lang="en-US" altLang="ko-KR" sz="1600" dirty="0">
                <a:ea typeface="굴림" pitchFamily="50" charset="-127"/>
              </a:rPr>
              <a:t>a = 6, b = 8</a:t>
            </a:r>
          </a:p>
        </p:txBody>
      </p:sp>
      <p:sp>
        <p:nvSpPr>
          <p:cNvPr id="2" name="왼쪽 중괄호 1"/>
          <p:cNvSpPr/>
          <p:nvPr/>
        </p:nvSpPr>
        <p:spPr bwMode="auto">
          <a:xfrm>
            <a:off x="866775" y="1645108"/>
            <a:ext cx="407988" cy="4353420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671611"/>
            <a:ext cx="95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</a:rPr>
              <a:t>전역 변수의 범위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7E2DA-021F-49D9-B4F2-E9D1F136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10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Global</a:t>
            </a:r>
            <a:r>
              <a:rPr lang="ko-KR" altLang="en-US" dirty="0"/>
              <a:t> </a:t>
            </a:r>
            <a:r>
              <a:rPr lang="en-US" altLang="ko-KR" dirty="0"/>
              <a:t>variable</a:t>
            </a:r>
            <a:r>
              <a:rPr lang="ko-KR" altLang="en-US" dirty="0"/>
              <a:t>의 초기값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432271-050C-4BFA-B9A9-C150C515371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b="1" dirty="0"/>
              <a:t>Local variable</a:t>
            </a:r>
            <a:r>
              <a:rPr lang="ko-KR" altLang="en-US" dirty="0"/>
              <a:t>은 자동적으로 초기화되지 않기 때문에</a:t>
            </a:r>
            <a:r>
              <a:rPr lang="en-US" altLang="ko-KR" dirty="0"/>
              <a:t> </a:t>
            </a:r>
            <a:r>
              <a:rPr lang="ko-KR" altLang="en-US" dirty="0"/>
              <a:t>초기에는 </a:t>
            </a:r>
            <a:r>
              <a:rPr lang="en-US" altLang="ko-KR" dirty="0"/>
              <a:t>garbage </a:t>
            </a:r>
            <a:r>
              <a:rPr lang="ko-KR" altLang="en-US" dirty="0"/>
              <a:t>값이 들어 있다</a:t>
            </a:r>
            <a:r>
              <a:rPr lang="en-US" altLang="ko-KR" dirty="0"/>
              <a:t>. </a:t>
            </a:r>
          </a:p>
          <a:p>
            <a:r>
              <a:rPr lang="en-US" altLang="ko-KR" b="1" dirty="0"/>
              <a:t>Global variable</a:t>
            </a:r>
            <a:r>
              <a:rPr lang="ko-KR" altLang="en-US" dirty="0"/>
              <a:t>은 자동적으로 </a:t>
            </a:r>
            <a:r>
              <a:rPr lang="en-US" altLang="ko-KR" dirty="0"/>
              <a:t>0</a:t>
            </a:r>
            <a:r>
              <a:rPr lang="ko-KR" altLang="en-US" dirty="0"/>
              <a:t>으로 초기화된다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58456" y="2880852"/>
            <a:ext cx="7567612" cy="272324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#include &lt;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&gt;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counter;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main(void)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(“counter=%d\n”, counter);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return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}</a:t>
            </a:r>
            <a:endParaRPr kumimoji="1" lang="ko-KR" altLang="en-US" sz="1600" dirty="0"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58456" y="5758577"/>
            <a:ext cx="7567612" cy="50728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 dirty="0">
                <a:ea typeface="굴림" pitchFamily="50" charset="-127"/>
              </a:rPr>
              <a:t>counter=0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E3B260C-4C16-47F4-A217-EE437D35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6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Global</a:t>
            </a:r>
            <a:r>
              <a:rPr lang="ko-KR" altLang="en-US" sz="3600" dirty="0"/>
              <a:t> </a:t>
            </a:r>
            <a:r>
              <a:rPr lang="en-US" altLang="ko-KR" sz="3600" dirty="0"/>
              <a:t>variable</a:t>
            </a:r>
            <a:r>
              <a:rPr lang="ko-KR" altLang="en-US" sz="3600" dirty="0"/>
              <a:t>의 사용 </a:t>
            </a:r>
            <a:r>
              <a:rPr lang="en-US" altLang="ko-KR" sz="3600" dirty="0"/>
              <a:t>[</a:t>
            </a:r>
            <a:r>
              <a:rPr lang="ko-KR" altLang="en-US" sz="3600" dirty="0"/>
              <a:t>주의</a:t>
            </a:r>
            <a:r>
              <a:rPr lang="en-US" altLang="ko-KR" sz="3600" dirty="0"/>
              <a:t>]</a:t>
            </a:r>
            <a:endParaRPr lang="ko-KR" altLang="en-US" sz="3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628278-8AB8-4CC8-8012-1600B26C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0F356DA-40D4-4DD0-94D5-C11ACBBD1BE4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618509" y="1581202"/>
            <a:ext cx="7604125" cy="435902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#include &lt;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&gt;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int 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void sub();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main(void)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for(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=0; 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&lt;10; 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++)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	sub();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return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}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void sub()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for(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=0; 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&lt;10; 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++)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	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("*");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}</a:t>
            </a:r>
            <a:endParaRPr kumimoji="1" lang="ko-KR" altLang="en-US" sz="1600" dirty="0"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auto">
          <a:xfrm>
            <a:off x="605809" y="6027790"/>
            <a:ext cx="7616825" cy="6731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 dirty="0">
                <a:ea typeface="굴림" pitchFamily="50" charset="-127"/>
              </a:rPr>
              <a:t>**********</a:t>
            </a:r>
          </a:p>
        </p:txBody>
      </p:sp>
      <p:grpSp>
        <p:nvGrpSpPr>
          <p:cNvPr id="695395" name="Group 99"/>
          <p:cNvGrpSpPr>
            <a:grpSpLocks/>
          </p:cNvGrpSpPr>
          <p:nvPr/>
        </p:nvGrpSpPr>
        <p:grpSpPr bwMode="auto">
          <a:xfrm flipH="1">
            <a:off x="4395172" y="3710040"/>
            <a:ext cx="1763712" cy="1919288"/>
            <a:chOff x="2673" y="1924"/>
            <a:chExt cx="1143" cy="1209"/>
          </a:xfrm>
        </p:grpSpPr>
        <p:sp>
          <p:nvSpPr>
            <p:cNvPr id="695308" name="Freeform 12"/>
            <p:cNvSpPr>
              <a:spLocks/>
            </p:cNvSpPr>
            <p:nvPr/>
          </p:nvSpPr>
          <p:spPr bwMode="auto">
            <a:xfrm>
              <a:off x="3092" y="2271"/>
              <a:ext cx="62" cy="130"/>
            </a:xfrm>
            <a:custGeom>
              <a:avLst/>
              <a:gdLst>
                <a:gd name="T0" fmla="*/ 57 w 126"/>
                <a:gd name="T1" fmla="*/ 76 h 260"/>
                <a:gd name="T2" fmla="*/ 51 w 126"/>
                <a:gd name="T3" fmla="*/ 74 h 260"/>
                <a:gd name="T4" fmla="*/ 49 w 126"/>
                <a:gd name="T5" fmla="*/ 68 h 260"/>
                <a:gd name="T6" fmla="*/ 51 w 126"/>
                <a:gd name="T7" fmla="*/ 57 h 260"/>
                <a:gd name="T8" fmla="*/ 57 w 126"/>
                <a:gd name="T9" fmla="*/ 53 h 260"/>
                <a:gd name="T10" fmla="*/ 65 w 126"/>
                <a:gd name="T11" fmla="*/ 57 h 260"/>
                <a:gd name="T12" fmla="*/ 67 w 126"/>
                <a:gd name="T13" fmla="*/ 64 h 260"/>
                <a:gd name="T14" fmla="*/ 63 w 126"/>
                <a:gd name="T15" fmla="*/ 72 h 260"/>
                <a:gd name="T16" fmla="*/ 59 w 126"/>
                <a:gd name="T17" fmla="*/ 74 h 260"/>
                <a:gd name="T18" fmla="*/ 59 w 126"/>
                <a:gd name="T19" fmla="*/ 118 h 260"/>
                <a:gd name="T20" fmla="*/ 105 w 126"/>
                <a:gd name="T21" fmla="*/ 25 h 260"/>
                <a:gd name="T22" fmla="*/ 103 w 126"/>
                <a:gd name="T23" fmla="*/ 23 h 260"/>
                <a:gd name="T24" fmla="*/ 103 w 126"/>
                <a:gd name="T25" fmla="*/ 21 h 260"/>
                <a:gd name="T26" fmla="*/ 99 w 126"/>
                <a:gd name="T27" fmla="*/ 15 h 260"/>
                <a:gd name="T28" fmla="*/ 99 w 126"/>
                <a:gd name="T29" fmla="*/ 9 h 260"/>
                <a:gd name="T30" fmla="*/ 101 w 126"/>
                <a:gd name="T31" fmla="*/ 4 h 260"/>
                <a:gd name="T32" fmla="*/ 105 w 126"/>
                <a:gd name="T33" fmla="*/ 2 h 260"/>
                <a:gd name="T34" fmla="*/ 110 w 126"/>
                <a:gd name="T35" fmla="*/ 0 h 260"/>
                <a:gd name="T36" fmla="*/ 120 w 126"/>
                <a:gd name="T37" fmla="*/ 2 h 260"/>
                <a:gd name="T38" fmla="*/ 124 w 126"/>
                <a:gd name="T39" fmla="*/ 4 h 260"/>
                <a:gd name="T40" fmla="*/ 126 w 126"/>
                <a:gd name="T41" fmla="*/ 7 h 260"/>
                <a:gd name="T42" fmla="*/ 126 w 126"/>
                <a:gd name="T43" fmla="*/ 13 h 260"/>
                <a:gd name="T44" fmla="*/ 126 w 126"/>
                <a:gd name="T45" fmla="*/ 19 h 260"/>
                <a:gd name="T46" fmla="*/ 122 w 126"/>
                <a:gd name="T47" fmla="*/ 25 h 260"/>
                <a:gd name="T48" fmla="*/ 114 w 126"/>
                <a:gd name="T49" fmla="*/ 26 h 260"/>
                <a:gd name="T50" fmla="*/ 65 w 126"/>
                <a:gd name="T51" fmla="*/ 120 h 260"/>
                <a:gd name="T52" fmla="*/ 99 w 126"/>
                <a:gd name="T53" fmla="*/ 116 h 260"/>
                <a:gd name="T54" fmla="*/ 99 w 126"/>
                <a:gd name="T55" fmla="*/ 123 h 260"/>
                <a:gd name="T56" fmla="*/ 61 w 126"/>
                <a:gd name="T57" fmla="*/ 131 h 260"/>
                <a:gd name="T58" fmla="*/ 114 w 126"/>
                <a:gd name="T59" fmla="*/ 213 h 260"/>
                <a:gd name="T60" fmla="*/ 108 w 126"/>
                <a:gd name="T61" fmla="*/ 215 h 260"/>
                <a:gd name="T62" fmla="*/ 61 w 126"/>
                <a:gd name="T63" fmla="*/ 135 h 260"/>
                <a:gd name="T64" fmla="*/ 59 w 126"/>
                <a:gd name="T65" fmla="*/ 236 h 260"/>
                <a:gd name="T66" fmla="*/ 61 w 126"/>
                <a:gd name="T67" fmla="*/ 236 h 260"/>
                <a:gd name="T68" fmla="*/ 65 w 126"/>
                <a:gd name="T69" fmla="*/ 237 h 260"/>
                <a:gd name="T70" fmla="*/ 67 w 126"/>
                <a:gd name="T71" fmla="*/ 241 h 260"/>
                <a:gd name="T72" fmla="*/ 70 w 126"/>
                <a:gd name="T73" fmla="*/ 249 h 260"/>
                <a:gd name="T74" fmla="*/ 67 w 126"/>
                <a:gd name="T75" fmla="*/ 256 h 260"/>
                <a:gd name="T76" fmla="*/ 59 w 126"/>
                <a:gd name="T77" fmla="*/ 260 h 260"/>
                <a:gd name="T78" fmla="*/ 51 w 126"/>
                <a:gd name="T79" fmla="*/ 258 h 260"/>
                <a:gd name="T80" fmla="*/ 49 w 126"/>
                <a:gd name="T81" fmla="*/ 251 h 260"/>
                <a:gd name="T82" fmla="*/ 49 w 126"/>
                <a:gd name="T83" fmla="*/ 245 h 260"/>
                <a:gd name="T84" fmla="*/ 49 w 126"/>
                <a:gd name="T85" fmla="*/ 241 h 260"/>
                <a:gd name="T86" fmla="*/ 49 w 126"/>
                <a:gd name="T87" fmla="*/ 237 h 260"/>
                <a:gd name="T88" fmla="*/ 51 w 126"/>
                <a:gd name="T89" fmla="*/ 236 h 260"/>
                <a:gd name="T90" fmla="*/ 51 w 126"/>
                <a:gd name="T91" fmla="*/ 236 h 260"/>
                <a:gd name="T92" fmla="*/ 55 w 126"/>
                <a:gd name="T93" fmla="*/ 236 h 260"/>
                <a:gd name="T94" fmla="*/ 51 w 126"/>
                <a:gd name="T95" fmla="*/ 150 h 260"/>
                <a:gd name="T96" fmla="*/ 0 w 126"/>
                <a:gd name="T97" fmla="*/ 245 h 260"/>
                <a:gd name="T98" fmla="*/ 0 w 126"/>
                <a:gd name="T99" fmla="*/ 241 h 260"/>
                <a:gd name="T100" fmla="*/ 53 w 126"/>
                <a:gd name="T101" fmla="*/ 133 h 260"/>
                <a:gd name="T102" fmla="*/ 27 w 126"/>
                <a:gd name="T103" fmla="*/ 142 h 260"/>
                <a:gd name="T104" fmla="*/ 23 w 126"/>
                <a:gd name="T105" fmla="*/ 133 h 260"/>
                <a:gd name="T106" fmla="*/ 53 w 126"/>
                <a:gd name="T107" fmla="*/ 123 h 260"/>
                <a:gd name="T108" fmla="*/ 17 w 126"/>
                <a:gd name="T109" fmla="*/ 63 h 260"/>
                <a:gd name="T110" fmla="*/ 17 w 126"/>
                <a:gd name="T111" fmla="*/ 59 h 260"/>
                <a:gd name="T112" fmla="*/ 21 w 126"/>
                <a:gd name="T113" fmla="*/ 57 h 260"/>
                <a:gd name="T114" fmla="*/ 57 w 126"/>
                <a:gd name="T115" fmla="*/ 121 h 260"/>
                <a:gd name="T116" fmla="*/ 57 w 126"/>
                <a:gd name="T117" fmla="*/ 76 h 260"/>
                <a:gd name="T118" fmla="*/ 57 w 126"/>
                <a:gd name="T119" fmla="*/ 7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" h="260">
                  <a:moveTo>
                    <a:pt x="57" y="76"/>
                  </a:moveTo>
                  <a:lnTo>
                    <a:pt x="51" y="74"/>
                  </a:lnTo>
                  <a:lnTo>
                    <a:pt x="49" y="68"/>
                  </a:lnTo>
                  <a:lnTo>
                    <a:pt x="51" y="57"/>
                  </a:lnTo>
                  <a:lnTo>
                    <a:pt x="57" y="53"/>
                  </a:lnTo>
                  <a:lnTo>
                    <a:pt x="65" y="57"/>
                  </a:lnTo>
                  <a:lnTo>
                    <a:pt x="67" y="64"/>
                  </a:lnTo>
                  <a:lnTo>
                    <a:pt x="63" y="72"/>
                  </a:lnTo>
                  <a:lnTo>
                    <a:pt x="59" y="74"/>
                  </a:lnTo>
                  <a:lnTo>
                    <a:pt x="59" y="118"/>
                  </a:lnTo>
                  <a:lnTo>
                    <a:pt x="105" y="25"/>
                  </a:lnTo>
                  <a:lnTo>
                    <a:pt x="103" y="23"/>
                  </a:lnTo>
                  <a:lnTo>
                    <a:pt x="103" y="21"/>
                  </a:lnTo>
                  <a:lnTo>
                    <a:pt x="99" y="15"/>
                  </a:lnTo>
                  <a:lnTo>
                    <a:pt x="99" y="9"/>
                  </a:lnTo>
                  <a:lnTo>
                    <a:pt x="101" y="4"/>
                  </a:lnTo>
                  <a:lnTo>
                    <a:pt x="105" y="2"/>
                  </a:lnTo>
                  <a:lnTo>
                    <a:pt x="110" y="0"/>
                  </a:lnTo>
                  <a:lnTo>
                    <a:pt x="120" y="2"/>
                  </a:lnTo>
                  <a:lnTo>
                    <a:pt x="124" y="4"/>
                  </a:lnTo>
                  <a:lnTo>
                    <a:pt x="126" y="7"/>
                  </a:lnTo>
                  <a:lnTo>
                    <a:pt x="126" y="13"/>
                  </a:lnTo>
                  <a:lnTo>
                    <a:pt x="126" y="19"/>
                  </a:lnTo>
                  <a:lnTo>
                    <a:pt x="122" y="25"/>
                  </a:lnTo>
                  <a:lnTo>
                    <a:pt x="114" y="26"/>
                  </a:lnTo>
                  <a:lnTo>
                    <a:pt x="65" y="120"/>
                  </a:lnTo>
                  <a:lnTo>
                    <a:pt x="99" y="116"/>
                  </a:lnTo>
                  <a:lnTo>
                    <a:pt x="99" y="123"/>
                  </a:lnTo>
                  <a:lnTo>
                    <a:pt x="61" y="131"/>
                  </a:lnTo>
                  <a:lnTo>
                    <a:pt x="114" y="213"/>
                  </a:lnTo>
                  <a:lnTo>
                    <a:pt x="108" y="215"/>
                  </a:lnTo>
                  <a:lnTo>
                    <a:pt x="61" y="135"/>
                  </a:lnTo>
                  <a:lnTo>
                    <a:pt x="59" y="236"/>
                  </a:lnTo>
                  <a:lnTo>
                    <a:pt x="61" y="236"/>
                  </a:lnTo>
                  <a:lnTo>
                    <a:pt x="65" y="237"/>
                  </a:lnTo>
                  <a:lnTo>
                    <a:pt x="67" y="241"/>
                  </a:lnTo>
                  <a:lnTo>
                    <a:pt x="70" y="249"/>
                  </a:lnTo>
                  <a:lnTo>
                    <a:pt x="67" y="256"/>
                  </a:lnTo>
                  <a:lnTo>
                    <a:pt x="59" y="260"/>
                  </a:lnTo>
                  <a:lnTo>
                    <a:pt x="51" y="258"/>
                  </a:lnTo>
                  <a:lnTo>
                    <a:pt x="49" y="251"/>
                  </a:lnTo>
                  <a:lnTo>
                    <a:pt x="49" y="245"/>
                  </a:lnTo>
                  <a:lnTo>
                    <a:pt x="49" y="241"/>
                  </a:lnTo>
                  <a:lnTo>
                    <a:pt x="49" y="237"/>
                  </a:lnTo>
                  <a:lnTo>
                    <a:pt x="51" y="236"/>
                  </a:lnTo>
                  <a:lnTo>
                    <a:pt x="51" y="236"/>
                  </a:lnTo>
                  <a:lnTo>
                    <a:pt x="55" y="236"/>
                  </a:lnTo>
                  <a:lnTo>
                    <a:pt x="51" y="150"/>
                  </a:lnTo>
                  <a:lnTo>
                    <a:pt x="0" y="245"/>
                  </a:lnTo>
                  <a:lnTo>
                    <a:pt x="0" y="241"/>
                  </a:lnTo>
                  <a:lnTo>
                    <a:pt x="53" y="133"/>
                  </a:lnTo>
                  <a:lnTo>
                    <a:pt x="27" y="142"/>
                  </a:lnTo>
                  <a:lnTo>
                    <a:pt x="23" y="133"/>
                  </a:lnTo>
                  <a:lnTo>
                    <a:pt x="53" y="123"/>
                  </a:lnTo>
                  <a:lnTo>
                    <a:pt x="17" y="63"/>
                  </a:lnTo>
                  <a:lnTo>
                    <a:pt x="17" y="59"/>
                  </a:lnTo>
                  <a:lnTo>
                    <a:pt x="21" y="57"/>
                  </a:lnTo>
                  <a:lnTo>
                    <a:pt x="57" y="121"/>
                  </a:lnTo>
                  <a:lnTo>
                    <a:pt x="57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rgbClr val="FAF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0" name="Freeform 24"/>
            <p:cNvSpPr>
              <a:spLocks/>
            </p:cNvSpPr>
            <p:nvPr/>
          </p:nvSpPr>
          <p:spPr bwMode="auto">
            <a:xfrm>
              <a:off x="2801" y="2428"/>
              <a:ext cx="386" cy="697"/>
            </a:xfrm>
            <a:custGeom>
              <a:avLst/>
              <a:gdLst>
                <a:gd name="T0" fmla="*/ 485 w 772"/>
                <a:gd name="T1" fmla="*/ 0 h 1396"/>
                <a:gd name="T2" fmla="*/ 673 w 772"/>
                <a:gd name="T3" fmla="*/ 362 h 1396"/>
                <a:gd name="T4" fmla="*/ 698 w 772"/>
                <a:gd name="T5" fmla="*/ 1002 h 1396"/>
                <a:gd name="T6" fmla="*/ 766 w 772"/>
                <a:gd name="T7" fmla="*/ 1396 h 1396"/>
                <a:gd name="T8" fmla="*/ 753 w 772"/>
                <a:gd name="T9" fmla="*/ 1394 h 1396"/>
                <a:gd name="T10" fmla="*/ 738 w 772"/>
                <a:gd name="T11" fmla="*/ 1394 h 1396"/>
                <a:gd name="T12" fmla="*/ 719 w 772"/>
                <a:gd name="T13" fmla="*/ 1392 h 1396"/>
                <a:gd name="T14" fmla="*/ 694 w 772"/>
                <a:gd name="T15" fmla="*/ 1390 h 1396"/>
                <a:gd name="T16" fmla="*/ 681 w 772"/>
                <a:gd name="T17" fmla="*/ 1388 h 1396"/>
                <a:gd name="T18" fmla="*/ 666 w 772"/>
                <a:gd name="T19" fmla="*/ 1388 h 1396"/>
                <a:gd name="T20" fmla="*/ 651 w 772"/>
                <a:gd name="T21" fmla="*/ 1386 h 1396"/>
                <a:gd name="T22" fmla="*/ 635 w 772"/>
                <a:gd name="T23" fmla="*/ 1386 h 1396"/>
                <a:gd name="T24" fmla="*/ 618 w 772"/>
                <a:gd name="T25" fmla="*/ 1383 h 1396"/>
                <a:gd name="T26" fmla="*/ 603 w 772"/>
                <a:gd name="T27" fmla="*/ 1383 h 1396"/>
                <a:gd name="T28" fmla="*/ 582 w 772"/>
                <a:gd name="T29" fmla="*/ 1379 h 1396"/>
                <a:gd name="T30" fmla="*/ 563 w 772"/>
                <a:gd name="T31" fmla="*/ 1377 h 1396"/>
                <a:gd name="T32" fmla="*/ 544 w 772"/>
                <a:gd name="T33" fmla="*/ 1373 h 1396"/>
                <a:gd name="T34" fmla="*/ 525 w 772"/>
                <a:gd name="T35" fmla="*/ 1371 h 1396"/>
                <a:gd name="T36" fmla="*/ 506 w 772"/>
                <a:gd name="T37" fmla="*/ 1367 h 1396"/>
                <a:gd name="T38" fmla="*/ 485 w 772"/>
                <a:gd name="T39" fmla="*/ 1364 h 1396"/>
                <a:gd name="T40" fmla="*/ 466 w 772"/>
                <a:gd name="T41" fmla="*/ 1360 h 1396"/>
                <a:gd name="T42" fmla="*/ 447 w 772"/>
                <a:gd name="T43" fmla="*/ 1356 h 1396"/>
                <a:gd name="T44" fmla="*/ 426 w 772"/>
                <a:gd name="T45" fmla="*/ 1350 h 1396"/>
                <a:gd name="T46" fmla="*/ 405 w 772"/>
                <a:gd name="T47" fmla="*/ 1346 h 1396"/>
                <a:gd name="T48" fmla="*/ 384 w 772"/>
                <a:gd name="T49" fmla="*/ 1341 h 1396"/>
                <a:gd name="T50" fmla="*/ 363 w 772"/>
                <a:gd name="T51" fmla="*/ 1337 h 1396"/>
                <a:gd name="T52" fmla="*/ 343 w 772"/>
                <a:gd name="T53" fmla="*/ 1331 h 1396"/>
                <a:gd name="T54" fmla="*/ 324 w 772"/>
                <a:gd name="T55" fmla="*/ 1326 h 1396"/>
                <a:gd name="T56" fmla="*/ 303 w 772"/>
                <a:gd name="T57" fmla="*/ 1318 h 1396"/>
                <a:gd name="T58" fmla="*/ 285 w 772"/>
                <a:gd name="T59" fmla="*/ 1312 h 1396"/>
                <a:gd name="T60" fmla="*/ 265 w 772"/>
                <a:gd name="T61" fmla="*/ 1305 h 1396"/>
                <a:gd name="T62" fmla="*/ 247 w 772"/>
                <a:gd name="T63" fmla="*/ 1297 h 1396"/>
                <a:gd name="T64" fmla="*/ 228 w 772"/>
                <a:gd name="T65" fmla="*/ 1291 h 1396"/>
                <a:gd name="T66" fmla="*/ 211 w 772"/>
                <a:gd name="T67" fmla="*/ 1286 h 1396"/>
                <a:gd name="T68" fmla="*/ 194 w 772"/>
                <a:gd name="T69" fmla="*/ 1278 h 1396"/>
                <a:gd name="T70" fmla="*/ 181 w 772"/>
                <a:gd name="T71" fmla="*/ 1270 h 1396"/>
                <a:gd name="T72" fmla="*/ 166 w 772"/>
                <a:gd name="T73" fmla="*/ 1265 h 1396"/>
                <a:gd name="T74" fmla="*/ 152 w 772"/>
                <a:gd name="T75" fmla="*/ 1261 h 1396"/>
                <a:gd name="T76" fmla="*/ 139 w 772"/>
                <a:gd name="T77" fmla="*/ 1253 h 1396"/>
                <a:gd name="T78" fmla="*/ 128 w 772"/>
                <a:gd name="T79" fmla="*/ 1249 h 1396"/>
                <a:gd name="T80" fmla="*/ 114 w 772"/>
                <a:gd name="T81" fmla="*/ 1244 h 1396"/>
                <a:gd name="T82" fmla="*/ 103 w 772"/>
                <a:gd name="T83" fmla="*/ 1238 h 1396"/>
                <a:gd name="T84" fmla="*/ 82 w 772"/>
                <a:gd name="T85" fmla="*/ 1229 h 1396"/>
                <a:gd name="T86" fmla="*/ 65 w 772"/>
                <a:gd name="T87" fmla="*/ 1221 h 1396"/>
                <a:gd name="T88" fmla="*/ 48 w 772"/>
                <a:gd name="T89" fmla="*/ 1211 h 1396"/>
                <a:gd name="T90" fmla="*/ 35 w 772"/>
                <a:gd name="T91" fmla="*/ 1206 h 1396"/>
                <a:gd name="T92" fmla="*/ 16 w 772"/>
                <a:gd name="T93" fmla="*/ 1196 h 1396"/>
                <a:gd name="T94" fmla="*/ 4 w 772"/>
                <a:gd name="T95" fmla="*/ 1189 h 1396"/>
                <a:gd name="T96" fmla="*/ 74 w 772"/>
                <a:gd name="T97" fmla="*/ 951 h 1396"/>
                <a:gd name="T98" fmla="*/ 232 w 772"/>
                <a:gd name="T99" fmla="*/ 748 h 1396"/>
                <a:gd name="T100" fmla="*/ 152 w 772"/>
                <a:gd name="T101" fmla="*/ 421 h 1396"/>
                <a:gd name="T102" fmla="*/ 238 w 772"/>
                <a:gd name="T103" fmla="*/ 56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2" h="1396">
                  <a:moveTo>
                    <a:pt x="238" y="56"/>
                  </a:moveTo>
                  <a:lnTo>
                    <a:pt x="485" y="0"/>
                  </a:lnTo>
                  <a:lnTo>
                    <a:pt x="561" y="8"/>
                  </a:lnTo>
                  <a:lnTo>
                    <a:pt x="673" y="362"/>
                  </a:lnTo>
                  <a:lnTo>
                    <a:pt x="555" y="748"/>
                  </a:lnTo>
                  <a:lnTo>
                    <a:pt x="698" y="1002"/>
                  </a:lnTo>
                  <a:lnTo>
                    <a:pt x="772" y="1329"/>
                  </a:lnTo>
                  <a:lnTo>
                    <a:pt x="766" y="1396"/>
                  </a:lnTo>
                  <a:lnTo>
                    <a:pt x="763" y="1394"/>
                  </a:lnTo>
                  <a:lnTo>
                    <a:pt x="753" y="1394"/>
                  </a:lnTo>
                  <a:lnTo>
                    <a:pt x="746" y="1394"/>
                  </a:lnTo>
                  <a:lnTo>
                    <a:pt x="738" y="1394"/>
                  </a:lnTo>
                  <a:lnTo>
                    <a:pt x="728" y="1392"/>
                  </a:lnTo>
                  <a:lnTo>
                    <a:pt x="719" y="1392"/>
                  </a:lnTo>
                  <a:lnTo>
                    <a:pt x="706" y="1392"/>
                  </a:lnTo>
                  <a:lnTo>
                    <a:pt x="694" y="1390"/>
                  </a:lnTo>
                  <a:lnTo>
                    <a:pt x="687" y="1388"/>
                  </a:lnTo>
                  <a:lnTo>
                    <a:pt x="681" y="1388"/>
                  </a:lnTo>
                  <a:lnTo>
                    <a:pt x="673" y="1388"/>
                  </a:lnTo>
                  <a:lnTo>
                    <a:pt x="666" y="1388"/>
                  </a:lnTo>
                  <a:lnTo>
                    <a:pt x="658" y="1388"/>
                  </a:lnTo>
                  <a:lnTo>
                    <a:pt x="651" y="1386"/>
                  </a:lnTo>
                  <a:lnTo>
                    <a:pt x="643" y="1386"/>
                  </a:lnTo>
                  <a:lnTo>
                    <a:pt x="635" y="1386"/>
                  </a:lnTo>
                  <a:lnTo>
                    <a:pt x="626" y="1384"/>
                  </a:lnTo>
                  <a:lnTo>
                    <a:pt x="618" y="1383"/>
                  </a:lnTo>
                  <a:lnTo>
                    <a:pt x="611" y="1383"/>
                  </a:lnTo>
                  <a:lnTo>
                    <a:pt x="603" y="1383"/>
                  </a:lnTo>
                  <a:lnTo>
                    <a:pt x="592" y="1379"/>
                  </a:lnTo>
                  <a:lnTo>
                    <a:pt x="582" y="1379"/>
                  </a:lnTo>
                  <a:lnTo>
                    <a:pt x="573" y="1377"/>
                  </a:lnTo>
                  <a:lnTo>
                    <a:pt x="563" y="1377"/>
                  </a:lnTo>
                  <a:lnTo>
                    <a:pt x="554" y="1373"/>
                  </a:lnTo>
                  <a:lnTo>
                    <a:pt x="544" y="1373"/>
                  </a:lnTo>
                  <a:lnTo>
                    <a:pt x="535" y="1371"/>
                  </a:lnTo>
                  <a:lnTo>
                    <a:pt x="525" y="1371"/>
                  </a:lnTo>
                  <a:lnTo>
                    <a:pt x="516" y="1367"/>
                  </a:lnTo>
                  <a:lnTo>
                    <a:pt x="506" y="1367"/>
                  </a:lnTo>
                  <a:lnTo>
                    <a:pt x="495" y="1365"/>
                  </a:lnTo>
                  <a:lnTo>
                    <a:pt x="485" y="1364"/>
                  </a:lnTo>
                  <a:lnTo>
                    <a:pt x="476" y="1362"/>
                  </a:lnTo>
                  <a:lnTo>
                    <a:pt x="466" y="1360"/>
                  </a:lnTo>
                  <a:lnTo>
                    <a:pt x="455" y="1358"/>
                  </a:lnTo>
                  <a:lnTo>
                    <a:pt x="447" y="1356"/>
                  </a:lnTo>
                  <a:lnTo>
                    <a:pt x="436" y="1352"/>
                  </a:lnTo>
                  <a:lnTo>
                    <a:pt x="426" y="1350"/>
                  </a:lnTo>
                  <a:lnTo>
                    <a:pt x="415" y="1348"/>
                  </a:lnTo>
                  <a:lnTo>
                    <a:pt x="405" y="1346"/>
                  </a:lnTo>
                  <a:lnTo>
                    <a:pt x="394" y="1345"/>
                  </a:lnTo>
                  <a:lnTo>
                    <a:pt x="384" y="1341"/>
                  </a:lnTo>
                  <a:lnTo>
                    <a:pt x="373" y="1339"/>
                  </a:lnTo>
                  <a:lnTo>
                    <a:pt x="363" y="1337"/>
                  </a:lnTo>
                  <a:lnTo>
                    <a:pt x="352" y="1333"/>
                  </a:lnTo>
                  <a:lnTo>
                    <a:pt x="343" y="1331"/>
                  </a:lnTo>
                  <a:lnTo>
                    <a:pt x="333" y="1327"/>
                  </a:lnTo>
                  <a:lnTo>
                    <a:pt x="324" y="1326"/>
                  </a:lnTo>
                  <a:lnTo>
                    <a:pt x="312" y="1322"/>
                  </a:lnTo>
                  <a:lnTo>
                    <a:pt x="303" y="1318"/>
                  </a:lnTo>
                  <a:lnTo>
                    <a:pt x="295" y="1314"/>
                  </a:lnTo>
                  <a:lnTo>
                    <a:pt x="285" y="1312"/>
                  </a:lnTo>
                  <a:lnTo>
                    <a:pt x="274" y="1308"/>
                  </a:lnTo>
                  <a:lnTo>
                    <a:pt x="265" y="1305"/>
                  </a:lnTo>
                  <a:lnTo>
                    <a:pt x="255" y="1301"/>
                  </a:lnTo>
                  <a:lnTo>
                    <a:pt x="247" y="1297"/>
                  </a:lnTo>
                  <a:lnTo>
                    <a:pt x="236" y="1293"/>
                  </a:lnTo>
                  <a:lnTo>
                    <a:pt x="228" y="1291"/>
                  </a:lnTo>
                  <a:lnTo>
                    <a:pt x="219" y="1288"/>
                  </a:lnTo>
                  <a:lnTo>
                    <a:pt x="211" y="1286"/>
                  </a:lnTo>
                  <a:lnTo>
                    <a:pt x="204" y="1282"/>
                  </a:lnTo>
                  <a:lnTo>
                    <a:pt x="194" y="1278"/>
                  </a:lnTo>
                  <a:lnTo>
                    <a:pt x="189" y="1274"/>
                  </a:lnTo>
                  <a:lnTo>
                    <a:pt x="181" y="1270"/>
                  </a:lnTo>
                  <a:lnTo>
                    <a:pt x="173" y="1268"/>
                  </a:lnTo>
                  <a:lnTo>
                    <a:pt x="166" y="1265"/>
                  </a:lnTo>
                  <a:lnTo>
                    <a:pt x="158" y="1263"/>
                  </a:lnTo>
                  <a:lnTo>
                    <a:pt x="152" y="1261"/>
                  </a:lnTo>
                  <a:lnTo>
                    <a:pt x="147" y="1257"/>
                  </a:lnTo>
                  <a:lnTo>
                    <a:pt x="139" y="1253"/>
                  </a:lnTo>
                  <a:lnTo>
                    <a:pt x="133" y="1251"/>
                  </a:lnTo>
                  <a:lnTo>
                    <a:pt x="128" y="1249"/>
                  </a:lnTo>
                  <a:lnTo>
                    <a:pt x="120" y="1246"/>
                  </a:lnTo>
                  <a:lnTo>
                    <a:pt x="114" y="1244"/>
                  </a:lnTo>
                  <a:lnTo>
                    <a:pt x="109" y="1242"/>
                  </a:lnTo>
                  <a:lnTo>
                    <a:pt x="103" y="1238"/>
                  </a:lnTo>
                  <a:lnTo>
                    <a:pt x="92" y="1232"/>
                  </a:lnTo>
                  <a:lnTo>
                    <a:pt x="82" y="1229"/>
                  </a:lnTo>
                  <a:lnTo>
                    <a:pt x="73" y="1225"/>
                  </a:lnTo>
                  <a:lnTo>
                    <a:pt x="65" y="1221"/>
                  </a:lnTo>
                  <a:lnTo>
                    <a:pt x="55" y="1217"/>
                  </a:lnTo>
                  <a:lnTo>
                    <a:pt x="48" y="1211"/>
                  </a:lnTo>
                  <a:lnTo>
                    <a:pt x="40" y="1210"/>
                  </a:lnTo>
                  <a:lnTo>
                    <a:pt x="35" y="1206"/>
                  </a:lnTo>
                  <a:lnTo>
                    <a:pt x="23" y="1200"/>
                  </a:lnTo>
                  <a:lnTo>
                    <a:pt x="16" y="1196"/>
                  </a:lnTo>
                  <a:lnTo>
                    <a:pt x="6" y="1191"/>
                  </a:lnTo>
                  <a:lnTo>
                    <a:pt x="4" y="1189"/>
                  </a:lnTo>
                  <a:lnTo>
                    <a:pt x="0" y="1189"/>
                  </a:lnTo>
                  <a:lnTo>
                    <a:pt x="74" y="951"/>
                  </a:lnTo>
                  <a:lnTo>
                    <a:pt x="202" y="778"/>
                  </a:lnTo>
                  <a:lnTo>
                    <a:pt x="232" y="748"/>
                  </a:lnTo>
                  <a:lnTo>
                    <a:pt x="192" y="481"/>
                  </a:lnTo>
                  <a:lnTo>
                    <a:pt x="152" y="421"/>
                  </a:lnTo>
                  <a:lnTo>
                    <a:pt x="238" y="56"/>
                  </a:lnTo>
                  <a:lnTo>
                    <a:pt x="238" y="56"/>
                  </a:lnTo>
                  <a:close/>
                </a:path>
              </a:pathLst>
            </a:custGeom>
            <a:solidFill>
              <a:srgbClr val="CCA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1" name="Freeform 25"/>
            <p:cNvSpPr>
              <a:spLocks/>
            </p:cNvSpPr>
            <p:nvPr/>
          </p:nvSpPr>
          <p:spPr bwMode="auto">
            <a:xfrm>
              <a:off x="2862" y="2311"/>
              <a:ext cx="54" cy="48"/>
            </a:xfrm>
            <a:custGeom>
              <a:avLst/>
              <a:gdLst>
                <a:gd name="T0" fmla="*/ 55 w 106"/>
                <a:gd name="T1" fmla="*/ 0 h 97"/>
                <a:gd name="T2" fmla="*/ 0 w 106"/>
                <a:gd name="T3" fmla="*/ 47 h 97"/>
                <a:gd name="T4" fmla="*/ 42 w 106"/>
                <a:gd name="T5" fmla="*/ 95 h 97"/>
                <a:gd name="T6" fmla="*/ 46 w 106"/>
                <a:gd name="T7" fmla="*/ 95 h 97"/>
                <a:gd name="T8" fmla="*/ 55 w 106"/>
                <a:gd name="T9" fmla="*/ 97 h 97"/>
                <a:gd name="T10" fmla="*/ 66 w 106"/>
                <a:gd name="T11" fmla="*/ 97 h 97"/>
                <a:gd name="T12" fmla="*/ 74 w 106"/>
                <a:gd name="T13" fmla="*/ 95 h 97"/>
                <a:gd name="T14" fmla="*/ 76 w 106"/>
                <a:gd name="T15" fmla="*/ 89 h 97"/>
                <a:gd name="T16" fmla="*/ 80 w 106"/>
                <a:gd name="T17" fmla="*/ 81 h 97"/>
                <a:gd name="T18" fmla="*/ 85 w 106"/>
                <a:gd name="T19" fmla="*/ 74 h 97"/>
                <a:gd name="T20" fmla="*/ 91 w 106"/>
                <a:gd name="T21" fmla="*/ 64 h 97"/>
                <a:gd name="T22" fmla="*/ 97 w 106"/>
                <a:gd name="T23" fmla="*/ 57 h 97"/>
                <a:gd name="T24" fmla="*/ 101 w 106"/>
                <a:gd name="T25" fmla="*/ 49 h 97"/>
                <a:gd name="T26" fmla="*/ 104 w 106"/>
                <a:gd name="T27" fmla="*/ 43 h 97"/>
                <a:gd name="T28" fmla="*/ 106 w 106"/>
                <a:gd name="T29" fmla="*/ 41 h 97"/>
                <a:gd name="T30" fmla="*/ 55 w 106"/>
                <a:gd name="T31" fmla="*/ 0 h 97"/>
                <a:gd name="T32" fmla="*/ 55 w 106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97">
                  <a:moveTo>
                    <a:pt x="55" y="0"/>
                  </a:moveTo>
                  <a:lnTo>
                    <a:pt x="0" y="47"/>
                  </a:lnTo>
                  <a:lnTo>
                    <a:pt x="42" y="95"/>
                  </a:lnTo>
                  <a:lnTo>
                    <a:pt x="46" y="95"/>
                  </a:lnTo>
                  <a:lnTo>
                    <a:pt x="55" y="97"/>
                  </a:lnTo>
                  <a:lnTo>
                    <a:pt x="66" y="97"/>
                  </a:lnTo>
                  <a:lnTo>
                    <a:pt x="74" y="95"/>
                  </a:lnTo>
                  <a:lnTo>
                    <a:pt x="76" y="89"/>
                  </a:lnTo>
                  <a:lnTo>
                    <a:pt x="80" y="81"/>
                  </a:lnTo>
                  <a:lnTo>
                    <a:pt x="85" y="74"/>
                  </a:lnTo>
                  <a:lnTo>
                    <a:pt x="91" y="64"/>
                  </a:lnTo>
                  <a:lnTo>
                    <a:pt x="97" y="57"/>
                  </a:lnTo>
                  <a:lnTo>
                    <a:pt x="101" y="49"/>
                  </a:lnTo>
                  <a:lnTo>
                    <a:pt x="104" y="43"/>
                  </a:lnTo>
                  <a:lnTo>
                    <a:pt x="106" y="4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2" name="Freeform 26"/>
            <p:cNvSpPr>
              <a:spLocks/>
            </p:cNvSpPr>
            <p:nvPr/>
          </p:nvSpPr>
          <p:spPr bwMode="auto">
            <a:xfrm>
              <a:off x="2722" y="1985"/>
              <a:ext cx="563" cy="364"/>
            </a:xfrm>
            <a:custGeom>
              <a:avLst/>
              <a:gdLst>
                <a:gd name="T0" fmla="*/ 560 w 1127"/>
                <a:gd name="T1" fmla="*/ 91 h 728"/>
                <a:gd name="T2" fmla="*/ 532 w 1127"/>
                <a:gd name="T3" fmla="*/ 81 h 728"/>
                <a:gd name="T4" fmla="*/ 501 w 1127"/>
                <a:gd name="T5" fmla="*/ 76 h 728"/>
                <a:gd name="T6" fmla="*/ 465 w 1127"/>
                <a:gd name="T7" fmla="*/ 70 h 728"/>
                <a:gd name="T8" fmla="*/ 427 w 1127"/>
                <a:gd name="T9" fmla="*/ 66 h 728"/>
                <a:gd name="T10" fmla="*/ 387 w 1127"/>
                <a:gd name="T11" fmla="*/ 70 h 728"/>
                <a:gd name="T12" fmla="*/ 349 w 1127"/>
                <a:gd name="T13" fmla="*/ 79 h 728"/>
                <a:gd name="T14" fmla="*/ 313 w 1127"/>
                <a:gd name="T15" fmla="*/ 95 h 728"/>
                <a:gd name="T16" fmla="*/ 285 w 1127"/>
                <a:gd name="T17" fmla="*/ 110 h 728"/>
                <a:gd name="T18" fmla="*/ 254 w 1127"/>
                <a:gd name="T19" fmla="*/ 138 h 728"/>
                <a:gd name="T20" fmla="*/ 235 w 1127"/>
                <a:gd name="T21" fmla="*/ 169 h 728"/>
                <a:gd name="T22" fmla="*/ 228 w 1127"/>
                <a:gd name="T23" fmla="*/ 201 h 728"/>
                <a:gd name="T24" fmla="*/ 226 w 1127"/>
                <a:gd name="T25" fmla="*/ 232 h 728"/>
                <a:gd name="T26" fmla="*/ 228 w 1127"/>
                <a:gd name="T27" fmla="*/ 258 h 728"/>
                <a:gd name="T28" fmla="*/ 231 w 1127"/>
                <a:gd name="T29" fmla="*/ 283 h 728"/>
                <a:gd name="T30" fmla="*/ 224 w 1127"/>
                <a:gd name="T31" fmla="*/ 308 h 728"/>
                <a:gd name="T32" fmla="*/ 201 w 1127"/>
                <a:gd name="T33" fmla="*/ 336 h 728"/>
                <a:gd name="T34" fmla="*/ 167 w 1127"/>
                <a:gd name="T35" fmla="*/ 361 h 728"/>
                <a:gd name="T36" fmla="*/ 127 w 1127"/>
                <a:gd name="T37" fmla="*/ 378 h 728"/>
                <a:gd name="T38" fmla="*/ 93 w 1127"/>
                <a:gd name="T39" fmla="*/ 382 h 728"/>
                <a:gd name="T40" fmla="*/ 55 w 1127"/>
                <a:gd name="T41" fmla="*/ 325 h 728"/>
                <a:gd name="T42" fmla="*/ 34 w 1127"/>
                <a:gd name="T43" fmla="*/ 349 h 728"/>
                <a:gd name="T44" fmla="*/ 5 w 1127"/>
                <a:gd name="T45" fmla="*/ 395 h 728"/>
                <a:gd name="T46" fmla="*/ 0 w 1127"/>
                <a:gd name="T47" fmla="*/ 437 h 728"/>
                <a:gd name="T48" fmla="*/ 5 w 1127"/>
                <a:gd name="T49" fmla="*/ 462 h 728"/>
                <a:gd name="T50" fmla="*/ 3 w 1127"/>
                <a:gd name="T51" fmla="*/ 481 h 728"/>
                <a:gd name="T52" fmla="*/ 3 w 1127"/>
                <a:gd name="T53" fmla="*/ 511 h 728"/>
                <a:gd name="T54" fmla="*/ 3 w 1127"/>
                <a:gd name="T55" fmla="*/ 541 h 728"/>
                <a:gd name="T56" fmla="*/ 3 w 1127"/>
                <a:gd name="T57" fmla="*/ 570 h 728"/>
                <a:gd name="T58" fmla="*/ 11 w 1127"/>
                <a:gd name="T59" fmla="*/ 600 h 728"/>
                <a:gd name="T60" fmla="*/ 34 w 1127"/>
                <a:gd name="T61" fmla="*/ 629 h 728"/>
                <a:gd name="T62" fmla="*/ 64 w 1127"/>
                <a:gd name="T63" fmla="*/ 646 h 728"/>
                <a:gd name="T64" fmla="*/ 95 w 1127"/>
                <a:gd name="T65" fmla="*/ 655 h 728"/>
                <a:gd name="T66" fmla="*/ 188 w 1127"/>
                <a:gd name="T67" fmla="*/ 703 h 728"/>
                <a:gd name="T68" fmla="*/ 423 w 1127"/>
                <a:gd name="T69" fmla="*/ 629 h 728"/>
                <a:gd name="T70" fmla="*/ 1019 w 1127"/>
                <a:gd name="T71" fmla="*/ 549 h 728"/>
                <a:gd name="T72" fmla="*/ 1045 w 1127"/>
                <a:gd name="T73" fmla="*/ 538 h 728"/>
                <a:gd name="T74" fmla="*/ 1076 w 1127"/>
                <a:gd name="T75" fmla="*/ 520 h 728"/>
                <a:gd name="T76" fmla="*/ 1104 w 1127"/>
                <a:gd name="T77" fmla="*/ 496 h 728"/>
                <a:gd name="T78" fmla="*/ 1119 w 1127"/>
                <a:gd name="T79" fmla="*/ 462 h 728"/>
                <a:gd name="T80" fmla="*/ 1125 w 1127"/>
                <a:gd name="T81" fmla="*/ 424 h 728"/>
                <a:gd name="T82" fmla="*/ 1123 w 1127"/>
                <a:gd name="T83" fmla="*/ 384 h 728"/>
                <a:gd name="T84" fmla="*/ 1114 w 1127"/>
                <a:gd name="T85" fmla="*/ 351 h 728"/>
                <a:gd name="T86" fmla="*/ 1098 w 1127"/>
                <a:gd name="T87" fmla="*/ 218 h 728"/>
                <a:gd name="T88" fmla="*/ 969 w 1127"/>
                <a:gd name="T89" fmla="*/ 222 h 728"/>
                <a:gd name="T90" fmla="*/ 994 w 1127"/>
                <a:gd name="T91" fmla="*/ 230 h 728"/>
                <a:gd name="T92" fmla="*/ 1019 w 1127"/>
                <a:gd name="T93" fmla="*/ 252 h 728"/>
                <a:gd name="T94" fmla="*/ 988 w 1127"/>
                <a:gd name="T95" fmla="*/ 281 h 728"/>
                <a:gd name="T96" fmla="*/ 906 w 1127"/>
                <a:gd name="T97" fmla="*/ 192 h 728"/>
                <a:gd name="T98" fmla="*/ 903 w 1127"/>
                <a:gd name="T99" fmla="*/ 154 h 728"/>
                <a:gd name="T100" fmla="*/ 899 w 1127"/>
                <a:gd name="T101" fmla="*/ 123 h 728"/>
                <a:gd name="T102" fmla="*/ 885 w 1127"/>
                <a:gd name="T103" fmla="*/ 81 h 728"/>
                <a:gd name="T104" fmla="*/ 861 w 1127"/>
                <a:gd name="T105" fmla="*/ 49 h 728"/>
                <a:gd name="T106" fmla="*/ 830 w 1127"/>
                <a:gd name="T107" fmla="*/ 26 h 728"/>
                <a:gd name="T108" fmla="*/ 800 w 1127"/>
                <a:gd name="T109" fmla="*/ 13 h 728"/>
                <a:gd name="T110" fmla="*/ 720 w 1127"/>
                <a:gd name="T111" fmla="*/ 0 h 728"/>
                <a:gd name="T112" fmla="*/ 576 w 1127"/>
                <a:gd name="T113" fmla="*/ 9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27" h="728">
                  <a:moveTo>
                    <a:pt x="576" y="97"/>
                  </a:moveTo>
                  <a:lnTo>
                    <a:pt x="574" y="97"/>
                  </a:lnTo>
                  <a:lnTo>
                    <a:pt x="568" y="95"/>
                  </a:lnTo>
                  <a:lnTo>
                    <a:pt x="560" y="91"/>
                  </a:lnTo>
                  <a:lnTo>
                    <a:pt x="551" y="89"/>
                  </a:lnTo>
                  <a:lnTo>
                    <a:pt x="545" y="87"/>
                  </a:lnTo>
                  <a:lnTo>
                    <a:pt x="539" y="83"/>
                  </a:lnTo>
                  <a:lnTo>
                    <a:pt x="532" y="81"/>
                  </a:lnTo>
                  <a:lnTo>
                    <a:pt x="526" y="81"/>
                  </a:lnTo>
                  <a:lnTo>
                    <a:pt x="519" y="78"/>
                  </a:lnTo>
                  <a:lnTo>
                    <a:pt x="509" y="78"/>
                  </a:lnTo>
                  <a:lnTo>
                    <a:pt x="501" y="76"/>
                  </a:lnTo>
                  <a:lnTo>
                    <a:pt x="494" y="76"/>
                  </a:lnTo>
                  <a:lnTo>
                    <a:pt x="484" y="72"/>
                  </a:lnTo>
                  <a:lnTo>
                    <a:pt x="475" y="72"/>
                  </a:lnTo>
                  <a:lnTo>
                    <a:pt x="465" y="70"/>
                  </a:lnTo>
                  <a:lnTo>
                    <a:pt x="458" y="70"/>
                  </a:lnTo>
                  <a:lnTo>
                    <a:pt x="446" y="68"/>
                  </a:lnTo>
                  <a:lnTo>
                    <a:pt x="437" y="66"/>
                  </a:lnTo>
                  <a:lnTo>
                    <a:pt x="427" y="66"/>
                  </a:lnTo>
                  <a:lnTo>
                    <a:pt x="418" y="68"/>
                  </a:lnTo>
                  <a:lnTo>
                    <a:pt x="406" y="68"/>
                  </a:lnTo>
                  <a:lnTo>
                    <a:pt x="397" y="68"/>
                  </a:lnTo>
                  <a:lnTo>
                    <a:pt x="387" y="70"/>
                  </a:lnTo>
                  <a:lnTo>
                    <a:pt x="378" y="72"/>
                  </a:lnTo>
                  <a:lnTo>
                    <a:pt x="366" y="74"/>
                  </a:lnTo>
                  <a:lnTo>
                    <a:pt x="357" y="76"/>
                  </a:lnTo>
                  <a:lnTo>
                    <a:pt x="349" y="79"/>
                  </a:lnTo>
                  <a:lnTo>
                    <a:pt x="340" y="83"/>
                  </a:lnTo>
                  <a:lnTo>
                    <a:pt x="330" y="87"/>
                  </a:lnTo>
                  <a:lnTo>
                    <a:pt x="323" y="91"/>
                  </a:lnTo>
                  <a:lnTo>
                    <a:pt x="313" y="95"/>
                  </a:lnTo>
                  <a:lnTo>
                    <a:pt x="306" y="98"/>
                  </a:lnTo>
                  <a:lnTo>
                    <a:pt x="298" y="102"/>
                  </a:lnTo>
                  <a:lnTo>
                    <a:pt x="292" y="108"/>
                  </a:lnTo>
                  <a:lnTo>
                    <a:pt x="285" y="110"/>
                  </a:lnTo>
                  <a:lnTo>
                    <a:pt x="281" y="116"/>
                  </a:lnTo>
                  <a:lnTo>
                    <a:pt x="269" y="123"/>
                  </a:lnTo>
                  <a:lnTo>
                    <a:pt x="262" y="131"/>
                  </a:lnTo>
                  <a:lnTo>
                    <a:pt x="254" y="138"/>
                  </a:lnTo>
                  <a:lnTo>
                    <a:pt x="249" y="146"/>
                  </a:lnTo>
                  <a:lnTo>
                    <a:pt x="243" y="154"/>
                  </a:lnTo>
                  <a:lnTo>
                    <a:pt x="239" y="161"/>
                  </a:lnTo>
                  <a:lnTo>
                    <a:pt x="235" y="169"/>
                  </a:lnTo>
                  <a:lnTo>
                    <a:pt x="233" y="178"/>
                  </a:lnTo>
                  <a:lnTo>
                    <a:pt x="231" y="184"/>
                  </a:lnTo>
                  <a:lnTo>
                    <a:pt x="230" y="194"/>
                  </a:lnTo>
                  <a:lnTo>
                    <a:pt x="228" y="201"/>
                  </a:lnTo>
                  <a:lnTo>
                    <a:pt x="228" y="211"/>
                  </a:lnTo>
                  <a:lnTo>
                    <a:pt x="226" y="216"/>
                  </a:lnTo>
                  <a:lnTo>
                    <a:pt x="226" y="224"/>
                  </a:lnTo>
                  <a:lnTo>
                    <a:pt x="226" y="232"/>
                  </a:lnTo>
                  <a:lnTo>
                    <a:pt x="226" y="239"/>
                  </a:lnTo>
                  <a:lnTo>
                    <a:pt x="226" y="245"/>
                  </a:lnTo>
                  <a:lnTo>
                    <a:pt x="228" y="252"/>
                  </a:lnTo>
                  <a:lnTo>
                    <a:pt x="228" y="258"/>
                  </a:lnTo>
                  <a:lnTo>
                    <a:pt x="231" y="264"/>
                  </a:lnTo>
                  <a:lnTo>
                    <a:pt x="231" y="270"/>
                  </a:lnTo>
                  <a:lnTo>
                    <a:pt x="231" y="275"/>
                  </a:lnTo>
                  <a:lnTo>
                    <a:pt x="231" y="283"/>
                  </a:lnTo>
                  <a:lnTo>
                    <a:pt x="231" y="290"/>
                  </a:lnTo>
                  <a:lnTo>
                    <a:pt x="230" y="296"/>
                  </a:lnTo>
                  <a:lnTo>
                    <a:pt x="228" y="302"/>
                  </a:lnTo>
                  <a:lnTo>
                    <a:pt x="224" y="308"/>
                  </a:lnTo>
                  <a:lnTo>
                    <a:pt x="222" y="315"/>
                  </a:lnTo>
                  <a:lnTo>
                    <a:pt x="214" y="323"/>
                  </a:lnTo>
                  <a:lnTo>
                    <a:pt x="209" y="328"/>
                  </a:lnTo>
                  <a:lnTo>
                    <a:pt x="201" y="336"/>
                  </a:lnTo>
                  <a:lnTo>
                    <a:pt x="193" y="344"/>
                  </a:lnTo>
                  <a:lnTo>
                    <a:pt x="184" y="349"/>
                  </a:lnTo>
                  <a:lnTo>
                    <a:pt x="174" y="355"/>
                  </a:lnTo>
                  <a:lnTo>
                    <a:pt x="167" y="361"/>
                  </a:lnTo>
                  <a:lnTo>
                    <a:pt x="157" y="367"/>
                  </a:lnTo>
                  <a:lnTo>
                    <a:pt x="146" y="370"/>
                  </a:lnTo>
                  <a:lnTo>
                    <a:pt x="136" y="376"/>
                  </a:lnTo>
                  <a:lnTo>
                    <a:pt x="127" y="378"/>
                  </a:lnTo>
                  <a:lnTo>
                    <a:pt x="117" y="382"/>
                  </a:lnTo>
                  <a:lnTo>
                    <a:pt x="108" y="382"/>
                  </a:lnTo>
                  <a:lnTo>
                    <a:pt x="102" y="384"/>
                  </a:lnTo>
                  <a:lnTo>
                    <a:pt x="93" y="382"/>
                  </a:lnTo>
                  <a:lnTo>
                    <a:pt x="89" y="382"/>
                  </a:lnTo>
                  <a:lnTo>
                    <a:pt x="74" y="355"/>
                  </a:lnTo>
                  <a:lnTo>
                    <a:pt x="98" y="304"/>
                  </a:lnTo>
                  <a:lnTo>
                    <a:pt x="55" y="325"/>
                  </a:lnTo>
                  <a:lnTo>
                    <a:pt x="53" y="325"/>
                  </a:lnTo>
                  <a:lnTo>
                    <a:pt x="49" y="330"/>
                  </a:lnTo>
                  <a:lnTo>
                    <a:pt x="41" y="338"/>
                  </a:lnTo>
                  <a:lnTo>
                    <a:pt x="34" y="349"/>
                  </a:lnTo>
                  <a:lnTo>
                    <a:pt x="24" y="359"/>
                  </a:lnTo>
                  <a:lnTo>
                    <a:pt x="17" y="370"/>
                  </a:lnTo>
                  <a:lnTo>
                    <a:pt x="7" y="382"/>
                  </a:lnTo>
                  <a:lnTo>
                    <a:pt x="5" y="395"/>
                  </a:lnTo>
                  <a:lnTo>
                    <a:pt x="0" y="405"/>
                  </a:lnTo>
                  <a:lnTo>
                    <a:pt x="0" y="416"/>
                  </a:lnTo>
                  <a:lnTo>
                    <a:pt x="0" y="425"/>
                  </a:lnTo>
                  <a:lnTo>
                    <a:pt x="0" y="437"/>
                  </a:lnTo>
                  <a:lnTo>
                    <a:pt x="0" y="446"/>
                  </a:lnTo>
                  <a:lnTo>
                    <a:pt x="1" y="454"/>
                  </a:lnTo>
                  <a:lnTo>
                    <a:pt x="3" y="458"/>
                  </a:lnTo>
                  <a:lnTo>
                    <a:pt x="5" y="462"/>
                  </a:lnTo>
                  <a:lnTo>
                    <a:pt x="3" y="463"/>
                  </a:lnTo>
                  <a:lnTo>
                    <a:pt x="3" y="469"/>
                  </a:lnTo>
                  <a:lnTo>
                    <a:pt x="3" y="475"/>
                  </a:lnTo>
                  <a:lnTo>
                    <a:pt x="3" y="481"/>
                  </a:lnTo>
                  <a:lnTo>
                    <a:pt x="3" y="486"/>
                  </a:lnTo>
                  <a:lnTo>
                    <a:pt x="3" y="496"/>
                  </a:lnTo>
                  <a:lnTo>
                    <a:pt x="3" y="501"/>
                  </a:lnTo>
                  <a:lnTo>
                    <a:pt x="3" y="511"/>
                  </a:lnTo>
                  <a:lnTo>
                    <a:pt x="3" y="517"/>
                  </a:lnTo>
                  <a:lnTo>
                    <a:pt x="3" y="526"/>
                  </a:lnTo>
                  <a:lnTo>
                    <a:pt x="3" y="534"/>
                  </a:lnTo>
                  <a:lnTo>
                    <a:pt x="3" y="541"/>
                  </a:lnTo>
                  <a:lnTo>
                    <a:pt x="3" y="549"/>
                  </a:lnTo>
                  <a:lnTo>
                    <a:pt x="3" y="557"/>
                  </a:lnTo>
                  <a:lnTo>
                    <a:pt x="3" y="564"/>
                  </a:lnTo>
                  <a:lnTo>
                    <a:pt x="3" y="570"/>
                  </a:lnTo>
                  <a:lnTo>
                    <a:pt x="3" y="578"/>
                  </a:lnTo>
                  <a:lnTo>
                    <a:pt x="5" y="585"/>
                  </a:lnTo>
                  <a:lnTo>
                    <a:pt x="7" y="593"/>
                  </a:lnTo>
                  <a:lnTo>
                    <a:pt x="11" y="600"/>
                  </a:lnTo>
                  <a:lnTo>
                    <a:pt x="15" y="608"/>
                  </a:lnTo>
                  <a:lnTo>
                    <a:pt x="20" y="616"/>
                  </a:lnTo>
                  <a:lnTo>
                    <a:pt x="26" y="621"/>
                  </a:lnTo>
                  <a:lnTo>
                    <a:pt x="34" y="629"/>
                  </a:lnTo>
                  <a:lnTo>
                    <a:pt x="41" y="635"/>
                  </a:lnTo>
                  <a:lnTo>
                    <a:pt x="53" y="640"/>
                  </a:lnTo>
                  <a:lnTo>
                    <a:pt x="58" y="644"/>
                  </a:lnTo>
                  <a:lnTo>
                    <a:pt x="64" y="646"/>
                  </a:lnTo>
                  <a:lnTo>
                    <a:pt x="72" y="648"/>
                  </a:lnTo>
                  <a:lnTo>
                    <a:pt x="79" y="652"/>
                  </a:lnTo>
                  <a:lnTo>
                    <a:pt x="85" y="654"/>
                  </a:lnTo>
                  <a:lnTo>
                    <a:pt x="95" y="655"/>
                  </a:lnTo>
                  <a:lnTo>
                    <a:pt x="102" y="657"/>
                  </a:lnTo>
                  <a:lnTo>
                    <a:pt x="114" y="661"/>
                  </a:lnTo>
                  <a:lnTo>
                    <a:pt x="140" y="657"/>
                  </a:lnTo>
                  <a:lnTo>
                    <a:pt x="188" y="703"/>
                  </a:lnTo>
                  <a:lnTo>
                    <a:pt x="266" y="728"/>
                  </a:lnTo>
                  <a:lnTo>
                    <a:pt x="313" y="728"/>
                  </a:lnTo>
                  <a:lnTo>
                    <a:pt x="309" y="690"/>
                  </a:lnTo>
                  <a:lnTo>
                    <a:pt x="423" y="629"/>
                  </a:lnTo>
                  <a:lnTo>
                    <a:pt x="870" y="657"/>
                  </a:lnTo>
                  <a:lnTo>
                    <a:pt x="952" y="623"/>
                  </a:lnTo>
                  <a:lnTo>
                    <a:pt x="1017" y="551"/>
                  </a:lnTo>
                  <a:lnTo>
                    <a:pt x="1019" y="549"/>
                  </a:lnTo>
                  <a:lnTo>
                    <a:pt x="1026" y="545"/>
                  </a:lnTo>
                  <a:lnTo>
                    <a:pt x="1032" y="543"/>
                  </a:lnTo>
                  <a:lnTo>
                    <a:pt x="1038" y="540"/>
                  </a:lnTo>
                  <a:lnTo>
                    <a:pt x="1045" y="538"/>
                  </a:lnTo>
                  <a:lnTo>
                    <a:pt x="1053" y="534"/>
                  </a:lnTo>
                  <a:lnTo>
                    <a:pt x="1060" y="530"/>
                  </a:lnTo>
                  <a:lnTo>
                    <a:pt x="1068" y="526"/>
                  </a:lnTo>
                  <a:lnTo>
                    <a:pt x="1076" y="520"/>
                  </a:lnTo>
                  <a:lnTo>
                    <a:pt x="1083" y="515"/>
                  </a:lnTo>
                  <a:lnTo>
                    <a:pt x="1091" y="507"/>
                  </a:lnTo>
                  <a:lnTo>
                    <a:pt x="1098" y="501"/>
                  </a:lnTo>
                  <a:lnTo>
                    <a:pt x="1104" y="496"/>
                  </a:lnTo>
                  <a:lnTo>
                    <a:pt x="1112" y="488"/>
                  </a:lnTo>
                  <a:lnTo>
                    <a:pt x="1114" y="479"/>
                  </a:lnTo>
                  <a:lnTo>
                    <a:pt x="1117" y="471"/>
                  </a:lnTo>
                  <a:lnTo>
                    <a:pt x="1119" y="462"/>
                  </a:lnTo>
                  <a:lnTo>
                    <a:pt x="1123" y="452"/>
                  </a:lnTo>
                  <a:lnTo>
                    <a:pt x="1125" y="443"/>
                  </a:lnTo>
                  <a:lnTo>
                    <a:pt x="1125" y="433"/>
                  </a:lnTo>
                  <a:lnTo>
                    <a:pt x="1125" y="424"/>
                  </a:lnTo>
                  <a:lnTo>
                    <a:pt x="1127" y="414"/>
                  </a:lnTo>
                  <a:lnTo>
                    <a:pt x="1125" y="403"/>
                  </a:lnTo>
                  <a:lnTo>
                    <a:pt x="1125" y="393"/>
                  </a:lnTo>
                  <a:lnTo>
                    <a:pt x="1123" y="384"/>
                  </a:lnTo>
                  <a:lnTo>
                    <a:pt x="1123" y="376"/>
                  </a:lnTo>
                  <a:lnTo>
                    <a:pt x="1119" y="367"/>
                  </a:lnTo>
                  <a:lnTo>
                    <a:pt x="1117" y="357"/>
                  </a:lnTo>
                  <a:lnTo>
                    <a:pt x="1114" y="351"/>
                  </a:lnTo>
                  <a:lnTo>
                    <a:pt x="1112" y="346"/>
                  </a:lnTo>
                  <a:lnTo>
                    <a:pt x="1119" y="302"/>
                  </a:lnTo>
                  <a:lnTo>
                    <a:pt x="1112" y="247"/>
                  </a:lnTo>
                  <a:lnTo>
                    <a:pt x="1098" y="218"/>
                  </a:lnTo>
                  <a:lnTo>
                    <a:pt x="1070" y="190"/>
                  </a:lnTo>
                  <a:lnTo>
                    <a:pt x="1026" y="180"/>
                  </a:lnTo>
                  <a:lnTo>
                    <a:pt x="988" y="195"/>
                  </a:lnTo>
                  <a:lnTo>
                    <a:pt x="969" y="222"/>
                  </a:lnTo>
                  <a:lnTo>
                    <a:pt x="971" y="222"/>
                  </a:lnTo>
                  <a:lnTo>
                    <a:pt x="977" y="222"/>
                  </a:lnTo>
                  <a:lnTo>
                    <a:pt x="984" y="226"/>
                  </a:lnTo>
                  <a:lnTo>
                    <a:pt x="994" y="230"/>
                  </a:lnTo>
                  <a:lnTo>
                    <a:pt x="1003" y="233"/>
                  </a:lnTo>
                  <a:lnTo>
                    <a:pt x="1011" y="239"/>
                  </a:lnTo>
                  <a:lnTo>
                    <a:pt x="1017" y="245"/>
                  </a:lnTo>
                  <a:lnTo>
                    <a:pt x="1019" y="252"/>
                  </a:lnTo>
                  <a:lnTo>
                    <a:pt x="1011" y="262"/>
                  </a:lnTo>
                  <a:lnTo>
                    <a:pt x="1001" y="271"/>
                  </a:lnTo>
                  <a:lnTo>
                    <a:pt x="990" y="277"/>
                  </a:lnTo>
                  <a:lnTo>
                    <a:pt x="988" y="281"/>
                  </a:lnTo>
                  <a:lnTo>
                    <a:pt x="906" y="203"/>
                  </a:lnTo>
                  <a:lnTo>
                    <a:pt x="906" y="201"/>
                  </a:lnTo>
                  <a:lnTo>
                    <a:pt x="906" y="197"/>
                  </a:lnTo>
                  <a:lnTo>
                    <a:pt x="906" y="192"/>
                  </a:lnTo>
                  <a:lnTo>
                    <a:pt x="906" y="184"/>
                  </a:lnTo>
                  <a:lnTo>
                    <a:pt x="904" y="176"/>
                  </a:lnTo>
                  <a:lnTo>
                    <a:pt x="904" y="165"/>
                  </a:lnTo>
                  <a:lnTo>
                    <a:pt x="903" y="154"/>
                  </a:lnTo>
                  <a:lnTo>
                    <a:pt x="903" y="142"/>
                  </a:lnTo>
                  <a:lnTo>
                    <a:pt x="901" y="136"/>
                  </a:lnTo>
                  <a:lnTo>
                    <a:pt x="901" y="131"/>
                  </a:lnTo>
                  <a:lnTo>
                    <a:pt x="899" y="123"/>
                  </a:lnTo>
                  <a:lnTo>
                    <a:pt x="899" y="117"/>
                  </a:lnTo>
                  <a:lnTo>
                    <a:pt x="895" y="104"/>
                  </a:lnTo>
                  <a:lnTo>
                    <a:pt x="891" y="95"/>
                  </a:lnTo>
                  <a:lnTo>
                    <a:pt x="885" y="81"/>
                  </a:lnTo>
                  <a:lnTo>
                    <a:pt x="882" y="72"/>
                  </a:lnTo>
                  <a:lnTo>
                    <a:pt x="874" y="62"/>
                  </a:lnTo>
                  <a:lnTo>
                    <a:pt x="868" y="55"/>
                  </a:lnTo>
                  <a:lnTo>
                    <a:pt x="861" y="49"/>
                  </a:lnTo>
                  <a:lnTo>
                    <a:pt x="853" y="41"/>
                  </a:lnTo>
                  <a:lnTo>
                    <a:pt x="844" y="36"/>
                  </a:lnTo>
                  <a:lnTo>
                    <a:pt x="838" y="32"/>
                  </a:lnTo>
                  <a:lnTo>
                    <a:pt x="830" y="26"/>
                  </a:lnTo>
                  <a:lnTo>
                    <a:pt x="823" y="22"/>
                  </a:lnTo>
                  <a:lnTo>
                    <a:pt x="817" y="19"/>
                  </a:lnTo>
                  <a:lnTo>
                    <a:pt x="811" y="17"/>
                  </a:lnTo>
                  <a:lnTo>
                    <a:pt x="800" y="13"/>
                  </a:lnTo>
                  <a:lnTo>
                    <a:pt x="792" y="9"/>
                  </a:lnTo>
                  <a:lnTo>
                    <a:pt x="787" y="7"/>
                  </a:lnTo>
                  <a:lnTo>
                    <a:pt x="785" y="7"/>
                  </a:lnTo>
                  <a:lnTo>
                    <a:pt x="720" y="0"/>
                  </a:lnTo>
                  <a:lnTo>
                    <a:pt x="661" y="22"/>
                  </a:lnTo>
                  <a:lnTo>
                    <a:pt x="612" y="55"/>
                  </a:lnTo>
                  <a:lnTo>
                    <a:pt x="576" y="97"/>
                  </a:lnTo>
                  <a:lnTo>
                    <a:pt x="576" y="97"/>
                  </a:lnTo>
                  <a:close/>
                </a:path>
              </a:pathLst>
            </a:custGeom>
            <a:solidFill>
              <a:srgbClr val="FFD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4" name="Freeform 28"/>
            <p:cNvSpPr>
              <a:spLocks/>
            </p:cNvSpPr>
            <p:nvPr/>
          </p:nvSpPr>
          <p:spPr bwMode="auto">
            <a:xfrm>
              <a:off x="2682" y="2451"/>
              <a:ext cx="276" cy="486"/>
            </a:xfrm>
            <a:custGeom>
              <a:avLst/>
              <a:gdLst>
                <a:gd name="T0" fmla="*/ 475 w 553"/>
                <a:gd name="T1" fmla="*/ 0 h 973"/>
                <a:gd name="T2" fmla="*/ 452 w 553"/>
                <a:gd name="T3" fmla="*/ 4 h 973"/>
                <a:gd name="T4" fmla="*/ 420 w 553"/>
                <a:gd name="T5" fmla="*/ 15 h 973"/>
                <a:gd name="T6" fmla="*/ 399 w 553"/>
                <a:gd name="T7" fmla="*/ 19 h 973"/>
                <a:gd name="T8" fmla="*/ 382 w 553"/>
                <a:gd name="T9" fmla="*/ 27 h 973"/>
                <a:gd name="T10" fmla="*/ 355 w 553"/>
                <a:gd name="T11" fmla="*/ 36 h 973"/>
                <a:gd name="T12" fmla="*/ 325 w 553"/>
                <a:gd name="T13" fmla="*/ 51 h 973"/>
                <a:gd name="T14" fmla="*/ 292 w 553"/>
                <a:gd name="T15" fmla="*/ 67 h 973"/>
                <a:gd name="T16" fmla="*/ 272 w 553"/>
                <a:gd name="T17" fmla="*/ 84 h 973"/>
                <a:gd name="T18" fmla="*/ 247 w 553"/>
                <a:gd name="T19" fmla="*/ 101 h 973"/>
                <a:gd name="T20" fmla="*/ 222 w 553"/>
                <a:gd name="T21" fmla="*/ 120 h 973"/>
                <a:gd name="T22" fmla="*/ 197 w 553"/>
                <a:gd name="T23" fmla="*/ 139 h 973"/>
                <a:gd name="T24" fmla="*/ 173 w 553"/>
                <a:gd name="T25" fmla="*/ 158 h 973"/>
                <a:gd name="T26" fmla="*/ 152 w 553"/>
                <a:gd name="T27" fmla="*/ 173 h 973"/>
                <a:gd name="T28" fmla="*/ 131 w 553"/>
                <a:gd name="T29" fmla="*/ 194 h 973"/>
                <a:gd name="T30" fmla="*/ 123 w 553"/>
                <a:gd name="T31" fmla="*/ 200 h 973"/>
                <a:gd name="T32" fmla="*/ 108 w 553"/>
                <a:gd name="T33" fmla="*/ 219 h 973"/>
                <a:gd name="T34" fmla="*/ 85 w 553"/>
                <a:gd name="T35" fmla="*/ 245 h 973"/>
                <a:gd name="T36" fmla="*/ 70 w 553"/>
                <a:gd name="T37" fmla="*/ 266 h 973"/>
                <a:gd name="T38" fmla="*/ 55 w 553"/>
                <a:gd name="T39" fmla="*/ 285 h 973"/>
                <a:gd name="T40" fmla="*/ 40 w 553"/>
                <a:gd name="T41" fmla="*/ 304 h 973"/>
                <a:gd name="T42" fmla="*/ 24 w 553"/>
                <a:gd name="T43" fmla="*/ 329 h 973"/>
                <a:gd name="T44" fmla="*/ 11 w 553"/>
                <a:gd name="T45" fmla="*/ 363 h 973"/>
                <a:gd name="T46" fmla="*/ 5 w 553"/>
                <a:gd name="T47" fmla="*/ 386 h 973"/>
                <a:gd name="T48" fmla="*/ 4 w 553"/>
                <a:gd name="T49" fmla="*/ 407 h 973"/>
                <a:gd name="T50" fmla="*/ 0 w 553"/>
                <a:gd name="T51" fmla="*/ 428 h 973"/>
                <a:gd name="T52" fmla="*/ 0 w 553"/>
                <a:gd name="T53" fmla="*/ 454 h 973"/>
                <a:gd name="T54" fmla="*/ 0 w 553"/>
                <a:gd name="T55" fmla="*/ 481 h 973"/>
                <a:gd name="T56" fmla="*/ 0 w 553"/>
                <a:gd name="T57" fmla="*/ 508 h 973"/>
                <a:gd name="T58" fmla="*/ 2 w 553"/>
                <a:gd name="T59" fmla="*/ 532 h 973"/>
                <a:gd name="T60" fmla="*/ 7 w 553"/>
                <a:gd name="T61" fmla="*/ 559 h 973"/>
                <a:gd name="T62" fmla="*/ 15 w 553"/>
                <a:gd name="T63" fmla="*/ 584 h 973"/>
                <a:gd name="T64" fmla="*/ 24 w 553"/>
                <a:gd name="T65" fmla="*/ 607 h 973"/>
                <a:gd name="T66" fmla="*/ 36 w 553"/>
                <a:gd name="T67" fmla="*/ 627 h 973"/>
                <a:gd name="T68" fmla="*/ 53 w 553"/>
                <a:gd name="T69" fmla="*/ 648 h 973"/>
                <a:gd name="T70" fmla="*/ 70 w 553"/>
                <a:gd name="T71" fmla="*/ 671 h 973"/>
                <a:gd name="T72" fmla="*/ 91 w 553"/>
                <a:gd name="T73" fmla="*/ 694 h 973"/>
                <a:gd name="T74" fmla="*/ 112 w 553"/>
                <a:gd name="T75" fmla="*/ 717 h 973"/>
                <a:gd name="T76" fmla="*/ 133 w 553"/>
                <a:gd name="T77" fmla="*/ 740 h 973"/>
                <a:gd name="T78" fmla="*/ 156 w 553"/>
                <a:gd name="T79" fmla="*/ 766 h 973"/>
                <a:gd name="T80" fmla="*/ 178 w 553"/>
                <a:gd name="T81" fmla="*/ 793 h 973"/>
                <a:gd name="T82" fmla="*/ 201 w 553"/>
                <a:gd name="T83" fmla="*/ 821 h 973"/>
                <a:gd name="T84" fmla="*/ 224 w 553"/>
                <a:gd name="T85" fmla="*/ 852 h 973"/>
                <a:gd name="T86" fmla="*/ 258 w 553"/>
                <a:gd name="T87" fmla="*/ 916 h 973"/>
                <a:gd name="T88" fmla="*/ 376 w 553"/>
                <a:gd name="T89" fmla="*/ 973 h 973"/>
                <a:gd name="T90" fmla="*/ 437 w 553"/>
                <a:gd name="T91" fmla="*/ 973 h 973"/>
                <a:gd name="T92" fmla="*/ 477 w 553"/>
                <a:gd name="T93" fmla="*/ 953 h 973"/>
                <a:gd name="T94" fmla="*/ 437 w 553"/>
                <a:gd name="T95" fmla="*/ 800 h 973"/>
                <a:gd name="T96" fmla="*/ 549 w 553"/>
                <a:gd name="T97" fmla="*/ 865 h 973"/>
                <a:gd name="T98" fmla="*/ 426 w 553"/>
                <a:gd name="T99" fmla="*/ 734 h 973"/>
                <a:gd name="T100" fmla="*/ 319 w 553"/>
                <a:gd name="T101" fmla="*/ 783 h 973"/>
                <a:gd name="T102" fmla="*/ 304 w 553"/>
                <a:gd name="T103" fmla="*/ 768 h 973"/>
                <a:gd name="T104" fmla="*/ 281 w 553"/>
                <a:gd name="T105" fmla="*/ 743 h 973"/>
                <a:gd name="T106" fmla="*/ 260 w 553"/>
                <a:gd name="T107" fmla="*/ 719 h 973"/>
                <a:gd name="T108" fmla="*/ 237 w 553"/>
                <a:gd name="T109" fmla="*/ 694 h 973"/>
                <a:gd name="T110" fmla="*/ 215 w 553"/>
                <a:gd name="T111" fmla="*/ 662 h 973"/>
                <a:gd name="T112" fmla="*/ 192 w 553"/>
                <a:gd name="T113" fmla="*/ 633 h 973"/>
                <a:gd name="T114" fmla="*/ 173 w 553"/>
                <a:gd name="T115" fmla="*/ 605 h 973"/>
                <a:gd name="T116" fmla="*/ 157 w 553"/>
                <a:gd name="T117" fmla="*/ 574 h 973"/>
                <a:gd name="T118" fmla="*/ 146 w 553"/>
                <a:gd name="T119" fmla="*/ 550 h 973"/>
                <a:gd name="T120" fmla="*/ 334 w 553"/>
                <a:gd name="T121" fmla="*/ 291 h 973"/>
                <a:gd name="T122" fmla="*/ 496 w 553"/>
                <a:gd name="T123" fmla="*/ 145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53" h="973">
                  <a:moveTo>
                    <a:pt x="481" y="0"/>
                  </a:moveTo>
                  <a:lnTo>
                    <a:pt x="479" y="0"/>
                  </a:lnTo>
                  <a:lnTo>
                    <a:pt x="475" y="0"/>
                  </a:lnTo>
                  <a:lnTo>
                    <a:pt x="469" y="0"/>
                  </a:lnTo>
                  <a:lnTo>
                    <a:pt x="462" y="4"/>
                  </a:lnTo>
                  <a:lnTo>
                    <a:pt x="452" y="4"/>
                  </a:lnTo>
                  <a:lnTo>
                    <a:pt x="443" y="8"/>
                  </a:lnTo>
                  <a:lnTo>
                    <a:pt x="431" y="12"/>
                  </a:lnTo>
                  <a:lnTo>
                    <a:pt x="420" y="15"/>
                  </a:lnTo>
                  <a:lnTo>
                    <a:pt x="414" y="15"/>
                  </a:lnTo>
                  <a:lnTo>
                    <a:pt x="407" y="19"/>
                  </a:lnTo>
                  <a:lnTo>
                    <a:pt x="399" y="19"/>
                  </a:lnTo>
                  <a:lnTo>
                    <a:pt x="393" y="21"/>
                  </a:lnTo>
                  <a:lnTo>
                    <a:pt x="388" y="23"/>
                  </a:lnTo>
                  <a:lnTo>
                    <a:pt x="382" y="27"/>
                  </a:lnTo>
                  <a:lnTo>
                    <a:pt x="374" y="27"/>
                  </a:lnTo>
                  <a:lnTo>
                    <a:pt x="369" y="31"/>
                  </a:lnTo>
                  <a:lnTo>
                    <a:pt x="355" y="36"/>
                  </a:lnTo>
                  <a:lnTo>
                    <a:pt x="344" y="40"/>
                  </a:lnTo>
                  <a:lnTo>
                    <a:pt x="334" y="44"/>
                  </a:lnTo>
                  <a:lnTo>
                    <a:pt x="325" y="51"/>
                  </a:lnTo>
                  <a:lnTo>
                    <a:pt x="313" y="55"/>
                  </a:lnTo>
                  <a:lnTo>
                    <a:pt x="302" y="63"/>
                  </a:lnTo>
                  <a:lnTo>
                    <a:pt x="292" y="67"/>
                  </a:lnTo>
                  <a:lnTo>
                    <a:pt x="287" y="70"/>
                  </a:lnTo>
                  <a:lnTo>
                    <a:pt x="279" y="76"/>
                  </a:lnTo>
                  <a:lnTo>
                    <a:pt x="272" y="84"/>
                  </a:lnTo>
                  <a:lnTo>
                    <a:pt x="262" y="88"/>
                  </a:lnTo>
                  <a:lnTo>
                    <a:pt x="254" y="93"/>
                  </a:lnTo>
                  <a:lnTo>
                    <a:pt x="247" y="101"/>
                  </a:lnTo>
                  <a:lnTo>
                    <a:pt x="237" y="107"/>
                  </a:lnTo>
                  <a:lnTo>
                    <a:pt x="230" y="112"/>
                  </a:lnTo>
                  <a:lnTo>
                    <a:pt x="222" y="120"/>
                  </a:lnTo>
                  <a:lnTo>
                    <a:pt x="213" y="127"/>
                  </a:lnTo>
                  <a:lnTo>
                    <a:pt x="205" y="133"/>
                  </a:lnTo>
                  <a:lnTo>
                    <a:pt x="197" y="139"/>
                  </a:lnTo>
                  <a:lnTo>
                    <a:pt x="188" y="145"/>
                  </a:lnTo>
                  <a:lnTo>
                    <a:pt x="180" y="150"/>
                  </a:lnTo>
                  <a:lnTo>
                    <a:pt x="173" y="158"/>
                  </a:lnTo>
                  <a:lnTo>
                    <a:pt x="167" y="162"/>
                  </a:lnTo>
                  <a:lnTo>
                    <a:pt x="159" y="167"/>
                  </a:lnTo>
                  <a:lnTo>
                    <a:pt x="152" y="173"/>
                  </a:lnTo>
                  <a:lnTo>
                    <a:pt x="148" y="179"/>
                  </a:lnTo>
                  <a:lnTo>
                    <a:pt x="138" y="186"/>
                  </a:lnTo>
                  <a:lnTo>
                    <a:pt x="131" y="194"/>
                  </a:lnTo>
                  <a:lnTo>
                    <a:pt x="127" y="198"/>
                  </a:lnTo>
                  <a:lnTo>
                    <a:pt x="125" y="200"/>
                  </a:lnTo>
                  <a:lnTo>
                    <a:pt x="123" y="200"/>
                  </a:lnTo>
                  <a:lnTo>
                    <a:pt x="119" y="204"/>
                  </a:lnTo>
                  <a:lnTo>
                    <a:pt x="114" y="209"/>
                  </a:lnTo>
                  <a:lnTo>
                    <a:pt x="108" y="219"/>
                  </a:lnTo>
                  <a:lnTo>
                    <a:pt x="99" y="226"/>
                  </a:lnTo>
                  <a:lnTo>
                    <a:pt x="91" y="240"/>
                  </a:lnTo>
                  <a:lnTo>
                    <a:pt x="85" y="245"/>
                  </a:lnTo>
                  <a:lnTo>
                    <a:pt x="80" y="251"/>
                  </a:lnTo>
                  <a:lnTo>
                    <a:pt x="76" y="259"/>
                  </a:lnTo>
                  <a:lnTo>
                    <a:pt x="70" y="266"/>
                  </a:lnTo>
                  <a:lnTo>
                    <a:pt x="64" y="272"/>
                  </a:lnTo>
                  <a:lnTo>
                    <a:pt x="61" y="278"/>
                  </a:lnTo>
                  <a:lnTo>
                    <a:pt x="55" y="285"/>
                  </a:lnTo>
                  <a:lnTo>
                    <a:pt x="49" y="291"/>
                  </a:lnTo>
                  <a:lnTo>
                    <a:pt x="43" y="299"/>
                  </a:lnTo>
                  <a:lnTo>
                    <a:pt x="40" y="304"/>
                  </a:lnTo>
                  <a:lnTo>
                    <a:pt x="36" y="312"/>
                  </a:lnTo>
                  <a:lnTo>
                    <a:pt x="32" y="318"/>
                  </a:lnTo>
                  <a:lnTo>
                    <a:pt x="24" y="329"/>
                  </a:lnTo>
                  <a:lnTo>
                    <a:pt x="19" y="342"/>
                  </a:lnTo>
                  <a:lnTo>
                    <a:pt x="13" y="352"/>
                  </a:lnTo>
                  <a:lnTo>
                    <a:pt x="11" y="363"/>
                  </a:lnTo>
                  <a:lnTo>
                    <a:pt x="9" y="371"/>
                  </a:lnTo>
                  <a:lnTo>
                    <a:pt x="7" y="380"/>
                  </a:lnTo>
                  <a:lnTo>
                    <a:pt x="5" y="386"/>
                  </a:lnTo>
                  <a:lnTo>
                    <a:pt x="5" y="392"/>
                  </a:lnTo>
                  <a:lnTo>
                    <a:pt x="4" y="399"/>
                  </a:lnTo>
                  <a:lnTo>
                    <a:pt x="4" y="407"/>
                  </a:lnTo>
                  <a:lnTo>
                    <a:pt x="4" y="413"/>
                  </a:lnTo>
                  <a:lnTo>
                    <a:pt x="2" y="420"/>
                  </a:lnTo>
                  <a:lnTo>
                    <a:pt x="0" y="428"/>
                  </a:lnTo>
                  <a:lnTo>
                    <a:pt x="0" y="437"/>
                  </a:lnTo>
                  <a:lnTo>
                    <a:pt x="0" y="445"/>
                  </a:lnTo>
                  <a:lnTo>
                    <a:pt x="0" y="454"/>
                  </a:lnTo>
                  <a:lnTo>
                    <a:pt x="0" y="462"/>
                  </a:lnTo>
                  <a:lnTo>
                    <a:pt x="0" y="472"/>
                  </a:lnTo>
                  <a:lnTo>
                    <a:pt x="0" y="481"/>
                  </a:lnTo>
                  <a:lnTo>
                    <a:pt x="0" y="489"/>
                  </a:lnTo>
                  <a:lnTo>
                    <a:pt x="0" y="498"/>
                  </a:lnTo>
                  <a:lnTo>
                    <a:pt x="0" y="508"/>
                  </a:lnTo>
                  <a:lnTo>
                    <a:pt x="0" y="515"/>
                  </a:lnTo>
                  <a:lnTo>
                    <a:pt x="0" y="525"/>
                  </a:lnTo>
                  <a:lnTo>
                    <a:pt x="2" y="532"/>
                  </a:lnTo>
                  <a:lnTo>
                    <a:pt x="4" y="542"/>
                  </a:lnTo>
                  <a:lnTo>
                    <a:pt x="5" y="551"/>
                  </a:lnTo>
                  <a:lnTo>
                    <a:pt x="7" y="559"/>
                  </a:lnTo>
                  <a:lnTo>
                    <a:pt x="9" y="567"/>
                  </a:lnTo>
                  <a:lnTo>
                    <a:pt x="11" y="576"/>
                  </a:lnTo>
                  <a:lnTo>
                    <a:pt x="15" y="584"/>
                  </a:lnTo>
                  <a:lnTo>
                    <a:pt x="17" y="591"/>
                  </a:lnTo>
                  <a:lnTo>
                    <a:pt x="21" y="599"/>
                  </a:lnTo>
                  <a:lnTo>
                    <a:pt x="24" y="607"/>
                  </a:lnTo>
                  <a:lnTo>
                    <a:pt x="28" y="614"/>
                  </a:lnTo>
                  <a:lnTo>
                    <a:pt x="32" y="622"/>
                  </a:lnTo>
                  <a:lnTo>
                    <a:pt x="36" y="627"/>
                  </a:lnTo>
                  <a:lnTo>
                    <a:pt x="42" y="635"/>
                  </a:lnTo>
                  <a:lnTo>
                    <a:pt x="47" y="643"/>
                  </a:lnTo>
                  <a:lnTo>
                    <a:pt x="53" y="648"/>
                  </a:lnTo>
                  <a:lnTo>
                    <a:pt x="59" y="656"/>
                  </a:lnTo>
                  <a:lnTo>
                    <a:pt x="64" y="664"/>
                  </a:lnTo>
                  <a:lnTo>
                    <a:pt x="70" y="671"/>
                  </a:lnTo>
                  <a:lnTo>
                    <a:pt x="76" y="677"/>
                  </a:lnTo>
                  <a:lnTo>
                    <a:pt x="83" y="686"/>
                  </a:lnTo>
                  <a:lnTo>
                    <a:pt x="91" y="694"/>
                  </a:lnTo>
                  <a:lnTo>
                    <a:pt x="97" y="702"/>
                  </a:lnTo>
                  <a:lnTo>
                    <a:pt x="104" y="709"/>
                  </a:lnTo>
                  <a:lnTo>
                    <a:pt x="112" y="717"/>
                  </a:lnTo>
                  <a:lnTo>
                    <a:pt x="119" y="724"/>
                  </a:lnTo>
                  <a:lnTo>
                    <a:pt x="127" y="732"/>
                  </a:lnTo>
                  <a:lnTo>
                    <a:pt x="133" y="740"/>
                  </a:lnTo>
                  <a:lnTo>
                    <a:pt x="140" y="747"/>
                  </a:lnTo>
                  <a:lnTo>
                    <a:pt x="148" y="757"/>
                  </a:lnTo>
                  <a:lnTo>
                    <a:pt x="156" y="766"/>
                  </a:lnTo>
                  <a:lnTo>
                    <a:pt x="163" y="774"/>
                  </a:lnTo>
                  <a:lnTo>
                    <a:pt x="171" y="783"/>
                  </a:lnTo>
                  <a:lnTo>
                    <a:pt x="178" y="793"/>
                  </a:lnTo>
                  <a:lnTo>
                    <a:pt x="186" y="800"/>
                  </a:lnTo>
                  <a:lnTo>
                    <a:pt x="194" y="810"/>
                  </a:lnTo>
                  <a:lnTo>
                    <a:pt x="201" y="821"/>
                  </a:lnTo>
                  <a:lnTo>
                    <a:pt x="209" y="831"/>
                  </a:lnTo>
                  <a:lnTo>
                    <a:pt x="216" y="840"/>
                  </a:lnTo>
                  <a:lnTo>
                    <a:pt x="224" y="852"/>
                  </a:lnTo>
                  <a:lnTo>
                    <a:pt x="232" y="863"/>
                  </a:lnTo>
                  <a:lnTo>
                    <a:pt x="239" y="875"/>
                  </a:lnTo>
                  <a:lnTo>
                    <a:pt x="258" y="916"/>
                  </a:lnTo>
                  <a:lnTo>
                    <a:pt x="292" y="939"/>
                  </a:lnTo>
                  <a:lnTo>
                    <a:pt x="325" y="918"/>
                  </a:lnTo>
                  <a:lnTo>
                    <a:pt x="376" y="973"/>
                  </a:lnTo>
                  <a:lnTo>
                    <a:pt x="397" y="973"/>
                  </a:lnTo>
                  <a:lnTo>
                    <a:pt x="408" y="960"/>
                  </a:lnTo>
                  <a:lnTo>
                    <a:pt x="437" y="973"/>
                  </a:lnTo>
                  <a:lnTo>
                    <a:pt x="448" y="968"/>
                  </a:lnTo>
                  <a:lnTo>
                    <a:pt x="458" y="951"/>
                  </a:lnTo>
                  <a:lnTo>
                    <a:pt x="477" y="953"/>
                  </a:lnTo>
                  <a:lnTo>
                    <a:pt x="492" y="939"/>
                  </a:lnTo>
                  <a:lnTo>
                    <a:pt x="498" y="922"/>
                  </a:lnTo>
                  <a:lnTo>
                    <a:pt x="437" y="800"/>
                  </a:lnTo>
                  <a:lnTo>
                    <a:pt x="503" y="861"/>
                  </a:lnTo>
                  <a:lnTo>
                    <a:pt x="532" y="871"/>
                  </a:lnTo>
                  <a:lnTo>
                    <a:pt x="549" y="865"/>
                  </a:lnTo>
                  <a:lnTo>
                    <a:pt x="553" y="840"/>
                  </a:lnTo>
                  <a:lnTo>
                    <a:pt x="511" y="797"/>
                  </a:lnTo>
                  <a:lnTo>
                    <a:pt x="426" y="734"/>
                  </a:lnTo>
                  <a:lnTo>
                    <a:pt x="403" y="740"/>
                  </a:lnTo>
                  <a:lnTo>
                    <a:pt x="391" y="757"/>
                  </a:lnTo>
                  <a:lnTo>
                    <a:pt x="319" y="783"/>
                  </a:lnTo>
                  <a:lnTo>
                    <a:pt x="317" y="781"/>
                  </a:lnTo>
                  <a:lnTo>
                    <a:pt x="311" y="776"/>
                  </a:lnTo>
                  <a:lnTo>
                    <a:pt x="304" y="768"/>
                  </a:lnTo>
                  <a:lnTo>
                    <a:pt x="294" y="757"/>
                  </a:lnTo>
                  <a:lnTo>
                    <a:pt x="287" y="751"/>
                  </a:lnTo>
                  <a:lnTo>
                    <a:pt x="281" y="743"/>
                  </a:lnTo>
                  <a:lnTo>
                    <a:pt x="273" y="736"/>
                  </a:lnTo>
                  <a:lnTo>
                    <a:pt x="268" y="728"/>
                  </a:lnTo>
                  <a:lnTo>
                    <a:pt x="260" y="719"/>
                  </a:lnTo>
                  <a:lnTo>
                    <a:pt x="253" y="711"/>
                  </a:lnTo>
                  <a:lnTo>
                    <a:pt x="245" y="702"/>
                  </a:lnTo>
                  <a:lnTo>
                    <a:pt x="237" y="694"/>
                  </a:lnTo>
                  <a:lnTo>
                    <a:pt x="230" y="683"/>
                  </a:lnTo>
                  <a:lnTo>
                    <a:pt x="222" y="673"/>
                  </a:lnTo>
                  <a:lnTo>
                    <a:pt x="215" y="662"/>
                  </a:lnTo>
                  <a:lnTo>
                    <a:pt x="207" y="654"/>
                  </a:lnTo>
                  <a:lnTo>
                    <a:pt x="199" y="643"/>
                  </a:lnTo>
                  <a:lnTo>
                    <a:pt x="192" y="633"/>
                  </a:lnTo>
                  <a:lnTo>
                    <a:pt x="184" y="624"/>
                  </a:lnTo>
                  <a:lnTo>
                    <a:pt x="178" y="614"/>
                  </a:lnTo>
                  <a:lnTo>
                    <a:pt x="173" y="605"/>
                  </a:lnTo>
                  <a:lnTo>
                    <a:pt x="167" y="593"/>
                  </a:lnTo>
                  <a:lnTo>
                    <a:pt x="161" y="584"/>
                  </a:lnTo>
                  <a:lnTo>
                    <a:pt x="157" y="574"/>
                  </a:lnTo>
                  <a:lnTo>
                    <a:pt x="154" y="565"/>
                  </a:lnTo>
                  <a:lnTo>
                    <a:pt x="150" y="557"/>
                  </a:lnTo>
                  <a:lnTo>
                    <a:pt x="146" y="550"/>
                  </a:lnTo>
                  <a:lnTo>
                    <a:pt x="146" y="542"/>
                  </a:lnTo>
                  <a:lnTo>
                    <a:pt x="194" y="382"/>
                  </a:lnTo>
                  <a:lnTo>
                    <a:pt x="334" y="291"/>
                  </a:lnTo>
                  <a:lnTo>
                    <a:pt x="397" y="375"/>
                  </a:lnTo>
                  <a:lnTo>
                    <a:pt x="477" y="264"/>
                  </a:lnTo>
                  <a:lnTo>
                    <a:pt x="496" y="145"/>
                  </a:lnTo>
                  <a:lnTo>
                    <a:pt x="481" y="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FD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5" name="Freeform 29"/>
            <p:cNvSpPr>
              <a:spLocks/>
            </p:cNvSpPr>
            <p:nvPr/>
          </p:nvSpPr>
          <p:spPr bwMode="auto">
            <a:xfrm>
              <a:off x="2848" y="2058"/>
              <a:ext cx="377" cy="528"/>
            </a:xfrm>
            <a:custGeom>
              <a:avLst/>
              <a:gdLst>
                <a:gd name="T0" fmla="*/ 358 w 753"/>
                <a:gd name="T1" fmla="*/ 68 h 1057"/>
                <a:gd name="T2" fmla="*/ 316 w 753"/>
                <a:gd name="T3" fmla="*/ 68 h 1057"/>
                <a:gd name="T4" fmla="*/ 295 w 753"/>
                <a:gd name="T5" fmla="*/ 49 h 1057"/>
                <a:gd name="T6" fmla="*/ 251 w 753"/>
                <a:gd name="T7" fmla="*/ 44 h 1057"/>
                <a:gd name="T8" fmla="*/ 217 w 753"/>
                <a:gd name="T9" fmla="*/ 55 h 1057"/>
                <a:gd name="T10" fmla="*/ 190 w 753"/>
                <a:gd name="T11" fmla="*/ 95 h 1057"/>
                <a:gd name="T12" fmla="*/ 170 w 753"/>
                <a:gd name="T13" fmla="*/ 163 h 1057"/>
                <a:gd name="T14" fmla="*/ 166 w 753"/>
                <a:gd name="T15" fmla="*/ 262 h 1057"/>
                <a:gd name="T16" fmla="*/ 143 w 753"/>
                <a:gd name="T17" fmla="*/ 344 h 1057"/>
                <a:gd name="T18" fmla="*/ 94 w 753"/>
                <a:gd name="T19" fmla="*/ 386 h 1057"/>
                <a:gd name="T20" fmla="*/ 33 w 753"/>
                <a:gd name="T21" fmla="*/ 397 h 1057"/>
                <a:gd name="T22" fmla="*/ 0 w 753"/>
                <a:gd name="T23" fmla="*/ 420 h 1057"/>
                <a:gd name="T24" fmla="*/ 8 w 753"/>
                <a:gd name="T25" fmla="*/ 517 h 1057"/>
                <a:gd name="T26" fmla="*/ 50 w 753"/>
                <a:gd name="T27" fmla="*/ 549 h 1057"/>
                <a:gd name="T28" fmla="*/ 76 w 753"/>
                <a:gd name="T29" fmla="*/ 530 h 1057"/>
                <a:gd name="T30" fmla="*/ 120 w 753"/>
                <a:gd name="T31" fmla="*/ 538 h 1057"/>
                <a:gd name="T32" fmla="*/ 122 w 753"/>
                <a:gd name="T33" fmla="*/ 540 h 1057"/>
                <a:gd name="T34" fmla="*/ 130 w 753"/>
                <a:gd name="T35" fmla="*/ 549 h 1057"/>
                <a:gd name="T36" fmla="*/ 133 w 753"/>
                <a:gd name="T37" fmla="*/ 553 h 1057"/>
                <a:gd name="T38" fmla="*/ 141 w 753"/>
                <a:gd name="T39" fmla="*/ 563 h 1057"/>
                <a:gd name="T40" fmla="*/ 147 w 753"/>
                <a:gd name="T41" fmla="*/ 568 h 1057"/>
                <a:gd name="T42" fmla="*/ 154 w 753"/>
                <a:gd name="T43" fmla="*/ 580 h 1057"/>
                <a:gd name="T44" fmla="*/ 160 w 753"/>
                <a:gd name="T45" fmla="*/ 587 h 1057"/>
                <a:gd name="T46" fmla="*/ 166 w 753"/>
                <a:gd name="T47" fmla="*/ 597 h 1057"/>
                <a:gd name="T48" fmla="*/ 173 w 753"/>
                <a:gd name="T49" fmla="*/ 608 h 1057"/>
                <a:gd name="T50" fmla="*/ 181 w 753"/>
                <a:gd name="T51" fmla="*/ 618 h 1057"/>
                <a:gd name="T52" fmla="*/ 187 w 753"/>
                <a:gd name="T53" fmla="*/ 629 h 1057"/>
                <a:gd name="T54" fmla="*/ 192 w 753"/>
                <a:gd name="T55" fmla="*/ 639 h 1057"/>
                <a:gd name="T56" fmla="*/ 196 w 753"/>
                <a:gd name="T57" fmla="*/ 650 h 1057"/>
                <a:gd name="T58" fmla="*/ 200 w 753"/>
                <a:gd name="T59" fmla="*/ 660 h 1057"/>
                <a:gd name="T60" fmla="*/ 202 w 753"/>
                <a:gd name="T61" fmla="*/ 669 h 1057"/>
                <a:gd name="T62" fmla="*/ 204 w 753"/>
                <a:gd name="T63" fmla="*/ 679 h 1057"/>
                <a:gd name="T64" fmla="*/ 206 w 753"/>
                <a:gd name="T65" fmla="*/ 688 h 1057"/>
                <a:gd name="T66" fmla="*/ 208 w 753"/>
                <a:gd name="T67" fmla="*/ 698 h 1057"/>
                <a:gd name="T68" fmla="*/ 208 w 753"/>
                <a:gd name="T69" fmla="*/ 705 h 1057"/>
                <a:gd name="T70" fmla="*/ 210 w 753"/>
                <a:gd name="T71" fmla="*/ 713 h 1057"/>
                <a:gd name="T72" fmla="*/ 210 w 753"/>
                <a:gd name="T73" fmla="*/ 720 h 1057"/>
                <a:gd name="T74" fmla="*/ 211 w 753"/>
                <a:gd name="T75" fmla="*/ 730 h 1057"/>
                <a:gd name="T76" fmla="*/ 211 w 753"/>
                <a:gd name="T77" fmla="*/ 736 h 1057"/>
                <a:gd name="T78" fmla="*/ 213 w 753"/>
                <a:gd name="T79" fmla="*/ 743 h 1057"/>
                <a:gd name="T80" fmla="*/ 213 w 753"/>
                <a:gd name="T81" fmla="*/ 747 h 1057"/>
                <a:gd name="T82" fmla="*/ 213 w 753"/>
                <a:gd name="T83" fmla="*/ 753 h 1057"/>
                <a:gd name="T84" fmla="*/ 213 w 753"/>
                <a:gd name="T85" fmla="*/ 760 h 1057"/>
                <a:gd name="T86" fmla="*/ 215 w 753"/>
                <a:gd name="T87" fmla="*/ 764 h 1057"/>
                <a:gd name="T88" fmla="*/ 337 w 753"/>
                <a:gd name="T89" fmla="*/ 1057 h 1057"/>
                <a:gd name="T90" fmla="*/ 405 w 753"/>
                <a:gd name="T91" fmla="*/ 770 h 1057"/>
                <a:gd name="T92" fmla="*/ 360 w 753"/>
                <a:gd name="T93" fmla="*/ 694 h 1057"/>
                <a:gd name="T94" fmla="*/ 373 w 753"/>
                <a:gd name="T95" fmla="*/ 625 h 1057"/>
                <a:gd name="T96" fmla="*/ 689 w 753"/>
                <a:gd name="T97" fmla="*/ 363 h 1057"/>
                <a:gd name="T98" fmla="*/ 753 w 753"/>
                <a:gd name="T99" fmla="*/ 249 h 1057"/>
                <a:gd name="T100" fmla="*/ 748 w 753"/>
                <a:gd name="T101" fmla="*/ 163 h 1057"/>
                <a:gd name="T102" fmla="*/ 700 w 753"/>
                <a:gd name="T103" fmla="*/ 93 h 1057"/>
                <a:gd name="T104" fmla="*/ 632 w 753"/>
                <a:gd name="T105" fmla="*/ 48 h 1057"/>
                <a:gd name="T106" fmla="*/ 436 w 753"/>
                <a:gd name="T107" fmla="*/ 0 h 1057"/>
                <a:gd name="T108" fmla="*/ 407 w 753"/>
                <a:gd name="T109" fmla="*/ 38 h 1057"/>
                <a:gd name="T110" fmla="*/ 358 w 753"/>
                <a:gd name="T111" fmla="*/ 68 h 1057"/>
                <a:gd name="T112" fmla="*/ 358 w 753"/>
                <a:gd name="T113" fmla="*/ 68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53" h="1057">
                  <a:moveTo>
                    <a:pt x="358" y="68"/>
                  </a:moveTo>
                  <a:lnTo>
                    <a:pt x="316" y="68"/>
                  </a:lnTo>
                  <a:lnTo>
                    <a:pt x="295" y="49"/>
                  </a:lnTo>
                  <a:lnTo>
                    <a:pt x="251" y="44"/>
                  </a:lnTo>
                  <a:lnTo>
                    <a:pt x="217" y="55"/>
                  </a:lnTo>
                  <a:lnTo>
                    <a:pt x="190" y="95"/>
                  </a:lnTo>
                  <a:lnTo>
                    <a:pt x="170" y="163"/>
                  </a:lnTo>
                  <a:lnTo>
                    <a:pt x="166" y="262"/>
                  </a:lnTo>
                  <a:lnTo>
                    <a:pt x="143" y="344"/>
                  </a:lnTo>
                  <a:lnTo>
                    <a:pt x="94" y="386"/>
                  </a:lnTo>
                  <a:lnTo>
                    <a:pt x="33" y="397"/>
                  </a:lnTo>
                  <a:lnTo>
                    <a:pt x="0" y="420"/>
                  </a:lnTo>
                  <a:lnTo>
                    <a:pt x="8" y="517"/>
                  </a:lnTo>
                  <a:lnTo>
                    <a:pt x="50" y="549"/>
                  </a:lnTo>
                  <a:lnTo>
                    <a:pt x="76" y="530"/>
                  </a:lnTo>
                  <a:lnTo>
                    <a:pt x="120" y="538"/>
                  </a:lnTo>
                  <a:lnTo>
                    <a:pt x="122" y="540"/>
                  </a:lnTo>
                  <a:lnTo>
                    <a:pt x="130" y="549"/>
                  </a:lnTo>
                  <a:lnTo>
                    <a:pt x="133" y="553"/>
                  </a:lnTo>
                  <a:lnTo>
                    <a:pt x="141" y="563"/>
                  </a:lnTo>
                  <a:lnTo>
                    <a:pt x="147" y="568"/>
                  </a:lnTo>
                  <a:lnTo>
                    <a:pt x="154" y="580"/>
                  </a:lnTo>
                  <a:lnTo>
                    <a:pt x="160" y="587"/>
                  </a:lnTo>
                  <a:lnTo>
                    <a:pt x="166" y="597"/>
                  </a:lnTo>
                  <a:lnTo>
                    <a:pt x="173" y="608"/>
                  </a:lnTo>
                  <a:lnTo>
                    <a:pt x="181" y="618"/>
                  </a:lnTo>
                  <a:lnTo>
                    <a:pt x="187" y="629"/>
                  </a:lnTo>
                  <a:lnTo>
                    <a:pt x="192" y="639"/>
                  </a:lnTo>
                  <a:lnTo>
                    <a:pt x="196" y="650"/>
                  </a:lnTo>
                  <a:lnTo>
                    <a:pt x="200" y="660"/>
                  </a:lnTo>
                  <a:lnTo>
                    <a:pt x="202" y="669"/>
                  </a:lnTo>
                  <a:lnTo>
                    <a:pt x="204" y="679"/>
                  </a:lnTo>
                  <a:lnTo>
                    <a:pt x="206" y="688"/>
                  </a:lnTo>
                  <a:lnTo>
                    <a:pt x="208" y="698"/>
                  </a:lnTo>
                  <a:lnTo>
                    <a:pt x="208" y="705"/>
                  </a:lnTo>
                  <a:lnTo>
                    <a:pt x="210" y="713"/>
                  </a:lnTo>
                  <a:lnTo>
                    <a:pt x="210" y="720"/>
                  </a:lnTo>
                  <a:lnTo>
                    <a:pt x="211" y="730"/>
                  </a:lnTo>
                  <a:lnTo>
                    <a:pt x="211" y="736"/>
                  </a:lnTo>
                  <a:lnTo>
                    <a:pt x="213" y="743"/>
                  </a:lnTo>
                  <a:lnTo>
                    <a:pt x="213" y="747"/>
                  </a:lnTo>
                  <a:lnTo>
                    <a:pt x="213" y="753"/>
                  </a:lnTo>
                  <a:lnTo>
                    <a:pt x="213" y="760"/>
                  </a:lnTo>
                  <a:lnTo>
                    <a:pt x="215" y="764"/>
                  </a:lnTo>
                  <a:lnTo>
                    <a:pt x="337" y="1057"/>
                  </a:lnTo>
                  <a:lnTo>
                    <a:pt x="405" y="770"/>
                  </a:lnTo>
                  <a:lnTo>
                    <a:pt x="360" y="694"/>
                  </a:lnTo>
                  <a:lnTo>
                    <a:pt x="373" y="625"/>
                  </a:lnTo>
                  <a:lnTo>
                    <a:pt x="689" y="363"/>
                  </a:lnTo>
                  <a:lnTo>
                    <a:pt x="753" y="249"/>
                  </a:lnTo>
                  <a:lnTo>
                    <a:pt x="748" y="163"/>
                  </a:lnTo>
                  <a:lnTo>
                    <a:pt x="700" y="93"/>
                  </a:lnTo>
                  <a:lnTo>
                    <a:pt x="632" y="48"/>
                  </a:lnTo>
                  <a:lnTo>
                    <a:pt x="436" y="0"/>
                  </a:lnTo>
                  <a:lnTo>
                    <a:pt x="407" y="38"/>
                  </a:lnTo>
                  <a:lnTo>
                    <a:pt x="358" y="68"/>
                  </a:lnTo>
                  <a:lnTo>
                    <a:pt x="358" y="68"/>
                  </a:lnTo>
                  <a:close/>
                </a:path>
              </a:pathLst>
            </a:custGeom>
            <a:solidFill>
              <a:srgbClr val="FFD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6" name="Freeform 30"/>
            <p:cNvSpPr>
              <a:spLocks/>
            </p:cNvSpPr>
            <p:nvPr/>
          </p:nvSpPr>
          <p:spPr bwMode="auto">
            <a:xfrm>
              <a:off x="2966" y="2202"/>
              <a:ext cx="142" cy="56"/>
            </a:xfrm>
            <a:custGeom>
              <a:avLst/>
              <a:gdLst>
                <a:gd name="T0" fmla="*/ 283 w 283"/>
                <a:gd name="T1" fmla="*/ 0 h 110"/>
                <a:gd name="T2" fmla="*/ 183 w 283"/>
                <a:gd name="T3" fmla="*/ 21 h 110"/>
                <a:gd name="T4" fmla="*/ 0 w 283"/>
                <a:gd name="T5" fmla="*/ 11 h 110"/>
                <a:gd name="T6" fmla="*/ 48 w 283"/>
                <a:gd name="T7" fmla="*/ 61 h 110"/>
                <a:gd name="T8" fmla="*/ 135 w 283"/>
                <a:gd name="T9" fmla="*/ 105 h 110"/>
                <a:gd name="T10" fmla="*/ 209 w 283"/>
                <a:gd name="T11" fmla="*/ 110 h 110"/>
                <a:gd name="T12" fmla="*/ 283 w 283"/>
                <a:gd name="T13" fmla="*/ 0 h 110"/>
                <a:gd name="T14" fmla="*/ 283 w 283"/>
                <a:gd name="T1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3" h="110">
                  <a:moveTo>
                    <a:pt x="283" y="0"/>
                  </a:moveTo>
                  <a:lnTo>
                    <a:pt x="183" y="21"/>
                  </a:lnTo>
                  <a:lnTo>
                    <a:pt x="0" y="11"/>
                  </a:lnTo>
                  <a:lnTo>
                    <a:pt x="48" y="61"/>
                  </a:lnTo>
                  <a:lnTo>
                    <a:pt x="135" y="105"/>
                  </a:lnTo>
                  <a:lnTo>
                    <a:pt x="209" y="110"/>
                  </a:lnTo>
                  <a:lnTo>
                    <a:pt x="283" y="0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7" name="Freeform 31"/>
            <p:cNvSpPr>
              <a:spLocks/>
            </p:cNvSpPr>
            <p:nvPr/>
          </p:nvSpPr>
          <p:spPr bwMode="auto">
            <a:xfrm>
              <a:off x="2777" y="2452"/>
              <a:ext cx="154" cy="186"/>
            </a:xfrm>
            <a:custGeom>
              <a:avLst/>
              <a:gdLst>
                <a:gd name="T0" fmla="*/ 0 w 308"/>
                <a:gd name="T1" fmla="*/ 177 h 373"/>
                <a:gd name="T2" fmla="*/ 89 w 308"/>
                <a:gd name="T3" fmla="*/ 300 h 373"/>
                <a:gd name="T4" fmla="*/ 150 w 308"/>
                <a:gd name="T5" fmla="*/ 287 h 373"/>
                <a:gd name="T6" fmla="*/ 205 w 308"/>
                <a:gd name="T7" fmla="*/ 373 h 373"/>
                <a:gd name="T8" fmla="*/ 274 w 308"/>
                <a:gd name="T9" fmla="*/ 287 h 373"/>
                <a:gd name="T10" fmla="*/ 308 w 308"/>
                <a:gd name="T11" fmla="*/ 148 h 373"/>
                <a:gd name="T12" fmla="*/ 291 w 308"/>
                <a:gd name="T13" fmla="*/ 0 h 373"/>
                <a:gd name="T14" fmla="*/ 180 w 308"/>
                <a:gd name="T15" fmla="*/ 30 h 373"/>
                <a:gd name="T16" fmla="*/ 0 w 308"/>
                <a:gd name="T17" fmla="*/ 177 h 373"/>
                <a:gd name="T18" fmla="*/ 0 w 308"/>
                <a:gd name="T19" fmla="*/ 177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373">
                  <a:moveTo>
                    <a:pt x="0" y="177"/>
                  </a:moveTo>
                  <a:lnTo>
                    <a:pt x="89" y="300"/>
                  </a:lnTo>
                  <a:lnTo>
                    <a:pt x="150" y="287"/>
                  </a:lnTo>
                  <a:lnTo>
                    <a:pt x="205" y="373"/>
                  </a:lnTo>
                  <a:lnTo>
                    <a:pt x="274" y="287"/>
                  </a:lnTo>
                  <a:lnTo>
                    <a:pt x="308" y="148"/>
                  </a:lnTo>
                  <a:lnTo>
                    <a:pt x="291" y="0"/>
                  </a:lnTo>
                  <a:lnTo>
                    <a:pt x="180" y="30"/>
                  </a:lnTo>
                  <a:lnTo>
                    <a:pt x="0" y="177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9" name="Freeform 33"/>
            <p:cNvSpPr>
              <a:spLocks/>
            </p:cNvSpPr>
            <p:nvPr/>
          </p:nvSpPr>
          <p:spPr bwMode="auto">
            <a:xfrm>
              <a:off x="2970" y="2464"/>
              <a:ext cx="74" cy="113"/>
            </a:xfrm>
            <a:custGeom>
              <a:avLst/>
              <a:gdLst>
                <a:gd name="T0" fmla="*/ 0 w 148"/>
                <a:gd name="T1" fmla="*/ 11 h 226"/>
                <a:gd name="T2" fmla="*/ 148 w 148"/>
                <a:gd name="T3" fmla="*/ 0 h 226"/>
                <a:gd name="T4" fmla="*/ 93 w 148"/>
                <a:gd name="T5" fmla="*/ 226 h 226"/>
                <a:gd name="T6" fmla="*/ 0 w 148"/>
                <a:gd name="T7" fmla="*/ 11 h 226"/>
                <a:gd name="T8" fmla="*/ 0 w 148"/>
                <a:gd name="T9" fmla="*/ 1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26">
                  <a:moveTo>
                    <a:pt x="0" y="11"/>
                  </a:moveTo>
                  <a:lnTo>
                    <a:pt x="148" y="0"/>
                  </a:lnTo>
                  <a:lnTo>
                    <a:pt x="93" y="226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30" name="Freeform 34"/>
            <p:cNvSpPr>
              <a:spLocks/>
            </p:cNvSpPr>
            <p:nvPr/>
          </p:nvSpPr>
          <p:spPr bwMode="auto">
            <a:xfrm>
              <a:off x="3150" y="2297"/>
              <a:ext cx="647" cy="495"/>
            </a:xfrm>
            <a:custGeom>
              <a:avLst/>
              <a:gdLst>
                <a:gd name="T0" fmla="*/ 0 w 1295"/>
                <a:gd name="T1" fmla="*/ 918 h 991"/>
                <a:gd name="T2" fmla="*/ 817 w 1295"/>
                <a:gd name="T3" fmla="*/ 306 h 991"/>
                <a:gd name="T4" fmla="*/ 1283 w 1295"/>
                <a:gd name="T5" fmla="*/ 0 h 991"/>
                <a:gd name="T6" fmla="*/ 1295 w 1295"/>
                <a:gd name="T7" fmla="*/ 29 h 991"/>
                <a:gd name="T8" fmla="*/ 740 w 1295"/>
                <a:gd name="T9" fmla="*/ 420 h 991"/>
                <a:gd name="T10" fmla="*/ 44 w 1295"/>
                <a:gd name="T11" fmla="*/ 991 h 991"/>
                <a:gd name="T12" fmla="*/ 0 w 1295"/>
                <a:gd name="T13" fmla="*/ 918 h 991"/>
                <a:gd name="T14" fmla="*/ 0 w 1295"/>
                <a:gd name="T15" fmla="*/ 91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5" h="991">
                  <a:moveTo>
                    <a:pt x="0" y="918"/>
                  </a:moveTo>
                  <a:lnTo>
                    <a:pt x="817" y="306"/>
                  </a:lnTo>
                  <a:lnTo>
                    <a:pt x="1283" y="0"/>
                  </a:lnTo>
                  <a:lnTo>
                    <a:pt x="1295" y="29"/>
                  </a:lnTo>
                  <a:lnTo>
                    <a:pt x="740" y="420"/>
                  </a:lnTo>
                  <a:lnTo>
                    <a:pt x="44" y="991"/>
                  </a:lnTo>
                  <a:lnTo>
                    <a:pt x="0" y="918"/>
                  </a:lnTo>
                  <a:lnTo>
                    <a:pt x="0" y="918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31" name="Freeform 35"/>
            <p:cNvSpPr>
              <a:spLocks/>
            </p:cNvSpPr>
            <p:nvPr/>
          </p:nvSpPr>
          <p:spPr bwMode="auto">
            <a:xfrm>
              <a:off x="3078" y="2432"/>
              <a:ext cx="483" cy="211"/>
            </a:xfrm>
            <a:custGeom>
              <a:avLst/>
              <a:gdLst>
                <a:gd name="T0" fmla="*/ 111 w 966"/>
                <a:gd name="T1" fmla="*/ 325 h 422"/>
                <a:gd name="T2" fmla="*/ 132 w 966"/>
                <a:gd name="T3" fmla="*/ 337 h 422"/>
                <a:gd name="T4" fmla="*/ 162 w 966"/>
                <a:gd name="T5" fmla="*/ 354 h 422"/>
                <a:gd name="T6" fmla="*/ 185 w 966"/>
                <a:gd name="T7" fmla="*/ 367 h 422"/>
                <a:gd name="T8" fmla="*/ 206 w 966"/>
                <a:gd name="T9" fmla="*/ 377 h 422"/>
                <a:gd name="T10" fmla="*/ 229 w 966"/>
                <a:gd name="T11" fmla="*/ 388 h 422"/>
                <a:gd name="T12" fmla="*/ 251 w 966"/>
                <a:gd name="T13" fmla="*/ 399 h 422"/>
                <a:gd name="T14" fmla="*/ 270 w 966"/>
                <a:gd name="T15" fmla="*/ 409 h 422"/>
                <a:gd name="T16" fmla="*/ 301 w 966"/>
                <a:gd name="T17" fmla="*/ 418 h 422"/>
                <a:gd name="T18" fmla="*/ 335 w 966"/>
                <a:gd name="T19" fmla="*/ 420 h 422"/>
                <a:gd name="T20" fmla="*/ 364 w 966"/>
                <a:gd name="T21" fmla="*/ 420 h 422"/>
                <a:gd name="T22" fmla="*/ 383 w 966"/>
                <a:gd name="T23" fmla="*/ 422 h 422"/>
                <a:gd name="T24" fmla="*/ 413 w 966"/>
                <a:gd name="T25" fmla="*/ 420 h 422"/>
                <a:gd name="T26" fmla="*/ 434 w 966"/>
                <a:gd name="T27" fmla="*/ 418 h 422"/>
                <a:gd name="T28" fmla="*/ 748 w 966"/>
                <a:gd name="T29" fmla="*/ 194 h 422"/>
                <a:gd name="T30" fmla="*/ 715 w 966"/>
                <a:gd name="T31" fmla="*/ 262 h 422"/>
                <a:gd name="T32" fmla="*/ 816 w 966"/>
                <a:gd name="T33" fmla="*/ 325 h 422"/>
                <a:gd name="T34" fmla="*/ 894 w 966"/>
                <a:gd name="T35" fmla="*/ 310 h 422"/>
                <a:gd name="T36" fmla="*/ 966 w 966"/>
                <a:gd name="T37" fmla="*/ 270 h 422"/>
                <a:gd name="T38" fmla="*/ 964 w 966"/>
                <a:gd name="T39" fmla="*/ 253 h 422"/>
                <a:gd name="T40" fmla="*/ 964 w 966"/>
                <a:gd name="T41" fmla="*/ 230 h 422"/>
                <a:gd name="T42" fmla="*/ 959 w 966"/>
                <a:gd name="T43" fmla="*/ 198 h 422"/>
                <a:gd name="T44" fmla="*/ 951 w 966"/>
                <a:gd name="T45" fmla="*/ 171 h 422"/>
                <a:gd name="T46" fmla="*/ 941 w 966"/>
                <a:gd name="T47" fmla="*/ 150 h 422"/>
                <a:gd name="T48" fmla="*/ 932 w 966"/>
                <a:gd name="T49" fmla="*/ 127 h 422"/>
                <a:gd name="T50" fmla="*/ 826 w 966"/>
                <a:gd name="T51" fmla="*/ 19 h 422"/>
                <a:gd name="T52" fmla="*/ 740 w 966"/>
                <a:gd name="T53" fmla="*/ 133 h 422"/>
                <a:gd name="T54" fmla="*/ 432 w 966"/>
                <a:gd name="T55" fmla="*/ 226 h 422"/>
                <a:gd name="T56" fmla="*/ 409 w 966"/>
                <a:gd name="T57" fmla="*/ 217 h 422"/>
                <a:gd name="T58" fmla="*/ 388 w 966"/>
                <a:gd name="T59" fmla="*/ 209 h 422"/>
                <a:gd name="T60" fmla="*/ 367 w 966"/>
                <a:gd name="T61" fmla="*/ 200 h 422"/>
                <a:gd name="T62" fmla="*/ 341 w 966"/>
                <a:gd name="T63" fmla="*/ 188 h 422"/>
                <a:gd name="T64" fmla="*/ 314 w 966"/>
                <a:gd name="T65" fmla="*/ 177 h 422"/>
                <a:gd name="T66" fmla="*/ 284 w 966"/>
                <a:gd name="T67" fmla="*/ 162 h 422"/>
                <a:gd name="T68" fmla="*/ 257 w 966"/>
                <a:gd name="T69" fmla="*/ 146 h 422"/>
                <a:gd name="T70" fmla="*/ 230 w 966"/>
                <a:gd name="T71" fmla="*/ 129 h 422"/>
                <a:gd name="T72" fmla="*/ 208 w 966"/>
                <a:gd name="T73" fmla="*/ 116 h 422"/>
                <a:gd name="T74" fmla="*/ 185 w 966"/>
                <a:gd name="T75" fmla="*/ 97 h 422"/>
                <a:gd name="T76" fmla="*/ 164 w 966"/>
                <a:gd name="T77" fmla="*/ 80 h 422"/>
                <a:gd name="T78" fmla="*/ 139 w 966"/>
                <a:gd name="T79" fmla="*/ 61 h 422"/>
                <a:gd name="T80" fmla="*/ 109 w 966"/>
                <a:gd name="T81" fmla="*/ 36 h 422"/>
                <a:gd name="T82" fmla="*/ 84 w 966"/>
                <a:gd name="T83" fmla="*/ 19 h 422"/>
                <a:gd name="T84" fmla="*/ 71 w 966"/>
                <a:gd name="T85" fmla="*/ 6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6" h="422">
                  <a:moveTo>
                    <a:pt x="0" y="0"/>
                  </a:moveTo>
                  <a:lnTo>
                    <a:pt x="109" y="325"/>
                  </a:lnTo>
                  <a:lnTo>
                    <a:pt x="111" y="325"/>
                  </a:lnTo>
                  <a:lnTo>
                    <a:pt x="115" y="327"/>
                  </a:lnTo>
                  <a:lnTo>
                    <a:pt x="120" y="331"/>
                  </a:lnTo>
                  <a:lnTo>
                    <a:pt x="132" y="337"/>
                  </a:lnTo>
                  <a:lnTo>
                    <a:pt x="141" y="342"/>
                  </a:lnTo>
                  <a:lnTo>
                    <a:pt x="154" y="350"/>
                  </a:lnTo>
                  <a:lnTo>
                    <a:pt x="162" y="354"/>
                  </a:lnTo>
                  <a:lnTo>
                    <a:pt x="168" y="358"/>
                  </a:lnTo>
                  <a:lnTo>
                    <a:pt x="175" y="363"/>
                  </a:lnTo>
                  <a:lnTo>
                    <a:pt x="185" y="367"/>
                  </a:lnTo>
                  <a:lnTo>
                    <a:pt x="191" y="371"/>
                  </a:lnTo>
                  <a:lnTo>
                    <a:pt x="198" y="375"/>
                  </a:lnTo>
                  <a:lnTo>
                    <a:pt x="206" y="377"/>
                  </a:lnTo>
                  <a:lnTo>
                    <a:pt x="213" y="382"/>
                  </a:lnTo>
                  <a:lnTo>
                    <a:pt x="221" y="386"/>
                  </a:lnTo>
                  <a:lnTo>
                    <a:pt x="229" y="388"/>
                  </a:lnTo>
                  <a:lnTo>
                    <a:pt x="238" y="392"/>
                  </a:lnTo>
                  <a:lnTo>
                    <a:pt x="246" y="397"/>
                  </a:lnTo>
                  <a:lnTo>
                    <a:pt x="251" y="399"/>
                  </a:lnTo>
                  <a:lnTo>
                    <a:pt x="259" y="403"/>
                  </a:lnTo>
                  <a:lnTo>
                    <a:pt x="265" y="405"/>
                  </a:lnTo>
                  <a:lnTo>
                    <a:pt x="270" y="409"/>
                  </a:lnTo>
                  <a:lnTo>
                    <a:pt x="282" y="413"/>
                  </a:lnTo>
                  <a:lnTo>
                    <a:pt x="293" y="416"/>
                  </a:lnTo>
                  <a:lnTo>
                    <a:pt x="301" y="418"/>
                  </a:lnTo>
                  <a:lnTo>
                    <a:pt x="310" y="418"/>
                  </a:lnTo>
                  <a:lnTo>
                    <a:pt x="322" y="420"/>
                  </a:lnTo>
                  <a:lnTo>
                    <a:pt x="335" y="420"/>
                  </a:lnTo>
                  <a:lnTo>
                    <a:pt x="345" y="420"/>
                  </a:lnTo>
                  <a:lnTo>
                    <a:pt x="358" y="420"/>
                  </a:lnTo>
                  <a:lnTo>
                    <a:pt x="364" y="420"/>
                  </a:lnTo>
                  <a:lnTo>
                    <a:pt x="369" y="420"/>
                  </a:lnTo>
                  <a:lnTo>
                    <a:pt x="375" y="420"/>
                  </a:lnTo>
                  <a:lnTo>
                    <a:pt x="383" y="422"/>
                  </a:lnTo>
                  <a:lnTo>
                    <a:pt x="394" y="420"/>
                  </a:lnTo>
                  <a:lnTo>
                    <a:pt x="405" y="420"/>
                  </a:lnTo>
                  <a:lnTo>
                    <a:pt x="413" y="420"/>
                  </a:lnTo>
                  <a:lnTo>
                    <a:pt x="422" y="420"/>
                  </a:lnTo>
                  <a:lnTo>
                    <a:pt x="428" y="418"/>
                  </a:lnTo>
                  <a:lnTo>
                    <a:pt x="434" y="418"/>
                  </a:lnTo>
                  <a:lnTo>
                    <a:pt x="438" y="418"/>
                  </a:lnTo>
                  <a:lnTo>
                    <a:pt x="440" y="418"/>
                  </a:lnTo>
                  <a:lnTo>
                    <a:pt x="748" y="194"/>
                  </a:lnTo>
                  <a:lnTo>
                    <a:pt x="757" y="234"/>
                  </a:lnTo>
                  <a:lnTo>
                    <a:pt x="715" y="232"/>
                  </a:lnTo>
                  <a:lnTo>
                    <a:pt x="715" y="262"/>
                  </a:lnTo>
                  <a:lnTo>
                    <a:pt x="772" y="331"/>
                  </a:lnTo>
                  <a:lnTo>
                    <a:pt x="803" y="344"/>
                  </a:lnTo>
                  <a:lnTo>
                    <a:pt x="816" y="325"/>
                  </a:lnTo>
                  <a:lnTo>
                    <a:pt x="858" y="329"/>
                  </a:lnTo>
                  <a:lnTo>
                    <a:pt x="865" y="302"/>
                  </a:lnTo>
                  <a:lnTo>
                    <a:pt x="894" y="310"/>
                  </a:lnTo>
                  <a:lnTo>
                    <a:pt x="909" y="274"/>
                  </a:lnTo>
                  <a:lnTo>
                    <a:pt x="947" y="283"/>
                  </a:lnTo>
                  <a:lnTo>
                    <a:pt x="966" y="270"/>
                  </a:lnTo>
                  <a:lnTo>
                    <a:pt x="966" y="268"/>
                  </a:lnTo>
                  <a:lnTo>
                    <a:pt x="966" y="259"/>
                  </a:lnTo>
                  <a:lnTo>
                    <a:pt x="964" y="253"/>
                  </a:lnTo>
                  <a:lnTo>
                    <a:pt x="964" y="247"/>
                  </a:lnTo>
                  <a:lnTo>
                    <a:pt x="964" y="240"/>
                  </a:lnTo>
                  <a:lnTo>
                    <a:pt x="964" y="230"/>
                  </a:lnTo>
                  <a:lnTo>
                    <a:pt x="962" y="221"/>
                  </a:lnTo>
                  <a:lnTo>
                    <a:pt x="962" y="209"/>
                  </a:lnTo>
                  <a:lnTo>
                    <a:pt x="959" y="198"/>
                  </a:lnTo>
                  <a:lnTo>
                    <a:pt x="955" y="186"/>
                  </a:lnTo>
                  <a:lnTo>
                    <a:pt x="953" y="179"/>
                  </a:lnTo>
                  <a:lnTo>
                    <a:pt x="951" y="171"/>
                  </a:lnTo>
                  <a:lnTo>
                    <a:pt x="947" y="165"/>
                  </a:lnTo>
                  <a:lnTo>
                    <a:pt x="945" y="158"/>
                  </a:lnTo>
                  <a:lnTo>
                    <a:pt x="941" y="150"/>
                  </a:lnTo>
                  <a:lnTo>
                    <a:pt x="938" y="143"/>
                  </a:lnTo>
                  <a:lnTo>
                    <a:pt x="934" y="135"/>
                  </a:lnTo>
                  <a:lnTo>
                    <a:pt x="932" y="127"/>
                  </a:lnTo>
                  <a:lnTo>
                    <a:pt x="941" y="95"/>
                  </a:lnTo>
                  <a:lnTo>
                    <a:pt x="900" y="59"/>
                  </a:lnTo>
                  <a:lnTo>
                    <a:pt x="826" y="19"/>
                  </a:lnTo>
                  <a:lnTo>
                    <a:pt x="795" y="42"/>
                  </a:lnTo>
                  <a:lnTo>
                    <a:pt x="767" y="69"/>
                  </a:lnTo>
                  <a:lnTo>
                    <a:pt x="740" y="133"/>
                  </a:lnTo>
                  <a:lnTo>
                    <a:pt x="535" y="224"/>
                  </a:lnTo>
                  <a:lnTo>
                    <a:pt x="434" y="226"/>
                  </a:lnTo>
                  <a:lnTo>
                    <a:pt x="432" y="226"/>
                  </a:lnTo>
                  <a:lnTo>
                    <a:pt x="426" y="224"/>
                  </a:lnTo>
                  <a:lnTo>
                    <a:pt x="419" y="221"/>
                  </a:lnTo>
                  <a:lnTo>
                    <a:pt x="409" y="217"/>
                  </a:lnTo>
                  <a:lnTo>
                    <a:pt x="402" y="213"/>
                  </a:lnTo>
                  <a:lnTo>
                    <a:pt x="396" y="211"/>
                  </a:lnTo>
                  <a:lnTo>
                    <a:pt x="388" y="209"/>
                  </a:lnTo>
                  <a:lnTo>
                    <a:pt x="383" y="205"/>
                  </a:lnTo>
                  <a:lnTo>
                    <a:pt x="375" y="204"/>
                  </a:lnTo>
                  <a:lnTo>
                    <a:pt x="367" y="200"/>
                  </a:lnTo>
                  <a:lnTo>
                    <a:pt x="358" y="196"/>
                  </a:lnTo>
                  <a:lnTo>
                    <a:pt x="350" y="194"/>
                  </a:lnTo>
                  <a:lnTo>
                    <a:pt x="341" y="188"/>
                  </a:lnTo>
                  <a:lnTo>
                    <a:pt x="331" y="185"/>
                  </a:lnTo>
                  <a:lnTo>
                    <a:pt x="324" y="181"/>
                  </a:lnTo>
                  <a:lnTo>
                    <a:pt x="314" y="177"/>
                  </a:lnTo>
                  <a:lnTo>
                    <a:pt x="303" y="171"/>
                  </a:lnTo>
                  <a:lnTo>
                    <a:pt x="293" y="167"/>
                  </a:lnTo>
                  <a:lnTo>
                    <a:pt x="284" y="162"/>
                  </a:lnTo>
                  <a:lnTo>
                    <a:pt x="276" y="158"/>
                  </a:lnTo>
                  <a:lnTo>
                    <a:pt x="267" y="152"/>
                  </a:lnTo>
                  <a:lnTo>
                    <a:pt x="257" y="146"/>
                  </a:lnTo>
                  <a:lnTo>
                    <a:pt x="248" y="141"/>
                  </a:lnTo>
                  <a:lnTo>
                    <a:pt x="240" y="135"/>
                  </a:lnTo>
                  <a:lnTo>
                    <a:pt x="230" y="129"/>
                  </a:lnTo>
                  <a:lnTo>
                    <a:pt x="223" y="126"/>
                  </a:lnTo>
                  <a:lnTo>
                    <a:pt x="215" y="120"/>
                  </a:lnTo>
                  <a:lnTo>
                    <a:pt x="208" y="116"/>
                  </a:lnTo>
                  <a:lnTo>
                    <a:pt x="200" y="108"/>
                  </a:lnTo>
                  <a:lnTo>
                    <a:pt x="192" y="103"/>
                  </a:lnTo>
                  <a:lnTo>
                    <a:pt x="185" y="97"/>
                  </a:lnTo>
                  <a:lnTo>
                    <a:pt x="179" y="91"/>
                  </a:lnTo>
                  <a:lnTo>
                    <a:pt x="172" y="86"/>
                  </a:lnTo>
                  <a:lnTo>
                    <a:pt x="164" y="80"/>
                  </a:lnTo>
                  <a:lnTo>
                    <a:pt x="158" y="74"/>
                  </a:lnTo>
                  <a:lnTo>
                    <a:pt x="153" y="70"/>
                  </a:lnTo>
                  <a:lnTo>
                    <a:pt x="139" y="61"/>
                  </a:lnTo>
                  <a:lnTo>
                    <a:pt x="128" y="51"/>
                  </a:lnTo>
                  <a:lnTo>
                    <a:pt x="118" y="44"/>
                  </a:lnTo>
                  <a:lnTo>
                    <a:pt x="109" y="36"/>
                  </a:lnTo>
                  <a:lnTo>
                    <a:pt x="97" y="31"/>
                  </a:lnTo>
                  <a:lnTo>
                    <a:pt x="92" y="23"/>
                  </a:lnTo>
                  <a:lnTo>
                    <a:pt x="84" y="19"/>
                  </a:lnTo>
                  <a:lnTo>
                    <a:pt x="78" y="15"/>
                  </a:lnTo>
                  <a:lnTo>
                    <a:pt x="73" y="8"/>
                  </a:lnTo>
                  <a:lnTo>
                    <a:pt x="7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35" name="Freeform 39"/>
            <p:cNvSpPr>
              <a:spLocks/>
            </p:cNvSpPr>
            <p:nvPr/>
          </p:nvSpPr>
          <p:spPr bwMode="auto">
            <a:xfrm>
              <a:off x="3078" y="2431"/>
              <a:ext cx="126" cy="166"/>
            </a:xfrm>
            <a:custGeom>
              <a:avLst/>
              <a:gdLst>
                <a:gd name="T0" fmla="*/ 0 w 251"/>
                <a:gd name="T1" fmla="*/ 0 h 333"/>
                <a:gd name="T2" fmla="*/ 103 w 251"/>
                <a:gd name="T3" fmla="*/ 297 h 333"/>
                <a:gd name="T4" fmla="*/ 172 w 251"/>
                <a:gd name="T5" fmla="*/ 333 h 333"/>
                <a:gd name="T6" fmla="*/ 251 w 251"/>
                <a:gd name="T7" fmla="*/ 169 h 333"/>
                <a:gd name="T8" fmla="*/ 128 w 251"/>
                <a:gd name="T9" fmla="*/ 82 h 333"/>
                <a:gd name="T10" fmla="*/ 57 w 251"/>
                <a:gd name="T11" fmla="*/ 14 h 333"/>
                <a:gd name="T12" fmla="*/ 0 w 251"/>
                <a:gd name="T13" fmla="*/ 0 h 333"/>
                <a:gd name="T14" fmla="*/ 0 w 251"/>
                <a:gd name="T15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333">
                  <a:moveTo>
                    <a:pt x="0" y="0"/>
                  </a:moveTo>
                  <a:lnTo>
                    <a:pt x="103" y="297"/>
                  </a:lnTo>
                  <a:lnTo>
                    <a:pt x="172" y="333"/>
                  </a:lnTo>
                  <a:lnTo>
                    <a:pt x="251" y="169"/>
                  </a:lnTo>
                  <a:lnTo>
                    <a:pt x="128" y="82"/>
                  </a:lnTo>
                  <a:lnTo>
                    <a:pt x="57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44" name="Freeform 48"/>
            <p:cNvSpPr>
              <a:spLocks/>
            </p:cNvSpPr>
            <p:nvPr/>
          </p:nvSpPr>
          <p:spPr bwMode="auto">
            <a:xfrm>
              <a:off x="3735" y="2239"/>
              <a:ext cx="54" cy="58"/>
            </a:xfrm>
            <a:custGeom>
              <a:avLst/>
              <a:gdLst>
                <a:gd name="T0" fmla="*/ 36 w 108"/>
                <a:gd name="T1" fmla="*/ 0 h 116"/>
                <a:gd name="T2" fmla="*/ 36 w 108"/>
                <a:gd name="T3" fmla="*/ 42 h 116"/>
                <a:gd name="T4" fmla="*/ 0 w 108"/>
                <a:gd name="T5" fmla="*/ 52 h 116"/>
                <a:gd name="T6" fmla="*/ 10 w 108"/>
                <a:gd name="T7" fmla="*/ 78 h 116"/>
                <a:gd name="T8" fmla="*/ 38 w 108"/>
                <a:gd name="T9" fmla="*/ 74 h 116"/>
                <a:gd name="T10" fmla="*/ 44 w 108"/>
                <a:gd name="T11" fmla="*/ 116 h 116"/>
                <a:gd name="T12" fmla="*/ 80 w 108"/>
                <a:gd name="T13" fmla="*/ 107 h 116"/>
                <a:gd name="T14" fmla="*/ 76 w 108"/>
                <a:gd name="T15" fmla="*/ 72 h 116"/>
                <a:gd name="T16" fmla="*/ 107 w 108"/>
                <a:gd name="T17" fmla="*/ 69 h 116"/>
                <a:gd name="T18" fmla="*/ 107 w 108"/>
                <a:gd name="T19" fmla="*/ 65 h 116"/>
                <a:gd name="T20" fmla="*/ 107 w 108"/>
                <a:gd name="T21" fmla="*/ 63 h 116"/>
                <a:gd name="T22" fmla="*/ 107 w 108"/>
                <a:gd name="T23" fmla="*/ 57 h 116"/>
                <a:gd name="T24" fmla="*/ 108 w 108"/>
                <a:gd name="T25" fmla="*/ 52 h 116"/>
                <a:gd name="T26" fmla="*/ 107 w 108"/>
                <a:gd name="T27" fmla="*/ 44 h 116"/>
                <a:gd name="T28" fmla="*/ 107 w 108"/>
                <a:gd name="T29" fmla="*/ 38 h 116"/>
                <a:gd name="T30" fmla="*/ 107 w 108"/>
                <a:gd name="T31" fmla="*/ 33 h 116"/>
                <a:gd name="T32" fmla="*/ 103 w 108"/>
                <a:gd name="T33" fmla="*/ 33 h 116"/>
                <a:gd name="T34" fmla="*/ 101 w 108"/>
                <a:gd name="T35" fmla="*/ 33 h 116"/>
                <a:gd name="T36" fmla="*/ 93 w 108"/>
                <a:gd name="T37" fmla="*/ 33 h 116"/>
                <a:gd name="T38" fmla="*/ 88 w 108"/>
                <a:gd name="T39" fmla="*/ 34 h 116"/>
                <a:gd name="T40" fmla="*/ 76 w 108"/>
                <a:gd name="T41" fmla="*/ 36 h 116"/>
                <a:gd name="T42" fmla="*/ 70 w 108"/>
                <a:gd name="T43" fmla="*/ 36 h 116"/>
                <a:gd name="T44" fmla="*/ 76 w 108"/>
                <a:gd name="T45" fmla="*/ 0 h 116"/>
                <a:gd name="T46" fmla="*/ 36 w 108"/>
                <a:gd name="T47" fmla="*/ 0 h 116"/>
                <a:gd name="T48" fmla="*/ 36 w 108"/>
                <a:gd name="T4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116">
                  <a:moveTo>
                    <a:pt x="36" y="0"/>
                  </a:moveTo>
                  <a:lnTo>
                    <a:pt x="36" y="42"/>
                  </a:lnTo>
                  <a:lnTo>
                    <a:pt x="0" y="52"/>
                  </a:lnTo>
                  <a:lnTo>
                    <a:pt x="10" y="78"/>
                  </a:lnTo>
                  <a:lnTo>
                    <a:pt x="38" y="74"/>
                  </a:lnTo>
                  <a:lnTo>
                    <a:pt x="44" y="116"/>
                  </a:lnTo>
                  <a:lnTo>
                    <a:pt x="80" y="107"/>
                  </a:lnTo>
                  <a:lnTo>
                    <a:pt x="76" y="72"/>
                  </a:lnTo>
                  <a:lnTo>
                    <a:pt x="107" y="69"/>
                  </a:lnTo>
                  <a:lnTo>
                    <a:pt x="107" y="65"/>
                  </a:lnTo>
                  <a:lnTo>
                    <a:pt x="107" y="63"/>
                  </a:lnTo>
                  <a:lnTo>
                    <a:pt x="107" y="57"/>
                  </a:lnTo>
                  <a:lnTo>
                    <a:pt x="108" y="52"/>
                  </a:lnTo>
                  <a:lnTo>
                    <a:pt x="107" y="44"/>
                  </a:lnTo>
                  <a:lnTo>
                    <a:pt x="107" y="38"/>
                  </a:lnTo>
                  <a:lnTo>
                    <a:pt x="107" y="33"/>
                  </a:lnTo>
                  <a:lnTo>
                    <a:pt x="103" y="33"/>
                  </a:lnTo>
                  <a:lnTo>
                    <a:pt x="101" y="33"/>
                  </a:lnTo>
                  <a:lnTo>
                    <a:pt x="93" y="33"/>
                  </a:lnTo>
                  <a:lnTo>
                    <a:pt x="88" y="34"/>
                  </a:lnTo>
                  <a:lnTo>
                    <a:pt x="76" y="36"/>
                  </a:lnTo>
                  <a:lnTo>
                    <a:pt x="70" y="36"/>
                  </a:lnTo>
                  <a:lnTo>
                    <a:pt x="76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47" name="Freeform 51"/>
            <p:cNvSpPr>
              <a:spLocks/>
            </p:cNvSpPr>
            <p:nvPr/>
          </p:nvSpPr>
          <p:spPr bwMode="auto">
            <a:xfrm>
              <a:off x="3569" y="2132"/>
              <a:ext cx="17" cy="92"/>
            </a:xfrm>
            <a:custGeom>
              <a:avLst/>
              <a:gdLst>
                <a:gd name="T0" fmla="*/ 0 w 35"/>
                <a:gd name="T1" fmla="*/ 10 h 185"/>
                <a:gd name="T2" fmla="*/ 0 w 35"/>
                <a:gd name="T3" fmla="*/ 185 h 185"/>
                <a:gd name="T4" fmla="*/ 4 w 35"/>
                <a:gd name="T5" fmla="*/ 183 h 185"/>
                <a:gd name="T6" fmla="*/ 14 w 35"/>
                <a:gd name="T7" fmla="*/ 181 h 185"/>
                <a:gd name="T8" fmla="*/ 21 w 35"/>
                <a:gd name="T9" fmla="*/ 179 h 185"/>
                <a:gd name="T10" fmla="*/ 25 w 35"/>
                <a:gd name="T11" fmla="*/ 177 h 185"/>
                <a:gd name="T12" fmla="*/ 25 w 35"/>
                <a:gd name="T13" fmla="*/ 173 h 185"/>
                <a:gd name="T14" fmla="*/ 25 w 35"/>
                <a:gd name="T15" fmla="*/ 168 h 185"/>
                <a:gd name="T16" fmla="*/ 25 w 35"/>
                <a:gd name="T17" fmla="*/ 156 h 185"/>
                <a:gd name="T18" fmla="*/ 27 w 35"/>
                <a:gd name="T19" fmla="*/ 147 h 185"/>
                <a:gd name="T20" fmla="*/ 27 w 35"/>
                <a:gd name="T21" fmla="*/ 139 h 185"/>
                <a:gd name="T22" fmla="*/ 27 w 35"/>
                <a:gd name="T23" fmla="*/ 131 h 185"/>
                <a:gd name="T24" fmla="*/ 29 w 35"/>
                <a:gd name="T25" fmla="*/ 124 h 185"/>
                <a:gd name="T26" fmla="*/ 29 w 35"/>
                <a:gd name="T27" fmla="*/ 116 h 185"/>
                <a:gd name="T28" fmla="*/ 29 w 35"/>
                <a:gd name="T29" fmla="*/ 109 h 185"/>
                <a:gd name="T30" fmla="*/ 29 w 35"/>
                <a:gd name="T31" fmla="*/ 101 h 185"/>
                <a:gd name="T32" fmla="*/ 31 w 35"/>
                <a:gd name="T33" fmla="*/ 93 h 185"/>
                <a:gd name="T34" fmla="*/ 31 w 35"/>
                <a:gd name="T35" fmla="*/ 86 h 185"/>
                <a:gd name="T36" fmla="*/ 31 w 35"/>
                <a:gd name="T37" fmla="*/ 76 h 185"/>
                <a:gd name="T38" fmla="*/ 31 w 35"/>
                <a:gd name="T39" fmla="*/ 69 h 185"/>
                <a:gd name="T40" fmla="*/ 31 w 35"/>
                <a:gd name="T41" fmla="*/ 61 h 185"/>
                <a:gd name="T42" fmla="*/ 33 w 35"/>
                <a:gd name="T43" fmla="*/ 54 h 185"/>
                <a:gd name="T44" fmla="*/ 33 w 35"/>
                <a:gd name="T45" fmla="*/ 46 h 185"/>
                <a:gd name="T46" fmla="*/ 33 w 35"/>
                <a:gd name="T47" fmla="*/ 40 h 185"/>
                <a:gd name="T48" fmla="*/ 33 w 35"/>
                <a:gd name="T49" fmla="*/ 33 h 185"/>
                <a:gd name="T50" fmla="*/ 35 w 35"/>
                <a:gd name="T51" fmla="*/ 27 h 185"/>
                <a:gd name="T52" fmla="*/ 35 w 35"/>
                <a:gd name="T53" fmla="*/ 15 h 185"/>
                <a:gd name="T54" fmla="*/ 35 w 35"/>
                <a:gd name="T55" fmla="*/ 8 h 185"/>
                <a:gd name="T56" fmla="*/ 35 w 35"/>
                <a:gd name="T57" fmla="*/ 2 h 185"/>
                <a:gd name="T58" fmla="*/ 35 w 35"/>
                <a:gd name="T59" fmla="*/ 0 h 185"/>
                <a:gd name="T60" fmla="*/ 31 w 35"/>
                <a:gd name="T61" fmla="*/ 0 h 185"/>
                <a:gd name="T62" fmla="*/ 25 w 35"/>
                <a:gd name="T63" fmla="*/ 2 h 185"/>
                <a:gd name="T64" fmla="*/ 19 w 35"/>
                <a:gd name="T65" fmla="*/ 2 h 185"/>
                <a:gd name="T66" fmla="*/ 16 w 35"/>
                <a:gd name="T67" fmla="*/ 6 h 185"/>
                <a:gd name="T68" fmla="*/ 4 w 35"/>
                <a:gd name="T69" fmla="*/ 8 h 185"/>
                <a:gd name="T70" fmla="*/ 0 w 35"/>
                <a:gd name="T71" fmla="*/ 10 h 185"/>
                <a:gd name="T72" fmla="*/ 0 w 35"/>
                <a:gd name="T73" fmla="*/ 1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" h="185">
                  <a:moveTo>
                    <a:pt x="0" y="10"/>
                  </a:moveTo>
                  <a:lnTo>
                    <a:pt x="0" y="185"/>
                  </a:lnTo>
                  <a:lnTo>
                    <a:pt x="4" y="183"/>
                  </a:lnTo>
                  <a:lnTo>
                    <a:pt x="14" y="181"/>
                  </a:lnTo>
                  <a:lnTo>
                    <a:pt x="21" y="179"/>
                  </a:lnTo>
                  <a:lnTo>
                    <a:pt x="25" y="177"/>
                  </a:lnTo>
                  <a:lnTo>
                    <a:pt x="25" y="173"/>
                  </a:lnTo>
                  <a:lnTo>
                    <a:pt x="25" y="168"/>
                  </a:lnTo>
                  <a:lnTo>
                    <a:pt x="25" y="156"/>
                  </a:lnTo>
                  <a:lnTo>
                    <a:pt x="27" y="147"/>
                  </a:lnTo>
                  <a:lnTo>
                    <a:pt x="27" y="139"/>
                  </a:lnTo>
                  <a:lnTo>
                    <a:pt x="27" y="131"/>
                  </a:lnTo>
                  <a:lnTo>
                    <a:pt x="29" y="124"/>
                  </a:lnTo>
                  <a:lnTo>
                    <a:pt x="29" y="116"/>
                  </a:lnTo>
                  <a:lnTo>
                    <a:pt x="29" y="109"/>
                  </a:lnTo>
                  <a:lnTo>
                    <a:pt x="29" y="101"/>
                  </a:lnTo>
                  <a:lnTo>
                    <a:pt x="31" y="93"/>
                  </a:lnTo>
                  <a:lnTo>
                    <a:pt x="31" y="86"/>
                  </a:lnTo>
                  <a:lnTo>
                    <a:pt x="31" y="76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3" y="54"/>
                  </a:lnTo>
                  <a:lnTo>
                    <a:pt x="33" y="46"/>
                  </a:lnTo>
                  <a:lnTo>
                    <a:pt x="33" y="40"/>
                  </a:lnTo>
                  <a:lnTo>
                    <a:pt x="33" y="33"/>
                  </a:lnTo>
                  <a:lnTo>
                    <a:pt x="35" y="27"/>
                  </a:lnTo>
                  <a:lnTo>
                    <a:pt x="35" y="15"/>
                  </a:lnTo>
                  <a:lnTo>
                    <a:pt x="35" y="8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5" y="2"/>
                  </a:lnTo>
                  <a:lnTo>
                    <a:pt x="19" y="2"/>
                  </a:lnTo>
                  <a:lnTo>
                    <a:pt x="16" y="6"/>
                  </a:lnTo>
                  <a:lnTo>
                    <a:pt x="4" y="8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48" name="Freeform 52"/>
            <p:cNvSpPr>
              <a:spLocks/>
            </p:cNvSpPr>
            <p:nvPr/>
          </p:nvSpPr>
          <p:spPr bwMode="auto">
            <a:xfrm>
              <a:off x="3563" y="2243"/>
              <a:ext cx="15" cy="82"/>
            </a:xfrm>
            <a:custGeom>
              <a:avLst/>
              <a:gdLst>
                <a:gd name="T0" fmla="*/ 4 w 30"/>
                <a:gd name="T1" fmla="*/ 13 h 163"/>
                <a:gd name="T2" fmla="*/ 2 w 30"/>
                <a:gd name="T3" fmla="*/ 15 h 163"/>
                <a:gd name="T4" fmla="*/ 0 w 30"/>
                <a:gd name="T5" fmla="*/ 19 h 163"/>
                <a:gd name="T6" fmla="*/ 0 w 30"/>
                <a:gd name="T7" fmla="*/ 26 h 163"/>
                <a:gd name="T8" fmla="*/ 0 w 30"/>
                <a:gd name="T9" fmla="*/ 36 h 163"/>
                <a:gd name="T10" fmla="*/ 0 w 30"/>
                <a:gd name="T11" fmla="*/ 42 h 163"/>
                <a:gd name="T12" fmla="*/ 0 w 30"/>
                <a:gd name="T13" fmla="*/ 47 h 163"/>
                <a:gd name="T14" fmla="*/ 0 w 30"/>
                <a:gd name="T15" fmla="*/ 53 h 163"/>
                <a:gd name="T16" fmla="*/ 0 w 30"/>
                <a:gd name="T17" fmla="*/ 59 h 163"/>
                <a:gd name="T18" fmla="*/ 0 w 30"/>
                <a:gd name="T19" fmla="*/ 64 h 163"/>
                <a:gd name="T20" fmla="*/ 0 w 30"/>
                <a:gd name="T21" fmla="*/ 72 h 163"/>
                <a:gd name="T22" fmla="*/ 0 w 30"/>
                <a:gd name="T23" fmla="*/ 80 h 163"/>
                <a:gd name="T24" fmla="*/ 0 w 30"/>
                <a:gd name="T25" fmla="*/ 85 h 163"/>
                <a:gd name="T26" fmla="*/ 0 w 30"/>
                <a:gd name="T27" fmla="*/ 91 h 163"/>
                <a:gd name="T28" fmla="*/ 0 w 30"/>
                <a:gd name="T29" fmla="*/ 99 h 163"/>
                <a:gd name="T30" fmla="*/ 0 w 30"/>
                <a:gd name="T31" fmla="*/ 106 h 163"/>
                <a:gd name="T32" fmla="*/ 0 w 30"/>
                <a:gd name="T33" fmla="*/ 112 h 163"/>
                <a:gd name="T34" fmla="*/ 0 w 30"/>
                <a:gd name="T35" fmla="*/ 123 h 163"/>
                <a:gd name="T36" fmla="*/ 2 w 30"/>
                <a:gd name="T37" fmla="*/ 135 h 163"/>
                <a:gd name="T38" fmla="*/ 2 w 30"/>
                <a:gd name="T39" fmla="*/ 144 h 163"/>
                <a:gd name="T40" fmla="*/ 2 w 30"/>
                <a:gd name="T41" fmla="*/ 152 h 163"/>
                <a:gd name="T42" fmla="*/ 2 w 30"/>
                <a:gd name="T43" fmla="*/ 156 h 163"/>
                <a:gd name="T44" fmla="*/ 4 w 30"/>
                <a:gd name="T45" fmla="*/ 159 h 163"/>
                <a:gd name="T46" fmla="*/ 8 w 30"/>
                <a:gd name="T47" fmla="*/ 159 h 163"/>
                <a:gd name="T48" fmla="*/ 17 w 30"/>
                <a:gd name="T49" fmla="*/ 161 h 163"/>
                <a:gd name="T50" fmla="*/ 27 w 30"/>
                <a:gd name="T51" fmla="*/ 163 h 163"/>
                <a:gd name="T52" fmla="*/ 30 w 30"/>
                <a:gd name="T53" fmla="*/ 161 h 163"/>
                <a:gd name="T54" fmla="*/ 29 w 30"/>
                <a:gd name="T55" fmla="*/ 159 h 163"/>
                <a:gd name="T56" fmla="*/ 29 w 30"/>
                <a:gd name="T57" fmla="*/ 152 h 163"/>
                <a:gd name="T58" fmla="*/ 27 w 30"/>
                <a:gd name="T59" fmla="*/ 144 h 163"/>
                <a:gd name="T60" fmla="*/ 27 w 30"/>
                <a:gd name="T61" fmla="*/ 135 h 163"/>
                <a:gd name="T62" fmla="*/ 27 w 30"/>
                <a:gd name="T63" fmla="*/ 127 h 163"/>
                <a:gd name="T64" fmla="*/ 27 w 30"/>
                <a:gd name="T65" fmla="*/ 119 h 163"/>
                <a:gd name="T66" fmla="*/ 27 w 30"/>
                <a:gd name="T67" fmla="*/ 114 h 163"/>
                <a:gd name="T68" fmla="*/ 27 w 30"/>
                <a:gd name="T69" fmla="*/ 108 h 163"/>
                <a:gd name="T70" fmla="*/ 27 w 30"/>
                <a:gd name="T71" fmla="*/ 100 h 163"/>
                <a:gd name="T72" fmla="*/ 27 w 30"/>
                <a:gd name="T73" fmla="*/ 93 h 163"/>
                <a:gd name="T74" fmla="*/ 27 w 30"/>
                <a:gd name="T75" fmla="*/ 85 h 163"/>
                <a:gd name="T76" fmla="*/ 27 w 30"/>
                <a:gd name="T77" fmla="*/ 80 h 163"/>
                <a:gd name="T78" fmla="*/ 27 w 30"/>
                <a:gd name="T79" fmla="*/ 70 h 163"/>
                <a:gd name="T80" fmla="*/ 27 w 30"/>
                <a:gd name="T81" fmla="*/ 64 h 163"/>
                <a:gd name="T82" fmla="*/ 27 w 30"/>
                <a:gd name="T83" fmla="*/ 57 h 163"/>
                <a:gd name="T84" fmla="*/ 27 w 30"/>
                <a:gd name="T85" fmla="*/ 49 h 163"/>
                <a:gd name="T86" fmla="*/ 27 w 30"/>
                <a:gd name="T87" fmla="*/ 43 h 163"/>
                <a:gd name="T88" fmla="*/ 27 w 30"/>
                <a:gd name="T89" fmla="*/ 36 h 163"/>
                <a:gd name="T90" fmla="*/ 27 w 30"/>
                <a:gd name="T91" fmla="*/ 28 h 163"/>
                <a:gd name="T92" fmla="*/ 27 w 30"/>
                <a:gd name="T93" fmla="*/ 24 h 163"/>
                <a:gd name="T94" fmla="*/ 27 w 30"/>
                <a:gd name="T95" fmla="*/ 13 h 163"/>
                <a:gd name="T96" fmla="*/ 27 w 30"/>
                <a:gd name="T97" fmla="*/ 5 h 163"/>
                <a:gd name="T98" fmla="*/ 27 w 30"/>
                <a:gd name="T99" fmla="*/ 2 h 163"/>
                <a:gd name="T100" fmla="*/ 27 w 30"/>
                <a:gd name="T101" fmla="*/ 0 h 163"/>
                <a:gd name="T102" fmla="*/ 4 w 30"/>
                <a:gd name="T103" fmla="*/ 13 h 163"/>
                <a:gd name="T104" fmla="*/ 4 w 30"/>
                <a:gd name="T105" fmla="*/ 1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" h="163">
                  <a:moveTo>
                    <a:pt x="4" y="13"/>
                  </a:moveTo>
                  <a:lnTo>
                    <a:pt x="2" y="15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0" y="91"/>
                  </a:lnTo>
                  <a:lnTo>
                    <a:pt x="0" y="99"/>
                  </a:lnTo>
                  <a:lnTo>
                    <a:pt x="0" y="106"/>
                  </a:lnTo>
                  <a:lnTo>
                    <a:pt x="0" y="112"/>
                  </a:lnTo>
                  <a:lnTo>
                    <a:pt x="0" y="123"/>
                  </a:lnTo>
                  <a:lnTo>
                    <a:pt x="2" y="135"/>
                  </a:lnTo>
                  <a:lnTo>
                    <a:pt x="2" y="144"/>
                  </a:lnTo>
                  <a:lnTo>
                    <a:pt x="2" y="152"/>
                  </a:lnTo>
                  <a:lnTo>
                    <a:pt x="2" y="156"/>
                  </a:lnTo>
                  <a:lnTo>
                    <a:pt x="4" y="159"/>
                  </a:lnTo>
                  <a:lnTo>
                    <a:pt x="8" y="159"/>
                  </a:lnTo>
                  <a:lnTo>
                    <a:pt x="17" y="161"/>
                  </a:lnTo>
                  <a:lnTo>
                    <a:pt x="27" y="163"/>
                  </a:lnTo>
                  <a:lnTo>
                    <a:pt x="30" y="161"/>
                  </a:lnTo>
                  <a:lnTo>
                    <a:pt x="29" y="159"/>
                  </a:lnTo>
                  <a:lnTo>
                    <a:pt x="29" y="152"/>
                  </a:lnTo>
                  <a:lnTo>
                    <a:pt x="27" y="144"/>
                  </a:lnTo>
                  <a:lnTo>
                    <a:pt x="27" y="135"/>
                  </a:lnTo>
                  <a:lnTo>
                    <a:pt x="27" y="127"/>
                  </a:lnTo>
                  <a:lnTo>
                    <a:pt x="27" y="119"/>
                  </a:lnTo>
                  <a:lnTo>
                    <a:pt x="27" y="114"/>
                  </a:lnTo>
                  <a:lnTo>
                    <a:pt x="27" y="108"/>
                  </a:lnTo>
                  <a:lnTo>
                    <a:pt x="27" y="100"/>
                  </a:lnTo>
                  <a:lnTo>
                    <a:pt x="27" y="93"/>
                  </a:lnTo>
                  <a:lnTo>
                    <a:pt x="27" y="85"/>
                  </a:lnTo>
                  <a:lnTo>
                    <a:pt x="27" y="80"/>
                  </a:lnTo>
                  <a:lnTo>
                    <a:pt x="27" y="70"/>
                  </a:lnTo>
                  <a:lnTo>
                    <a:pt x="27" y="64"/>
                  </a:lnTo>
                  <a:lnTo>
                    <a:pt x="27" y="57"/>
                  </a:lnTo>
                  <a:lnTo>
                    <a:pt x="27" y="49"/>
                  </a:lnTo>
                  <a:lnTo>
                    <a:pt x="27" y="43"/>
                  </a:lnTo>
                  <a:lnTo>
                    <a:pt x="27" y="36"/>
                  </a:lnTo>
                  <a:lnTo>
                    <a:pt x="27" y="28"/>
                  </a:lnTo>
                  <a:lnTo>
                    <a:pt x="27" y="24"/>
                  </a:lnTo>
                  <a:lnTo>
                    <a:pt x="27" y="13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4" y="13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2" name="Freeform 56"/>
            <p:cNvSpPr>
              <a:spLocks/>
            </p:cNvSpPr>
            <p:nvPr/>
          </p:nvSpPr>
          <p:spPr bwMode="auto">
            <a:xfrm>
              <a:off x="2905" y="2799"/>
              <a:ext cx="182" cy="37"/>
            </a:xfrm>
            <a:custGeom>
              <a:avLst/>
              <a:gdLst>
                <a:gd name="T0" fmla="*/ 0 w 364"/>
                <a:gd name="T1" fmla="*/ 23 h 74"/>
                <a:gd name="T2" fmla="*/ 21 w 364"/>
                <a:gd name="T3" fmla="*/ 0 h 74"/>
                <a:gd name="T4" fmla="*/ 103 w 364"/>
                <a:gd name="T5" fmla="*/ 30 h 74"/>
                <a:gd name="T6" fmla="*/ 230 w 364"/>
                <a:gd name="T7" fmla="*/ 32 h 74"/>
                <a:gd name="T8" fmla="*/ 337 w 364"/>
                <a:gd name="T9" fmla="*/ 7 h 74"/>
                <a:gd name="T10" fmla="*/ 364 w 364"/>
                <a:gd name="T11" fmla="*/ 44 h 74"/>
                <a:gd name="T12" fmla="*/ 211 w 364"/>
                <a:gd name="T13" fmla="*/ 74 h 74"/>
                <a:gd name="T14" fmla="*/ 107 w 364"/>
                <a:gd name="T15" fmla="*/ 64 h 74"/>
                <a:gd name="T16" fmla="*/ 0 w 364"/>
                <a:gd name="T17" fmla="*/ 23 h 74"/>
                <a:gd name="T18" fmla="*/ 0 w 364"/>
                <a:gd name="T19" fmla="*/ 2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4" h="74">
                  <a:moveTo>
                    <a:pt x="0" y="23"/>
                  </a:moveTo>
                  <a:lnTo>
                    <a:pt x="21" y="0"/>
                  </a:lnTo>
                  <a:lnTo>
                    <a:pt x="103" y="30"/>
                  </a:lnTo>
                  <a:lnTo>
                    <a:pt x="230" y="32"/>
                  </a:lnTo>
                  <a:lnTo>
                    <a:pt x="337" y="7"/>
                  </a:lnTo>
                  <a:lnTo>
                    <a:pt x="364" y="44"/>
                  </a:lnTo>
                  <a:lnTo>
                    <a:pt x="211" y="74"/>
                  </a:lnTo>
                  <a:lnTo>
                    <a:pt x="107" y="64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3" name="Freeform 57"/>
            <p:cNvSpPr>
              <a:spLocks/>
            </p:cNvSpPr>
            <p:nvPr/>
          </p:nvSpPr>
          <p:spPr bwMode="auto">
            <a:xfrm>
              <a:off x="3012" y="2145"/>
              <a:ext cx="23" cy="32"/>
            </a:xfrm>
            <a:custGeom>
              <a:avLst/>
              <a:gdLst>
                <a:gd name="T0" fmla="*/ 33 w 48"/>
                <a:gd name="T1" fmla="*/ 4 h 63"/>
                <a:gd name="T2" fmla="*/ 31 w 48"/>
                <a:gd name="T3" fmla="*/ 4 h 63"/>
                <a:gd name="T4" fmla="*/ 25 w 48"/>
                <a:gd name="T5" fmla="*/ 9 h 63"/>
                <a:gd name="T6" fmla="*/ 19 w 48"/>
                <a:gd name="T7" fmla="*/ 19 h 63"/>
                <a:gd name="T8" fmla="*/ 14 w 48"/>
                <a:gd name="T9" fmla="*/ 28 h 63"/>
                <a:gd name="T10" fmla="*/ 6 w 48"/>
                <a:gd name="T11" fmla="*/ 38 h 63"/>
                <a:gd name="T12" fmla="*/ 2 w 48"/>
                <a:gd name="T13" fmla="*/ 49 h 63"/>
                <a:gd name="T14" fmla="*/ 0 w 48"/>
                <a:gd name="T15" fmla="*/ 55 h 63"/>
                <a:gd name="T16" fmla="*/ 2 w 48"/>
                <a:gd name="T17" fmla="*/ 61 h 63"/>
                <a:gd name="T18" fmla="*/ 8 w 48"/>
                <a:gd name="T19" fmla="*/ 63 h 63"/>
                <a:gd name="T20" fmla="*/ 16 w 48"/>
                <a:gd name="T21" fmla="*/ 63 h 63"/>
                <a:gd name="T22" fmla="*/ 23 w 48"/>
                <a:gd name="T23" fmla="*/ 57 h 63"/>
                <a:gd name="T24" fmla="*/ 31 w 48"/>
                <a:gd name="T25" fmla="*/ 53 h 63"/>
                <a:gd name="T26" fmla="*/ 31 w 48"/>
                <a:gd name="T27" fmla="*/ 49 h 63"/>
                <a:gd name="T28" fmla="*/ 35 w 48"/>
                <a:gd name="T29" fmla="*/ 44 h 63"/>
                <a:gd name="T30" fmla="*/ 38 w 48"/>
                <a:gd name="T31" fmla="*/ 36 h 63"/>
                <a:gd name="T32" fmla="*/ 42 w 48"/>
                <a:gd name="T33" fmla="*/ 30 h 63"/>
                <a:gd name="T34" fmla="*/ 44 w 48"/>
                <a:gd name="T35" fmla="*/ 25 h 63"/>
                <a:gd name="T36" fmla="*/ 46 w 48"/>
                <a:gd name="T37" fmla="*/ 17 h 63"/>
                <a:gd name="T38" fmla="*/ 48 w 48"/>
                <a:gd name="T39" fmla="*/ 9 h 63"/>
                <a:gd name="T40" fmla="*/ 48 w 48"/>
                <a:gd name="T41" fmla="*/ 7 h 63"/>
                <a:gd name="T42" fmla="*/ 44 w 48"/>
                <a:gd name="T43" fmla="*/ 0 h 63"/>
                <a:gd name="T44" fmla="*/ 38 w 48"/>
                <a:gd name="T45" fmla="*/ 0 h 63"/>
                <a:gd name="T46" fmla="*/ 33 w 48"/>
                <a:gd name="T47" fmla="*/ 2 h 63"/>
                <a:gd name="T48" fmla="*/ 33 w 48"/>
                <a:gd name="T49" fmla="*/ 4 h 63"/>
                <a:gd name="T50" fmla="*/ 33 w 48"/>
                <a:gd name="T51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63">
                  <a:moveTo>
                    <a:pt x="33" y="4"/>
                  </a:moveTo>
                  <a:lnTo>
                    <a:pt x="31" y="4"/>
                  </a:lnTo>
                  <a:lnTo>
                    <a:pt x="25" y="9"/>
                  </a:lnTo>
                  <a:lnTo>
                    <a:pt x="19" y="19"/>
                  </a:lnTo>
                  <a:lnTo>
                    <a:pt x="14" y="28"/>
                  </a:lnTo>
                  <a:lnTo>
                    <a:pt x="6" y="38"/>
                  </a:lnTo>
                  <a:lnTo>
                    <a:pt x="2" y="49"/>
                  </a:lnTo>
                  <a:lnTo>
                    <a:pt x="0" y="55"/>
                  </a:lnTo>
                  <a:lnTo>
                    <a:pt x="2" y="61"/>
                  </a:lnTo>
                  <a:lnTo>
                    <a:pt x="8" y="63"/>
                  </a:lnTo>
                  <a:lnTo>
                    <a:pt x="16" y="63"/>
                  </a:lnTo>
                  <a:lnTo>
                    <a:pt x="23" y="57"/>
                  </a:lnTo>
                  <a:lnTo>
                    <a:pt x="31" y="53"/>
                  </a:lnTo>
                  <a:lnTo>
                    <a:pt x="31" y="49"/>
                  </a:lnTo>
                  <a:lnTo>
                    <a:pt x="35" y="44"/>
                  </a:lnTo>
                  <a:lnTo>
                    <a:pt x="38" y="36"/>
                  </a:lnTo>
                  <a:lnTo>
                    <a:pt x="42" y="30"/>
                  </a:lnTo>
                  <a:lnTo>
                    <a:pt x="44" y="25"/>
                  </a:lnTo>
                  <a:lnTo>
                    <a:pt x="46" y="17"/>
                  </a:lnTo>
                  <a:lnTo>
                    <a:pt x="48" y="9"/>
                  </a:lnTo>
                  <a:lnTo>
                    <a:pt x="48" y="7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3" y="2"/>
                  </a:lnTo>
                  <a:lnTo>
                    <a:pt x="33" y="4"/>
                  </a:lnTo>
                  <a:lnTo>
                    <a:pt x="3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4" name="Freeform 58"/>
            <p:cNvSpPr>
              <a:spLocks/>
            </p:cNvSpPr>
            <p:nvPr/>
          </p:nvSpPr>
          <p:spPr bwMode="auto">
            <a:xfrm>
              <a:off x="3077" y="2130"/>
              <a:ext cx="44" cy="56"/>
            </a:xfrm>
            <a:custGeom>
              <a:avLst/>
              <a:gdLst>
                <a:gd name="T0" fmla="*/ 1 w 87"/>
                <a:gd name="T1" fmla="*/ 29 h 113"/>
                <a:gd name="T2" fmla="*/ 3 w 87"/>
                <a:gd name="T3" fmla="*/ 27 h 113"/>
                <a:gd name="T4" fmla="*/ 7 w 87"/>
                <a:gd name="T5" fmla="*/ 27 h 113"/>
                <a:gd name="T6" fmla="*/ 15 w 87"/>
                <a:gd name="T7" fmla="*/ 23 h 113"/>
                <a:gd name="T8" fmla="*/ 24 w 87"/>
                <a:gd name="T9" fmla="*/ 19 h 113"/>
                <a:gd name="T10" fmla="*/ 34 w 87"/>
                <a:gd name="T11" fmla="*/ 16 h 113"/>
                <a:gd name="T12" fmla="*/ 43 w 87"/>
                <a:gd name="T13" fmla="*/ 14 h 113"/>
                <a:gd name="T14" fmla="*/ 53 w 87"/>
                <a:gd name="T15" fmla="*/ 12 h 113"/>
                <a:gd name="T16" fmla="*/ 60 w 87"/>
                <a:gd name="T17" fmla="*/ 14 h 113"/>
                <a:gd name="T18" fmla="*/ 68 w 87"/>
                <a:gd name="T19" fmla="*/ 16 h 113"/>
                <a:gd name="T20" fmla="*/ 72 w 87"/>
                <a:gd name="T21" fmla="*/ 21 h 113"/>
                <a:gd name="T22" fmla="*/ 74 w 87"/>
                <a:gd name="T23" fmla="*/ 29 h 113"/>
                <a:gd name="T24" fmla="*/ 72 w 87"/>
                <a:gd name="T25" fmla="*/ 40 h 113"/>
                <a:gd name="T26" fmla="*/ 68 w 87"/>
                <a:gd name="T27" fmla="*/ 48 h 113"/>
                <a:gd name="T28" fmla="*/ 62 w 87"/>
                <a:gd name="T29" fmla="*/ 58 h 113"/>
                <a:gd name="T30" fmla="*/ 60 w 87"/>
                <a:gd name="T31" fmla="*/ 63 h 113"/>
                <a:gd name="T32" fmla="*/ 57 w 87"/>
                <a:gd name="T33" fmla="*/ 71 h 113"/>
                <a:gd name="T34" fmla="*/ 53 w 87"/>
                <a:gd name="T35" fmla="*/ 77 h 113"/>
                <a:gd name="T36" fmla="*/ 49 w 87"/>
                <a:gd name="T37" fmla="*/ 82 h 113"/>
                <a:gd name="T38" fmla="*/ 41 w 87"/>
                <a:gd name="T39" fmla="*/ 94 h 113"/>
                <a:gd name="T40" fmla="*/ 38 w 87"/>
                <a:gd name="T41" fmla="*/ 103 h 113"/>
                <a:gd name="T42" fmla="*/ 36 w 87"/>
                <a:gd name="T43" fmla="*/ 109 h 113"/>
                <a:gd name="T44" fmla="*/ 38 w 87"/>
                <a:gd name="T45" fmla="*/ 113 h 113"/>
                <a:gd name="T46" fmla="*/ 41 w 87"/>
                <a:gd name="T47" fmla="*/ 109 h 113"/>
                <a:gd name="T48" fmla="*/ 51 w 87"/>
                <a:gd name="T49" fmla="*/ 101 h 113"/>
                <a:gd name="T50" fmla="*/ 55 w 87"/>
                <a:gd name="T51" fmla="*/ 94 h 113"/>
                <a:gd name="T52" fmla="*/ 60 w 87"/>
                <a:gd name="T53" fmla="*/ 88 h 113"/>
                <a:gd name="T54" fmla="*/ 64 w 87"/>
                <a:gd name="T55" fmla="*/ 82 h 113"/>
                <a:gd name="T56" fmla="*/ 70 w 87"/>
                <a:gd name="T57" fmla="*/ 77 h 113"/>
                <a:gd name="T58" fmla="*/ 74 w 87"/>
                <a:gd name="T59" fmla="*/ 67 h 113"/>
                <a:gd name="T60" fmla="*/ 77 w 87"/>
                <a:gd name="T61" fmla="*/ 59 h 113"/>
                <a:gd name="T62" fmla="*/ 81 w 87"/>
                <a:gd name="T63" fmla="*/ 52 h 113"/>
                <a:gd name="T64" fmla="*/ 85 w 87"/>
                <a:gd name="T65" fmla="*/ 44 h 113"/>
                <a:gd name="T66" fmla="*/ 87 w 87"/>
                <a:gd name="T67" fmla="*/ 38 h 113"/>
                <a:gd name="T68" fmla="*/ 87 w 87"/>
                <a:gd name="T69" fmla="*/ 31 h 113"/>
                <a:gd name="T70" fmla="*/ 87 w 87"/>
                <a:gd name="T71" fmla="*/ 23 h 113"/>
                <a:gd name="T72" fmla="*/ 87 w 87"/>
                <a:gd name="T73" fmla="*/ 19 h 113"/>
                <a:gd name="T74" fmla="*/ 79 w 87"/>
                <a:gd name="T75" fmla="*/ 10 h 113"/>
                <a:gd name="T76" fmla="*/ 72 w 87"/>
                <a:gd name="T77" fmla="*/ 4 h 113"/>
                <a:gd name="T78" fmla="*/ 62 w 87"/>
                <a:gd name="T79" fmla="*/ 0 h 113"/>
                <a:gd name="T80" fmla="*/ 51 w 87"/>
                <a:gd name="T81" fmla="*/ 0 h 113"/>
                <a:gd name="T82" fmla="*/ 39 w 87"/>
                <a:gd name="T83" fmla="*/ 0 h 113"/>
                <a:gd name="T84" fmla="*/ 30 w 87"/>
                <a:gd name="T85" fmla="*/ 2 h 113"/>
                <a:gd name="T86" fmla="*/ 22 w 87"/>
                <a:gd name="T87" fmla="*/ 2 h 113"/>
                <a:gd name="T88" fmla="*/ 17 w 87"/>
                <a:gd name="T89" fmla="*/ 6 h 113"/>
                <a:gd name="T90" fmla="*/ 7 w 87"/>
                <a:gd name="T91" fmla="*/ 12 h 113"/>
                <a:gd name="T92" fmla="*/ 1 w 87"/>
                <a:gd name="T93" fmla="*/ 21 h 113"/>
                <a:gd name="T94" fmla="*/ 0 w 87"/>
                <a:gd name="T95" fmla="*/ 27 h 113"/>
                <a:gd name="T96" fmla="*/ 1 w 87"/>
                <a:gd name="T97" fmla="*/ 29 h 113"/>
                <a:gd name="T98" fmla="*/ 1 w 87"/>
                <a:gd name="T99" fmla="*/ 2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7" h="113">
                  <a:moveTo>
                    <a:pt x="1" y="29"/>
                  </a:moveTo>
                  <a:lnTo>
                    <a:pt x="3" y="27"/>
                  </a:lnTo>
                  <a:lnTo>
                    <a:pt x="7" y="27"/>
                  </a:lnTo>
                  <a:lnTo>
                    <a:pt x="15" y="23"/>
                  </a:lnTo>
                  <a:lnTo>
                    <a:pt x="24" y="19"/>
                  </a:lnTo>
                  <a:lnTo>
                    <a:pt x="34" y="16"/>
                  </a:lnTo>
                  <a:lnTo>
                    <a:pt x="43" y="14"/>
                  </a:lnTo>
                  <a:lnTo>
                    <a:pt x="53" y="12"/>
                  </a:lnTo>
                  <a:lnTo>
                    <a:pt x="60" y="14"/>
                  </a:lnTo>
                  <a:lnTo>
                    <a:pt x="68" y="16"/>
                  </a:lnTo>
                  <a:lnTo>
                    <a:pt x="72" y="21"/>
                  </a:lnTo>
                  <a:lnTo>
                    <a:pt x="74" y="29"/>
                  </a:lnTo>
                  <a:lnTo>
                    <a:pt x="72" y="40"/>
                  </a:lnTo>
                  <a:lnTo>
                    <a:pt x="68" y="48"/>
                  </a:lnTo>
                  <a:lnTo>
                    <a:pt x="62" y="58"/>
                  </a:lnTo>
                  <a:lnTo>
                    <a:pt x="60" y="63"/>
                  </a:lnTo>
                  <a:lnTo>
                    <a:pt x="57" y="71"/>
                  </a:lnTo>
                  <a:lnTo>
                    <a:pt x="53" y="77"/>
                  </a:lnTo>
                  <a:lnTo>
                    <a:pt x="49" y="82"/>
                  </a:lnTo>
                  <a:lnTo>
                    <a:pt x="41" y="94"/>
                  </a:lnTo>
                  <a:lnTo>
                    <a:pt x="38" y="103"/>
                  </a:lnTo>
                  <a:lnTo>
                    <a:pt x="36" y="109"/>
                  </a:lnTo>
                  <a:lnTo>
                    <a:pt x="38" y="113"/>
                  </a:lnTo>
                  <a:lnTo>
                    <a:pt x="41" y="109"/>
                  </a:lnTo>
                  <a:lnTo>
                    <a:pt x="51" y="101"/>
                  </a:lnTo>
                  <a:lnTo>
                    <a:pt x="55" y="94"/>
                  </a:lnTo>
                  <a:lnTo>
                    <a:pt x="60" y="88"/>
                  </a:lnTo>
                  <a:lnTo>
                    <a:pt x="64" y="82"/>
                  </a:lnTo>
                  <a:lnTo>
                    <a:pt x="70" y="77"/>
                  </a:lnTo>
                  <a:lnTo>
                    <a:pt x="74" y="67"/>
                  </a:lnTo>
                  <a:lnTo>
                    <a:pt x="77" y="59"/>
                  </a:lnTo>
                  <a:lnTo>
                    <a:pt x="81" y="52"/>
                  </a:lnTo>
                  <a:lnTo>
                    <a:pt x="85" y="44"/>
                  </a:lnTo>
                  <a:lnTo>
                    <a:pt x="87" y="38"/>
                  </a:lnTo>
                  <a:lnTo>
                    <a:pt x="87" y="31"/>
                  </a:lnTo>
                  <a:lnTo>
                    <a:pt x="87" y="23"/>
                  </a:lnTo>
                  <a:lnTo>
                    <a:pt x="87" y="19"/>
                  </a:lnTo>
                  <a:lnTo>
                    <a:pt x="79" y="10"/>
                  </a:lnTo>
                  <a:lnTo>
                    <a:pt x="72" y="4"/>
                  </a:lnTo>
                  <a:lnTo>
                    <a:pt x="62" y="0"/>
                  </a:lnTo>
                  <a:lnTo>
                    <a:pt x="51" y="0"/>
                  </a:lnTo>
                  <a:lnTo>
                    <a:pt x="39" y="0"/>
                  </a:lnTo>
                  <a:lnTo>
                    <a:pt x="30" y="2"/>
                  </a:lnTo>
                  <a:lnTo>
                    <a:pt x="22" y="2"/>
                  </a:lnTo>
                  <a:lnTo>
                    <a:pt x="17" y="6"/>
                  </a:lnTo>
                  <a:lnTo>
                    <a:pt x="7" y="12"/>
                  </a:lnTo>
                  <a:lnTo>
                    <a:pt x="1" y="21"/>
                  </a:lnTo>
                  <a:lnTo>
                    <a:pt x="0" y="27"/>
                  </a:lnTo>
                  <a:lnTo>
                    <a:pt x="1" y="29"/>
                  </a:lnTo>
                  <a:lnTo>
                    <a:pt x="1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5" name="Freeform 59"/>
            <p:cNvSpPr>
              <a:spLocks/>
            </p:cNvSpPr>
            <p:nvPr/>
          </p:nvSpPr>
          <p:spPr bwMode="auto">
            <a:xfrm>
              <a:off x="3132" y="2118"/>
              <a:ext cx="18" cy="29"/>
            </a:xfrm>
            <a:custGeom>
              <a:avLst/>
              <a:gdLst>
                <a:gd name="T0" fmla="*/ 19 w 34"/>
                <a:gd name="T1" fmla="*/ 7 h 59"/>
                <a:gd name="T2" fmla="*/ 17 w 34"/>
                <a:gd name="T3" fmla="*/ 7 h 59"/>
                <a:gd name="T4" fmla="*/ 15 w 34"/>
                <a:gd name="T5" fmla="*/ 13 h 59"/>
                <a:gd name="T6" fmla="*/ 11 w 34"/>
                <a:gd name="T7" fmla="*/ 19 h 59"/>
                <a:gd name="T8" fmla="*/ 7 w 34"/>
                <a:gd name="T9" fmla="*/ 26 h 59"/>
                <a:gd name="T10" fmla="*/ 4 w 34"/>
                <a:gd name="T11" fmla="*/ 36 h 59"/>
                <a:gd name="T12" fmla="*/ 2 w 34"/>
                <a:gd name="T13" fmla="*/ 43 h 59"/>
                <a:gd name="T14" fmla="*/ 0 w 34"/>
                <a:gd name="T15" fmla="*/ 51 h 59"/>
                <a:gd name="T16" fmla="*/ 2 w 34"/>
                <a:gd name="T17" fmla="*/ 57 h 59"/>
                <a:gd name="T18" fmla="*/ 7 w 34"/>
                <a:gd name="T19" fmla="*/ 59 h 59"/>
                <a:gd name="T20" fmla="*/ 17 w 34"/>
                <a:gd name="T21" fmla="*/ 59 h 59"/>
                <a:gd name="T22" fmla="*/ 25 w 34"/>
                <a:gd name="T23" fmla="*/ 55 h 59"/>
                <a:gd name="T24" fmla="*/ 32 w 34"/>
                <a:gd name="T25" fmla="*/ 47 h 59"/>
                <a:gd name="T26" fmla="*/ 32 w 34"/>
                <a:gd name="T27" fmla="*/ 36 h 59"/>
                <a:gd name="T28" fmla="*/ 34 w 34"/>
                <a:gd name="T29" fmla="*/ 24 h 59"/>
                <a:gd name="T30" fmla="*/ 34 w 34"/>
                <a:gd name="T31" fmla="*/ 15 h 59"/>
                <a:gd name="T32" fmla="*/ 34 w 34"/>
                <a:gd name="T33" fmla="*/ 7 h 59"/>
                <a:gd name="T34" fmla="*/ 28 w 34"/>
                <a:gd name="T35" fmla="*/ 0 h 59"/>
                <a:gd name="T36" fmla="*/ 25 w 34"/>
                <a:gd name="T37" fmla="*/ 2 h 59"/>
                <a:gd name="T38" fmla="*/ 21 w 34"/>
                <a:gd name="T39" fmla="*/ 4 h 59"/>
                <a:gd name="T40" fmla="*/ 19 w 34"/>
                <a:gd name="T41" fmla="*/ 7 h 59"/>
                <a:gd name="T42" fmla="*/ 19 w 34"/>
                <a:gd name="T43" fmla="*/ 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59">
                  <a:moveTo>
                    <a:pt x="19" y="7"/>
                  </a:moveTo>
                  <a:lnTo>
                    <a:pt x="17" y="7"/>
                  </a:lnTo>
                  <a:lnTo>
                    <a:pt x="15" y="13"/>
                  </a:lnTo>
                  <a:lnTo>
                    <a:pt x="11" y="19"/>
                  </a:lnTo>
                  <a:lnTo>
                    <a:pt x="7" y="26"/>
                  </a:lnTo>
                  <a:lnTo>
                    <a:pt x="4" y="36"/>
                  </a:lnTo>
                  <a:lnTo>
                    <a:pt x="2" y="43"/>
                  </a:lnTo>
                  <a:lnTo>
                    <a:pt x="0" y="51"/>
                  </a:lnTo>
                  <a:lnTo>
                    <a:pt x="2" y="57"/>
                  </a:lnTo>
                  <a:lnTo>
                    <a:pt x="7" y="59"/>
                  </a:lnTo>
                  <a:lnTo>
                    <a:pt x="17" y="59"/>
                  </a:lnTo>
                  <a:lnTo>
                    <a:pt x="25" y="55"/>
                  </a:lnTo>
                  <a:lnTo>
                    <a:pt x="32" y="47"/>
                  </a:lnTo>
                  <a:lnTo>
                    <a:pt x="32" y="36"/>
                  </a:lnTo>
                  <a:lnTo>
                    <a:pt x="34" y="24"/>
                  </a:lnTo>
                  <a:lnTo>
                    <a:pt x="34" y="15"/>
                  </a:lnTo>
                  <a:lnTo>
                    <a:pt x="34" y="7"/>
                  </a:lnTo>
                  <a:lnTo>
                    <a:pt x="28" y="0"/>
                  </a:lnTo>
                  <a:lnTo>
                    <a:pt x="25" y="2"/>
                  </a:lnTo>
                  <a:lnTo>
                    <a:pt x="21" y="4"/>
                  </a:lnTo>
                  <a:lnTo>
                    <a:pt x="19" y="7"/>
                  </a:lnTo>
                  <a:lnTo>
                    <a:pt x="19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6" name="Freeform 60"/>
            <p:cNvSpPr>
              <a:spLocks/>
            </p:cNvSpPr>
            <p:nvPr/>
          </p:nvSpPr>
          <p:spPr bwMode="auto">
            <a:xfrm>
              <a:off x="2959" y="2183"/>
              <a:ext cx="186" cy="79"/>
            </a:xfrm>
            <a:custGeom>
              <a:avLst/>
              <a:gdLst>
                <a:gd name="T0" fmla="*/ 361 w 371"/>
                <a:gd name="T1" fmla="*/ 2 h 158"/>
                <a:gd name="T2" fmla="*/ 340 w 371"/>
                <a:gd name="T3" fmla="*/ 11 h 158"/>
                <a:gd name="T4" fmla="*/ 310 w 371"/>
                <a:gd name="T5" fmla="*/ 28 h 158"/>
                <a:gd name="T6" fmla="*/ 291 w 371"/>
                <a:gd name="T7" fmla="*/ 36 h 158"/>
                <a:gd name="T8" fmla="*/ 270 w 371"/>
                <a:gd name="T9" fmla="*/ 44 h 158"/>
                <a:gd name="T10" fmla="*/ 249 w 371"/>
                <a:gd name="T11" fmla="*/ 51 h 158"/>
                <a:gd name="T12" fmla="*/ 228 w 371"/>
                <a:gd name="T13" fmla="*/ 57 h 158"/>
                <a:gd name="T14" fmla="*/ 207 w 371"/>
                <a:gd name="T15" fmla="*/ 59 h 158"/>
                <a:gd name="T16" fmla="*/ 188 w 371"/>
                <a:gd name="T17" fmla="*/ 59 h 158"/>
                <a:gd name="T18" fmla="*/ 163 w 371"/>
                <a:gd name="T19" fmla="*/ 59 h 158"/>
                <a:gd name="T20" fmla="*/ 140 w 371"/>
                <a:gd name="T21" fmla="*/ 57 h 158"/>
                <a:gd name="T22" fmla="*/ 114 w 371"/>
                <a:gd name="T23" fmla="*/ 55 h 158"/>
                <a:gd name="T24" fmla="*/ 87 w 371"/>
                <a:gd name="T25" fmla="*/ 51 h 158"/>
                <a:gd name="T26" fmla="*/ 64 w 371"/>
                <a:gd name="T27" fmla="*/ 51 h 158"/>
                <a:gd name="T28" fmla="*/ 44 w 371"/>
                <a:gd name="T29" fmla="*/ 49 h 158"/>
                <a:gd name="T30" fmla="*/ 11 w 371"/>
                <a:gd name="T31" fmla="*/ 47 h 158"/>
                <a:gd name="T32" fmla="*/ 0 w 371"/>
                <a:gd name="T33" fmla="*/ 49 h 158"/>
                <a:gd name="T34" fmla="*/ 11 w 371"/>
                <a:gd name="T35" fmla="*/ 61 h 158"/>
                <a:gd name="T36" fmla="*/ 38 w 371"/>
                <a:gd name="T37" fmla="*/ 85 h 158"/>
                <a:gd name="T38" fmla="*/ 59 w 371"/>
                <a:gd name="T39" fmla="*/ 101 h 158"/>
                <a:gd name="T40" fmla="*/ 80 w 371"/>
                <a:gd name="T41" fmla="*/ 116 h 158"/>
                <a:gd name="T42" fmla="*/ 102 w 371"/>
                <a:gd name="T43" fmla="*/ 129 h 158"/>
                <a:gd name="T44" fmla="*/ 129 w 371"/>
                <a:gd name="T45" fmla="*/ 143 h 158"/>
                <a:gd name="T46" fmla="*/ 156 w 371"/>
                <a:gd name="T47" fmla="*/ 150 h 158"/>
                <a:gd name="T48" fmla="*/ 182 w 371"/>
                <a:gd name="T49" fmla="*/ 156 h 158"/>
                <a:gd name="T50" fmla="*/ 205 w 371"/>
                <a:gd name="T51" fmla="*/ 156 h 158"/>
                <a:gd name="T52" fmla="*/ 220 w 371"/>
                <a:gd name="T53" fmla="*/ 143 h 158"/>
                <a:gd name="T54" fmla="*/ 203 w 371"/>
                <a:gd name="T55" fmla="*/ 143 h 158"/>
                <a:gd name="T56" fmla="*/ 179 w 371"/>
                <a:gd name="T57" fmla="*/ 139 h 158"/>
                <a:gd name="T58" fmla="*/ 148 w 371"/>
                <a:gd name="T59" fmla="*/ 131 h 158"/>
                <a:gd name="T60" fmla="*/ 127 w 371"/>
                <a:gd name="T61" fmla="*/ 125 h 158"/>
                <a:gd name="T62" fmla="*/ 104 w 371"/>
                <a:gd name="T63" fmla="*/ 114 h 158"/>
                <a:gd name="T64" fmla="*/ 82 w 371"/>
                <a:gd name="T65" fmla="*/ 103 h 158"/>
                <a:gd name="T66" fmla="*/ 61 w 371"/>
                <a:gd name="T67" fmla="*/ 87 h 158"/>
                <a:gd name="T68" fmla="*/ 38 w 371"/>
                <a:gd name="T69" fmla="*/ 70 h 158"/>
                <a:gd name="T70" fmla="*/ 49 w 371"/>
                <a:gd name="T71" fmla="*/ 70 h 158"/>
                <a:gd name="T72" fmla="*/ 70 w 371"/>
                <a:gd name="T73" fmla="*/ 70 h 158"/>
                <a:gd name="T74" fmla="*/ 91 w 371"/>
                <a:gd name="T75" fmla="*/ 72 h 158"/>
                <a:gd name="T76" fmla="*/ 114 w 371"/>
                <a:gd name="T77" fmla="*/ 74 h 158"/>
                <a:gd name="T78" fmla="*/ 135 w 371"/>
                <a:gd name="T79" fmla="*/ 74 h 158"/>
                <a:gd name="T80" fmla="*/ 156 w 371"/>
                <a:gd name="T81" fmla="*/ 74 h 158"/>
                <a:gd name="T82" fmla="*/ 177 w 371"/>
                <a:gd name="T83" fmla="*/ 74 h 158"/>
                <a:gd name="T84" fmla="*/ 196 w 371"/>
                <a:gd name="T85" fmla="*/ 74 h 158"/>
                <a:gd name="T86" fmla="*/ 217 w 371"/>
                <a:gd name="T87" fmla="*/ 72 h 158"/>
                <a:gd name="T88" fmla="*/ 237 w 371"/>
                <a:gd name="T89" fmla="*/ 66 h 158"/>
                <a:gd name="T90" fmla="*/ 256 w 371"/>
                <a:gd name="T91" fmla="*/ 61 h 158"/>
                <a:gd name="T92" fmla="*/ 283 w 371"/>
                <a:gd name="T93" fmla="*/ 55 h 158"/>
                <a:gd name="T94" fmla="*/ 291 w 371"/>
                <a:gd name="T95" fmla="*/ 53 h 158"/>
                <a:gd name="T96" fmla="*/ 270 w 371"/>
                <a:gd name="T97" fmla="*/ 76 h 158"/>
                <a:gd name="T98" fmla="*/ 255 w 371"/>
                <a:gd name="T99" fmla="*/ 97 h 158"/>
                <a:gd name="T100" fmla="*/ 272 w 371"/>
                <a:gd name="T101" fmla="*/ 85 h 158"/>
                <a:gd name="T102" fmla="*/ 291 w 371"/>
                <a:gd name="T103" fmla="*/ 70 h 158"/>
                <a:gd name="T104" fmla="*/ 319 w 371"/>
                <a:gd name="T105" fmla="*/ 46 h 158"/>
                <a:gd name="T106" fmla="*/ 371 w 371"/>
                <a:gd name="T107" fmla="*/ 1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1" h="158">
                  <a:moveTo>
                    <a:pt x="365" y="0"/>
                  </a:moveTo>
                  <a:lnTo>
                    <a:pt x="363" y="0"/>
                  </a:lnTo>
                  <a:lnTo>
                    <a:pt x="361" y="2"/>
                  </a:lnTo>
                  <a:lnTo>
                    <a:pt x="355" y="6"/>
                  </a:lnTo>
                  <a:lnTo>
                    <a:pt x="348" y="8"/>
                  </a:lnTo>
                  <a:lnTo>
                    <a:pt x="340" y="11"/>
                  </a:lnTo>
                  <a:lnTo>
                    <a:pt x="331" y="17"/>
                  </a:lnTo>
                  <a:lnTo>
                    <a:pt x="319" y="23"/>
                  </a:lnTo>
                  <a:lnTo>
                    <a:pt x="310" y="28"/>
                  </a:lnTo>
                  <a:lnTo>
                    <a:pt x="302" y="30"/>
                  </a:lnTo>
                  <a:lnTo>
                    <a:pt x="296" y="34"/>
                  </a:lnTo>
                  <a:lnTo>
                    <a:pt x="291" y="36"/>
                  </a:lnTo>
                  <a:lnTo>
                    <a:pt x="285" y="40"/>
                  </a:lnTo>
                  <a:lnTo>
                    <a:pt x="277" y="42"/>
                  </a:lnTo>
                  <a:lnTo>
                    <a:pt x="270" y="44"/>
                  </a:lnTo>
                  <a:lnTo>
                    <a:pt x="264" y="46"/>
                  </a:lnTo>
                  <a:lnTo>
                    <a:pt x="258" y="49"/>
                  </a:lnTo>
                  <a:lnTo>
                    <a:pt x="249" y="51"/>
                  </a:lnTo>
                  <a:lnTo>
                    <a:pt x="243" y="53"/>
                  </a:lnTo>
                  <a:lnTo>
                    <a:pt x="236" y="55"/>
                  </a:lnTo>
                  <a:lnTo>
                    <a:pt x="228" y="57"/>
                  </a:lnTo>
                  <a:lnTo>
                    <a:pt x="222" y="57"/>
                  </a:lnTo>
                  <a:lnTo>
                    <a:pt x="215" y="59"/>
                  </a:lnTo>
                  <a:lnTo>
                    <a:pt x="207" y="59"/>
                  </a:lnTo>
                  <a:lnTo>
                    <a:pt x="201" y="61"/>
                  </a:lnTo>
                  <a:lnTo>
                    <a:pt x="194" y="59"/>
                  </a:lnTo>
                  <a:lnTo>
                    <a:pt x="188" y="59"/>
                  </a:lnTo>
                  <a:lnTo>
                    <a:pt x="179" y="59"/>
                  </a:lnTo>
                  <a:lnTo>
                    <a:pt x="173" y="59"/>
                  </a:lnTo>
                  <a:lnTo>
                    <a:pt x="163" y="59"/>
                  </a:lnTo>
                  <a:lnTo>
                    <a:pt x="156" y="59"/>
                  </a:lnTo>
                  <a:lnTo>
                    <a:pt x="146" y="57"/>
                  </a:lnTo>
                  <a:lnTo>
                    <a:pt x="140" y="57"/>
                  </a:lnTo>
                  <a:lnTo>
                    <a:pt x="131" y="55"/>
                  </a:lnTo>
                  <a:lnTo>
                    <a:pt x="123" y="55"/>
                  </a:lnTo>
                  <a:lnTo>
                    <a:pt x="114" y="55"/>
                  </a:lnTo>
                  <a:lnTo>
                    <a:pt x="104" y="55"/>
                  </a:lnTo>
                  <a:lnTo>
                    <a:pt x="97" y="53"/>
                  </a:lnTo>
                  <a:lnTo>
                    <a:pt x="87" y="51"/>
                  </a:lnTo>
                  <a:lnTo>
                    <a:pt x="80" y="51"/>
                  </a:lnTo>
                  <a:lnTo>
                    <a:pt x="72" y="51"/>
                  </a:lnTo>
                  <a:lnTo>
                    <a:pt x="64" y="51"/>
                  </a:lnTo>
                  <a:lnTo>
                    <a:pt x="57" y="49"/>
                  </a:lnTo>
                  <a:lnTo>
                    <a:pt x="49" y="49"/>
                  </a:lnTo>
                  <a:lnTo>
                    <a:pt x="44" y="49"/>
                  </a:lnTo>
                  <a:lnTo>
                    <a:pt x="30" y="47"/>
                  </a:lnTo>
                  <a:lnTo>
                    <a:pt x="21" y="47"/>
                  </a:lnTo>
                  <a:lnTo>
                    <a:pt x="11" y="47"/>
                  </a:lnTo>
                  <a:lnTo>
                    <a:pt x="6" y="47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0" y="51"/>
                  </a:lnTo>
                  <a:lnTo>
                    <a:pt x="6" y="55"/>
                  </a:lnTo>
                  <a:lnTo>
                    <a:pt x="11" y="61"/>
                  </a:lnTo>
                  <a:lnTo>
                    <a:pt x="19" y="68"/>
                  </a:lnTo>
                  <a:lnTo>
                    <a:pt x="28" y="76"/>
                  </a:lnTo>
                  <a:lnTo>
                    <a:pt x="38" y="85"/>
                  </a:lnTo>
                  <a:lnTo>
                    <a:pt x="44" y="89"/>
                  </a:lnTo>
                  <a:lnTo>
                    <a:pt x="51" y="97"/>
                  </a:lnTo>
                  <a:lnTo>
                    <a:pt x="59" y="101"/>
                  </a:lnTo>
                  <a:lnTo>
                    <a:pt x="66" y="106"/>
                  </a:lnTo>
                  <a:lnTo>
                    <a:pt x="72" y="110"/>
                  </a:lnTo>
                  <a:lnTo>
                    <a:pt x="80" y="116"/>
                  </a:lnTo>
                  <a:lnTo>
                    <a:pt x="87" y="120"/>
                  </a:lnTo>
                  <a:lnTo>
                    <a:pt x="97" y="125"/>
                  </a:lnTo>
                  <a:lnTo>
                    <a:pt x="102" y="129"/>
                  </a:lnTo>
                  <a:lnTo>
                    <a:pt x="112" y="133"/>
                  </a:lnTo>
                  <a:lnTo>
                    <a:pt x="120" y="137"/>
                  </a:lnTo>
                  <a:lnTo>
                    <a:pt x="129" y="143"/>
                  </a:lnTo>
                  <a:lnTo>
                    <a:pt x="137" y="144"/>
                  </a:lnTo>
                  <a:lnTo>
                    <a:pt x="146" y="148"/>
                  </a:lnTo>
                  <a:lnTo>
                    <a:pt x="156" y="150"/>
                  </a:lnTo>
                  <a:lnTo>
                    <a:pt x="165" y="152"/>
                  </a:lnTo>
                  <a:lnTo>
                    <a:pt x="173" y="154"/>
                  </a:lnTo>
                  <a:lnTo>
                    <a:pt x="182" y="156"/>
                  </a:lnTo>
                  <a:lnTo>
                    <a:pt x="192" y="156"/>
                  </a:lnTo>
                  <a:lnTo>
                    <a:pt x="201" y="158"/>
                  </a:lnTo>
                  <a:lnTo>
                    <a:pt x="205" y="156"/>
                  </a:lnTo>
                  <a:lnTo>
                    <a:pt x="213" y="150"/>
                  </a:lnTo>
                  <a:lnTo>
                    <a:pt x="220" y="144"/>
                  </a:lnTo>
                  <a:lnTo>
                    <a:pt x="220" y="143"/>
                  </a:lnTo>
                  <a:lnTo>
                    <a:pt x="215" y="143"/>
                  </a:lnTo>
                  <a:lnTo>
                    <a:pt x="211" y="143"/>
                  </a:lnTo>
                  <a:lnTo>
                    <a:pt x="203" y="143"/>
                  </a:lnTo>
                  <a:lnTo>
                    <a:pt x="198" y="143"/>
                  </a:lnTo>
                  <a:lnTo>
                    <a:pt x="188" y="141"/>
                  </a:lnTo>
                  <a:lnTo>
                    <a:pt x="179" y="139"/>
                  </a:lnTo>
                  <a:lnTo>
                    <a:pt x="167" y="137"/>
                  </a:lnTo>
                  <a:lnTo>
                    <a:pt x="156" y="135"/>
                  </a:lnTo>
                  <a:lnTo>
                    <a:pt x="148" y="131"/>
                  </a:lnTo>
                  <a:lnTo>
                    <a:pt x="140" y="129"/>
                  </a:lnTo>
                  <a:lnTo>
                    <a:pt x="135" y="127"/>
                  </a:lnTo>
                  <a:lnTo>
                    <a:pt x="127" y="125"/>
                  </a:lnTo>
                  <a:lnTo>
                    <a:pt x="120" y="122"/>
                  </a:lnTo>
                  <a:lnTo>
                    <a:pt x="112" y="118"/>
                  </a:lnTo>
                  <a:lnTo>
                    <a:pt x="104" y="114"/>
                  </a:lnTo>
                  <a:lnTo>
                    <a:pt x="99" y="112"/>
                  </a:lnTo>
                  <a:lnTo>
                    <a:pt x="91" y="108"/>
                  </a:lnTo>
                  <a:lnTo>
                    <a:pt x="82" y="103"/>
                  </a:lnTo>
                  <a:lnTo>
                    <a:pt x="76" y="99"/>
                  </a:lnTo>
                  <a:lnTo>
                    <a:pt x="68" y="93"/>
                  </a:lnTo>
                  <a:lnTo>
                    <a:pt x="61" y="87"/>
                  </a:lnTo>
                  <a:lnTo>
                    <a:pt x="53" y="82"/>
                  </a:lnTo>
                  <a:lnTo>
                    <a:pt x="45" y="76"/>
                  </a:lnTo>
                  <a:lnTo>
                    <a:pt x="38" y="70"/>
                  </a:lnTo>
                  <a:lnTo>
                    <a:pt x="40" y="70"/>
                  </a:lnTo>
                  <a:lnTo>
                    <a:pt x="44" y="70"/>
                  </a:lnTo>
                  <a:lnTo>
                    <a:pt x="49" y="70"/>
                  </a:lnTo>
                  <a:lnTo>
                    <a:pt x="61" y="70"/>
                  </a:lnTo>
                  <a:lnTo>
                    <a:pt x="64" y="70"/>
                  </a:lnTo>
                  <a:lnTo>
                    <a:pt x="70" y="70"/>
                  </a:lnTo>
                  <a:lnTo>
                    <a:pt x="78" y="70"/>
                  </a:lnTo>
                  <a:lnTo>
                    <a:pt x="85" y="72"/>
                  </a:lnTo>
                  <a:lnTo>
                    <a:pt x="91" y="72"/>
                  </a:lnTo>
                  <a:lnTo>
                    <a:pt x="99" y="72"/>
                  </a:lnTo>
                  <a:lnTo>
                    <a:pt x="104" y="72"/>
                  </a:lnTo>
                  <a:lnTo>
                    <a:pt x="114" y="74"/>
                  </a:lnTo>
                  <a:lnTo>
                    <a:pt x="120" y="74"/>
                  </a:lnTo>
                  <a:lnTo>
                    <a:pt x="127" y="74"/>
                  </a:lnTo>
                  <a:lnTo>
                    <a:pt x="135" y="74"/>
                  </a:lnTo>
                  <a:lnTo>
                    <a:pt x="142" y="74"/>
                  </a:lnTo>
                  <a:lnTo>
                    <a:pt x="148" y="74"/>
                  </a:lnTo>
                  <a:lnTo>
                    <a:pt x="156" y="74"/>
                  </a:lnTo>
                  <a:lnTo>
                    <a:pt x="163" y="74"/>
                  </a:lnTo>
                  <a:lnTo>
                    <a:pt x="171" y="76"/>
                  </a:lnTo>
                  <a:lnTo>
                    <a:pt x="177" y="74"/>
                  </a:lnTo>
                  <a:lnTo>
                    <a:pt x="184" y="74"/>
                  </a:lnTo>
                  <a:lnTo>
                    <a:pt x="190" y="74"/>
                  </a:lnTo>
                  <a:lnTo>
                    <a:pt x="196" y="74"/>
                  </a:lnTo>
                  <a:lnTo>
                    <a:pt x="205" y="74"/>
                  </a:lnTo>
                  <a:lnTo>
                    <a:pt x="213" y="74"/>
                  </a:lnTo>
                  <a:lnTo>
                    <a:pt x="217" y="72"/>
                  </a:lnTo>
                  <a:lnTo>
                    <a:pt x="224" y="70"/>
                  </a:lnTo>
                  <a:lnTo>
                    <a:pt x="230" y="68"/>
                  </a:lnTo>
                  <a:lnTo>
                    <a:pt x="237" y="66"/>
                  </a:lnTo>
                  <a:lnTo>
                    <a:pt x="243" y="65"/>
                  </a:lnTo>
                  <a:lnTo>
                    <a:pt x="249" y="65"/>
                  </a:lnTo>
                  <a:lnTo>
                    <a:pt x="256" y="61"/>
                  </a:lnTo>
                  <a:lnTo>
                    <a:pt x="264" y="61"/>
                  </a:lnTo>
                  <a:lnTo>
                    <a:pt x="274" y="57"/>
                  </a:lnTo>
                  <a:lnTo>
                    <a:pt x="283" y="55"/>
                  </a:lnTo>
                  <a:lnTo>
                    <a:pt x="289" y="51"/>
                  </a:lnTo>
                  <a:lnTo>
                    <a:pt x="293" y="51"/>
                  </a:lnTo>
                  <a:lnTo>
                    <a:pt x="291" y="53"/>
                  </a:lnTo>
                  <a:lnTo>
                    <a:pt x="285" y="59"/>
                  </a:lnTo>
                  <a:lnTo>
                    <a:pt x="277" y="66"/>
                  </a:lnTo>
                  <a:lnTo>
                    <a:pt x="270" y="76"/>
                  </a:lnTo>
                  <a:lnTo>
                    <a:pt x="262" y="85"/>
                  </a:lnTo>
                  <a:lnTo>
                    <a:pt x="256" y="91"/>
                  </a:lnTo>
                  <a:lnTo>
                    <a:pt x="255" y="97"/>
                  </a:lnTo>
                  <a:lnTo>
                    <a:pt x="256" y="97"/>
                  </a:lnTo>
                  <a:lnTo>
                    <a:pt x="262" y="93"/>
                  </a:lnTo>
                  <a:lnTo>
                    <a:pt x="272" y="85"/>
                  </a:lnTo>
                  <a:lnTo>
                    <a:pt x="277" y="80"/>
                  </a:lnTo>
                  <a:lnTo>
                    <a:pt x="285" y="76"/>
                  </a:lnTo>
                  <a:lnTo>
                    <a:pt x="291" y="70"/>
                  </a:lnTo>
                  <a:lnTo>
                    <a:pt x="296" y="65"/>
                  </a:lnTo>
                  <a:lnTo>
                    <a:pt x="308" y="55"/>
                  </a:lnTo>
                  <a:lnTo>
                    <a:pt x="319" y="46"/>
                  </a:lnTo>
                  <a:lnTo>
                    <a:pt x="325" y="40"/>
                  </a:lnTo>
                  <a:lnTo>
                    <a:pt x="329" y="38"/>
                  </a:lnTo>
                  <a:lnTo>
                    <a:pt x="371" y="13"/>
                  </a:lnTo>
                  <a:lnTo>
                    <a:pt x="365" y="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7" name="Freeform 61"/>
            <p:cNvSpPr>
              <a:spLocks/>
            </p:cNvSpPr>
            <p:nvPr/>
          </p:nvSpPr>
          <p:spPr bwMode="auto">
            <a:xfrm>
              <a:off x="3024" y="2058"/>
              <a:ext cx="208" cy="387"/>
            </a:xfrm>
            <a:custGeom>
              <a:avLst/>
              <a:gdLst>
                <a:gd name="T0" fmla="*/ 95 w 416"/>
                <a:gd name="T1" fmla="*/ 13 h 774"/>
                <a:gd name="T2" fmla="*/ 131 w 416"/>
                <a:gd name="T3" fmla="*/ 15 h 774"/>
                <a:gd name="T4" fmla="*/ 162 w 416"/>
                <a:gd name="T5" fmla="*/ 21 h 774"/>
                <a:gd name="T6" fmla="*/ 186 w 416"/>
                <a:gd name="T7" fmla="*/ 27 h 774"/>
                <a:gd name="T8" fmla="*/ 215 w 416"/>
                <a:gd name="T9" fmla="*/ 32 h 774"/>
                <a:gd name="T10" fmla="*/ 242 w 416"/>
                <a:gd name="T11" fmla="*/ 42 h 774"/>
                <a:gd name="T12" fmla="*/ 270 w 416"/>
                <a:gd name="T13" fmla="*/ 53 h 774"/>
                <a:gd name="T14" fmla="*/ 297 w 416"/>
                <a:gd name="T15" fmla="*/ 68 h 774"/>
                <a:gd name="T16" fmla="*/ 321 w 416"/>
                <a:gd name="T17" fmla="*/ 84 h 774"/>
                <a:gd name="T18" fmla="*/ 354 w 416"/>
                <a:gd name="T19" fmla="*/ 114 h 774"/>
                <a:gd name="T20" fmla="*/ 369 w 416"/>
                <a:gd name="T21" fmla="*/ 141 h 774"/>
                <a:gd name="T22" fmla="*/ 382 w 416"/>
                <a:gd name="T23" fmla="*/ 169 h 774"/>
                <a:gd name="T24" fmla="*/ 390 w 416"/>
                <a:gd name="T25" fmla="*/ 202 h 774"/>
                <a:gd name="T26" fmla="*/ 386 w 416"/>
                <a:gd name="T27" fmla="*/ 236 h 774"/>
                <a:gd name="T28" fmla="*/ 377 w 416"/>
                <a:gd name="T29" fmla="*/ 268 h 774"/>
                <a:gd name="T30" fmla="*/ 357 w 416"/>
                <a:gd name="T31" fmla="*/ 300 h 774"/>
                <a:gd name="T32" fmla="*/ 335 w 416"/>
                <a:gd name="T33" fmla="*/ 333 h 774"/>
                <a:gd name="T34" fmla="*/ 304 w 416"/>
                <a:gd name="T35" fmla="*/ 365 h 774"/>
                <a:gd name="T36" fmla="*/ 272 w 416"/>
                <a:gd name="T37" fmla="*/ 397 h 774"/>
                <a:gd name="T38" fmla="*/ 238 w 416"/>
                <a:gd name="T39" fmla="*/ 430 h 774"/>
                <a:gd name="T40" fmla="*/ 202 w 416"/>
                <a:gd name="T41" fmla="*/ 462 h 774"/>
                <a:gd name="T42" fmla="*/ 164 w 416"/>
                <a:gd name="T43" fmla="*/ 490 h 774"/>
                <a:gd name="T44" fmla="*/ 127 w 416"/>
                <a:gd name="T45" fmla="*/ 517 h 774"/>
                <a:gd name="T46" fmla="*/ 93 w 416"/>
                <a:gd name="T47" fmla="*/ 544 h 774"/>
                <a:gd name="T48" fmla="*/ 65 w 416"/>
                <a:gd name="T49" fmla="*/ 570 h 774"/>
                <a:gd name="T50" fmla="*/ 32 w 416"/>
                <a:gd name="T51" fmla="*/ 599 h 774"/>
                <a:gd name="T52" fmla="*/ 4 w 416"/>
                <a:gd name="T53" fmla="*/ 639 h 774"/>
                <a:gd name="T54" fmla="*/ 0 w 416"/>
                <a:gd name="T55" fmla="*/ 671 h 774"/>
                <a:gd name="T56" fmla="*/ 0 w 416"/>
                <a:gd name="T57" fmla="*/ 698 h 774"/>
                <a:gd name="T58" fmla="*/ 13 w 416"/>
                <a:gd name="T59" fmla="*/ 736 h 774"/>
                <a:gd name="T60" fmla="*/ 34 w 416"/>
                <a:gd name="T61" fmla="*/ 762 h 774"/>
                <a:gd name="T62" fmla="*/ 70 w 416"/>
                <a:gd name="T63" fmla="*/ 768 h 774"/>
                <a:gd name="T64" fmla="*/ 50 w 416"/>
                <a:gd name="T65" fmla="*/ 751 h 774"/>
                <a:gd name="T66" fmla="*/ 27 w 416"/>
                <a:gd name="T67" fmla="*/ 720 h 774"/>
                <a:gd name="T68" fmla="*/ 17 w 416"/>
                <a:gd name="T69" fmla="*/ 681 h 774"/>
                <a:gd name="T70" fmla="*/ 29 w 416"/>
                <a:gd name="T71" fmla="*/ 641 h 774"/>
                <a:gd name="T72" fmla="*/ 65 w 416"/>
                <a:gd name="T73" fmla="*/ 603 h 774"/>
                <a:gd name="T74" fmla="*/ 93 w 416"/>
                <a:gd name="T75" fmla="*/ 580 h 774"/>
                <a:gd name="T76" fmla="*/ 124 w 416"/>
                <a:gd name="T77" fmla="*/ 555 h 774"/>
                <a:gd name="T78" fmla="*/ 158 w 416"/>
                <a:gd name="T79" fmla="*/ 528 h 774"/>
                <a:gd name="T80" fmla="*/ 194 w 416"/>
                <a:gd name="T81" fmla="*/ 500 h 774"/>
                <a:gd name="T82" fmla="*/ 232 w 416"/>
                <a:gd name="T83" fmla="*/ 471 h 774"/>
                <a:gd name="T84" fmla="*/ 268 w 416"/>
                <a:gd name="T85" fmla="*/ 439 h 774"/>
                <a:gd name="T86" fmla="*/ 304 w 416"/>
                <a:gd name="T87" fmla="*/ 407 h 774"/>
                <a:gd name="T88" fmla="*/ 337 w 416"/>
                <a:gd name="T89" fmla="*/ 374 h 774"/>
                <a:gd name="T90" fmla="*/ 365 w 416"/>
                <a:gd name="T91" fmla="*/ 340 h 774"/>
                <a:gd name="T92" fmla="*/ 388 w 416"/>
                <a:gd name="T93" fmla="*/ 308 h 774"/>
                <a:gd name="T94" fmla="*/ 405 w 416"/>
                <a:gd name="T95" fmla="*/ 274 h 774"/>
                <a:gd name="T96" fmla="*/ 415 w 416"/>
                <a:gd name="T97" fmla="*/ 241 h 774"/>
                <a:gd name="T98" fmla="*/ 416 w 416"/>
                <a:gd name="T99" fmla="*/ 209 h 774"/>
                <a:gd name="T100" fmla="*/ 411 w 416"/>
                <a:gd name="T101" fmla="*/ 177 h 774"/>
                <a:gd name="T102" fmla="*/ 401 w 416"/>
                <a:gd name="T103" fmla="*/ 150 h 774"/>
                <a:gd name="T104" fmla="*/ 386 w 416"/>
                <a:gd name="T105" fmla="*/ 124 h 774"/>
                <a:gd name="T106" fmla="*/ 348 w 416"/>
                <a:gd name="T107" fmla="*/ 82 h 774"/>
                <a:gd name="T108" fmla="*/ 312 w 416"/>
                <a:gd name="T109" fmla="*/ 59 h 774"/>
                <a:gd name="T110" fmla="*/ 276 w 416"/>
                <a:gd name="T111" fmla="*/ 42 h 774"/>
                <a:gd name="T112" fmla="*/ 247 w 416"/>
                <a:gd name="T113" fmla="*/ 30 h 774"/>
                <a:gd name="T114" fmla="*/ 221 w 416"/>
                <a:gd name="T115" fmla="*/ 21 h 774"/>
                <a:gd name="T116" fmla="*/ 194 w 416"/>
                <a:gd name="T117" fmla="*/ 13 h 774"/>
                <a:gd name="T118" fmla="*/ 156 w 416"/>
                <a:gd name="T119" fmla="*/ 6 h 774"/>
                <a:gd name="T120" fmla="*/ 122 w 416"/>
                <a:gd name="T121" fmla="*/ 2 h 774"/>
                <a:gd name="T122" fmla="*/ 86 w 416"/>
                <a:gd name="T123" fmla="*/ 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6" h="774">
                  <a:moveTo>
                    <a:pt x="78" y="13"/>
                  </a:moveTo>
                  <a:lnTo>
                    <a:pt x="80" y="13"/>
                  </a:lnTo>
                  <a:lnTo>
                    <a:pt x="89" y="13"/>
                  </a:lnTo>
                  <a:lnTo>
                    <a:pt x="95" y="13"/>
                  </a:lnTo>
                  <a:lnTo>
                    <a:pt x="103" y="13"/>
                  </a:lnTo>
                  <a:lnTo>
                    <a:pt x="110" y="15"/>
                  </a:lnTo>
                  <a:lnTo>
                    <a:pt x="122" y="15"/>
                  </a:lnTo>
                  <a:lnTo>
                    <a:pt x="131" y="15"/>
                  </a:lnTo>
                  <a:lnTo>
                    <a:pt x="143" y="17"/>
                  </a:lnTo>
                  <a:lnTo>
                    <a:pt x="148" y="17"/>
                  </a:lnTo>
                  <a:lnTo>
                    <a:pt x="154" y="19"/>
                  </a:lnTo>
                  <a:lnTo>
                    <a:pt x="162" y="21"/>
                  </a:lnTo>
                  <a:lnTo>
                    <a:pt x="167" y="23"/>
                  </a:lnTo>
                  <a:lnTo>
                    <a:pt x="173" y="23"/>
                  </a:lnTo>
                  <a:lnTo>
                    <a:pt x="181" y="25"/>
                  </a:lnTo>
                  <a:lnTo>
                    <a:pt x="186" y="27"/>
                  </a:lnTo>
                  <a:lnTo>
                    <a:pt x="194" y="29"/>
                  </a:lnTo>
                  <a:lnTo>
                    <a:pt x="202" y="30"/>
                  </a:lnTo>
                  <a:lnTo>
                    <a:pt x="207" y="32"/>
                  </a:lnTo>
                  <a:lnTo>
                    <a:pt x="215" y="32"/>
                  </a:lnTo>
                  <a:lnTo>
                    <a:pt x="223" y="36"/>
                  </a:lnTo>
                  <a:lnTo>
                    <a:pt x="228" y="38"/>
                  </a:lnTo>
                  <a:lnTo>
                    <a:pt x="234" y="40"/>
                  </a:lnTo>
                  <a:lnTo>
                    <a:pt x="242" y="42"/>
                  </a:lnTo>
                  <a:lnTo>
                    <a:pt x="249" y="46"/>
                  </a:lnTo>
                  <a:lnTo>
                    <a:pt x="255" y="48"/>
                  </a:lnTo>
                  <a:lnTo>
                    <a:pt x="262" y="49"/>
                  </a:lnTo>
                  <a:lnTo>
                    <a:pt x="270" y="53"/>
                  </a:lnTo>
                  <a:lnTo>
                    <a:pt x="276" y="57"/>
                  </a:lnTo>
                  <a:lnTo>
                    <a:pt x="281" y="61"/>
                  </a:lnTo>
                  <a:lnTo>
                    <a:pt x="289" y="65"/>
                  </a:lnTo>
                  <a:lnTo>
                    <a:pt x="297" y="68"/>
                  </a:lnTo>
                  <a:lnTo>
                    <a:pt x="302" y="70"/>
                  </a:lnTo>
                  <a:lnTo>
                    <a:pt x="308" y="74"/>
                  </a:lnTo>
                  <a:lnTo>
                    <a:pt x="316" y="80"/>
                  </a:lnTo>
                  <a:lnTo>
                    <a:pt x="321" y="84"/>
                  </a:lnTo>
                  <a:lnTo>
                    <a:pt x="329" y="89"/>
                  </a:lnTo>
                  <a:lnTo>
                    <a:pt x="338" y="99"/>
                  </a:lnTo>
                  <a:lnTo>
                    <a:pt x="348" y="110"/>
                  </a:lnTo>
                  <a:lnTo>
                    <a:pt x="354" y="114"/>
                  </a:lnTo>
                  <a:lnTo>
                    <a:pt x="357" y="120"/>
                  </a:lnTo>
                  <a:lnTo>
                    <a:pt x="363" y="127"/>
                  </a:lnTo>
                  <a:lnTo>
                    <a:pt x="367" y="135"/>
                  </a:lnTo>
                  <a:lnTo>
                    <a:pt x="369" y="141"/>
                  </a:lnTo>
                  <a:lnTo>
                    <a:pt x="373" y="146"/>
                  </a:lnTo>
                  <a:lnTo>
                    <a:pt x="377" y="154"/>
                  </a:lnTo>
                  <a:lnTo>
                    <a:pt x="380" y="162"/>
                  </a:lnTo>
                  <a:lnTo>
                    <a:pt x="382" y="169"/>
                  </a:lnTo>
                  <a:lnTo>
                    <a:pt x="386" y="177"/>
                  </a:lnTo>
                  <a:lnTo>
                    <a:pt x="388" y="184"/>
                  </a:lnTo>
                  <a:lnTo>
                    <a:pt x="390" y="194"/>
                  </a:lnTo>
                  <a:lnTo>
                    <a:pt x="390" y="202"/>
                  </a:lnTo>
                  <a:lnTo>
                    <a:pt x="390" y="211"/>
                  </a:lnTo>
                  <a:lnTo>
                    <a:pt x="390" y="217"/>
                  </a:lnTo>
                  <a:lnTo>
                    <a:pt x="390" y="226"/>
                  </a:lnTo>
                  <a:lnTo>
                    <a:pt x="386" y="236"/>
                  </a:lnTo>
                  <a:lnTo>
                    <a:pt x="386" y="243"/>
                  </a:lnTo>
                  <a:lnTo>
                    <a:pt x="384" y="251"/>
                  </a:lnTo>
                  <a:lnTo>
                    <a:pt x="380" y="260"/>
                  </a:lnTo>
                  <a:lnTo>
                    <a:pt x="377" y="268"/>
                  </a:lnTo>
                  <a:lnTo>
                    <a:pt x="373" y="278"/>
                  </a:lnTo>
                  <a:lnTo>
                    <a:pt x="369" y="283"/>
                  </a:lnTo>
                  <a:lnTo>
                    <a:pt x="363" y="293"/>
                  </a:lnTo>
                  <a:lnTo>
                    <a:pt x="357" y="300"/>
                  </a:lnTo>
                  <a:lnTo>
                    <a:pt x="354" y="310"/>
                  </a:lnTo>
                  <a:lnTo>
                    <a:pt x="348" y="317"/>
                  </a:lnTo>
                  <a:lnTo>
                    <a:pt x="342" y="327"/>
                  </a:lnTo>
                  <a:lnTo>
                    <a:pt x="335" y="333"/>
                  </a:lnTo>
                  <a:lnTo>
                    <a:pt x="327" y="342"/>
                  </a:lnTo>
                  <a:lnTo>
                    <a:pt x="319" y="350"/>
                  </a:lnTo>
                  <a:lnTo>
                    <a:pt x="314" y="359"/>
                  </a:lnTo>
                  <a:lnTo>
                    <a:pt x="304" y="365"/>
                  </a:lnTo>
                  <a:lnTo>
                    <a:pt x="297" y="374"/>
                  </a:lnTo>
                  <a:lnTo>
                    <a:pt x="289" y="382"/>
                  </a:lnTo>
                  <a:lnTo>
                    <a:pt x="281" y="392"/>
                  </a:lnTo>
                  <a:lnTo>
                    <a:pt x="272" y="397"/>
                  </a:lnTo>
                  <a:lnTo>
                    <a:pt x="264" y="407"/>
                  </a:lnTo>
                  <a:lnTo>
                    <a:pt x="255" y="414"/>
                  </a:lnTo>
                  <a:lnTo>
                    <a:pt x="247" y="422"/>
                  </a:lnTo>
                  <a:lnTo>
                    <a:pt x="238" y="430"/>
                  </a:lnTo>
                  <a:lnTo>
                    <a:pt x="228" y="439"/>
                  </a:lnTo>
                  <a:lnTo>
                    <a:pt x="219" y="447"/>
                  </a:lnTo>
                  <a:lnTo>
                    <a:pt x="211" y="454"/>
                  </a:lnTo>
                  <a:lnTo>
                    <a:pt x="202" y="462"/>
                  </a:lnTo>
                  <a:lnTo>
                    <a:pt x="192" y="468"/>
                  </a:lnTo>
                  <a:lnTo>
                    <a:pt x="183" y="475"/>
                  </a:lnTo>
                  <a:lnTo>
                    <a:pt x="173" y="483"/>
                  </a:lnTo>
                  <a:lnTo>
                    <a:pt x="164" y="490"/>
                  </a:lnTo>
                  <a:lnTo>
                    <a:pt x="156" y="498"/>
                  </a:lnTo>
                  <a:lnTo>
                    <a:pt x="146" y="504"/>
                  </a:lnTo>
                  <a:lnTo>
                    <a:pt x="137" y="511"/>
                  </a:lnTo>
                  <a:lnTo>
                    <a:pt x="127" y="517"/>
                  </a:lnTo>
                  <a:lnTo>
                    <a:pt x="120" y="525"/>
                  </a:lnTo>
                  <a:lnTo>
                    <a:pt x="110" y="532"/>
                  </a:lnTo>
                  <a:lnTo>
                    <a:pt x="103" y="538"/>
                  </a:lnTo>
                  <a:lnTo>
                    <a:pt x="93" y="544"/>
                  </a:lnTo>
                  <a:lnTo>
                    <a:pt x="86" y="551"/>
                  </a:lnTo>
                  <a:lnTo>
                    <a:pt x="78" y="559"/>
                  </a:lnTo>
                  <a:lnTo>
                    <a:pt x="72" y="565"/>
                  </a:lnTo>
                  <a:lnTo>
                    <a:pt x="65" y="570"/>
                  </a:lnTo>
                  <a:lnTo>
                    <a:pt x="57" y="576"/>
                  </a:lnTo>
                  <a:lnTo>
                    <a:pt x="50" y="582"/>
                  </a:lnTo>
                  <a:lnTo>
                    <a:pt x="44" y="587"/>
                  </a:lnTo>
                  <a:lnTo>
                    <a:pt x="32" y="599"/>
                  </a:lnTo>
                  <a:lnTo>
                    <a:pt x="23" y="610"/>
                  </a:lnTo>
                  <a:lnTo>
                    <a:pt x="13" y="620"/>
                  </a:lnTo>
                  <a:lnTo>
                    <a:pt x="8" y="629"/>
                  </a:lnTo>
                  <a:lnTo>
                    <a:pt x="4" y="639"/>
                  </a:lnTo>
                  <a:lnTo>
                    <a:pt x="2" y="650"/>
                  </a:lnTo>
                  <a:lnTo>
                    <a:pt x="0" y="656"/>
                  </a:lnTo>
                  <a:lnTo>
                    <a:pt x="0" y="665"/>
                  </a:lnTo>
                  <a:lnTo>
                    <a:pt x="0" y="671"/>
                  </a:lnTo>
                  <a:lnTo>
                    <a:pt x="0" y="681"/>
                  </a:lnTo>
                  <a:lnTo>
                    <a:pt x="0" y="686"/>
                  </a:lnTo>
                  <a:lnTo>
                    <a:pt x="0" y="692"/>
                  </a:lnTo>
                  <a:lnTo>
                    <a:pt x="0" y="698"/>
                  </a:lnTo>
                  <a:lnTo>
                    <a:pt x="2" y="705"/>
                  </a:lnTo>
                  <a:lnTo>
                    <a:pt x="6" y="715"/>
                  </a:lnTo>
                  <a:lnTo>
                    <a:pt x="10" y="726"/>
                  </a:lnTo>
                  <a:lnTo>
                    <a:pt x="13" y="736"/>
                  </a:lnTo>
                  <a:lnTo>
                    <a:pt x="19" y="745"/>
                  </a:lnTo>
                  <a:lnTo>
                    <a:pt x="25" y="751"/>
                  </a:lnTo>
                  <a:lnTo>
                    <a:pt x="31" y="757"/>
                  </a:lnTo>
                  <a:lnTo>
                    <a:pt x="34" y="762"/>
                  </a:lnTo>
                  <a:lnTo>
                    <a:pt x="40" y="766"/>
                  </a:lnTo>
                  <a:lnTo>
                    <a:pt x="50" y="772"/>
                  </a:lnTo>
                  <a:lnTo>
                    <a:pt x="53" y="774"/>
                  </a:lnTo>
                  <a:lnTo>
                    <a:pt x="70" y="768"/>
                  </a:lnTo>
                  <a:lnTo>
                    <a:pt x="67" y="766"/>
                  </a:lnTo>
                  <a:lnTo>
                    <a:pt x="59" y="759"/>
                  </a:lnTo>
                  <a:lnTo>
                    <a:pt x="53" y="755"/>
                  </a:lnTo>
                  <a:lnTo>
                    <a:pt x="50" y="751"/>
                  </a:lnTo>
                  <a:lnTo>
                    <a:pt x="44" y="743"/>
                  </a:lnTo>
                  <a:lnTo>
                    <a:pt x="38" y="738"/>
                  </a:lnTo>
                  <a:lnTo>
                    <a:pt x="32" y="728"/>
                  </a:lnTo>
                  <a:lnTo>
                    <a:pt x="27" y="720"/>
                  </a:lnTo>
                  <a:lnTo>
                    <a:pt x="23" y="711"/>
                  </a:lnTo>
                  <a:lnTo>
                    <a:pt x="19" y="701"/>
                  </a:lnTo>
                  <a:lnTo>
                    <a:pt x="17" y="690"/>
                  </a:lnTo>
                  <a:lnTo>
                    <a:pt x="17" y="681"/>
                  </a:lnTo>
                  <a:lnTo>
                    <a:pt x="17" y="667"/>
                  </a:lnTo>
                  <a:lnTo>
                    <a:pt x="21" y="656"/>
                  </a:lnTo>
                  <a:lnTo>
                    <a:pt x="23" y="648"/>
                  </a:lnTo>
                  <a:lnTo>
                    <a:pt x="29" y="641"/>
                  </a:lnTo>
                  <a:lnTo>
                    <a:pt x="34" y="633"/>
                  </a:lnTo>
                  <a:lnTo>
                    <a:pt x="44" y="624"/>
                  </a:lnTo>
                  <a:lnTo>
                    <a:pt x="53" y="612"/>
                  </a:lnTo>
                  <a:lnTo>
                    <a:pt x="65" y="603"/>
                  </a:lnTo>
                  <a:lnTo>
                    <a:pt x="70" y="597"/>
                  </a:lnTo>
                  <a:lnTo>
                    <a:pt x="78" y="591"/>
                  </a:lnTo>
                  <a:lnTo>
                    <a:pt x="84" y="586"/>
                  </a:lnTo>
                  <a:lnTo>
                    <a:pt x="93" y="580"/>
                  </a:lnTo>
                  <a:lnTo>
                    <a:pt x="99" y="574"/>
                  </a:lnTo>
                  <a:lnTo>
                    <a:pt x="107" y="568"/>
                  </a:lnTo>
                  <a:lnTo>
                    <a:pt x="114" y="561"/>
                  </a:lnTo>
                  <a:lnTo>
                    <a:pt x="124" y="555"/>
                  </a:lnTo>
                  <a:lnTo>
                    <a:pt x="131" y="547"/>
                  </a:lnTo>
                  <a:lnTo>
                    <a:pt x="141" y="542"/>
                  </a:lnTo>
                  <a:lnTo>
                    <a:pt x="148" y="534"/>
                  </a:lnTo>
                  <a:lnTo>
                    <a:pt x="158" y="528"/>
                  </a:lnTo>
                  <a:lnTo>
                    <a:pt x="167" y="521"/>
                  </a:lnTo>
                  <a:lnTo>
                    <a:pt x="175" y="513"/>
                  </a:lnTo>
                  <a:lnTo>
                    <a:pt x="184" y="506"/>
                  </a:lnTo>
                  <a:lnTo>
                    <a:pt x="194" y="500"/>
                  </a:lnTo>
                  <a:lnTo>
                    <a:pt x="204" y="490"/>
                  </a:lnTo>
                  <a:lnTo>
                    <a:pt x="213" y="485"/>
                  </a:lnTo>
                  <a:lnTo>
                    <a:pt x="223" y="477"/>
                  </a:lnTo>
                  <a:lnTo>
                    <a:pt x="232" y="471"/>
                  </a:lnTo>
                  <a:lnTo>
                    <a:pt x="240" y="462"/>
                  </a:lnTo>
                  <a:lnTo>
                    <a:pt x="249" y="454"/>
                  </a:lnTo>
                  <a:lnTo>
                    <a:pt x="259" y="447"/>
                  </a:lnTo>
                  <a:lnTo>
                    <a:pt x="268" y="439"/>
                  </a:lnTo>
                  <a:lnTo>
                    <a:pt x="276" y="430"/>
                  </a:lnTo>
                  <a:lnTo>
                    <a:pt x="285" y="422"/>
                  </a:lnTo>
                  <a:lnTo>
                    <a:pt x="295" y="414"/>
                  </a:lnTo>
                  <a:lnTo>
                    <a:pt x="304" y="407"/>
                  </a:lnTo>
                  <a:lnTo>
                    <a:pt x="312" y="397"/>
                  </a:lnTo>
                  <a:lnTo>
                    <a:pt x="319" y="390"/>
                  </a:lnTo>
                  <a:lnTo>
                    <a:pt x="329" y="382"/>
                  </a:lnTo>
                  <a:lnTo>
                    <a:pt x="337" y="374"/>
                  </a:lnTo>
                  <a:lnTo>
                    <a:pt x="342" y="365"/>
                  </a:lnTo>
                  <a:lnTo>
                    <a:pt x="350" y="357"/>
                  </a:lnTo>
                  <a:lnTo>
                    <a:pt x="357" y="348"/>
                  </a:lnTo>
                  <a:lnTo>
                    <a:pt x="365" y="340"/>
                  </a:lnTo>
                  <a:lnTo>
                    <a:pt x="371" y="333"/>
                  </a:lnTo>
                  <a:lnTo>
                    <a:pt x="377" y="323"/>
                  </a:lnTo>
                  <a:lnTo>
                    <a:pt x="382" y="316"/>
                  </a:lnTo>
                  <a:lnTo>
                    <a:pt x="388" y="308"/>
                  </a:lnTo>
                  <a:lnTo>
                    <a:pt x="392" y="298"/>
                  </a:lnTo>
                  <a:lnTo>
                    <a:pt x="397" y="291"/>
                  </a:lnTo>
                  <a:lnTo>
                    <a:pt x="401" y="281"/>
                  </a:lnTo>
                  <a:lnTo>
                    <a:pt x="405" y="274"/>
                  </a:lnTo>
                  <a:lnTo>
                    <a:pt x="407" y="264"/>
                  </a:lnTo>
                  <a:lnTo>
                    <a:pt x="411" y="257"/>
                  </a:lnTo>
                  <a:lnTo>
                    <a:pt x="413" y="249"/>
                  </a:lnTo>
                  <a:lnTo>
                    <a:pt x="415" y="241"/>
                  </a:lnTo>
                  <a:lnTo>
                    <a:pt x="416" y="232"/>
                  </a:lnTo>
                  <a:lnTo>
                    <a:pt x="416" y="224"/>
                  </a:lnTo>
                  <a:lnTo>
                    <a:pt x="416" y="217"/>
                  </a:lnTo>
                  <a:lnTo>
                    <a:pt x="416" y="209"/>
                  </a:lnTo>
                  <a:lnTo>
                    <a:pt x="415" y="200"/>
                  </a:lnTo>
                  <a:lnTo>
                    <a:pt x="413" y="192"/>
                  </a:lnTo>
                  <a:lnTo>
                    <a:pt x="411" y="184"/>
                  </a:lnTo>
                  <a:lnTo>
                    <a:pt x="411" y="177"/>
                  </a:lnTo>
                  <a:lnTo>
                    <a:pt x="407" y="171"/>
                  </a:lnTo>
                  <a:lnTo>
                    <a:pt x="405" y="163"/>
                  </a:lnTo>
                  <a:lnTo>
                    <a:pt x="403" y="156"/>
                  </a:lnTo>
                  <a:lnTo>
                    <a:pt x="401" y="150"/>
                  </a:lnTo>
                  <a:lnTo>
                    <a:pt x="396" y="143"/>
                  </a:lnTo>
                  <a:lnTo>
                    <a:pt x="392" y="135"/>
                  </a:lnTo>
                  <a:lnTo>
                    <a:pt x="390" y="129"/>
                  </a:lnTo>
                  <a:lnTo>
                    <a:pt x="386" y="124"/>
                  </a:lnTo>
                  <a:lnTo>
                    <a:pt x="377" y="114"/>
                  </a:lnTo>
                  <a:lnTo>
                    <a:pt x="369" y="103"/>
                  </a:lnTo>
                  <a:lnTo>
                    <a:pt x="357" y="93"/>
                  </a:lnTo>
                  <a:lnTo>
                    <a:pt x="348" y="82"/>
                  </a:lnTo>
                  <a:lnTo>
                    <a:pt x="337" y="74"/>
                  </a:lnTo>
                  <a:lnTo>
                    <a:pt x="325" y="67"/>
                  </a:lnTo>
                  <a:lnTo>
                    <a:pt x="318" y="63"/>
                  </a:lnTo>
                  <a:lnTo>
                    <a:pt x="312" y="59"/>
                  </a:lnTo>
                  <a:lnTo>
                    <a:pt x="304" y="55"/>
                  </a:lnTo>
                  <a:lnTo>
                    <a:pt x="299" y="53"/>
                  </a:lnTo>
                  <a:lnTo>
                    <a:pt x="287" y="46"/>
                  </a:lnTo>
                  <a:lnTo>
                    <a:pt x="276" y="42"/>
                  </a:lnTo>
                  <a:lnTo>
                    <a:pt x="268" y="38"/>
                  </a:lnTo>
                  <a:lnTo>
                    <a:pt x="261" y="34"/>
                  </a:lnTo>
                  <a:lnTo>
                    <a:pt x="255" y="32"/>
                  </a:lnTo>
                  <a:lnTo>
                    <a:pt x="247" y="30"/>
                  </a:lnTo>
                  <a:lnTo>
                    <a:pt x="240" y="27"/>
                  </a:lnTo>
                  <a:lnTo>
                    <a:pt x="234" y="25"/>
                  </a:lnTo>
                  <a:lnTo>
                    <a:pt x="226" y="23"/>
                  </a:lnTo>
                  <a:lnTo>
                    <a:pt x="221" y="21"/>
                  </a:lnTo>
                  <a:lnTo>
                    <a:pt x="213" y="17"/>
                  </a:lnTo>
                  <a:lnTo>
                    <a:pt x="207" y="17"/>
                  </a:lnTo>
                  <a:lnTo>
                    <a:pt x="200" y="15"/>
                  </a:lnTo>
                  <a:lnTo>
                    <a:pt x="194" y="13"/>
                  </a:lnTo>
                  <a:lnTo>
                    <a:pt x="181" y="11"/>
                  </a:lnTo>
                  <a:lnTo>
                    <a:pt x="169" y="9"/>
                  </a:lnTo>
                  <a:lnTo>
                    <a:pt x="162" y="6"/>
                  </a:lnTo>
                  <a:lnTo>
                    <a:pt x="156" y="6"/>
                  </a:lnTo>
                  <a:lnTo>
                    <a:pt x="148" y="4"/>
                  </a:lnTo>
                  <a:lnTo>
                    <a:pt x="143" y="4"/>
                  </a:lnTo>
                  <a:lnTo>
                    <a:pt x="131" y="2"/>
                  </a:lnTo>
                  <a:lnTo>
                    <a:pt x="122" y="2"/>
                  </a:lnTo>
                  <a:lnTo>
                    <a:pt x="110" y="0"/>
                  </a:lnTo>
                  <a:lnTo>
                    <a:pt x="103" y="0"/>
                  </a:lnTo>
                  <a:lnTo>
                    <a:pt x="93" y="0"/>
                  </a:lnTo>
                  <a:lnTo>
                    <a:pt x="86" y="0"/>
                  </a:lnTo>
                  <a:lnTo>
                    <a:pt x="78" y="13"/>
                  </a:lnTo>
                  <a:lnTo>
                    <a:pt x="78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8" name="Freeform 62"/>
            <p:cNvSpPr>
              <a:spLocks/>
            </p:cNvSpPr>
            <p:nvPr/>
          </p:nvSpPr>
          <p:spPr bwMode="auto">
            <a:xfrm>
              <a:off x="3014" y="2026"/>
              <a:ext cx="123" cy="69"/>
            </a:xfrm>
            <a:custGeom>
              <a:avLst/>
              <a:gdLst>
                <a:gd name="T0" fmla="*/ 2 w 247"/>
                <a:gd name="T1" fmla="*/ 126 h 139"/>
                <a:gd name="T2" fmla="*/ 13 w 247"/>
                <a:gd name="T3" fmla="*/ 126 h 139"/>
                <a:gd name="T4" fmla="*/ 32 w 247"/>
                <a:gd name="T5" fmla="*/ 122 h 139"/>
                <a:gd name="T6" fmla="*/ 52 w 247"/>
                <a:gd name="T7" fmla="*/ 114 h 139"/>
                <a:gd name="T8" fmla="*/ 65 w 247"/>
                <a:gd name="T9" fmla="*/ 103 h 139"/>
                <a:gd name="T10" fmla="*/ 72 w 247"/>
                <a:gd name="T11" fmla="*/ 92 h 139"/>
                <a:gd name="T12" fmla="*/ 82 w 247"/>
                <a:gd name="T13" fmla="*/ 76 h 139"/>
                <a:gd name="T14" fmla="*/ 93 w 247"/>
                <a:gd name="T15" fmla="*/ 61 h 139"/>
                <a:gd name="T16" fmla="*/ 107 w 247"/>
                <a:gd name="T17" fmla="*/ 48 h 139"/>
                <a:gd name="T18" fmla="*/ 122 w 247"/>
                <a:gd name="T19" fmla="*/ 33 h 139"/>
                <a:gd name="T20" fmla="*/ 139 w 247"/>
                <a:gd name="T21" fmla="*/ 19 h 139"/>
                <a:gd name="T22" fmla="*/ 158 w 247"/>
                <a:gd name="T23" fmla="*/ 10 h 139"/>
                <a:gd name="T24" fmla="*/ 179 w 247"/>
                <a:gd name="T25" fmla="*/ 0 h 139"/>
                <a:gd name="T26" fmla="*/ 196 w 247"/>
                <a:gd name="T27" fmla="*/ 0 h 139"/>
                <a:gd name="T28" fmla="*/ 209 w 247"/>
                <a:gd name="T29" fmla="*/ 6 h 139"/>
                <a:gd name="T30" fmla="*/ 221 w 247"/>
                <a:gd name="T31" fmla="*/ 16 h 139"/>
                <a:gd name="T32" fmla="*/ 230 w 247"/>
                <a:gd name="T33" fmla="*/ 29 h 139"/>
                <a:gd name="T34" fmla="*/ 236 w 247"/>
                <a:gd name="T35" fmla="*/ 44 h 139"/>
                <a:gd name="T36" fmla="*/ 240 w 247"/>
                <a:gd name="T37" fmla="*/ 63 h 139"/>
                <a:gd name="T38" fmla="*/ 244 w 247"/>
                <a:gd name="T39" fmla="*/ 82 h 139"/>
                <a:gd name="T40" fmla="*/ 209 w 247"/>
                <a:gd name="T41" fmla="*/ 88 h 139"/>
                <a:gd name="T42" fmla="*/ 209 w 247"/>
                <a:gd name="T43" fmla="*/ 76 h 139"/>
                <a:gd name="T44" fmla="*/ 207 w 247"/>
                <a:gd name="T45" fmla="*/ 63 h 139"/>
                <a:gd name="T46" fmla="*/ 205 w 247"/>
                <a:gd name="T47" fmla="*/ 50 h 139"/>
                <a:gd name="T48" fmla="*/ 202 w 247"/>
                <a:gd name="T49" fmla="*/ 36 h 139"/>
                <a:gd name="T50" fmla="*/ 196 w 247"/>
                <a:gd name="T51" fmla="*/ 27 h 139"/>
                <a:gd name="T52" fmla="*/ 185 w 247"/>
                <a:gd name="T53" fmla="*/ 19 h 139"/>
                <a:gd name="T54" fmla="*/ 171 w 247"/>
                <a:gd name="T55" fmla="*/ 17 h 139"/>
                <a:gd name="T56" fmla="*/ 154 w 247"/>
                <a:gd name="T57" fmla="*/ 21 h 139"/>
                <a:gd name="T58" fmla="*/ 139 w 247"/>
                <a:gd name="T59" fmla="*/ 33 h 139"/>
                <a:gd name="T60" fmla="*/ 126 w 247"/>
                <a:gd name="T61" fmla="*/ 44 h 139"/>
                <a:gd name="T62" fmla="*/ 114 w 247"/>
                <a:gd name="T63" fmla="*/ 61 h 139"/>
                <a:gd name="T64" fmla="*/ 105 w 247"/>
                <a:gd name="T65" fmla="*/ 76 h 139"/>
                <a:gd name="T66" fmla="*/ 95 w 247"/>
                <a:gd name="T67" fmla="*/ 92 h 139"/>
                <a:gd name="T68" fmla="*/ 88 w 247"/>
                <a:gd name="T69" fmla="*/ 103 h 139"/>
                <a:gd name="T70" fmla="*/ 82 w 247"/>
                <a:gd name="T71" fmla="*/ 113 h 139"/>
                <a:gd name="T72" fmla="*/ 67 w 247"/>
                <a:gd name="T73" fmla="*/ 122 h 139"/>
                <a:gd name="T74" fmla="*/ 53 w 247"/>
                <a:gd name="T75" fmla="*/ 130 h 139"/>
                <a:gd name="T76" fmla="*/ 38 w 247"/>
                <a:gd name="T77" fmla="*/ 135 h 139"/>
                <a:gd name="T78" fmla="*/ 21 w 247"/>
                <a:gd name="T79" fmla="*/ 139 h 139"/>
                <a:gd name="T80" fmla="*/ 8 w 247"/>
                <a:gd name="T81" fmla="*/ 139 h 139"/>
                <a:gd name="T82" fmla="*/ 2 w 247"/>
                <a:gd name="T83" fmla="*/ 133 h 139"/>
                <a:gd name="T84" fmla="*/ 0 w 247"/>
                <a:gd name="T85" fmla="*/ 12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7" h="139">
                  <a:moveTo>
                    <a:pt x="0" y="126"/>
                  </a:moveTo>
                  <a:lnTo>
                    <a:pt x="2" y="126"/>
                  </a:lnTo>
                  <a:lnTo>
                    <a:pt x="6" y="126"/>
                  </a:lnTo>
                  <a:lnTo>
                    <a:pt x="13" y="126"/>
                  </a:lnTo>
                  <a:lnTo>
                    <a:pt x="23" y="126"/>
                  </a:lnTo>
                  <a:lnTo>
                    <a:pt x="32" y="122"/>
                  </a:lnTo>
                  <a:lnTo>
                    <a:pt x="44" y="120"/>
                  </a:lnTo>
                  <a:lnTo>
                    <a:pt x="52" y="114"/>
                  </a:lnTo>
                  <a:lnTo>
                    <a:pt x="61" y="109"/>
                  </a:lnTo>
                  <a:lnTo>
                    <a:pt x="65" y="103"/>
                  </a:lnTo>
                  <a:lnTo>
                    <a:pt x="67" y="97"/>
                  </a:lnTo>
                  <a:lnTo>
                    <a:pt x="72" y="92"/>
                  </a:lnTo>
                  <a:lnTo>
                    <a:pt x="76" y="86"/>
                  </a:lnTo>
                  <a:lnTo>
                    <a:pt x="82" y="76"/>
                  </a:lnTo>
                  <a:lnTo>
                    <a:pt x="88" y="71"/>
                  </a:lnTo>
                  <a:lnTo>
                    <a:pt x="93" y="61"/>
                  </a:lnTo>
                  <a:lnTo>
                    <a:pt x="101" y="55"/>
                  </a:lnTo>
                  <a:lnTo>
                    <a:pt x="107" y="48"/>
                  </a:lnTo>
                  <a:lnTo>
                    <a:pt x="114" y="40"/>
                  </a:lnTo>
                  <a:lnTo>
                    <a:pt x="122" y="33"/>
                  </a:lnTo>
                  <a:lnTo>
                    <a:pt x="131" y="27"/>
                  </a:lnTo>
                  <a:lnTo>
                    <a:pt x="139" y="19"/>
                  </a:lnTo>
                  <a:lnTo>
                    <a:pt x="148" y="14"/>
                  </a:lnTo>
                  <a:lnTo>
                    <a:pt x="158" y="10"/>
                  </a:lnTo>
                  <a:lnTo>
                    <a:pt x="169" y="6"/>
                  </a:lnTo>
                  <a:lnTo>
                    <a:pt x="179" y="0"/>
                  </a:lnTo>
                  <a:lnTo>
                    <a:pt x="188" y="0"/>
                  </a:lnTo>
                  <a:lnTo>
                    <a:pt x="196" y="0"/>
                  </a:lnTo>
                  <a:lnTo>
                    <a:pt x="204" y="2"/>
                  </a:lnTo>
                  <a:lnTo>
                    <a:pt x="209" y="6"/>
                  </a:lnTo>
                  <a:lnTo>
                    <a:pt x="217" y="10"/>
                  </a:lnTo>
                  <a:lnTo>
                    <a:pt x="221" y="16"/>
                  </a:lnTo>
                  <a:lnTo>
                    <a:pt x="226" y="23"/>
                  </a:lnTo>
                  <a:lnTo>
                    <a:pt x="230" y="29"/>
                  </a:lnTo>
                  <a:lnTo>
                    <a:pt x="234" y="36"/>
                  </a:lnTo>
                  <a:lnTo>
                    <a:pt x="236" y="44"/>
                  </a:lnTo>
                  <a:lnTo>
                    <a:pt x="240" y="55"/>
                  </a:lnTo>
                  <a:lnTo>
                    <a:pt x="240" y="63"/>
                  </a:lnTo>
                  <a:lnTo>
                    <a:pt x="244" y="74"/>
                  </a:lnTo>
                  <a:lnTo>
                    <a:pt x="244" y="82"/>
                  </a:lnTo>
                  <a:lnTo>
                    <a:pt x="247" y="94"/>
                  </a:lnTo>
                  <a:lnTo>
                    <a:pt x="209" y="88"/>
                  </a:lnTo>
                  <a:lnTo>
                    <a:pt x="209" y="84"/>
                  </a:lnTo>
                  <a:lnTo>
                    <a:pt x="209" y="76"/>
                  </a:lnTo>
                  <a:lnTo>
                    <a:pt x="207" y="69"/>
                  </a:lnTo>
                  <a:lnTo>
                    <a:pt x="207" y="63"/>
                  </a:lnTo>
                  <a:lnTo>
                    <a:pt x="205" y="55"/>
                  </a:lnTo>
                  <a:lnTo>
                    <a:pt x="205" y="50"/>
                  </a:lnTo>
                  <a:lnTo>
                    <a:pt x="204" y="44"/>
                  </a:lnTo>
                  <a:lnTo>
                    <a:pt x="202" y="36"/>
                  </a:lnTo>
                  <a:lnTo>
                    <a:pt x="198" y="31"/>
                  </a:lnTo>
                  <a:lnTo>
                    <a:pt x="196" y="27"/>
                  </a:lnTo>
                  <a:lnTo>
                    <a:pt x="190" y="21"/>
                  </a:lnTo>
                  <a:lnTo>
                    <a:pt x="185" y="19"/>
                  </a:lnTo>
                  <a:lnTo>
                    <a:pt x="179" y="17"/>
                  </a:lnTo>
                  <a:lnTo>
                    <a:pt x="171" y="17"/>
                  </a:lnTo>
                  <a:lnTo>
                    <a:pt x="162" y="17"/>
                  </a:lnTo>
                  <a:lnTo>
                    <a:pt x="154" y="21"/>
                  </a:lnTo>
                  <a:lnTo>
                    <a:pt x="147" y="25"/>
                  </a:lnTo>
                  <a:lnTo>
                    <a:pt x="139" y="33"/>
                  </a:lnTo>
                  <a:lnTo>
                    <a:pt x="131" y="38"/>
                  </a:lnTo>
                  <a:lnTo>
                    <a:pt x="126" y="44"/>
                  </a:lnTo>
                  <a:lnTo>
                    <a:pt x="120" y="54"/>
                  </a:lnTo>
                  <a:lnTo>
                    <a:pt x="114" y="61"/>
                  </a:lnTo>
                  <a:lnTo>
                    <a:pt x="109" y="69"/>
                  </a:lnTo>
                  <a:lnTo>
                    <a:pt x="105" y="76"/>
                  </a:lnTo>
                  <a:lnTo>
                    <a:pt x="99" y="82"/>
                  </a:lnTo>
                  <a:lnTo>
                    <a:pt x="95" y="92"/>
                  </a:lnTo>
                  <a:lnTo>
                    <a:pt x="91" y="97"/>
                  </a:lnTo>
                  <a:lnTo>
                    <a:pt x="88" y="103"/>
                  </a:lnTo>
                  <a:lnTo>
                    <a:pt x="84" y="107"/>
                  </a:lnTo>
                  <a:lnTo>
                    <a:pt x="82" y="113"/>
                  </a:lnTo>
                  <a:lnTo>
                    <a:pt x="74" y="116"/>
                  </a:lnTo>
                  <a:lnTo>
                    <a:pt x="67" y="122"/>
                  </a:lnTo>
                  <a:lnTo>
                    <a:pt x="59" y="126"/>
                  </a:lnTo>
                  <a:lnTo>
                    <a:pt x="53" y="130"/>
                  </a:lnTo>
                  <a:lnTo>
                    <a:pt x="44" y="133"/>
                  </a:lnTo>
                  <a:lnTo>
                    <a:pt x="38" y="135"/>
                  </a:lnTo>
                  <a:lnTo>
                    <a:pt x="29" y="137"/>
                  </a:lnTo>
                  <a:lnTo>
                    <a:pt x="21" y="139"/>
                  </a:lnTo>
                  <a:lnTo>
                    <a:pt x="13" y="139"/>
                  </a:lnTo>
                  <a:lnTo>
                    <a:pt x="8" y="139"/>
                  </a:lnTo>
                  <a:lnTo>
                    <a:pt x="2" y="135"/>
                  </a:lnTo>
                  <a:lnTo>
                    <a:pt x="2" y="133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9" name="Freeform 63"/>
            <p:cNvSpPr>
              <a:spLocks/>
            </p:cNvSpPr>
            <p:nvPr/>
          </p:nvSpPr>
          <p:spPr bwMode="auto">
            <a:xfrm>
              <a:off x="3008" y="1982"/>
              <a:ext cx="157" cy="105"/>
            </a:xfrm>
            <a:custGeom>
              <a:avLst/>
              <a:gdLst>
                <a:gd name="T0" fmla="*/ 9 w 313"/>
                <a:gd name="T1" fmla="*/ 112 h 209"/>
                <a:gd name="T2" fmla="*/ 17 w 313"/>
                <a:gd name="T3" fmla="*/ 99 h 209"/>
                <a:gd name="T4" fmla="*/ 32 w 313"/>
                <a:gd name="T5" fmla="*/ 82 h 209"/>
                <a:gd name="T6" fmla="*/ 47 w 313"/>
                <a:gd name="T7" fmla="*/ 66 h 209"/>
                <a:gd name="T8" fmla="*/ 61 w 313"/>
                <a:gd name="T9" fmla="*/ 55 h 209"/>
                <a:gd name="T10" fmla="*/ 74 w 313"/>
                <a:gd name="T11" fmla="*/ 46 h 209"/>
                <a:gd name="T12" fmla="*/ 87 w 313"/>
                <a:gd name="T13" fmla="*/ 34 h 209"/>
                <a:gd name="T14" fmla="*/ 102 w 313"/>
                <a:gd name="T15" fmla="*/ 27 h 209"/>
                <a:gd name="T16" fmla="*/ 120 w 313"/>
                <a:gd name="T17" fmla="*/ 19 h 209"/>
                <a:gd name="T18" fmla="*/ 137 w 313"/>
                <a:gd name="T19" fmla="*/ 13 h 209"/>
                <a:gd name="T20" fmla="*/ 154 w 313"/>
                <a:gd name="T21" fmla="*/ 13 h 209"/>
                <a:gd name="T22" fmla="*/ 175 w 313"/>
                <a:gd name="T23" fmla="*/ 13 h 209"/>
                <a:gd name="T24" fmla="*/ 194 w 313"/>
                <a:gd name="T25" fmla="*/ 17 h 209"/>
                <a:gd name="T26" fmla="*/ 211 w 313"/>
                <a:gd name="T27" fmla="*/ 25 h 209"/>
                <a:gd name="T28" fmla="*/ 228 w 313"/>
                <a:gd name="T29" fmla="*/ 34 h 209"/>
                <a:gd name="T30" fmla="*/ 241 w 313"/>
                <a:gd name="T31" fmla="*/ 46 h 209"/>
                <a:gd name="T32" fmla="*/ 251 w 313"/>
                <a:gd name="T33" fmla="*/ 59 h 209"/>
                <a:gd name="T34" fmla="*/ 260 w 313"/>
                <a:gd name="T35" fmla="*/ 70 h 209"/>
                <a:gd name="T36" fmla="*/ 266 w 313"/>
                <a:gd name="T37" fmla="*/ 84 h 209"/>
                <a:gd name="T38" fmla="*/ 272 w 313"/>
                <a:gd name="T39" fmla="*/ 99 h 209"/>
                <a:gd name="T40" fmla="*/ 275 w 313"/>
                <a:gd name="T41" fmla="*/ 112 h 209"/>
                <a:gd name="T42" fmla="*/ 277 w 313"/>
                <a:gd name="T43" fmla="*/ 125 h 209"/>
                <a:gd name="T44" fmla="*/ 279 w 313"/>
                <a:gd name="T45" fmla="*/ 139 h 209"/>
                <a:gd name="T46" fmla="*/ 281 w 313"/>
                <a:gd name="T47" fmla="*/ 156 h 209"/>
                <a:gd name="T48" fmla="*/ 279 w 313"/>
                <a:gd name="T49" fmla="*/ 175 h 209"/>
                <a:gd name="T50" fmla="*/ 277 w 313"/>
                <a:gd name="T51" fmla="*/ 186 h 209"/>
                <a:gd name="T52" fmla="*/ 313 w 313"/>
                <a:gd name="T53" fmla="*/ 209 h 209"/>
                <a:gd name="T54" fmla="*/ 313 w 313"/>
                <a:gd name="T55" fmla="*/ 201 h 209"/>
                <a:gd name="T56" fmla="*/ 313 w 313"/>
                <a:gd name="T57" fmla="*/ 182 h 209"/>
                <a:gd name="T58" fmla="*/ 313 w 313"/>
                <a:gd name="T59" fmla="*/ 167 h 209"/>
                <a:gd name="T60" fmla="*/ 312 w 313"/>
                <a:gd name="T61" fmla="*/ 152 h 209"/>
                <a:gd name="T62" fmla="*/ 310 w 313"/>
                <a:gd name="T63" fmla="*/ 137 h 209"/>
                <a:gd name="T64" fmla="*/ 308 w 313"/>
                <a:gd name="T65" fmla="*/ 120 h 209"/>
                <a:gd name="T66" fmla="*/ 302 w 313"/>
                <a:gd name="T67" fmla="*/ 103 h 209"/>
                <a:gd name="T68" fmla="*/ 296 w 313"/>
                <a:gd name="T69" fmla="*/ 84 h 209"/>
                <a:gd name="T70" fmla="*/ 287 w 313"/>
                <a:gd name="T71" fmla="*/ 66 h 209"/>
                <a:gd name="T72" fmla="*/ 279 w 313"/>
                <a:gd name="T73" fmla="*/ 51 h 209"/>
                <a:gd name="T74" fmla="*/ 268 w 313"/>
                <a:gd name="T75" fmla="*/ 38 h 209"/>
                <a:gd name="T76" fmla="*/ 255 w 313"/>
                <a:gd name="T77" fmla="*/ 25 h 209"/>
                <a:gd name="T78" fmla="*/ 239 w 313"/>
                <a:gd name="T79" fmla="*/ 13 h 209"/>
                <a:gd name="T80" fmla="*/ 222 w 313"/>
                <a:gd name="T81" fmla="*/ 8 h 209"/>
                <a:gd name="T82" fmla="*/ 201 w 313"/>
                <a:gd name="T83" fmla="*/ 2 h 209"/>
                <a:gd name="T84" fmla="*/ 182 w 313"/>
                <a:gd name="T85" fmla="*/ 0 h 209"/>
                <a:gd name="T86" fmla="*/ 165 w 313"/>
                <a:gd name="T87" fmla="*/ 0 h 209"/>
                <a:gd name="T88" fmla="*/ 148 w 313"/>
                <a:gd name="T89" fmla="*/ 2 h 209"/>
                <a:gd name="T90" fmla="*/ 131 w 313"/>
                <a:gd name="T91" fmla="*/ 4 h 209"/>
                <a:gd name="T92" fmla="*/ 114 w 313"/>
                <a:gd name="T93" fmla="*/ 9 h 209"/>
                <a:gd name="T94" fmla="*/ 99 w 313"/>
                <a:gd name="T95" fmla="*/ 17 h 209"/>
                <a:gd name="T96" fmla="*/ 85 w 313"/>
                <a:gd name="T97" fmla="*/ 25 h 209"/>
                <a:gd name="T98" fmla="*/ 70 w 313"/>
                <a:gd name="T99" fmla="*/ 34 h 209"/>
                <a:gd name="T100" fmla="*/ 57 w 313"/>
                <a:gd name="T101" fmla="*/ 44 h 209"/>
                <a:gd name="T102" fmla="*/ 43 w 313"/>
                <a:gd name="T103" fmla="*/ 55 h 209"/>
                <a:gd name="T104" fmla="*/ 34 w 313"/>
                <a:gd name="T105" fmla="*/ 66 h 209"/>
                <a:gd name="T106" fmla="*/ 13 w 313"/>
                <a:gd name="T107" fmla="*/ 87 h 209"/>
                <a:gd name="T108" fmla="*/ 0 w 313"/>
                <a:gd name="T109" fmla="*/ 110 h 209"/>
                <a:gd name="T110" fmla="*/ 9 w 313"/>
                <a:gd name="T111" fmla="*/ 11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209">
                  <a:moveTo>
                    <a:pt x="9" y="116"/>
                  </a:moveTo>
                  <a:lnTo>
                    <a:pt x="9" y="112"/>
                  </a:lnTo>
                  <a:lnTo>
                    <a:pt x="13" y="106"/>
                  </a:lnTo>
                  <a:lnTo>
                    <a:pt x="17" y="99"/>
                  </a:lnTo>
                  <a:lnTo>
                    <a:pt x="24" y="91"/>
                  </a:lnTo>
                  <a:lnTo>
                    <a:pt x="32" y="82"/>
                  </a:lnTo>
                  <a:lnTo>
                    <a:pt x="43" y="72"/>
                  </a:lnTo>
                  <a:lnTo>
                    <a:pt x="47" y="66"/>
                  </a:lnTo>
                  <a:lnTo>
                    <a:pt x="55" y="61"/>
                  </a:lnTo>
                  <a:lnTo>
                    <a:pt x="61" y="55"/>
                  </a:lnTo>
                  <a:lnTo>
                    <a:pt x="68" y="51"/>
                  </a:lnTo>
                  <a:lnTo>
                    <a:pt x="74" y="46"/>
                  </a:lnTo>
                  <a:lnTo>
                    <a:pt x="82" y="40"/>
                  </a:lnTo>
                  <a:lnTo>
                    <a:pt x="87" y="34"/>
                  </a:lnTo>
                  <a:lnTo>
                    <a:pt x="97" y="32"/>
                  </a:lnTo>
                  <a:lnTo>
                    <a:pt x="102" y="27"/>
                  </a:lnTo>
                  <a:lnTo>
                    <a:pt x="112" y="23"/>
                  </a:lnTo>
                  <a:lnTo>
                    <a:pt x="120" y="19"/>
                  </a:lnTo>
                  <a:lnTo>
                    <a:pt x="129" y="17"/>
                  </a:lnTo>
                  <a:lnTo>
                    <a:pt x="137" y="13"/>
                  </a:lnTo>
                  <a:lnTo>
                    <a:pt x="146" y="13"/>
                  </a:lnTo>
                  <a:lnTo>
                    <a:pt x="154" y="13"/>
                  </a:lnTo>
                  <a:lnTo>
                    <a:pt x="165" y="13"/>
                  </a:lnTo>
                  <a:lnTo>
                    <a:pt x="175" y="13"/>
                  </a:lnTo>
                  <a:lnTo>
                    <a:pt x="184" y="15"/>
                  </a:lnTo>
                  <a:lnTo>
                    <a:pt x="194" y="17"/>
                  </a:lnTo>
                  <a:lnTo>
                    <a:pt x="203" y="23"/>
                  </a:lnTo>
                  <a:lnTo>
                    <a:pt x="211" y="25"/>
                  </a:lnTo>
                  <a:lnTo>
                    <a:pt x="220" y="30"/>
                  </a:lnTo>
                  <a:lnTo>
                    <a:pt x="228" y="34"/>
                  </a:lnTo>
                  <a:lnTo>
                    <a:pt x="236" y="40"/>
                  </a:lnTo>
                  <a:lnTo>
                    <a:pt x="241" y="46"/>
                  </a:lnTo>
                  <a:lnTo>
                    <a:pt x="247" y="51"/>
                  </a:lnTo>
                  <a:lnTo>
                    <a:pt x="251" y="59"/>
                  </a:lnTo>
                  <a:lnTo>
                    <a:pt x="258" y="65"/>
                  </a:lnTo>
                  <a:lnTo>
                    <a:pt x="260" y="70"/>
                  </a:lnTo>
                  <a:lnTo>
                    <a:pt x="264" y="78"/>
                  </a:lnTo>
                  <a:lnTo>
                    <a:pt x="266" y="84"/>
                  </a:lnTo>
                  <a:lnTo>
                    <a:pt x="270" y="91"/>
                  </a:lnTo>
                  <a:lnTo>
                    <a:pt x="272" y="99"/>
                  </a:lnTo>
                  <a:lnTo>
                    <a:pt x="274" y="104"/>
                  </a:lnTo>
                  <a:lnTo>
                    <a:pt x="275" y="112"/>
                  </a:lnTo>
                  <a:lnTo>
                    <a:pt x="277" y="120"/>
                  </a:lnTo>
                  <a:lnTo>
                    <a:pt x="277" y="125"/>
                  </a:lnTo>
                  <a:lnTo>
                    <a:pt x="279" y="133"/>
                  </a:lnTo>
                  <a:lnTo>
                    <a:pt x="279" y="139"/>
                  </a:lnTo>
                  <a:lnTo>
                    <a:pt x="281" y="146"/>
                  </a:lnTo>
                  <a:lnTo>
                    <a:pt x="281" y="156"/>
                  </a:lnTo>
                  <a:lnTo>
                    <a:pt x="281" y="167"/>
                  </a:lnTo>
                  <a:lnTo>
                    <a:pt x="279" y="175"/>
                  </a:lnTo>
                  <a:lnTo>
                    <a:pt x="277" y="182"/>
                  </a:lnTo>
                  <a:lnTo>
                    <a:pt x="277" y="186"/>
                  </a:lnTo>
                  <a:lnTo>
                    <a:pt x="277" y="188"/>
                  </a:lnTo>
                  <a:lnTo>
                    <a:pt x="313" y="209"/>
                  </a:lnTo>
                  <a:lnTo>
                    <a:pt x="313" y="207"/>
                  </a:lnTo>
                  <a:lnTo>
                    <a:pt x="313" y="201"/>
                  </a:lnTo>
                  <a:lnTo>
                    <a:pt x="313" y="192"/>
                  </a:lnTo>
                  <a:lnTo>
                    <a:pt x="313" y="182"/>
                  </a:lnTo>
                  <a:lnTo>
                    <a:pt x="313" y="175"/>
                  </a:lnTo>
                  <a:lnTo>
                    <a:pt x="313" y="167"/>
                  </a:lnTo>
                  <a:lnTo>
                    <a:pt x="312" y="160"/>
                  </a:lnTo>
                  <a:lnTo>
                    <a:pt x="312" y="152"/>
                  </a:lnTo>
                  <a:lnTo>
                    <a:pt x="310" y="144"/>
                  </a:lnTo>
                  <a:lnTo>
                    <a:pt x="310" y="137"/>
                  </a:lnTo>
                  <a:lnTo>
                    <a:pt x="308" y="129"/>
                  </a:lnTo>
                  <a:lnTo>
                    <a:pt x="308" y="120"/>
                  </a:lnTo>
                  <a:lnTo>
                    <a:pt x="304" y="110"/>
                  </a:lnTo>
                  <a:lnTo>
                    <a:pt x="302" y="103"/>
                  </a:lnTo>
                  <a:lnTo>
                    <a:pt x="298" y="93"/>
                  </a:lnTo>
                  <a:lnTo>
                    <a:pt x="296" y="84"/>
                  </a:lnTo>
                  <a:lnTo>
                    <a:pt x="291" y="76"/>
                  </a:lnTo>
                  <a:lnTo>
                    <a:pt x="287" y="66"/>
                  </a:lnTo>
                  <a:lnTo>
                    <a:pt x="283" y="59"/>
                  </a:lnTo>
                  <a:lnTo>
                    <a:pt x="279" y="51"/>
                  </a:lnTo>
                  <a:lnTo>
                    <a:pt x="274" y="44"/>
                  </a:lnTo>
                  <a:lnTo>
                    <a:pt x="268" y="38"/>
                  </a:lnTo>
                  <a:lnTo>
                    <a:pt x="260" y="30"/>
                  </a:lnTo>
                  <a:lnTo>
                    <a:pt x="255" y="25"/>
                  </a:lnTo>
                  <a:lnTo>
                    <a:pt x="245" y="17"/>
                  </a:lnTo>
                  <a:lnTo>
                    <a:pt x="239" y="13"/>
                  </a:lnTo>
                  <a:lnTo>
                    <a:pt x="230" y="9"/>
                  </a:lnTo>
                  <a:lnTo>
                    <a:pt x="222" y="8"/>
                  </a:lnTo>
                  <a:lnTo>
                    <a:pt x="211" y="4"/>
                  </a:lnTo>
                  <a:lnTo>
                    <a:pt x="201" y="2"/>
                  </a:lnTo>
                  <a:lnTo>
                    <a:pt x="192" y="0"/>
                  </a:lnTo>
                  <a:lnTo>
                    <a:pt x="182" y="0"/>
                  </a:lnTo>
                  <a:lnTo>
                    <a:pt x="173" y="0"/>
                  </a:lnTo>
                  <a:lnTo>
                    <a:pt x="165" y="0"/>
                  </a:lnTo>
                  <a:lnTo>
                    <a:pt x="156" y="0"/>
                  </a:lnTo>
                  <a:lnTo>
                    <a:pt x="148" y="2"/>
                  </a:lnTo>
                  <a:lnTo>
                    <a:pt x="139" y="2"/>
                  </a:lnTo>
                  <a:lnTo>
                    <a:pt x="131" y="4"/>
                  </a:lnTo>
                  <a:lnTo>
                    <a:pt x="121" y="6"/>
                  </a:lnTo>
                  <a:lnTo>
                    <a:pt x="114" y="9"/>
                  </a:lnTo>
                  <a:lnTo>
                    <a:pt x="104" y="13"/>
                  </a:lnTo>
                  <a:lnTo>
                    <a:pt x="99" y="17"/>
                  </a:lnTo>
                  <a:lnTo>
                    <a:pt x="91" y="21"/>
                  </a:lnTo>
                  <a:lnTo>
                    <a:pt x="85" y="25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3" y="38"/>
                  </a:lnTo>
                  <a:lnTo>
                    <a:pt x="57" y="44"/>
                  </a:lnTo>
                  <a:lnTo>
                    <a:pt x="49" y="49"/>
                  </a:lnTo>
                  <a:lnTo>
                    <a:pt x="43" y="55"/>
                  </a:lnTo>
                  <a:lnTo>
                    <a:pt x="38" y="59"/>
                  </a:lnTo>
                  <a:lnTo>
                    <a:pt x="34" y="66"/>
                  </a:lnTo>
                  <a:lnTo>
                    <a:pt x="23" y="76"/>
                  </a:lnTo>
                  <a:lnTo>
                    <a:pt x="13" y="87"/>
                  </a:lnTo>
                  <a:lnTo>
                    <a:pt x="5" y="99"/>
                  </a:lnTo>
                  <a:lnTo>
                    <a:pt x="0" y="110"/>
                  </a:lnTo>
                  <a:lnTo>
                    <a:pt x="9" y="116"/>
                  </a:lnTo>
                  <a:lnTo>
                    <a:pt x="9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0" name="Freeform 64"/>
            <p:cNvSpPr>
              <a:spLocks/>
            </p:cNvSpPr>
            <p:nvPr/>
          </p:nvSpPr>
          <p:spPr bwMode="auto">
            <a:xfrm>
              <a:off x="3118" y="2072"/>
              <a:ext cx="166" cy="243"/>
            </a:xfrm>
            <a:custGeom>
              <a:avLst/>
              <a:gdLst>
                <a:gd name="T0" fmla="*/ 217 w 331"/>
                <a:gd name="T1" fmla="*/ 98 h 484"/>
                <a:gd name="T2" fmla="*/ 234 w 331"/>
                <a:gd name="T3" fmla="*/ 68 h 484"/>
                <a:gd name="T4" fmla="*/ 200 w 331"/>
                <a:gd name="T5" fmla="*/ 51 h 484"/>
                <a:gd name="T6" fmla="*/ 175 w 331"/>
                <a:gd name="T7" fmla="*/ 62 h 484"/>
                <a:gd name="T8" fmla="*/ 169 w 331"/>
                <a:gd name="T9" fmla="*/ 55 h 484"/>
                <a:gd name="T10" fmla="*/ 181 w 331"/>
                <a:gd name="T11" fmla="*/ 26 h 484"/>
                <a:gd name="T12" fmla="*/ 217 w 331"/>
                <a:gd name="T13" fmla="*/ 3 h 484"/>
                <a:gd name="T14" fmla="*/ 257 w 331"/>
                <a:gd name="T15" fmla="*/ 3 h 484"/>
                <a:gd name="T16" fmla="*/ 297 w 331"/>
                <a:gd name="T17" fmla="*/ 26 h 484"/>
                <a:gd name="T18" fmla="*/ 322 w 331"/>
                <a:gd name="T19" fmla="*/ 70 h 484"/>
                <a:gd name="T20" fmla="*/ 329 w 331"/>
                <a:gd name="T21" fmla="*/ 100 h 484"/>
                <a:gd name="T22" fmla="*/ 327 w 331"/>
                <a:gd name="T23" fmla="*/ 138 h 484"/>
                <a:gd name="T24" fmla="*/ 322 w 331"/>
                <a:gd name="T25" fmla="*/ 165 h 484"/>
                <a:gd name="T26" fmla="*/ 312 w 331"/>
                <a:gd name="T27" fmla="*/ 182 h 484"/>
                <a:gd name="T28" fmla="*/ 320 w 331"/>
                <a:gd name="T29" fmla="*/ 205 h 484"/>
                <a:gd name="T30" fmla="*/ 323 w 331"/>
                <a:gd name="T31" fmla="*/ 241 h 484"/>
                <a:gd name="T32" fmla="*/ 320 w 331"/>
                <a:gd name="T33" fmla="*/ 271 h 484"/>
                <a:gd name="T34" fmla="*/ 306 w 331"/>
                <a:gd name="T35" fmla="*/ 304 h 484"/>
                <a:gd name="T36" fmla="*/ 282 w 331"/>
                <a:gd name="T37" fmla="*/ 332 h 484"/>
                <a:gd name="T38" fmla="*/ 251 w 331"/>
                <a:gd name="T39" fmla="*/ 353 h 484"/>
                <a:gd name="T40" fmla="*/ 225 w 331"/>
                <a:gd name="T41" fmla="*/ 365 h 484"/>
                <a:gd name="T42" fmla="*/ 209 w 331"/>
                <a:gd name="T43" fmla="*/ 378 h 484"/>
                <a:gd name="T44" fmla="*/ 185 w 331"/>
                <a:gd name="T45" fmla="*/ 418 h 484"/>
                <a:gd name="T46" fmla="*/ 162 w 331"/>
                <a:gd name="T47" fmla="*/ 444 h 484"/>
                <a:gd name="T48" fmla="*/ 131 w 331"/>
                <a:gd name="T49" fmla="*/ 465 h 484"/>
                <a:gd name="T50" fmla="*/ 95 w 331"/>
                <a:gd name="T51" fmla="*/ 482 h 484"/>
                <a:gd name="T52" fmla="*/ 52 w 331"/>
                <a:gd name="T53" fmla="*/ 484 h 484"/>
                <a:gd name="T54" fmla="*/ 25 w 331"/>
                <a:gd name="T55" fmla="*/ 480 h 484"/>
                <a:gd name="T56" fmla="*/ 0 w 331"/>
                <a:gd name="T57" fmla="*/ 471 h 484"/>
                <a:gd name="T58" fmla="*/ 29 w 331"/>
                <a:gd name="T59" fmla="*/ 461 h 484"/>
                <a:gd name="T60" fmla="*/ 57 w 331"/>
                <a:gd name="T61" fmla="*/ 469 h 484"/>
                <a:gd name="T62" fmla="*/ 88 w 331"/>
                <a:gd name="T63" fmla="*/ 465 h 484"/>
                <a:gd name="T64" fmla="*/ 122 w 331"/>
                <a:gd name="T65" fmla="*/ 448 h 484"/>
                <a:gd name="T66" fmla="*/ 150 w 331"/>
                <a:gd name="T67" fmla="*/ 429 h 484"/>
                <a:gd name="T68" fmla="*/ 185 w 331"/>
                <a:gd name="T69" fmla="*/ 387 h 484"/>
                <a:gd name="T70" fmla="*/ 198 w 331"/>
                <a:gd name="T71" fmla="*/ 365 h 484"/>
                <a:gd name="T72" fmla="*/ 217 w 331"/>
                <a:gd name="T73" fmla="*/ 353 h 484"/>
                <a:gd name="T74" fmla="*/ 246 w 331"/>
                <a:gd name="T75" fmla="*/ 336 h 484"/>
                <a:gd name="T76" fmla="*/ 282 w 331"/>
                <a:gd name="T77" fmla="*/ 304 h 484"/>
                <a:gd name="T78" fmla="*/ 299 w 331"/>
                <a:gd name="T79" fmla="*/ 273 h 484"/>
                <a:gd name="T80" fmla="*/ 306 w 331"/>
                <a:gd name="T81" fmla="*/ 243 h 484"/>
                <a:gd name="T82" fmla="*/ 304 w 331"/>
                <a:gd name="T83" fmla="*/ 209 h 484"/>
                <a:gd name="T84" fmla="*/ 291 w 331"/>
                <a:gd name="T85" fmla="*/ 211 h 484"/>
                <a:gd name="T86" fmla="*/ 265 w 331"/>
                <a:gd name="T87" fmla="*/ 226 h 484"/>
                <a:gd name="T88" fmla="*/ 230 w 331"/>
                <a:gd name="T89" fmla="*/ 228 h 484"/>
                <a:gd name="T90" fmla="*/ 223 w 331"/>
                <a:gd name="T91" fmla="*/ 207 h 484"/>
                <a:gd name="T92" fmla="*/ 251 w 331"/>
                <a:gd name="T93" fmla="*/ 203 h 484"/>
                <a:gd name="T94" fmla="*/ 289 w 331"/>
                <a:gd name="T95" fmla="*/ 186 h 484"/>
                <a:gd name="T96" fmla="*/ 310 w 331"/>
                <a:gd name="T97" fmla="*/ 153 h 484"/>
                <a:gd name="T98" fmla="*/ 318 w 331"/>
                <a:gd name="T99" fmla="*/ 123 h 484"/>
                <a:gd name="T100" fmla="*/ 316 w 331"/>
                <a:gd name="T101" fmla="*/ 85 h 484"/>
                <a:gd name="T102" fmla="*/ 304 w 331"/>
                <a:gd name="T103" fmla="*/ 53 h 484"/>
                <a:gd name="T104" fmla="*/ 278 w 331"/>
                <a:gd name="T105" fmla="*/ 24 h 484"/>
                <a:gd name="T106" fmla="*/ 236 w 331"/>
                <a:gd name="T107" fmla="*/ 13 h 484"/>
                <a:gd name="T108" fmla="*/ 202 w 331"/>
                <a:gd name="T109" fmla="*/ 26 h 484"/>
                <a:gd name="T110" fmla="*/ 202 w 331"/>
                <a:gd name="T111" fmla="*/ 36 h 484"/>
                <a:gd name="T112" fmla="*/ 238 w 331"/>
                <a:gd name="T113" fmla="*/ 45 h 484"/>
                <a:gd name="T114" fmla="*/ 249 w 331"/>
                <a:gd name="T115" fmla="*/ 70 h 484"/>
                <a:gd name="T116" fmla="*/ 246 w 331"/>
                <a:gd name="T117" fmla="*/ 98 h 484"/>
                <a:gd name="T118" fmla="*/ 219 w 331"/>
                <a:gd name="T119" fmla="*/ 127 h 484"/>
                <a:gd name="T120" fmla="*/ 204 w 331"/>
                <a:gd name="T121" fmla="*/ 11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1" h="484">
                  <a:moveTo>
                    <a:pt x="204" y="110"/>
                  </a:moveTo>
                  <a:lnTo>
                    <a:pt x="204" y="106"/>
                  </a:lnTo>
                  <a:lnTo>
                    <a:pt x="211" y="104"/>
                  </a:lnTo>
                  <a:lnTo>
                    <a:pt x="217" y="98"/>
                  </a:lnTo>
                  <a:lnTo>
                    <a:pt x="225" y="93"/>
                  </a:lnTo>
                  <a:lnTo>
                    <a:pt x="230" y="85"/>
                  </a:lnTo>
                  <a:lnTo>
                    <a:pt x="234" y="77"/>
                  </a:lnTo>
                  <a:lnTo>
                    <a:pt x="234" y="68"/>
                  </a:lnTo>
                  <a:lnTo>
                    <a:pt x="228" y="62"/>
                  </a:lnTo>
                  <a:lnTo>
                    <a:pt x="219" y="55"/>
                  </a:lnTo>
                  <a:lnTo>
                    <a:pt x="211" y="53"/>
                  </a:lnTo>
                  <a:lnTo>
                    <a:pt x="200" y="51"/>
                  </a:lnTo>
                  <a:lnTo>
                    <a:pt x="192" y="55"/>
                  </a:lnTo>
                  <a:lnTo>
                    <a:pt x="185" y="57"/>
                  </a:lnTo>
                  <a:lnTo>
                    <a:pt x="179" y="60"/>
                  </a:lnTo>
                  <a:lnTo>
                    <a:pt x="175" y="62"/>
                  </a:lnTo>
                  <a:lnTo>
                    <a:pt x="175" y="64"/>
                  </a:lnTo>
                  <a:lnTo>
                    <a:pt x="173" y="62"/>
                  </a:lnTo>
                  <a:lnTo>
                    <a:pt x="171" y="58"/>
                  </a:lnTo>
                  <a:lnTo>
                    <a:pt x="169" y="55"/>
                  </a:lnTo>
                  <a:lnTo>
                    <a:pt x="169" y="49"/>
                  </a:lnTo>
                  <a:lnTo>
                    <a:pt x="169" y="41"/>
                  </a:lnTo>
                  <a:lnTo>
                    <a:pt x="177" y="32"/>
                  </a:lnTo>
                  <a:lnTo>
                    <a:pt x="181" y="26"/>
                  </a:lnTo>
                  <a:lnTo>
                    <a:pt x="187" y="20"/>
                  </a:lnTo>
                  <a:lnTo>
                    <a:pt x="196" y="15"/>
                  </a:lnTo>
                  <a:lnTo>
                    <a:pt x="206" y="9"/>
                  </a:lnTo>
                  <a:lnTo>
                    <a:pt x="217" y="3"/>
                  </a:lnTo>
                  <a:lnTo>
                    <a:pt x="227" y="1"/>
                  </a:lnTo>
                  <a:lnTo>
                    <a:pt x="236" y="0"/>
                  </a:lnTo>
                  <a:lnTo>
                    <a:pt x="249" y="1"/>
                  </a:lnTo>
                  <a:lnTo>
                    <a:pt x="257" y="3"/>
                  </a:lnTo>
                  <a:lnTo>
                    <a:pt x="268" y="5"/>
                  </a:lnTo>
                  <a:lnTo>
                    <a:pt x="278" y="13"/>
                  </a:lnTo>
                  <a:lnTo>
                    <a:pt x="289" y="20"/>
                  </a:lnTo>
                  <a:lnTo>
                    <a:pt x="297" y="26"/>
                  </a:lnTo>
                  <a:lnTo>
                    <a:pt x="304" y="38"/>
                  </a:lnTo>
                  <a:lnTo>
                    <a:pt x="310" y="47"/>
                  </a:lnTo>
                  <a:lnTo>
                    <a:pt x="318" y="58"/>
                  </a:lnTo>
                  <a:lnTo>
                    <a:pt x="322" y="70"/>
                  </a:lnTo>
                  <a:lnTo>
                    <a:pt x="327" y="83"/>
                  </a:lnTo>
                  <a:lnTo>
                    <a:pt x="327" y="89"/>
                  </a:lnTo>
                  <a:lnTo>
                    <a:pt x="329" y="95"/>
                  </a:lnTo>
                  <a:lnTo>
                    <a:pt x="329" y="100"/>
                  </a:lnTo>
                  <a:lnTo>
                    <a:pt x="331" y="108"/>
                  </a:lnTo>
                  <a:lnTo>
                    <a:pt x="329" y="117"/>
                  </a:lnTo>
                  <a:lnTo>
                    <a:pt x="329" y="129"/>
                  </a:lnTo>
                  <a:lnTo>
                    <a:pt x="327" y="138"/>
                  </a:lnTo>
                  <a:lnTo>
                    <a:pt x="327" y="148"/>
                  </a:lnTo>
                  <a:lnTo>
                    <a:pt x="325" y="153"/>
                  </a:lnTo>
                  <a:lnTo>
                    <a:pt x="323" y="159"/>
                  </a:lnTo>
                  <a:lnTo>
                    <a:pt x="322" y="165"/>
                  </a:lnTo>
                  <a:lnTo>
                    <a:pt x="322" y="171"/>
                  </a:lnTo>
                  <a:lnTo>
                    <a:pt x="318" y="176"/>
                  </a:lnTo>
                  <a:lnTo>
                    <a:pt x="314" y="180"/>
                  </a:lnTo>
                  <a:lnTo>
                    <a:pt x="312" y="182"/>
                  </a:lnTo>
                  <a:lnTo>
                    <a:pt x="312" y="184"/>
                  </a:lnTo>
                  <a:lnTo>
                    <a:pt x="314" y="188"/>
                  </a:lnTo>
                  <a:lnTo>
                    <a:pt x="316" y="195"/>
                  </a:lnTo>
                  <a:lnTo>
                    <a:pt x="320" y="205"/>
                  </a:lnTo>
                  <a:lnTo>
                    <a:pt x="320" y="214"/>
                  </a:lnTo>
                  <a:lnTo>
                    <a:pt x="322" y="228"/>
                  </a:lnTo>
                  <a:lnTo>
                    <a:pt x="322" y="235"/>
                  </a:lnTo>
                  <a:lnTo>
                    <a:pt x="323" y="241"/>
                  </a:lnTo>
                  <a:lnTo>
                    <a:pt x="323" y="250"/>
                  </a:lnTo>
                  <a:lnTo>
                    <a:pt x="323" y="258"/>
                  </a:lnTo>
                  <a:lnTo>
                    <a:pt x="322" y="266"/>
                  </a:lnTo>
                  <a:lnTo>
                    <a:pt x="320" y="271"/>
                  </a:lnTo>
                  <a:lnTo>
                    <a:pt x="318" y="281"/>
                  </a:lnTo>
                  <a:lnTo>
                    <a:pt x="316" y="288"/>
                  </a:lnTo>
                  <a:lnTo>
                    <a:pt x="310" y="294"/>
                  </a:lnTo>
                  <a:lnTo>
                    <a:pt x="306" y="304"/>
                  </a:lnTo>
                  <a:lnTo>
                    <a:pt x="301" y="311"/>
                  </a:lnTo>
                  <a:lnTo>
                    <a:pt x="297" y="319"/>
                  </a:lnTo>
                  <a:lnTo>
                    <a:pt x="289" y="326"/>
                  </a:lnTo>
                  <a:lnTo>
                    <a:pt x="282" y="332"/>
                  </a:lnTo>
                  <a:lnTo>
                    <a:pt x="272" y="340"/>
                  </a:lnTo>
                  <a:lnTo>
                    <a:pt x="263" y="347"/>
                  </a:lnTo>
                  <a:lnTo>
                    <a:pt x="257" y="349"/>
                  </a:lnTo>
                  <a:lnTo>
                    <a:pt x="251" y="353"/>
                  </a:lnTo>
                  <a:lnTo>
                    <a:pt x="246" y="357"/>
                  </a:lnTo>
                  <a:lnTo>
                    <a:pt x="240" y="359"/>
                  </a:lnTo>
                  <a:lnTo>
                    <a:pt x="232" y="363"/>
                  </a:lnTo>
                  <a:lnTo>
                    <a:pt x="225" y="365"/>
                  </a:lnTo>
                  <a:lnTo>
                    <a:pt x="219" y="368"/>
                  </a:lnTo>
                  <a:lnTo>
                    <a:pt x="213" y="370"/>
                  </a:lnTo>
                  <a:lnTo>
                    <a:pt x="211" y="372"/>
                  </a:lnTo>
                  <a:lnTo>
                    <a:pt x="209" y="378"/>
                  </a:lnTo>
                  <a:lnTo>
                    <a:pt x="204" y="384"/>
                  </a:lnTo>
                  <a:lnTo>
                    <a:pt x="200" y="395"/>
                  </a:lnTo>
                  <a:lnTo>
                    <a:pt x="192" y="406"/>
                  </a:lnTo>
                  <a:lnTo>
                    <a:pt x="185" y="418"/>
                  </a:lnTo>
                  <a:lnTo>
                    <a:pt x="179" y="423"/>
                  </a:lnTo>
                  <a:lnTo>
                    <a:pt x="173" y="431"/>
                  </a:lnTo>
                  <a:lnTo>
                    <a:pt x="168" y="437"/>
                  </a:lnTo>
                  <a:lnTo>
                    <a:pt x="162" y="444"/>
                  </a:lnTo>
                  <a:lnTo>
                    <a:pt x="154" y="448"/>
                  </a:lnTo>
                  <a:lnTo>
                    <a:pt x="147" y="454"/>
                  </a:lnTo>
                  <a:lnTo>
                    <a:pt x="139" y="460"/>
                  </a:lnTo>
                  <a:lnTo>
                    <a:pt x="131" y="465"/>
                  </a:lnTo>
                  <a:lnTo>
                    <a:pt x="122" y="471"/>
                  </a:lnTo>
                  <a:lnTo>
                    <a:pt x="114" y="475"/>
                  </a:lnTo>
                  <a:lnTo>
                    <a:pt x="105" y="479"/>
                  </a:lnTo>
                  <a:lnTo>
                    <a:pt x="95" y="482"/>
                  </a:lnTo>
                  <a:lnTo>
                    <a:pt x="84" y="482"/>
                  </a:lnTo>
                  <a:lnTo>
                    <a:pt x="73" y="484"/>
                  </a:lnTo>
                  <a:lnTo>
                    <a:pt x="61" y="484"/>
                  </a:lnTo>
                  <a:lnTo>
                    <a:pt x="52" y="484"/>
                  </a:lnTo>
                  <a:lnTo>
                    <a:pt x="44" y="482"/>
                  </a:lnTo>
                  <a:lnTo>
                    <a:pt x="38" y="482"/>
                  </a:lnTo>
                  <a:lnTo>
                    <a:pt x="31" y="480"/>
                  </a:lnTo>
                  <a:lnTo>
                    <a:pt x="25" y="480"/>
                  </a:lnTo>
                  <a:lnTo>
                    <a:pt x="19" y="477"/>
                  </a:lnTo>
                  <a:lnTo>
                    <a:pt x="14" y="475"/>
                  </a:lnTo>
                  <a:lnTo>
                    <a:pt x="6" y="473"/>
                  </a:lnTo>
                  <a:lnTo>
                    <a:pt x="0" y="471"/>
                  </a:lnTo>
                  <a:lnTo>
                    <a:pt x="17" y="454"/>
                  </a:lnTo>
                  <a:lnTo>
                    <a:pt x="17" y="454"/>
                  </a:lnTo>
                  <a:lnTo>
                    <a:pt x="23" y="458"/>
                  </a:lnTo>
                  <a:lnTo>
                    <a:pt x="29" y="461"/>
                  </a:lnTo>
                  <a:lnTo>
                    <a:pt x="40" y="467"/>
                  </a:lnTo>
                  <a:lnTo>
                    <a:pt x="44" y="469"/>
                  </a:lnTo>
                  <a:lnTo>
                    <a:pt x="52" y="469"/>
                  </a:lnTo>
                  <a:lnTo>
                    <a:pt x="57" y="469"/>
                  </a:lnTo>
                  <a:lnTo>
                    <a:pt x="65" y="471"/>
                  </a:lnTo>
                  <a:lnTo>
                    <a:pt x="73" y="469"/>
                  </a:lnTo>
                  <a:lnTo>
                    <a:pt x="80" y="469"/>
                  </a:lnTo>
                  <a:lnTo>
                    <a:pt x="88" y="465"/>
                  </a:lnTo>
                  <a:lnTo>
                    <a:pt x="97" y="461"/>
                  </a:lnTo>
                  <a:lnTo>
                    <a:pt x="105" y="458"/>
                  </a:lnTo>
                  <a:lnTo>
                    <a:pt x="114" y="454"/>
                  </a:lnTo>
                  <a:lnTo>
                    <a:pt x="122" y="448"/>
                  </a:lnTo>
                  <a:lnTo>
                    <a:pt x="130" y="444"/>
                  </a:lnTo>
                  <a:lnTo>
                    <a:pt x="137" y="439"/>
                  </a:lnTo>
                  <a:lnTo>
                    <a:pt x="143" y="433"/>
                  </a:lnTo>
                  <a:lnTo>
                    <a:pt x="150" y="429"/>
                  </a:lnTo>
                  <a:lnTo>
                    <a:pt x="158" y="423"/>
                  </a:lnTo>
                  <a:lnTo>
                    <a:pt x="168" y="412"/>
                  </a:lnTo>
                  <a:lnTo>
                    <a:pt x="179" y="401"/>
                  </a:lnTo>
                  <a:lnTo>
                    <a:pt x="185" y="387"/>
                  </a:lnTo>
                  <a:lnTo>
                    <a:pt x="192" y="376"/>
                  </a:lnTo>
                  <a:lnTo>
                    <a:pt x="192" y="374"/>
                  </a:lnTo>
                  <a:lnTo>
                    <a:pt x="196" y="368"/>
                  </a:lnTo>
                  <a:lnTo>
                    <a:pt x="198" y="365"/>
                  </a:lnTo>
                  <a:lnTo>
                    <a:pt x="202" y="361"/>
                  </a:lnTo>
                  <a:lnTo>
                    <a:pt x="206" y="357"/>
                  </a:lnTo>
                  <a:lnTo>
                    <a:pt x="213" y="355"/>
                  </a:lnTo>
                  <a:lnTo>
                    <a:pt x="217" y="353"/>
                  </a:lnTo>
                  <a:lnTo>
                    <a:pt x="223" y="351"/>
                  </a:lnTo>
                  <a:lnTo>
                    <a:pt x="228" y="345"/>
                  </a:lnTo>
                  <a:lnTo>
                    <a:pt x="238" y="342"/>
                  </a:lnTo>
                  <a:lnTo>
                    <a:pt x="246" y="336"/>
                  </a:lnTo>
                  <a:lnTo>
                    <a:pt x="257" y="330"/>
                  </a:lnTo>
                  <a:lnTo>
                    <a:pt x="266" y="321"/>
                  </a:lnTo>
                  <a:lnTo>
                    <a:pt x="276" y="315"/>
                  </a:lnTo>
                  <a:lnTo>
                    <a:pt x="282" y="304"/>
                  </a:lnTo>
                  <a:lnTo>
                    <a:pt x="289" y="292"/>
                  </a:lnTo>
                  <a:lnTo>
                    <a:pt x="293" y="287"/>
                  </a:lnTo>
                  <a:lnTo>
                    <a:pt x="297" y="281"/>
                  </a:lnTo>
                  <a:lnTo>
                    <a:pt x="299" y="273"/>
                  </a:lnTo>
                  <a:lnTo>
                    <a:pt x="303" y="268"/>
                  </a:lnTo>
                  <a:lnTo>
                    <a:pt x="304" y="260"/>
                  </a:lnTo>
                  <a:lnTo>
                    <a:pt x="306" y="250"/>
                  </a:lnTo>
                  <a:lnTo>
                    <a:pt x="306" y="243"/>
                  </a:lnTo>
                  <a:lnTo>
                    <a:pt x="308" y="235"/>
                  </a:lnTo>
                  <a:lnTo>
                    <a:pt x="306" y="226"/>
                  </a:lnTo>
                  <a:lnTo>
                    <a:pt x="306" y="218"/>
                  </a:lnTo>
                  <a:lnTo>
                    <a:pt x="304" y="209"/>
                  </a:lnTo>
                  <a:lnTo>
                    <a:pt x="304" y="199"/>
                  </a:lnTo>
                  <a:lnTo>
                    <a:pt x="301" y="201"/>
                  </a:lnTo>
                  <a:lnTo>
                    <a:pt x="299" y="205"/>
                  </a:lnTo>
                  <a:lnTo>
                    <a:pt x="291" y="211"/>
                  </a:lnTo>
                  <a:lnTo>
                    <a:pt x="284" y="218"/>
                  </a:lnTo>
                  <a:lnTo>
                    <a:pt x="278" y="222"/>
                  </a:lnTo>
                  <a:lnTo>
                    <a:pt x="272" y="224"/>
                  </a:lnTo>
                  <a:lnTo>
                    <a:pt x="265" y="226"/>
                  </a:lnTo>
                  <a:lnTo>
                    <a:pt x="257" y="228"/>
                  </a:lnTo>
                  <a:lnTo>
                    <a:pt x="249" y="228"/>
                  </a:lnTo>
                  <a:lnTo>
                    <a:pt x="240" y="228"/>
                  </a:lnTo>
                  <a:lnTo>
                    <a:pt x="230" y="228"/>
                  </a:lnTo>
                  <a:lnTo>
                    <a:pt x="221" y="226"/>
                  </a:lnTo>
                  <a:lnTo>
                    <a:pt x="219" y="207"/>
                  </a:lnTo>
                  <a:lnTo>
                    <a:pt x="219" y="207"/>
                  </a:lnTo>
                  <a:lnTo>
                    <a:pt x="223" y="207"/>
                  </a:lnTo>
                  <a:lnTo>
                    <a:pt x="227" y="207"/>
                  </a:lnTo>
                  <a:lnTo>
                    <a:pt x="234" y="207"/>
                  </a:lnTo>
                  <a:lnTo>
                    <a:pt x="242" y="203"/>
                  </a:lnTo>
                  <a:lnTo>
                    <a:pt x="251" y="203"/>
                  </a:lnTo>
                  <a:lnTo>
                    <a:pt x="261" y="199"/>
                  </a:lnTo>
                  <a:lnTo>
                    <a:pt x="270" y="197"/>
                  </a:lnTo>
                  <a:lnTo>
                    <a:pt x="280" y="192"/>
                  </a:lnTo>
                  <a:lnTo>
                    <a:pt x="289" y="186"/>
                  </a:lnTo>
                  <a:lnTo>
                    <a:pt x="297" y="176"/>
                  </a:lnTo>
                  <a:lnTo>
                    <a:pt x="304" y="167"/>
                  </a:lnTo>
                  <a:lnTo>
                    <a:pt x="306" y="159"/>
                  </a:lnTo>
                  <a:lnTo>
                    <a:pt x="310" y="153"/>
                  </a:lnTo>
                  <a:lnTo>
                    <a:pt x="314" y="148"/>
                  </a:lnTo>
                  <a:lnTo>
                    <a:pt x="316" y="140"/>
                  </a:lnTo>
                  <a:lnTo>
                    <a:pt x="316" y="131"/>
                  </a:lnTo>
                  <a:lnTo>
                    <a:pt x="318" y="123"/>
                  </a:lnTo>
                  <a:lnTo>
                    <a:pt x="318" y="114"/>
                  </a:lnTo>
                  <a:lnTo>
                    <a:pt x="320" y="106"/>
                  </a:lnTo>
                  <a:lnTo>
                    <a:pt x="316" y="95"/>
                  </a:lnTo>
                  <a:lnTo>
                    <a:pt x="316" y="85"/>
                  </a:lnTo>
                  <a:lnTo>
                    <a:pt x="314" y="76"/>
                  </a:lnTo>
                  <a:lnTo>
                    <a:pt x="310" y="68"/>
                  </a:lnTo>
                  <a:lnTo>
                    <a:pt x="306" y="60"/>
                  </a:lnTo>
                  <a:lnTo>
                    <a:pt x="304" y="53"/>
                  </a:lnTo>
                  <a:lnTo>
                    <a:pt x="301" y="47"/>
                  </a:lnTo>
                  <a:lnTo>
                    <a:pt x="299" y="41"/>
                  </a:lnTo>
                  <a:lnTo>
                    <a:pt x="287" y="32"/>
                  </a:lnTo>
                  <a:lnTo>
                    <a:pt x="278" y="24"/>
                  </a:lnTo>
                  <a:lnTo>
                    <a:pt x="268" y="19"/>
                  </a:lnTo>
                  <a:lnTo>
                    <a:pt x="259" y="17"/>
                  </a:lnTo>
                  <a:lnTo>
                    <a:pt x="247" y="13"/>
                  </a:lnTo>
                  <a:lnTo>
                    <a:pt x="236" y="13"/>
                  </a:lnTo>
                  <a:lnTo>
                    <a:pt x="227" y="13"/>
                  </a:lnTo>
                  <a:lnTo>
                    <a:pt x="219" y="17"/>
                  </a:lnTo>
                  <a:lnTo>
                    <a:pt x="208" y="20"/>
                  </a:lnTo>
                  <a:lnTo>
                    <a:pt x="202" y="26"/>
                  </a:lnTo>
                  <a:lnTo>
                    <a:pt x="196" y="32"/>
                  </a:lnTo>
                  <a:lnTo>
                    <a:pt x="192" y="39"/>
                  </a:lnTo>
                  <a:lnTo>
                    <a:pt x="194" y="38"/>
                  </a:lnTo>
                  <a:lnTo>
                    <a:pt x="202" y="36"/>
                  </a:lnTo>
                  <a:lnTo>
                    <a:pt x="209" y="36"/>
                  </a:lnTo>
                  <a:lnTo>
                    <a:pt x="219" y="38"/>
                  </a:lnTo>
                  <a:lnTo>
                    <a:pt x="228" y="39"/>
                  </a:lnTo>
                  <a:lnTo>
                    <a:pt x="238" y="45"/>
                  </a:lnTo>
                  <a:lnTo>
                    <a:pt x="242" y="49"/>
                  </a:lnTo>
                  <a:lnTo>
                    <a:pt x="246" y="55"/>
                  </a:lnTo>
                  <a:lnTo>
                    <a:pt x="247" y="62"/>
                  </a:lnTo>
                  <a:lnTo>
                    <a:pt x="249" y="70"/>
                  </a:lnTo>
                  <a:lnTo>
                    <a:pt x="249" y="77"/>
                  </a:lnTo>
                  <a:lnTo>
                    <a:pt x="249" y="83"/>
                  </a:lnTo>
                  <a:lnTo>
                    <a:pt x="246" y="91"/>
                  </a:lnTo>
                  <a:lnTo>
                    <a:pt x="246" y="98"/>
                  </a:lnTo>
                  <a:lnTo>
                    <a:pt x="238" y="106"/>
                  </a:lnTo>
                  <a:lnTo>
                    <a:pt x="232" y="115"/>
                  </a:lnTo>
                  <a:lnTo>
                    <a:pt x="225" y="121"/>
                  </a:lnTo>
                  <a:lnTo>
                    <a:pt x="219" y="127"/>
                  </a:lnTo>
                  <a:lnTo>
                    <a:pt x="213" y="129"/>
                  </a:lnTo>
                  <a:lnTo>
                    <a:pt x="213" y="129"/>
                  </a:lnTo>
                  <a:lnTo>
                    <a:pt x="204" y="110"/>
                  </a:lnTo>
                  <a:lnTo>
                    <a:pt x="204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1" name="Freeform 65"/>
            <p:cNvSpPr>
              <a:spLocks/>
            </p:cNvSpPr>
            <p:nvPr/>
          </p:nvSpPr>
          <p:spPr bwMode="auto">
            <a:xfrm>
              <a:off x="2839" y="2246"/>
              <a:ext cx="62" cy="92"/>
            </a:xfrm>
            <a:custGeom>
              <a:avLst/>
              <a:gdLst>
                <a:gd name="T0" fmla="*/ 118 w 126"/>
                <a:gd name="T1" fmla="*/ 38 h 185"/>
                <a:gd name="T2" fmla="*/ 107 w 126"/>
                <a:gd name="T3" fmla="*/ 31 h 185"/>
                <a:gd name="T4" fmla="*/ 90 w 126"/>
                <a:gd name="T5" fmla="*/ 21 h 185"/>
                <a:gd name="T6" fmla="*/ 71 w 126"/>
                <a:gd name="T7" fmla="*/ 19 h 185"/>
                <a:gd name="T8" fmla="*/ 59 w 126"/>
                <a:gd name="T9" fmla="*/ 21 h 185"/>
                <a:gd name="T10" fmla="*/ 46 w 126"/>
                <a:gd name="T11" fmla="*/ 27 h 185"/>
                <a:gd name="T12" fmla="*/ 36 w 126"/>
                <a:gd name="T13" fmla="*/ 37 h 185"/>
                <a:gd name="T14" fmla="*/ 31 w 126"/>
                <a:gd name="T15" fmla="*/ 48 h 185"/>
                <a:gd name="T16" fmla="*/ 27 w 126"/>
                <a:gd name="T17" fmla="*/ 63 h 185"/>
                <a:gd name="T18" fmla="*/ 27 w 126"/>
                <a:gd name="T19" fmla="*/ 78 h 185"/>
                <a:gd name="T20" fmla="*/ 27 w 126"/>
                <a:gd name="T21" fmla="*/ 95 h 185"/>
                <a:gd name="T22" fmla="*/ 33 w 126"/>
                <a:gd name="T23" fmla="*/ 109 h 185"/>
                <a:gd name="T24" fmla="*/ 36 w 126"/>
                <a:gd name="T25" fmla="*/ 124 h 185"/>
                <a:gd name="T26" fmla="*/ 44 w 126"/>
                <a:gd name="T27" fmla="*/ 139 h 185"/>
                <a:gd name="T28" fmla="*/ 57 w 126"/>
                <a:gd name="T29" fmla="*/ 154 h 185"/>
                <a:gd name="T30" fmla="*/ 71 w 126"/>
                <a:gd name="T31" fmla="*/ 162 h 185"/>
                <a:gd name="T32" fmla="*/ 76 w 126"/>
                <a:gd name="T33" fmla="*/ 185 h 185"/>
                <a:gd name="T34" fmla="*/ 65 w 126"/>
                <a:gd name="T35" fmla="*/ 183 h 185"/>
                <a:gd name="T36" fmla="*/ 44 w 126"/>
                <a:gd name="T37" fmla="*/ 173 h 185"/>
                <a:gd name="T38" fmla="*/ 31 w 126"/>
                <a:gd name="T39" fmla="*/ 162 h 185"/>
                <a:gd name="T40" fmla="*/ 19 w 126"/>
                <a:gd name="T41" fmla="*/ 147 h 185"/>
                <a:gd name="T42" fmla="*/ 10 w 126"/>
                <a:gd name="T43" fmla="*/ 128 h 185"/>
                <a:gd name="T44" fmla="*/ 4 w 126"/>
                <a:gd name="T45" fmla="*/ 113 h 185"/>
                <a:gd name="T46" fmla="*/ 4 w 126"/>
                <a:gd name="T47" fmla="*/ 99 h 185"/>
                <a:gd name="T48" fmla="*/ 0 w 126"/>
                <a:gd name="T49" fmla="*/ 84 h 185"/>
                <a:gd name="T50" fmla="*/ 0 w 126"/>
                <a:gd name="T51" fmla="*/ 71 h 185"/>
                <a:gd name="T52" fmla="*/ 6 w 126"/>
                <a:gd name="T53" fmla="*/ 48 h 185"/>
                <a:gd name="T54" fmla="*/ 16 w 126"/>
                <a:gd name="T55" fmla="*/ 31 h 185"/>
                <a:gd name="T56" fmla="*/ 31 w 126"/>
                <a:gd name="T57" fmla="*/ 18 h 185"/>
                <a:gd name="T58" fmla="*/ 44 w 126"/>
                <a:gd name="T59" fmla="*/ 10 h 185"/>
                <a:gd name="T60" fmla="*/ 59 w 126"/>
                <a:gd name="T61" fmla="*/ 4 h 185"/>
                <a:gd name="T62" fmla="*/ 73 w 126"/>
                <a:gd name="T63" fmla="*/ 0 h 185"/>
                <a:gd name="T64" fmla="*/ 84 w 126"/>
                <a:gd name="T65" fmla="*/ 0 h 185"/>
                <a:gd name="T66" fmla="*/ 101 w 126"/>
                <a:gd name="T67" fmla="*/ 4 h 185"/>
                <a:gd name="T68" fmla="*/ 113 w 126"/>
                <a:gd name="T69" fmla="*/ 16 h 185"/>
                <a:gd name="T70" fmla="*/ 126 w 126"/>
                <a:gd name="T71" fmla="*/ 31 h 185"/>
                <a:gd name="T72" fmla="*/ 120 w 126"/>
                <a:gd name="T73" fmla="*/ 4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85">
                  <a:moveTo>
                    <a:pt x="120" y="42"/>
                  </a:moveTo>
                  <a:lnTo>
                    <a:pt x="118" y="38"/>
                  </a:lnTo>
                  <a:lnTo>
                    <a:pt x="114" y="37"/>
                  </a:lnTo>
                  <a:lnTo>
                    <a:pt x="107" y="31"/>
                  </a:lnTo>
                  <a:lnTo>
                    <a:pt x="101" y="27"/>
                  </a:lnTo>
                  <a:lnTo>
                    <a:pt x="90" y="21"/>
                  </a:lnTo>
                  <a:lnTo>
                    <a:pt x="78" y="21"/>
                  </a:lnTo>
                  <a:lnTo>
                    <a:pt x="71" y="19"/>
                  </a:lnTo>
                  <a:lnTo>
                    <a:pt x="65" y="21"/>
                  </a:lnTo>
                  <a:lnTo>
                    <a:pt x="59" y="21"/>
                  </a:lnTo>
                  <a:lnTo>
                    <a:pt x="54" y="23"/>
                  </a:lnTo>
                  <a:lnTo>
                    <a:pt x="46" y="27"/>
                  </a:lnTo>
                  <a:lnTo>
                    <a:pt x="40" y="31"/>
                  </a:lnTo>
                  <a:lnTo>
                    <a:pt x="36" y="37"/>
                  </a:lnTo>
                  <a:lnTo>
                    <a:pt x="33" y="42"/>
                  </a:lnTo>
                  <a:lnTo>
                    <a:pt x="31" y="48"/>
                  </a:lnTo>
                  <a:lnTo>
                    <a:pt x="29" y="56"/>
                  </a:lnTo>
                  <a:lnTo>
                    <a:pt x="27" y="63"/>
                  </a:lnTo>
                  <a:lnTo>
                    <a:pt x="27" y="71"/>
                  </a:lnTo>
                  <a:lnTo>
                    <a:pt x="27" y="78"/>
                  </a:lnTo>
                  <a:lnTo>
                    <a:pt x="27" y="86"/>
                  </a:lnTo>
                  <a:lnTo>
                    <a:pt x="27" y="95"/>
                  </a:lnTo>
                  <a:lnTo>
                    <a:pt x="31" y="103"/>
                  </a:lnTo>
                  <a:lnTo>
                    <a:pt x="33" y="109"/>
                  </a:lnTo>
                  <a:lnTo>
                    <a:pt x="35" y="116"/>
                  </a:lnTo>
                  <a:lnTo>
                    <a:pt x="36" y="124"/>
                  </a:lnTo>
                  <a:lnTo>
                    <a:pt x="40" y="130"/>
                  </a:lnTo>
                  <a:lnTo>
                    <a:pt x="44" y="139"/>
                  </a:lnTo>
                  <a:lnTo>
                    <a:pt x="52" y="147"/>
                  </a:lnTo>
                  <a:lnTo>
                    <a:pt x="57" y="154"/>
                  </a:lnTo>
                  <a:lnTo>
                    <a:pt x="63" y="158"/>
                  </a:lnTo>
                  <a:lnTo>
                    <a:pt x="71" y="162"/>
                  </a:lnTo>
                  <a:lnTo>
                    <a:pt x="76" y="164"/>
                  </a:lnTo>
                  <a:lnTo>
                    <a:pt x="76" y="185"/>
                  </a:lnTo>
                  <a:lnTo>
                    <a:pt x="73" y="183"/>
                  </a:lnTo>
                  <a:lnTo>
                    <a:pt x="65" y="183"/>
                  </a:lnTo>
                  <a:lnTo>
                    <a:pt x="56" y="179"/>
                  </a:lnTo>
                  <a:lnTo>
                    <a:pt x="44" y="173"/>
                  </a:lnTo>
                  <a:lnTo>
                    <a:pt x="36" y="168"/>
                  </a:lnTo>
                  <a:lnTo>
                    <a:pt x="31" y="162"/>
                  </a:lnTo>
                  <a:lnTo>
                    <a:pt x="25" y="154"/>
                  </a:lnTo>
                  <a:lnTo>
                    <a:pt x="19" y="147"/>
                  </a:lnTo>
                  <a:lnTo>
                    <a:pt x="14" y="137"/>
                  </a:lnTo>
                  <a:lnTo>
                    <a:pt x="10" y="128"/>
                  </a:lnTo>
                  <a:lnTo>
                    <a:pt x="6" y="120"/>
                  </a:lnTo>
                  <a:lnTo>
                    <a:pt x="4" y="113"/>
                  </a:lnTo>
                  <a:lnTo>
                    <a:pt x="4" y="107"/>
                  </a:lnTo>
                  <a:lnTo>
                    <a:pt x="4" y="99"/>
                  </a:lnTo>
                  <a:lnTo>
                    <a:pt x="0" y="92"/>
                  </a:lnTo>
                  <a:lnTo>
                    <a:pt x="0" y="84"/>
                  </a:lnTo>
                  <a:lnTo>
                    <a:pt x="0" y="76"/>
                  </a:lnTo>
                  <a:lnTo>
                    <a:pt x="0" y="71"/>
                  </a:lnTo>
                  <a:lnTo>
                    <a:pt x="2" y="57"/>
                  </a:lnTo>
                  <a:lnTo>
                    <a:pt x="6" y="48"/>
                  </a:lnTo>
                  <a:lnTo>
                    <a:pt x="10" y="38"/>
                  </a:lnTo>
                  <a:lnTo>
                    <a:pt x="16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6" y="12"/>
                  </a:lnTo>
                  <a:lnTo>
                    <a:pt x="44" y="10"/>
                  </a:lnTo>
                  <a:lnTo>
                    <a:pt x="52" y="6"/>
                  </a:lnTo>
                  <a:lnTo>
                    <a:pt x="59" y="4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4"/>
                  </a:lnTo>
                  <a:lnTo>
                    <a:pt x="107" y="10"/>
                  </a:lnTo>
                  <a:lnTo>
                    <a:pt x="113" y="16"/>
                  </a:lnTo>
                  <a:lnTo>
                    <a:pt x="122" y="25"/>
                  </a:lnTo>
                  <a:lnTo>
                    <a:pt x="126" y="31"/>
                  </a:lnTo>
                  <a:lnTo>
                    <a:pt x="120" y="42"/>
                  </a:lnTo>
                  <a:lnTo>
                    <a:pt x="12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2" name="Freeform 66"/>
            <p:cNvSpPr>
              <a:spLocks/>
            </p:cNvSpPr>
            <p:nvPr/>
          </p:nvSpPr>
          <p:spPr bwMode="auto">
            <a:xfrm>
              <a:off x="2876" y="2076"/>
              <a:ext cx="147" cy="182"/>
            </a:xfrm>
            <a:custGeom>
              <a:avLst/>
              <a:gdLst>
                <a:gd name="T0" fmla="*/ 292 w 294"/>
                <a:gd name="T1" fmla="*/ 31 h 363"/>
                <a:gd name="T2" fmla="*/ 285 w 294"/>
                <a:gd name="T3" fmla="*/ 25 h 363"/>
                <a:gd name="T4" fmla="*/ 271 w 294"/>
                <a:gd name="T5" fmla="*/ 19 h 363"/>
                <a:gd name="T6" fmla="*/ 254 w 294"/>
                <a:gd name="T7" fmla="*/ 12 h 363"/>
                <a:gd name="T8" fmla="*/ 233 w 294"/>
                <a:gd name="T9" fmla="*/ 6 h 363"/>
                <a:gd name="T10" fmla="*/ 212 w 294"/>
                <a:gd name="T11" fmla="*/ 0 h 363"/>
                <a:gd name="T12" fmla="*/ 192 w 294"/>
                <a:gd name="T13" fmla="*/ 2 h 363"/>
                <a:gd name="T14" fmla="*/ 171 w 294"/>
                <a:gd name="T15" fmla="*/ 8 h 363"/>
                <a:gd name="T16" fmla="*/ 155 w 294"/>
                <a:gd name="T17" fmla="*/ 21 h 363"/>
                <a:gd name="T18" fmla="*/ 140 w 294"/>
                <a:gd name="T19" fmla="*/ 36 h 363"/>
                <a:gd name="T20" fmla="*/ 129 w 294"/>
                <a:gd name="T21" fmla="*/ 53 h 363"/>
                <a:gd name="T22" fmla="*/ 119 w 294"/>
                <a:gd name="T23" fmla="*/ 74 h 363"/>
                <a:gd name="T24" fmla="*/ 114 w 294"/>
                <a:gd name="T25" fmla="*/ 95 h 363"/>
                <a:gd name="T26" fmla="*/ 108 w 294"/>
                <a:gd name="T27" fmla="*/ 118 h 363"/>
                <a:gd name="T28" fmla="*/ 104 w 294"/>
                <a:gd name="T29" fmla="*/ 139 h 363"/>
                <a:gd name="T30" fmla="*/ 102 w 294"/>
                <a:gd name="T31" fmla="*/ 162 h 363"/>
                <a:gd name="T32" fmla="*/ 102 w 294"/>
                <a:gd name="T33" fmla="*/ 185 h 363"/>
                <a:gd name="T34" fmla="*/ 98 w 294"/>
                <a:gd name="T35" fmla="*/ 209 h 363"/>
                <a:gd name="T36" fmla="*/ 96 w 294"/>
                <a:gd name="T37" fmla="*/ 234 h 363"/>
                <a:gd name="T38" fmla="*/ 93 w 294"/>
                <a:gd name="T39" fmla="*/ 259 h 363"/>
                <a:gd name="T40" fmla="*/ 83 w 294"/>
                <a:gd name="T41" fmla="*/ 281 h 363"/>
                <a:gd name="T42" fmla="*/ 70 w 294"/>
                <a:gd name="T43" fmla="*/ 302 h 363"/>
                <a:gd name="T44" fmla="*/ 53 w 294"/>
                <a:gd name="T45" fmla="*/ 318 h 363"/>
                <a:gd name="T46" fmla="*/ 41 w 294"/>
                <a:gd name="T47" fmla="*/ 325 h 363"/>
                <a:gd name="T48" fmla="*/ 24 w 294"/>
                <a:gd name="T49" fmla="*/ 335 h 363"/>
                <a:gd name="T50" fmla="*/ 7 w 294"/>
                <a:gd name="T51" fmla="*/ 340 h 363"/>
                <a:gd name="T52" fmla="*/ 41 w 294"/>
                <a:gd name="T53" fmla="*/ 363 h 363"/>
                <a:gd name="T54" fmla="*/ 53 w 294"/>
                <a:gd name="T55" fmla="*/ 354 h 363"/>
                <a:gd name="T56" fmla="*/ 66 w 294"/>
                <a:gd name="T57" fmla="*/ 340 h 363"/>
                <a:gd name="T58" fmla="*/ 83 w 294"/>
                <a:gd name="T59" fmla="*/ 323 h 363"/>
                <a:gd name="T60" fmla="*/ 91 w 294"/>
                <a:gd name="T61" fmla="*/ 312 h 363"/>
                <a:gd name="T62" fmla="*/ 96 w 294"/>
                <a:gd name="T63" fmla="*/ 299 h 363"/>
                <a:gd name="T64" fmla="*/ 102 w 294"/>
                <a:gd name="T65" fmla="*/ 281 h 363"/>
                <a:gd name="T66" fmla="*/ 110 w 294"/>
                <a:gd name="T67" fmla="*/ 266 h 363"/>
                <a:gd name="T68" fmla="*/ 114 w 294"/>
                <a:gd name="T69" fmla="*/ 245 h 363"/>
                <a:gd name="T70" fmla="*/ 117 w 294"/>
                <a:gd name="T71" fmla="*/ 224 h 363"/>
                <a:gd name="T72" fmla="*/ 119 w 294"/>
                <a:gd name="T73" fmla="*/ 202 h 363"/>
                <a:gd name="T74" fmla="*/ 119 w 294"/>
                <a:gd name="T75" fmla="*/ 177 h 363"/>
                <a:gd name="T76" fmla="*/ 119 w 294"/>
                <a:gd name="T77" fmla="*/ 171 h 363"/>
                <a:gd name="T78" fmla="*/ 119 w 294"/>
                <a:gd name="T79" fmla="*/ 156 h 363"/>
                <a:gd name="T80" fmla="*/ 123 w 294"/>
                <a:gd name="T81" fmla="*/ 135 h 363"/>
                <a:gd name="T82" fmla="*/ 127 w 294"/>
                <a:gd name="T83" fmla="*/ 110 h 363"/>
                <a:gd name="T84" fmla="*/ 129 w 294"/>
                <a:gd name="T85" fmla="*/ 97 h 363"/>
                <a:gd name="T86" fmla="*/ 133 w 294"/>
                <a:gd name="T87" fmla="*/ 84 h 363"/>
                <a:gd name="T88" fmla="*/ 144 w 294"/>
                <a:gd name="T89" fmla="*/ 61 h 363"/>
                <a:gd name="T90" fmla="*/ 155 w 294"/>
                <a:gd name="T91" fmla="*/ 40 h 363"/>
                <a:gd name="T92" fmla="*/ 174 w 294"/>
                <a:gd name="T93" fmla="*/ 25 h 363"/>
                <a:gd name="T94" fmla="*/ 192 w 294"/>
                <a:gd name="T95" fmla="*/ 15 h 363"/>
                <a:gd name="T96" fmla="*/ 207 w 294"/>
                <a:gd name="T97" fmla="*/ 12 h 363"/>
                <a:gd name="T98" fmla="*/ 222 w 294"/>
                <a:gd name="T99" fmla="*/ 12 h 363"/>
                <a:gd name="T100" fmla="*/ 233 w 294"/>
                <a:gd name="T101" fmla="*/ 13 h 363"/>
                <a:gd name="T102" fmla="*/ 249 w 294"/>
                <a:gd name="T103" fmla="*/ 23 h 363"/>
                <a:gd name="T104" fmla="*/ 260 w 294"/>
                <a:gd name="T105" fmla="*/ 34 h 363"/>
                <a:gd name="T106" fmla="*/ 269 w 294"/>
                <a:gd name="T107" fmla="*/ 34 h 363"/>
                <a:gd name="T108" fmla="*/ 281 w 294"/>
                <a:gd name="T109" fmla="*/ 34 h 363"/>
                <a:gd name="T110" fmla="*/ 294 w 294"/>
                <a:gd name="T111" fmla="*/ 3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4" h="363">
                  <a:moveTo>
                    <a:pt x="294" y="32"/>
                  </a:moveTo>
                  <a:lnTo>
                    <a:pt x="292" y="31"/>
                  </a:lnTo>
                  <a:lnTo>
                    <a:pt x="290" y="29"/>
                  </a:lnTo>
                  <a:lnTo>
                    <a:pt x="285" y="25"/>
                  </a:lnTo>
                  <a:lnTo>
                    <a:pt x="279" y="23"/>
                  </a:lnTo>
                  <a:lnTo>
                    <a:pt x="271" y="19"/>
                  </a:lnTo>
                  <a:lnTo>
                    <a:pt x="264" y="15"/>
                  </a:lnTo>
                  <a:lnTo>
                    <a:pt x="254" y="12"/>
                  </a:lnTo>
                  <a:lnTo>
                    <a:pt x="245" y="8"/>
                  </a:lnTo>
                  <a:lnTo>
                    <a:pt x="233" y="6"/>
                  </a:lnTo>
                  <a:lnTo>
                    <a:pt x="222" y="2"/>
                  </a:lnTo>
                  <a:lnTo>
                    <a:pt x="212" y="0"/>
                  </a:lnTo>
                  <a:lnTo>
                    <a:pt x="201" y="2"/>
                  </a:lnTo>
                  <a:lnTo>
                    <a:pt x="192" y="2"/>
                  </a:lnTo>
                  <a:lnTo>
                    <a:pt x="182" y="4"/>
                  </a:lnTo>
                  <a:lnTo>
                    <a:pt x="171" y="8"/>
                  </a:lnTo>
                  <a:lnTo>
                    <a:pt x="163" y="15"/>
                  </a:lnTo>
                  <a:lnTo>
                    <a:pt x="155" y="21"/>
                  </a:lnTo>
                  <a:lnTo>
                    <a:pt x="148" y="29"/>
                  </a:lnTo>
                  <a:lnTo>
                    <a:pt x="140" y="36"/>
                  </a:lnTo>
                  <a:lnTo>
                    <a:pt x="134" y="46"/>
                  </a:lnTo>
                  <a:lnTo>
                    <a:pt x="129" y="53"/>
                  </a:lnTo>
                  <a:lnTo>
                    <a:pt x="125" y="65"/>
                  </a:lnTo>
                  <a:lnTo>
                    <a:pt x="119" y="74"/>
                  </a:lnTo>
                  <a:lnTo>
                    <a:pt x="117" y="84"/>
                  </a:lnTo>
                  <a:lnTo>
                    <a:pt x="114" y="95"/>
                  </a:lnTo>
                  <a:lnTo>
                    <a:pt x="110" y="105"/>
                  </a:lnTo>
                  <a:lnTo>
                    <a:pt x="108" y="118"/>
                  </a:lnTo>
                  <a:lnTo>
                    <a:pt x="108" y="129"/>
                  </a:lnTo>
                  <a:lnTo>
                    <a:pt x="104" y="139"/>
                  </a:lnTo>
                  <a:lnTo>
                    <a:pt x="104" y="152"/>
                  </a:lnTo>
                  <a:lnTo>
                    <a:pt x="102" y="162"/>
                  </a:lnTo>
                  <a:lnTo>
                    <a:pt x="102" y="175"/>
                  </a:lnTo>
                  <a:lnTo>
                    <a:pt x="102" y="185"/>
                  </a:lnTo>
                  <a:lnTo>
                    <a:pt x="100" y="198"/>
                  </a:lnTo>
                  <a:lnTo>
                    <a:pt x="98" y="209"/>
                  </a:lnTo>
                  <a:lnTo>
                    <a:pt x="98" y="223"/>
                  </a:lnTo>
                  <a:lnTo>
                    <a:pt x="96" y="234"/>
                  </a:lnTo>
                  <a:lnTo>
                    <a:pt x="96" y="245"/>
                  </a:lnTo>
                  <a:lnTo>
                    <a:pt x="93" y="259"/>
                  </a:lnTo>
                  <a:lnTo>
                    <a:pt x="91" y="270"/>
                  </a:lnTo>
                  <a:lnTo>
                    <a:pt x="83" y="281"/>
                  </a:lnTo>
                  <a:lnTo>
                    <a:pt x="77" y="293"/>
                  </a:lnTo>
                  <a:lnTo>
                    <a:pt x="70" y="302"/>
                  </a:lnTo>
                  <a:lnTo>
                    <a:pt x="60" y="314"/>
                  </a:lnTo>
                  <a:lnTo>
                    <a:pt x="53" y="318"/>
                  </a:lnTo>
                  <a:lnTo>
                    <a:pt x="47" y="321"/>
                  </a:lnTo>
                  <a:lnTo>
                    <a:pt x="41" y="325"/>
                  </a:lnTo>
                  <a:lnTo>
                    <a:pt x="34" y="331"/>
                  </a:lnTo>
                  <a:lnTo>
                    <a:pt x="24" y="335"/>
                  </a:lnTo>
                  <a:lnTo>
                    <a:pt x="17" y="338"/>
                  </a:lnTo>
                  <a:lnTo>
                    <a:pt x="7" y="340"/>
                  </a:lnTo>
                  <a:lnTo>
                    <a:pt x="0" y="346"/>
                  </a:lnTo>
                  <a:lnTo>
                    <a:pt x="41" y="363"/>
                  </a:lnTo>
                  <a:lnTo>
                    <a:pt x="43" y="361"/>
                  </a:lnTo>
                  <a:lnTo>
                    <a:pt x="53" y="354"/>
                  </a:lnTo>
                  <a:lnTo>
                    <a:pt x="58" y="348"/>
                  </a:lnTo>
                  <a:lnTo>
                    <a:pt x="66" y="340"/>
                  </a:lnTo>
                  <a:lnTo>
                    <a:pt x="74" y="333"/>
                  </a:lnTo>
                  <a:lnTo>
                    <a:pt x="83" y="323"/>
                  </a:lnTo>
                  <a:lnTo>
                    <a:pt x="87" y="318"/>
                  </a:lnTo>
                  <a:lnTo>
                    <a:pt x="91" y="312"/>
                  </a:lnTo>
                  <a:lnTo>
                    <a:pt x="93" y="304"/>
                  </a:lnTo>
                  <a:lnTo>
                    <a:pt x="96" y="299"/>
                  </a:lnTo>
                  <a:lnTo>
                    <a:pt x="98" y="291"/>
                  </a:lnTo>
                  <a:lnTo>
                    <a:pt x="102" y="281"/>
                  </a:lnTo>
                  <a:lnTo>
                    <a:pt x="106" y="274"/>
                  </a:lnTo>
                  <a:lnTo>
                    <a:pt x="110" y="266"/>
                  </a:lnTo>
                  <a:lnTo>
                    <a:pt x="112" y="255"/>
                  </a:lnTo>
                  <a:lnTo>
                    <a:pt x="114" y="245"/>
                  </a:lnTo>
                  <a:lnTo>
                    <a:pt x="115" y="234"/>
                  </a:lnTo>
                  <a:lnTo>
                    <a:pt x="117" y="224"/>
                  </a:lnTo>
                  <a:lnTo>
                    <a:pt x="117" y="213"/>
                  </a:lnTo>
                  <a:lnTo>
                    <a:pt x="119" y="202"/>
                  </a:lnTo>
                  <a:lnTo>
                    <a:pt x="119" y="188"/>
                  </a:lnTo>
                  <a:lnTo>
                    <a:pt x="119" y="177"/>
                  </a:lnTo>
                  <a:lnTo>
                    <a:pt x="119" y="175"/>
                  </a:lnTo>
                  <a:lnTo>
                    <a:pt x="119" y="171"/>
                  </a:lnTo>
                  <a:lnTo>
                    <a:pt x="119" y="164"/>
                  </a:lnTo>
                  <a:lnTo>
                    <a:pt x="119" y="156"/>
                  </a:lnTo>
                  <a:lnTo>
                    <a:pt x="119" y="146"/>
                  </a:lnTo>
                  <a:lnTo>
                    <a:pt x="123" y="135"/>
                  </a:lnTo>
                  <a:lnTo>
                    <a:pt x="123" y="122"/>
                  </a:lnTo>
                  <a:lnTo>
                    <a:pt x="127" y="110"/>
                  </a:lnTo>
                  <a:lnTo>
                    <a:pt x="127" y="105"/>
                  </a:lnTo>
                  <a:lnTo>
                    <a:pt x="129" y="97"/>
                  </a:lnTo>
                  <a:lnTo>
                    <a:pt x="131" y="91"/>
                  </a:lnTo>
                  <a:lnTo>
                    <a:pt x="133" y="84"/>
                  </a:lnTo>
                  <a:lnTo>
                    <a:pt x="136" y="72"/>
                  </a:lnTo>
                  <a:lnTo>
                    <a:pt x="144" y="61"/>
                  </a:lnTo>
                  <a:lnTo>
                    <a:pt x="148" y="50"/>
                  </a:lnTo>
                  <a:lnTo>
                    <a:pt x="155" y="40"/>
                  </a:lnTo>
                  <a:lnTo>
                    <a:pt x="163" y="32"/>
                  </a:lnTo>
                  <a:lnTo>
                    <a:pt x="174" y="25"/>
                  </a:lnTo>
                  <a:lnTo>
                    <a:pt x="182" y="19"/>
                  </a:lnTo>
                  <a:lnTo>
                    <a:pt x="192" y="15"/>
                  </a:lnTo>
                  <a:lnTo>
                    <a:pt x="199" y="12"/>
                  </a:lnTo>
                  <a:lnTo>
                    <a:pt x="207" y="12"/>
                  </a:lnTo>
                  <a:lnTo>
                    <a:pt x="214" y="12"/>
                  </a:lnTo>
                  <a:lnTo>
                    <a:pt x="222" y="12"/>
                  </a:lnTo>
                  <a:lnTo>
                    <a:pt x="228" y="12"/>
                  </a:lnTo>
                  <a:lnTo>
                    <a:pt x="233" y="13"/>
                  </a:lnTo>
                  <a:lnTo>
                    <a:pt x="241" y="17"/>
                  </a:lnTo>
                  <a:lnTo>
                    <a:pt x="249" y="23"/>
                  </a:lnTo>
                  <a:lnTo>
                    <a:pt x="254" y="29"/>
                  </a:lnTo>
                  <a:lnTo>
                    <a:pt x="260" y="34"/>
                  </a:lnTo>
                  <a:lnTo>
                    <a:pt x="264" y="34"/>
                  </a:lnTo>
                  <a:lnTo>
                    <a:pt x="269" y="34"/>
                  </a:lnTo>
                  <a:lnTo>
                    <a:pt x="275" y="34"/>
                  </a:lnTo>
                  <a:lnTo>
                    <a:pt x="281" y="34"/>
                  </a:lnTo>
                  <a:lnTo>
                    <a:pt x="290" y="32"/>
                  </a:lnTo>
                  <a:lnTo>
                    <a:pt x="294" y="32"/>
                  </a:lnTo>
                  <a:lnTo>
                    <a:pt x="29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3" name="Freeform 67"/>
            <p:cNvSpPr>
              <a:spLocks/>
            </p:cNvSpPr>
            <p:nvPr/>
          </p:nvSpPr>
          <p:spPr bwMode="auto">
            <a:xfrm>
              <a:off x="2835" y="2020"/>
              <a:ext cx="219" cy="140"/>
            </a:xfrm>
            <a:custGeom>
              <a:avLst/>
              <a:gdLst>
                <a:gd name="T0" fmla="*/ 418 w 437"/>
                <a:gd name="T1" fmla="*/ 114 h 279"/>
                <a:gd name="T2" fmla="*/ 401 w 437"/>
                <a:gd name="T3" fmla="*/ 91 h 279"/>
                <a:gd name="T4" fmla="*/ 382 w 437"/>
                <a:gd name="T5" fmla="*/ 72 h 279"/>
                <a:gd name="T6" fmla="*/ 359 w 437"/>
                <a:gd name="T7" fmla="*/ 53 h 279"/>
                <a:gd name="T8" fmla="*/ 331 w 437"/>
                <a:gd name="T9" fmla="*/ 36 h 279"/>
                <a:gd name="T10" fmla="*/ 300 w 437"/>
                <a:gd name="T11" fmla="*/ 25 h 279"/>
                <a:gd name="T12" fmla="*/ 281 w 437"/>
                <a:gd name="T13" fmla="*/ 21 h 279"/>
                <a:gd name="T14" fmla="*/ 260 w 437"/>
                <a:gd name="T15" fmla="*/ 17 h 279"/>
                <a:gd name="T16" fmla="*/ 237 w 437"/>
                <a:gd name="T17" fmla="*/ 13 h 279"/>
                <a:gd name="T18" fmla="*/ 213 w 437"/>
                <a:gd name="T19" fmla="*/ 15 h 279"/>
                <a:gd name="T20" fmla="*/ 190 w 437"/>
                <a:gd name="T21" fmla="*/ 19 h 279"/>
                <a:gd name="T22" fmla="*/ 161 w 437"/>
                <a:gd name="T23" fmla="*/ 23 h 279"/>
                <a:gd name="T24" fmla="*/ 133 w 437"/>
                <a:gd name="T25" fmla="*/ 34 h 279"/>
                <a:gd name="T26" fmla="*/ 110 w 437"/>
                <a:gd name="T27" fmla="*/ 44 h 279"/>
                <a:gd name="T28" fmla="*/ 89 w 437"/>
                <a:gd name="T29" fmla="*/ 57 h 279"/>
                <a:gd name="T30" fmla="*/ 66 w 437"/>
                <a:gd name="T31" fmla="*/ 78 h 279"/>
                <a:gd name="T32" fmla="*/ 47 w 437"/>
                <a:gd name="T33" fmla="*/ 108 h 279"/>
                <a:gd name="T34" fmla="*/ 40 w 437"/>
                <a:gd name="T35" fmla="*/ 125 h 279"/>
                <a:gd name="T36" fmla="*/ 34 w 437"/>
                <a:gd name="T37" fmla="*/ 146 h 279"/>
                <a:gd name="T38" fmla="*/ 34 w 437"/>
                <a:gd name="T39" fmla="*/ 169 h 279"/>
                <a:gd name="T40" fmla="*/ 34 w 437"/>
                <a:gd name="T41" fmla="*/ 190 h 279"/>
                <a:gd name="T42" fmla="*/ 32 w 437"/>
                <a:gd name="T43" fmla="*/ 222 h 279"/>
                <a:gd name="T44" fmla="*/ 28 w 437"/>
                <a:gd name="T45" fmla="*/ 247 h 279"/>
                <a:gd name="T46" fmla="*/ 7 w 437"/>
                <a:gd name="T47" fmla="*/ 272 h 279"/>
                <a:gd name="T48" fmla="*/ 5 w 437"/>
                <a:gd name="T49" fmla="*/ 268 h 279"/>
                <a:gd name="T50" fmla="*/ 11 w 437"/>
                <a:gd name="T51" fmla="*/ 247 h 279"/>
                <a:gd name="T52" fmla="*/ 19 w 437"/>
                <a:gd name="T53" fmla="*/ 220 h 279"/>
                <a:gd name="T54" fmla="*/ 23 w 437"/>
                <a:gd name="T55" fmla="*/ 192 h 279"/>
                <a:gd name="T56" fmla="*/ 23 w 437"/>
                <a:gd name="T57" fmla="*/ 163 h 279"/>
                <a:gd name="T58" fmla="*/ 19 w 437"/>
                <a:gd name="T59" fmla="*/ 133 h 279"/>
                <a:gd name="T60" fmla="*/ 28 w 437"/>
                <a:gd name="T61" fmla="*/ 99 h 279"/>
                <a:gd name="T62" fmla="*/ 47 w 437"/>
                <a:gd name="T63" fmla="*/ 66 h 279"/>
                <a:gd name="T64" fmla="*/ 68 w 437"/>
                <a:gd name="T65" fmla="*/ 47 h 279"/>
                <a:gd name="T66" fmla="*/ 89 w 437"/>
                <a:gd name="T67" fmla="*/ 34 h 279"/>
                <a:gd name="T68" fmla="*/ 114 w 437"/>
                <a:gd name="T69" fmla="*/ 23 h 279"/>
                <a:gd name="T70" fmla="*/ 142 w 437"/>
                <a:gd name="T71" fmla="*/ 11 h 279"/>
                <a:gd name="T72" fmla="*/ 175 w 437"/>
                <a:gd name="T73" fmla="*/ 6 h 279"/>
                <a:gd name="T74" fmla="*/ 205 w 437"/>
                <a:gd name="T75" fmla="*/ 0 h 279"/>
                <a:gd name="T76" fmla="*/ 239 w 437"/>
                <a:gd name="T77" fmla="*/ 2 h 279"/>
                <a:gd name="T78" fmla="*/ 270 w 437"/>
                <a:gd name="T79" fmla="*/ 4 h 279"/>
                <a:gd name="T80" fmla="*/ 300 w 437"/>
                <a:gd name="T81" fmla="*/ 11 h 279"/>
                <a:gd name="T82" fmla="*/ 329 w 437"/>
                <a:gd name="T83" fmla="*/ 23 h 279"/>
                <a:gd name="T84" fmla="*/ 357 w 437"/>
                <a:gd name="T85" fmla="*/ 36 h 279"/>
                <a:gd name="T86" fmla="*/ 382 w 437"/>
                <a:gd name="T87" fmla="*/ 51 h 279"/>
                <a:gd name="T88" fmla="*/ 403 w 437"/>
                <a:gd name="T89" fmla="*/ 70 h 279"/>
                <a:gd name="T90" fmla="*/ 422 w 437"/>
                <a:gd name="T91" fmla="*/ 93 h 279"/>
                <a:gd name="T92" fmla="*/ 437 w 437"/>
                <a:gd name="T93" fmla="*/ 11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7" h="279">
                  <a:moveTo>
                    <a:pt x="424" y="124"/>
                  </a:moveTo>
                  <a:lnTo>
                    <a:pt x="422" y="120"/>
                  </a:lnTo>
                  <a:lnTo>
                    <a:pt x="418" y="114"/>
                  </a:lnTo>
                  <a:lnTo>
                    <a:pt x="412" y="106"/>
                  </a:lnTo>
                  <a:lnTo>
                    <a:pt x="407" y="97"/>
                  </a:lnTo>
                  <a:lnTo>
                    <a:pt x="401" y="91"/>
                  </a:lnTo>
                  <a:lnTo>
                    <a:pt x="395" y="85"/>
                  </a:lnTo>
                  <a:lnTo>
                    <a:pt x="388" y="80"/>
                  </a:lnTo>
                  <a:lnTo>
                    <a:pt x="382" y="72"/>
                  </a:lnTo>
                  <a:lnTo>
                    <a:pt x="374" y="66"/>
                  </a:lnTo>
                  <a:lnTo>
                    <a:pt x="367" y="59"/>
                  </a:lnTo>
                  <a:lnTo>
                    <a:pt x="359" y="53"/>
                  </a:lnTo>
                  <a:lnTo>
                    <a:pt x="351" y="49"/>
                  </a:lnTo>
                  <a:lnTo>
                    <a:pt x="340" y="42"/>
                  </a:lnTo>
                  <a:lnTo>
                    <a:pt x="331" y="36"/>
                  </a:lnTo>
                  <a:lnTo>
                    <a:pt x="319" y="30"/>
                  </a:lnTo>
                  <a:lnTo>
                    <a:pt x="308" y="27"/>
                  </a:lnTo>
                  <a:lnTo>
                    <a:pt x="300" y="25"/>
                  </a:lnTo>
                  <a:lnTo>
                    <a:pt x="294" y="23"/>
                  </a:lnTo>
                  <a:lnTo>
                    <a:pt x="287" y="21"/>
                  </a:lnTo>
                  <a:lnTo>
                    <a:pt x="281" y="21"/>
                  </a:lnTo>
                  <a:lnTo>
                    <a:pt x="275" y="17"/>
                  </a:lnTo>
                  <a:lnTo>
                    <a:pt x="268" y="17"/>
                  </a:lnTo>
                  <a:lnTo>
                    <a:pt x="260" y="17"/>
                  </a:lnTo>
                  <a:lnTo>
                    <a:pt x="255" y="17"/>
                  </a:lnTo>
                  <a:lnTo>
                    <a:pt x="245" y="15"/>
                  </a:lnTo>
                  <a:lnTo>
                    <a:pt x="237" y="13"/>
                  </a:lnTo>
                  <a:lnTo>
                    <a:pt x="230" y="13"/>
                  </a:lnTo>
                  <a:lnTo>
                    <a:pt x="222" y="15"/>
                  </a:lnTo>
                  <a:lnTo>
                    <a:pt x="213" y="15"/>
                  </a:lnTo>
                  <a:lnTo>
                    <a:pt x="205" y="15"/>
                  </a:lnTo>
                  <a:lnTo>
                    <a:pt x="197" y="17"/>
                  </a:lnTo>
                  <a:lnTo>
                    <a:pt x="190" y="19"/>
                  </a:lnTo>
                  <a:lnTo>
                    <a:pt x="180" y="21"/>
                  </a:lnTo>
                  <a:lnTo>
                    <a:pt x="171" y="23"/>
                  </a:lnTo>
                  <a:lnTo>
                    <a:pt x="161" y="23"/>
                  </a:lnTo>
                  <a:lnTo>
                    <a:pt x="152" y="27"/>
                  </a:lnTo>
                  <a:lnTo>
                    <a:pt x="142" y="30"/>
                  </a:lnTo>
                  <a:lnTo>
                    <a:pt x="133" y="34"/>
                  </a:lnTo>
                  <a:lnTo>
                    <a:pt x="123" y="38"/>
                  </a:lnTo>
                  <a:lnTo>
                    <a:pt x="114" y="42"/>
                  </a:lnTo>
                  <a:lnTo>
                    <a:pt x="110" y="44"/>
                  </a:lnTo>
                  <a:lnTo>
                    <a:pt x="102" y="49"/>
                  </a:lnTo>
                  <a:lnTo>
                    <a:pt x="95" y="53"/>
                  </a:lnTo>
                  <a:lnTo>
                    <a:pt x="89" y="57"/>
                  </a:lnTo>
                  <a:lnTo>
                    <a:pt x="82" y="63"/>
                  </a:lnTo>
                  <a:lnTo>
                    <a:pt x="76" y="70"/>
                  </a:lnTo>
                  <a:lnTo>
                    <a:pt x="66" y="78"/>
                  </a:lnTo>
                  <a:lnTo>
                    <a:pt x="61" y="87"/>
                  </a:lnTo>
                  <a:lnTo>
                    <a:pt x="53" y="97"/>
                  </a:lnTo>
                  <a:lnTo>
                    <a:pt x="47" y="108"/>
                  </a:lnTo>
                  <a:lnTo>
                    <a:pt x="43" y="112"/>
                  </a:lnTo>
                  <a:lnTo>
                    <a:pt x="42" y="118"/>
                  </a:lnTo>
                  <a:lnTo>
                    <a:pt x="40" y="125"/>
                  </a:lnTo>
                  <a:lnTo>
                    <a:pt x="38" y="131"/>
                  </a:lnTo>
                  <a:lnTo>
                    <a:pt x="36" y="139"/>
                  </a:lnTo>
                  <a:lnTo>
                    <a:pt x="34" y="146"/>
                  </a:lnTo>
                  <a:lnTo>
                    <a:pt x="34" y="154"/>
                  </a:lnTo>
                  <a:lnTo>
                    <a:pt x="34" y="162"/>
                  </a:lnTo>
                  <a:lnTo>
                    <a:pt x="34" y="169"/>
                  </a:lnTo>
                  <a:lnTo>
                    <a:pt x="34" y="177"/>
                  </a:lnTo>
                  <a:lnTo>
                    <a:pt x="34" y="182"/>
                  </a:lnTo>
                  <a:lnTo>
                    <a:pt x="34" y="190"/>
                  </a:lnTo>
                  <a:lnTo>
                    <a:pt x="32" y="201"/>
                  </a:lnTo>
                  <a:lnTo>
                    <a:pt x="32" y="213"/>
                  </a:lnTo>
                  <a:lnTo>
                    <a:pt x="32" y="222"/>
                  </a:lnTo>
                  <a:lnTo>
                    <a:pt x="30" y="232"/>
                  </a:lnTo>
                  <a:lnTo>
                    <a:pt x="28" y="238"/>
                  </a:lnTo>
                  <a:lnTo>
                    <a:pt x="28" y="247"/>
                  </a:lnTo>
                  <a:lnTo>
                    <a:pt x="23" y="257"/>
                  </a:lnTo>
                  <a:lnTo>
                    <a:pt x="17" y="266"/>
                  </a:lnTo>
                  <a:lnTo>
                    <a:pt x="7" y="272"/>
                  </a:lnTo>
                  <a:lnTo>
                    <a:pt x="0" y="279"/>
                  </a:lnTo>
                  <a:lnTo>
                    <a:pt x="0" y="276"/>
                  </a:lnTo>
                  <a:lnTo>
                    <a:pt x="5" y="268"/>
                  </a:lnTo>
                  <a:lnTo>
                    <a:pt x="5" y="260"/>
                  </a:lnTo>
                  <a:lnTo>
                    <a:pt x="9" y="255"/>
                  </a:lnTo>
                  <a:lnTo>
                    <a:pt x="11" y="247"/>
                  </a:lnTo>
                  <a:lnTo>
                    <a:pt x="15" y="239"/>
                  </a:lnTo>
                  <a:lnTo>
                    <a:pt x="17" y="230"/>
                  </a:lnTo>
                  <a:lnTo>
                    <a:pt x="19" y="220"/>
                  </a:lnTo>
                  <a:lnTo>
                    <a:pt x="21" y="211"/>
                  </a:lnTo>
                  <a:lnTo>
                    <a:pt x="23" y="203"/>
                  </a:lnTo>
                  <a:lnTo>
                    <a:pt x="23" y="192"/>
                  </a:lnTo>
                  <a:lnTo>
                    <a:pt x="24" y="182"/>
                  </a:lnTo>
                  <a:lnTo>
                    <a:pt x="23" y="173"/>
                  </a:lnTo>
                  <a:lnTo>
                    <a:pt x="23" y="163"/>
                  </a:lnTo>
                  <a:lnTo>
                    <a:pt x="21" y="154"/>
                  </a:lnTo>
                  <a:lnTo>
                    <a:pt x="21" y="144"/>
                  </a:lnTo>
                  <a:lnTo>
                    <a:pt x="19" y="133"/>
                  </a:lnTo>
                  <a:lnTo>
                    <a:pt x="21" y="124"/>
                  </a:lnTo>
                  <a:lnTo>
                    <a:pt x="23" y="110"/>
                  </a:lnTo>
                  <a:lnTo>
                    <a:pt x="28" y="99"/>
                  </a:lnTo>
                  <a:lnTo>
                    <a:pt x="32" y="89"/>
                  </a:lnTo>
                  <a:lnTo>
                    <a:pt x="40" y="80"/>
                  </a:lnTo>
                  <a:lnTo>
                    <a:pt x="47" y="66"/>
                  </a:lnTo>
                  <a:lnTo>
                    <a:pt x="59" y="57"/>
                  </a:lnTo>
                  <a:lnTo>
                    <a:pt x="63" y="51"/>
                  </a:lnTo>
                  <a:lnTo>
                    <a:pt x="68" y="47"/>
                  </a:lnTo>
                  <a:lnTo>
                    <a:pt x="76" y="42"/>
                  </a:lnTo>
                  <a:lnTo>
                    <a:pt x="82" y="38"/>
                  </a:lnTo>
                  <a:lnTo>
                    <a:pt x="89" y="34"/>
                  </a:lnTo>
                  <a:lnTo>
                    <a:pt x="97" y="28"/>
                  </a:lnTo>
                  <a:lnTo>
                    <a:pt x="104" y="27"/>
                  </a:lnTo>
                  <a:lnTo>
                    <a:pt x="114" y="23"/>
                  </a:lnTo>
                  <a:lnTo>
                    <a:pt x="123" y="19"/>
                  </a:lnTo>
                  <a:lnTo>
                    <a:pt x="131" y="15"/>
                  </a:lnTo>
                  <a:lnTo>
                    <a:pt x="142" y="11"/>
                  </a:lnTo>
                  <a:lnTo>
                    <a:pt x="154" y="11"/>
                  </a:lnTo>
                  <a:lnTo>
                    <a:pt x="163" y="8"/>
                  </a:lnTo>
                  <a:lnTo>
                    <a:pt x="175" y="6"/>
                  </a:lnTo>
                  <a:lnTo>
                    <a:pt x="184" y="2"/>
                  </a:lnTo>
                  <a:lnTo>
                    <a:pt x="196" y="2"/>
                  </a:lnTo>
                  <a:lnTo>
                    <a:pt x="205" y="0"/>
                  </a:lnTo>
                  <a:lnTo>
                    <a:pt x="216" y="0"/>
                  </a:lnTo>
                  <a:lnTo>
                    <a:pt x="228" y="0"/>
                  </a:lnTo>
                  <a:lnTo>
                    <a:pt x="239" y="2"/>
                  </a:lnTo>
                  <a:lnTo>
                    <a:pt x="249" y="2"/>
                  </a:lnTo>
                  <a:lnTo>
                    <a:pt x="260" y="2"/>
                  </a:lnTo>
                  <a:lnTo>
                    <a:pt x="270" y="4"/>
                  </a:lnTo>
                  <a:lnTo>
                    <a:pt x="281" y="8"/>
                  </a:lnTo>
                  <a:lnTo>
                    <a:pt x="289" y="9"/>
                  </a:lnTo>
                  <a:lnTo>
                    <a:pt x="300" y="11"/>
                  </a:lnTo>
                  <a:lnTo>
                    <a:pt x="310" y="15"/>
                  </a:lnTo>
                  <a:lnTo>
                    <a:pt x="321" y="21"/>
                  </a:lnTo>
                  <a:lnTo>
                    <a:pt x="329" y="23"/>
                  </a:lnTo>
                  <a:lnTo>
                    <a:pt x="338" y="27"/>
                  </a:lnTo>
                  <a:lnTo>
                    <a:pt x="348" y="30"/>
                  </a:lnTo>
                  <a:lnTo>
                    <a:pt x="357" y="36"/>
                  </a:lnTo>
                  <a:lnTo>
                    <a:pt x="365" y="40"/>
                  </a:lnTo>
                  <a:lnTo>
                    <a:pt x="374" y="46"/>
                  </a:lnTo>
                  <a:lnTo>
                    <a:pt x="382" y="51"/>
                  </a:lnTo>
                  <a:lnTo>
                    <a:pt x="389" y="59"/>
                  </a:lnTo>
                  <a:lnTo>
                    <a:pt x="395" y="65"/>
                  </a:lnTo>
                  <a:lnTo>
                    <a:pt x="403" y="70"/>
                  </a:lnTo>
                  <a:lnTo>
                    <a:pt x="410" y="78"/>
                  </a:lnTo>
                  <a:lnTo>
                    <a:pt x="416" y="85"/>
                  </a:lnTo>
                  <a:lnTo>
                    <a:pt x="422" y="93"/>
                  </a:lnTo>
                  <a:lnTo>
                    <a:pt x="428" y="99"/>
                  </a:lnTo>
                  <a:lnTo>
                    <a:pt x="431" y="108"/>
                  </a:lnTo>
                  <a:lnTo>
                    <a:pt x="437" y="118"/>
                  </a:lnTo>
                  <a:lnTo>
                    <a:pt x="424" y="124"/>
                  </a:lnTo>
                  <a:lnTo>
                    <a:pt x="424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4" name="Freeform 68"/>
            <p:cNvSpPr>
              <a:spLocks/>
            </p:cNvSpPr>
            <p:nvPr/>
          </p:nvSpPr>
          <p:spPr bwMode="auto">
            <a:xfrm>
              <a:off x="2781" y="2158"/>
              <a:ext cx="119" cy="106"/>
            </a:xfrm>
            <a:custGeom>
              <a:avLst/>
              <a:gdLst>
                <a:gd name="T0" fmla="*/ 151 w 240"/>
                <a:gd name="T1" fmla="*/ 194 h 213"/>
                <a:gd name="T2" fmla="*/ 130 w 240"/>
                <a:gd name="T3" fmla="*/ 190 h 213"/>
                <a:gd name="T4" fmla="*/ 99 w 240"/>
                <a:gd name="T5" fmla="*/ 186 h 213"/>
                <a:gd name="T6" fmla="*/ 65 w 240"/>
                <a:gd name="T7" fmla="*/ 174 h 213"/>
                <a:gd name="T8" fmla="*/ 37 w 240"/>
                <a:gd name="T9" fmla="*/ 157 h 213"/>
                <a:gd name="T10" fmla="*/ 19 w 240"/>
                <a:gd name="T11" fmla="*/ 133 h 213"/>
                <a:gd name="T12" fmla="*/ 18 w 240"/>
                <a:gd name="T13" fmla="*/ 104 h 213"/>
                <a:gd name="T14" fmla="*/ 19 w 240"/>
                <a:gd name="T15" fmla="*/ 78 h 213"/>
                <a:gd name="T16" fmla="*/ 29 w 240"/>
                <a:gd name="T17" fmla="*/ 53 h 213"/>
                <a:gd name="T18" fmla="*/ 46 w 240"/>
                <a:gd name="T19" fmla="*/ 30 h 213"/>
                <a:gd name="T20" fmla="*/ 73 w 240"/>
                <a:gd name="T21" fmla="*/ 19 h 213"/>
                <a:gd name="T22" fmla="*/ 88 w 240"/>
                <a:gd name="T23" fmla="*/ 19 h 213"/>
                <a:gd name="T24" fmla="*/ 86 w 240"/>
                <a:gd name="T25" fmla="*/ 24 h 213"/>
                <a:gd name="T26" fmla="*/ 67 w 240"/>
                <a:gd name="T27" fmla="*/ 38 h 213"/>
                <a:gd name="T28" fmla="*/ 57 w 240"/>
                <a:gd name="T29" fmla="*/ 62 h 213"/>
                <a:gd name="T30" fmla="*/ 61 w 240"/>
                <a:gd name="T31" fmla="*/ 91 h 213"/>
                <a:gd name="T32" fmla="*/ 73 w 240"/>
                <a:gd name="T33" fmla="*/ 112 h 213"/>
                <a:gd name="T34" fmla="*/ 90 w 240"/>
                <a:gd name="T35" fmla="*/ 127 h 213"/>
                <a:gd name="T36" fmla="*/ 120 w 240"/>
                <a:gd name="T37" fmla="*/ 135 h 213"/>
                <a:gd name="T38" fmla="*/ 141 w 240"/>
                <a:gd name="T39" fmla="*/ 135 h 213"/>
                <a:gd name="T40" fmla="*/ 162 w 240"/>
                <a:gd name="T41" fmla="*/ 129 h 213"/>
                <a:gd name="T42" fmla="*/ 187 w 240"/>
                <a:gd name="T43" fmla="*/ 119 h 213"/>
                <a:gd name="T44" fmla="*/ 213 w 240"/>
                <a:gd name="T45" fmla="*/ 97 h 213"/>
                <a:gd name="T46" fmla="*/ 230 w 240"/>
                <a:gd name="T47" fmla="*/ 70 h 213"/>
                <a:gd name="T48" fmla="*/ 240 w 240"/>
                <a:gd name="T49" fmla="*/ 41 h 213"/>
                <a:gd name="T50" fmla="*/ 240 w 240"/>
                <a:gd name="T51" fmla="*/ 15 h 213"/>
                <a:gd name="T52" fmla="*/ 223 w 240"/>
                <a:gd name="T53" fmla="*/ 3 h 213"/>
                <a:gd name="T54" fmla="*/ 223 w 240"/>
                <a:gd name="T55" fmla="*/ 22 h 213"/>
                <a:gd name="T56" fmla="*/ 219 w 240"/>
                <a:gd name="T57" fmla="*/ 53 h 213"/>
                <a:gd name="T58" fmla="*/ 204 w 240"/>
                <a:gd name="T59" fmla="*/ 81 h 213"/>
                <a:gd name="T60" fmla="*/ 187 w 240"/>
                <a:gd name="T61" fmla="*/ 98 h 213"/>
                <a:gd name="T62" fmla="*/ 170 w 240"/>
                <a:gd name="T63" fmla="*/ 108 h 213"/>
                <a:gd name="T64" fmla="*/ 149 w 240"/>
                <a:gd name="T65" fmla="*/ 116 h 213"/>
                <a:gd name="T66" fmla="*/ 124 w 240"/>
                <a:gd name="T67" fmla="*/ 116 h 213"/>
                <a:gd name="T68" fmla="*/ 97 w 240"/>
                <a:gd name="T69" fmla="*/ 112 h 213"/>
                <a:gd name="T70" fmla="*/ 76 w 240"/>
                <a:gd name="T71" fmla="*/ 100 h 213"/>
                <a:gd name="T72" fmla="*/ 71 w 240"/>
                <a:gd name="T73" fmla="*/ 70 h 213"/>
                <a:gd name="T74" fmla="*/ 82 w 240"/>
                <a:gd name="T75" fmla="*/ 43 h 213"/>
                <a:gd name="T76" fmla="*/ 111 w 240"/>
                <a:gd name="T77" fmla="*/ 36 h 213"/>
                <a:gd name="T78" fmla="*/ 133 w 240"/>
                <a:gd name="T79" fmla="*/ 38 h 213"/>
                <a:gd name="T80" fmla="*/ 139 w 240"/>
                <a:gd name="T81" fmla="*/ 32 h 213"/>
                <a:gd name="T82" fmla="*/ 132 w 240"/>
                <a:gd name="T83" fmla="*/ 15 h 213"/>
                <a:gd name="T84" fmla="*/ 111 w 240"/>
                <a:gd name="T85" fmla="*/ 5 h 213"/>
                <a:gd name="T86" fmla="*/ 90 w 240"/>
                <a:gd name="T87" fmla="*/ 3 h 213"/>
                <a:gd name="T88" fmla="*/ 65 w 240"/>
                <a:gd name="T89" fmla="*/ 3 h 213"/>
                <a:gd name="T90" fmla="*/ 42 w 240"/>
                <a:gd name="T91" fmla="*/ 9 h 213"/>
                <a:gd name="T92" fmla="*/ 21 w 240"/>
                <a:gd name="T93" fmla="*/ 26 h 213"/>
                <a:gd name="T94" fmla="*/ 8 w 240"/>
                <a:gd name="T95" fmla="*/ 49 h 213"/>
                <a:gd name="T96" fmla="*/ 2 w 240"/>
                <a:gd name="T97" fmla="*/ 79 h 213"/>
                <a:gd name="T98" fmla="*/ 0 w 240"/>
                <a:gd name="T99" fmla="*/ 108 h 213"/>
                <a:gd name="T100" fmla="*/ 6 w 240"/>
                <a:gd name="T101" fmla="*/ 136 h 213"/>
                <a:gd name="T102" fmla="*/ 18 w 240"/>
                <a:gd name="T103" fmla="*/ 159 h 213"/>
                <a:gd name="T104" fmla="*/ 42 w 240"/>
                <a:gd name="T105" fmla="*/ 178 h 213"/>
                <a:gd name="T106" fmla="*/ 71 w 240"/>
                <a:gd name="T107" fmla="*/ 192 h 213"/>
                <a:gd name="T108" fmla="*/ 101 w 240"/>
                <a:gd name="T109" fmla="*/ 203 h 213"/>
                <a:gd name="T110" fmla="*/ 122 w 240"/>
                <a:gd name="T111" fmla="*/ 209 h 213"/>
                <a:gd name="T112" fmla="*/ 133 w 240"/>
                <a:gd name="T113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0" h="213">
                  <a:moveTo>
                    <a:pt x="156" y="194"/>
                  </a:moveTo>
                  <a:lnTo>
                    <a:pt x="154" y="194"/>
                  </a:lnTo>
                  <a:lnTo>
                    <a:pt x="151" y="194"/>
                  </a:lnTo>
                  <a:lnTo>
                    <a:pt x="145" y="192"/>
                  </a:lnTo>
                  <a:lnTo>
                    <a:pt x="137" y="192"/>
                  </a:lnTo>
                  <a:lnTo>
                    <a:pt x="130" y="190"/>
                  </a:lnTo>
                  <a:lnTo>
                    <a:pt x="120" y="188"/>
                  </a:lnTo>
                  <a:lnTo>
                    <a:pt x="109" y="186"/>
                  </a:lnTo>
                  <a:lnTo>
                    <a:pt x="99" y="186"/>
                  </a:lnTo>
                  <a:lnTo>
                    <a:pt x="86" y="182"/>
                  </a:lnTo>
                  <a:lnTo>
                    <a:pt x="76" y="178"/>
                  </a:lnTo>
                  <a:lnTo>
                    <a:pt x="65" y="174"/>
                  </a:lnTo>
                  <a:lnTo>
                    <a:pt x="56" y="169"/>
                  </a:lnTo>
                  <a:lnTo>
                    <a:pt x="44" y="163"/>
                  </a:lnTo>
                  <a:lnTo>
                    <a:pt x="37" y="157"/>
                  </a:lnTo>
                  <a:lnTo>
                    <a:pt x="29" y="150"/>
                  </a:lnTo>
                  <a:lnTo>
                    <a:pt x="25" y="142"/>
                  </a:lnTo>
                  <a:lnTo>
                    <a:pt x="19" y="133"/>
                  </a:lnTo>
                  <a:lnTo>
                    <a:pt x="18" y="123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5"/>
                  </a:lnTo>
                  <a:lnTo>
                    <a:pt x="18" y="85"/>
                  </a:lnTo>
                  <a:lnTo>
                    <a:pt x="19" y="78"/>
                  </a:lnTo>
                  <a:lnTo>
                    <a:pt x="23" y="70"/>
                  </a:lnTo>
                  <a:lnTo>
                    <a:pt x="25" y="60"/>
                  </a:lnTo>
                  <a:lnTo>
                    <a:pt x="29" y="53"/>
                  </a:lnTo>
                  <a:lnTo>
                    <a:pt x="33" y="47"/>
                  </a:lnTo>
                  <a:lnTo>
                    <a:pt x="37" y="41"/>
                  </a:lnTo>
                  <a:lnTo>
                    <a:pt x="46" y="30"/>
                  </a:lnTo>
                  <a:lnTo>
                    <a:pt x="57" y="26"/>
                  </a:lnTo>
                  <a:lnTo>
                    <a:pt x="65" y="21"/>
                  </a:lnTo>
                  <a:lnTo>
                    <a:pt x="73" y="19"/>
                  </a:lnTo>
                  <a:lnTo>
                    <a:pt x="78" y="17"/>
                  </a:lnTo>
                  <a:lnTo>
                    <a:pt x="82" y="17"/>
                  </a:lnTo>
                  <a:lnTo>
                    <a:pt x="88" y="19"/>
                  </a:lnTo>
                  <a:lnTo>
                    <a:pt x="92" y="21"/>
                  </a:lnTo>
                  <a:lnTo>
                    <a:pt x="90" y="21"/>
                  </a:lnTo>
                  <a:lnTo>
                    <a:pt x="86" y="24"/>
                  </a:lnTo>
                  <a:lnTo>
                    <a:pt x="80" y="26"/>
                  </a:lnTo>
                  <a:lnTo>
                    <a:pt x="75" y="32"/>
                  </a:lnTo>
                  <a:lnTo>
                    <a:pt x="67" y="38"/>
                  </a:lnTo>
                  <a:lnTo>
                    <a:pt x="61" y="45"/>
                  </a:lnTo>
                  <a:lnTo>
                    <a:pt x="57" y="53"/>
                  </a:lnTo>
                  <a:lnTo>
                    <a:pt x="57" y="62"/>
                  </a:lnTo>
                  <a:lnTo>
                    <a:pt x="57" y="70"/>
                  </a:lnTo>
                  <a:lnTo>
                    <a:pt x="59" y="83"/>
                  </a:lnTo>
                  <a:lnTo>
                    <a:pt x="61" y="91"/>
                  </a:lnTo>
                  <a:lnTo>
                    <a:pt x="65" y="97"/>
                  </a:lnTo>
                  <a:lnTo>
                    <a:pt x="67" y="104"/>
                  </a:lnTo>
                  <a:lnTo>
                    <a:pt x="73" y="112"/>
                  </a:lnTo>
                  <a:lnTo>
                    <a:pt x="76" y="116"/>
                  </a:lnTo>
                  <a:lnTo>
                    <a:pt x="82" y="121"/>
                  </a:lnTo>
                  <a:lnTo>
                    <a:pt x="90" y="127"/>
                  </a:lnTo>
                  <a:lnTo>
                    <a:pt x="99" y="131"/>
                  </a:lnTo>
                  <a:lnTo>
                    <a:pt x="109" y="133"/>
                  </a:lnTo>
                  <a:lnTo>
                    <a:pt x="120" y="135"/>
                  </a:lnTo>
                  <a:lnTo>
                    <a:pt x="126" y="135"/>
                  </a:lnTo>
                  <a:lnTo>
                    <a:pt x="133" y="135"/>
                  </a:lnTo>
                  <a:lnTo>
                    <a:pt x="141" y="135"/>
                  </a:lnTo>
                  <a:lnTo>
                    <a:pt x="149" y="135"/>
                  </a:lnTo>
                  <a:lnTo>
                    <a:pt x="154" y="133"/>
                  </a:lnTo>
                  <a:lnTo>
                    <a:pt x="162" y="129"/>
                  </a:lnTo>
                  <a:lnTo>
                    <a:pt x="170" y="127"/>
                  </a:lnTo>
                  <a:lnTo>
                    <a:pt x="175" y="125"/>
                  </a:lnTo>
                  <a:lnTo>
                    <a:pt x="187" y="119"/>
                  </a:lnTo>
                  <a:lnTo>
                    <a:pt x="198" y="114"/>
                  </a:lnTo>
                  <a:lnTo>
                    <a:pt x="206" y="106"/>
                  </a:lnTo>
                  <a:lnTo>
                    <a:pt x="213" y="97"/>
                  </a:lnTo>
                  <a:lnTo>
                    <a:pt x="219" y="89"/>
                  </a:lnTo>
                  <a:lnTo>
                    <a:pt x="227" y="79"/>
                  </a:lnTo>
                  <a:lnTo>
                    <a:pt x="230" y="70"/>
                  </a:lnTo>
                  <a:lnTo>
                    <a:pt x="234" y="60"/>
                  </a:lnTo>
                  <a:lnTo>
                    <a:pt x="238" y="51"/>
                  </a:lnTo>
                  <a:lnTo>
                    <a:pt x="240" y="41"/>
                  </a:lnTo>
                  <a:lnTo>
                    <a:pt x="240" y="32"/>
                  </a:lnTo>
                  <a:lnTo>
                    <a:pt x="240" y="24"/>
                  </a:lnTo>
                  <a:lnTo>
                    <a:pt x="240" y="15"/>
                  </a:lnTo>
                  <a:lnTo>
                    <a:pt x="240" y="7"/>
                  </a:lnTo>
                  <a:lnTo>
                    <a:pt x="223" y="0"/>
                  </a:lnTo>
                  <a:lnTo>
                    <a:pt x="223" y="3"/>
                  </a:lnTo>
                  <a:lnTo>
                    <a:pt x="223" y="7"/>
                  </a:lnTo>
                  <a:lnTo>
                    <a:pt x="223" y="15"/>
                  </a:lnTo>
                  <a:lnTo>
                    <a:pt x="223" y="22"/>
                  </a:lnTo>
                  <a:lnTo>
                    <a:pt x="223" y="32"/>
                  </a:lnTo>
                  <a:lnTo>
                    <a:pt x="221" y="41"/>
                  </a:lnTo>
                  <a:lnTo>
                    <a:pt x="219" y="53"/>
                  </a:lnTo>
                  <a:lnTo>
                    <a:pt x="215" y="62"/>
                  </a:lnTo>
                  <a:lnTo>
                    <a:pt x="211" y="72"/>
                  </a:lnTo>
                  <a:lnTo>
                    <a:pt x="204" y="81"/>
                  </a:lnTo>
                  <a:lnTo>
                    <a:pt x="198" y="91"/>
                  </a:lnTo>
                  <a:lnTo>
                    <a:pt x="192" y="95"/>
                  </a:lnTo>
                  <a:lnTo>
                    <a:pt x="187" y="98"/>
                  </a:lnTo>
                  <a:lnTo>
                    <a:pt x="181" y="102"/>
                  </a:lnTo>
                  <a:lnTo>
                    <a:pt x="175" y="106"/>
                  </a:lnTo>
                  <a:lnTo>
                    <a:pt x="170" y="108"/>
                  </a:lnTo>
                  <a:lnTo>
                    <a:pt x="162" y="110"/>
                  </a:lnTo>
                  <a:lnTo>
                    <a:pt x="154" y="112"/>
                  </a:lnTo>
                  <a:lnTo>
                    <a:pt x="149" y="116"/>
                  </a:lnTo>
                  <a:lnTo>
                    <a:pt x="139" y="116"/>
                  </a:lnTo>
                  <a:lnTo>
                    <a:pt x="132" y="116"/>
                  </a:lnTo>
                  <a:lnTo>
                    <a:pt x="124" y="116"/>
                  </a:lnTo>
                  <a:lnTo>
                    <a:pt x="118" y="116"/>
                  </a:lnTo>
                  <a:lnTo>
                    <a:pt x="107" y="114"/>
                  </a:lnTo>
                  <a:lnTo>
                    <a:pt x="97" y="112"/>
                  </a:lnTo>
                  <a:lnTo>
                    <a:pt x="88" y="108"/>
                  </a:lnTo>
                  <a:lnTo>
                    <a:pt x="82" y="104"/>
                  </a:lnTo>
                  <a:lnTo>
                    <a:pt x="76" y="100"/>
                  </a:lnTo>
                  <a:lnTo>
                    <a:pt x="75" y="95"/>
                  </a:lnTo>
                  <a:lnTo>
                    <a:pt x="71" y="81"/>
                  </a:lnTo>
                  <a:lnTo>
                    <a:pt x="71" y="70"/>
                  </a:lnTo>
                  <a:lnTo>
                    <a:pt x="73" y="59"/>
                  </a:lnTo>
                  <a:lnTo>
                    <a:pt x="78" y="51"/>
                  </a:lnTo>
                  <a:lnTo>
                    <a:pt x="82" y="43"/>
                  </a:lnTo>
                  <a:lnTo>
                    <a:pt x="90" y="38"/>
                  </a:lnTo>
                  <a:lnTo>
                    <a:pt x="99" y="36"/>
                  </a:lnTo>
                  <a:lnTo>
                    <a:pt x="111" y="36"/>
                  </a:lnTo>
                  <a:lnTo>
                    <a:pt x="120" y="36"/>
                  </a:lnTo>
                  <a:lnTo>
                    <a:pt x="128" y="36"/>
                  </a:lnTo>
                  <a:lnTo>
                    <a:pt x="133" y="38"/>
                  </a:lnTo>
                  <a:lnTo>
                    <a:pt x="135" y="38"/>
                  </a:lnTo>
                  <a:lnTo>
                    <a:pt x="137" y="36"/>
                  </a:lnTo>
                  <a:lnTo>
                    <a:pt x="139" y="32"/>
                  </a:lnTo>
                  <a:lnTo>
                    <a:pt x="141" y="26"/>
                  </a:lnTo>
                  <a:lnTo>
                    <a:pt x="137" y="21"/>
                  </a:lnTo>
                  <a:lnTo>
                    <a:pt x="132" y="15"/>
                  </a:lnTo>
                  <a:lnTo>
                    <a:pt x="122" y="11"/>
                  </a:lnTo>
                  <a:lnTo>
                    <a:pt x="116" y="9"/>
                  </a:lnTo>
                  <a:lnTo>
                    <a:pt x="111" y="5"/>
                  </a:lnTo>
                  <a:lnTo>
                    <a:pt x="103" y="3"/>
                  </a:lnTo>
                  <a:lnTo>
                    <a:pt x="97" y="3"/>
                  </a:lnTo>
                  <a:lnTo>
                    <a:pt x="90" y="3"/>
                  </a:lnTo>
                  <a:lnTo>
                    <a:pt x="82" y="2"/>
                  </a:lnTo>
                  <a:lnTo>
                    <a:pt x="73" y="2"/>
                  </a:lnTo>
                  <a:lnTo>
                    <a:pt x="65" y="3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2" y="9"/>
                  </a:lnTo>
                  <a:lnTo>
                    <a:pt x="35" y="15"/>
                  </a:lnTo>
                  <a:lnTo>
                    <a:pt x="29" y="19"/>
                  </a:lnTo>
                  <a:lnTo>
                    <a:pt x="21" y="26"/>
                  </a:lnTo>
                  <a:lnTo>
                    <a:pt x="16" y="32"/>
                  </a:lnTo>
                  <a:lnTo>
                    <a:pt x="12" y="41"/>
                  </a:lnTo>
                  <a:lnTo>
                    <a:pt x="8" y="49"/>
                  </a:lnTo>
                  <a:lnTo>
                    <a:pt x="6" y="59"/>
                  </a:lnTo>
                  <a:lnTo>
                    <a:pt x="2" y="68"/>
                  </a:lnTo>
                  <a:lnTo>
                    <a:pt x="2" y="79"/>
                  </a:lnTo>
                  <a:lnTo>
                    <a:pt x="0" y="89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2" y="117"/>
                  </a:lnTo>
                  <a:lnTo>
                    <a:pt x="2" y="127"/>
                  </a:lnTo>
                  <a:lnTo>
                    <a:pt x="6" y="136"/>
                  </a:lnTo>
                  <a:lnTo>
                    <a:pt x="8" y="144"/>
                  </a:lnTo>
                  <a:lnTo>
                    <a:pt x="14" y="154"/>
                  </a:lnTo>
                  <a:lnTo>
                    <a:pt x="18" y="159"/>
                  </a:lnTo>
                  <a:lnTo>
                    <a:pt x="25" y="165"/>
                  </a:lnTo>
                  <a:lnTo>
                    <a:pt x="33" y="171"/>
                  </a:lnTo>
                  <a:lnTo>
                    <a:pt x="42" y="178"/>
                  </a:lnTo>
                  <a:lnTo>
                    <a:pt x="50" y="182"/>
                  </a:lnTo>
                  <a:lnTo>
                    <a:pt x="61" y="188"/>
                  </a:lnTo>
                  <a:lnTo>
                    <a:pt x="71" y="192"/>
                  </a:lnTo>
                  <a:lnTo>
                    <a:pt x="82" y="197"/>
                  </a:lnTo>
                  <a:lnTo>
                    <a:pt x="92" y="199"/>
                  </a:lnTo>
                  <a:lnTo>
                    <a:pt x="101" y="203"/>
                  </a:lnTo>
                  <a:lnTo>
                    <a:pt x="109" y="205"/>
                  </a:lnTo>
                  <a:lnTo>
                    <a:pt x="116" y="209"/>
                  </a:lnTo>
                  <a:lnTo>
                    <a:pt x="122" y="209"/>
                  </a:lnTo>
                  <a:lnTo>
                    <a:pt x="130" y="211"/>
                  </a:lnTo>
                  <a:lnTo>
                    <a:pt x="132" y="213"/>
                  </a:lnTo>
                  <a:lnTo>
                    <a:pt x="133" y="213"/>
                  </a:lnTo>
                  <a:lnTo>
                    <a:pt x="156" y="194"/>
                  </a:lnTo>
                  <a:lnTo>
                    <a:pt x="156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5" name="Freeform 69"/>
            <p:cNvSpPr>
              <a:spLocks/>
            </p:cNvSpPr>
            <p:nvPr/>
          </p:nvSpPr>
          <p:spPr bwMode="auto">
            <a:xfrm>
              <a:off x="2872" y="2319"/>
              <a:ext cx="44" cy="43"/>
            </a:xfrm>
            <a:custGeom>
              <a:avLst/>
              <a:gdLst>
                <a:gd name="T0" fmla="*/ 32 w 87"/>
                <a:gd name="T1" fmla="*/ 0 h 85"/>
                <a:gd name="T2" fmla="*/ 28 w 87"/>
                <a:gd name="T3" fmla="*/ 0 h 85"/>
                <a:gd name="T4" fmla="*/ 17 w 87"/>
                <a:gd name="T5" fmla="*/ 4 h 85"/>
                <a:gd name="T6" fmla="*/ 11 w 87"/>
                <a:gd name="T7" fmla="*/ 7 h 85"/>
                <a:gd name="T8" fmla="*/ 8 w 87"/>
                <a:gd name="T9" fmla="*/ 13 h 85"/>
                <a:gd name="T10" fmla="*/ 4 w 87"/>
                <a:gd name="T11" fmla="*/ 17 h 85"/>
                <a:gd name="T12" fmla="*/ 2 w 87"/>
                <a:gd name="T13" fmla="*/ 23 h 85"/>
                <a:gd name="T14" fmla="*/ 2 w 87"/>
                <a:gd name="T15" fmla="*/ 28 h 85"/>
                <a:gd name="T16" fmla="*/ 2 w 87"/>
                <a:gd name="T17" fmla="*/ 36 h 85"/>
                <a:gd name="T18" fmla="*/ 0 w 87"/>
                <a:gd name="T19" fmla="*/ 47 h 85"/>
                <a:gd name="T20" fmla="*/ 4 w 87"/>
                <a:gd name="T21" fmla="*/ 57 h 85"/>
                <a:gd name="T22" fmla="*/ 8 w 87"/>
                <a:gd name="T23" fmla="*/ 64 h 85"/>
                <a:gd name="T24" fmla="*/ 15 w 87"/>
                <a:gd name="T25" fmla="*/ 74 h 85"/>
                <a:gd name="T26" fmla="*/ 23 w 87"/>
                <a:gd name="T27" fmla="*/ 78 h 85"/>
                <a:gd name="T28" fmla="*/ 30 w 87"/>
                <a:gd name="T29" fmla="*/ 82 h 85"/>
                <a:gd name="T30" fmla="*/ 40 w 87"/>
                <a:gd name="T31" fmla="*/ 83 h 85"/>
                <a:gd name="T32" fmla="*/ 49 w 87"/>
                <a:gd name="T33" fmla="*/ 85 h 85"/>
                <a:gd name="T34" fmla="*/ 55 w 87"/>
                <a:gd name="T35" fmla="*/ 82 h 85"/>
                <a:gd name="T36" fmla="*/ 63 w 87"/>
                <a:gd name="T37" fmla="*/ 78 h 85"/>
                <a:gd name="T38" fmla="*/ 68 w 87"/>
                <a:gd name="T39" fmla="*/ 70 h 85"/>
                <a:gd name="T40" fmla="*/ 78 w 87"/>
                <a:gd name="T41" fmla="*/ 63 h 85"/>
                <a:gd name="T42" fmla="*/ 82 w 87"/>
                <a:gd name="T43" fmla="*/ 53 h 85"/>
                <a:gd name="T44" fmla="*/ 87 w 87"/>
                <a:gd name="T45" fmla="*/ 44 h 85"/>
                <a:gd name="T46" fmla="*/ 87 w 87"/>
                <a:gd name="T47" fmla="*/ 36 h 85"/>
                <a:gd name="T48" fmla="*/ 87 w 87"/>
                <a:gd name="T49" fmla="*/ 30 h 85"/>
                <a:gd name="T50" fmla="*/ 84 w 87"/>
                <a:gd name="T51" fmla="*/ 23 h 85"/>
                <a:gd name="T52" fmla="*/ 82 w 87"/>
                <a:gd name="T53" fmla="*/ 19 h 85"/>
                <a:gd name="T54" fmla="*/ 78 w 87"/>
                <a:gd name="T55" fmla="*/ 15 h 85"/>
                <a:gd name="T56" fmla="*/ 76 w 87"/>
                <a:gd name="T57" fmla="*/ 15 h 85"/>
                <a:gd name="T58" fmla="*/ 70 w 87"/>
                <a:gd name="T59" fmla="*/ 15 h 85"/>
                <a:gd name="T60" fmla="*/ 68 w 87"/>
                <a:gd name="T61" fmla="*/ 17 h 85"/>
                <a:gd name="T62" fmla="*/ 68 w 87"/>
                <a:gd name="T63" fmla="*/ 19 h 85"/>
                <a:gd name="T64" fmla="*/ 68 w 87"/>
                <a:gd name="T65" fmla="*/ 24 h 85"/>
                <a:gd name="T66" fmla="*/ 66 w 87"/>
                <a:gd name="T67" fmla="*/ 30 h 85"/>
                <a:gd name="T68" fmla="*/ 66 w 87"/>
                <a:gd name="T69" fmla="*/ 40 h 85"/>
                <a:gd name="T70" fmla="*/ 63 w 87"/>
                <a:gd name="T71" fmla="*/ 47 h 85"/>
                <a:gd name="T72" fmla="*/ 61 w 87"/>
                <a:gd name="T73" fmla="*/ 57 h 85"/>
                <a:gd name="T74" fmla="*/ 55 w 87"/>
                <a:gd name="T75" fmla="*/ 64 h 85"/>
                <a:gd name="T76" fmla="*/ 49 w 87"/>
                <a:gd name="T77" fmla="*/ 68 h 85"/>
                <a:gd name="T78" fmla="*/ 40 w 87"/>
                <a:gd name="T79" fmla="*/ 68 h 85"/>
                <a:gd name="T80" fmla="*/ 32 w 87"/>
                <a:gd name="T81" fmla="*/ 64 h 85"/>
                <a:gd name="T82" fmla="*/ 27 w 87"/>
                <a:gd name="T83" fmla="*/ 61 h 85"/>
                <a:gd name="T84" fmla="*/ 23 w 87"/>
                <a:gd name="T85" fmla="*/ 55 h 85"/>
                <a:gd name="T86" fmla="*/ 19 w 87"/>
                <a:gd name="T87" fmla="*/ 47 h 85"/>
                <a:gd name="T88" fmla="*/ 15 w 87"/>
                <a:gd name="T89" fmla="*/ 42 h 85"/>
                <a:gd name="T90" fmla="*/ 15 w 87"/>
                <a:gd name="T91" fmla="*/ 34 h 85"/>
                <a:gd name="T92" fmla="*/ 15 w 87"/>
                <a:gd name="T93" fmla="*/ 26 h 85"/>
                <a:gd name="T94" fmla="*/ 19 w 87"/>
                <a:gd name="T95" fmla="*/ 19 h 85"/>
                <a:gd name="T96" fmla="*/ 30 w 87"/>
                <a:gd name="T97" fmla="*/ 13 h 85"/>
                <a:gd name="T98" fmla="*/ 40 w 87"/>
                <a:gd name="T99" fmla="*/ 13 h 85"/>
                <a:gd name="T100" fmla="*/ 46 w 87"/>
                <a:gd name="T101" fmla="*/ 13 h 85"/>
                <a:gd name="T102" fmla="*/ 32 w 87"/>
                <a:gd name="T103" fmla="*/ 0 h 85"/>
                <a:gd name="T104" fmla="*/ 32 w 87"/>
                <a:gd name="T10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85">
                  <a:moveTo>
                    <a:pt x="32" y="0"/>
                  </a:moveTo>
                  <a:lnTo>
                    <a:pt x="28" y="0"/>
                  </a:lnTo>
                  <a:lnTo>
                    <a:pt x="17" y="4"/>
                  </a:lnTo>
                  <a:lnTo>
                    <a:pt x="11" y="7"/>
                  </a:lnTo>
                  <a:lnTo>
                    <a:pt x="8" y="13"/>
                  </a:lnTo>
                  <a:lnTo>
                    <a:pt x="4" y="17"/>
                  </a:lnTo>
                  <a:lnTo>
                    <a:pt x="2" y="23"/>
                  </a:lnTo>
                  <a:lnTo>
                    <a:pt x="2" y="28"/>
                  </a:lnTo>
                  <a:lnTo>
                    <a:pt x="2" y="36"/>
                  </a:lnTo>
                  <a:lnTo>
                    <a:pt x="0" y="47"/>
                  </a:lnTo>
                  <a:lnTo>
                    <a:pt x="4" y="57"/>
                  </a:lnTo>
                  <a:lnTo>
                    <a:pt x="8" y="64"/>
                  </a:lnTo>
                  <a:lnTo>
                    <a:pt x="15" y="74"/>
                  </a:lnTo>
                  <a:lnTo>
                    <a:pt x="23" y="78"/>
                  </a:lnTo>
                  <a:lnTo>
                    <a:pt x="30" y="82"/>
                  </a:lnTo>
                  <a:lnTo>
                    <a:pt x="40" y="83"/>
                  </a:lnTo>
                  <a:lnTo>
                    <a:pt x="49" y="85"/>
                  </a:lnTo>
                  <a:lnTo>
                    <a:pt x="55" y="82"/>
                  </a:lnTo>
                  <a:lnTo>
                    <a:pt x="63" y="78"/>
                  </a:lnTo>
                  <a:lnTo>
                    <a:pt x="68" y="70"/>
                  </a:lnTo>
                  <a:lnTo>
                    <a:pt x="78" y="63"/>
                  </a:lnTo>
                  <a:lnTo>
                    <a:pt x="82" y="53"/>
                  </a:lnTo>
                  <a:lnTo>
                    <a:pt x="87" y="44"/>
                  </a:lnTo>
                  <a:lnTo>
                    <a:pt x="87" y="36"/>
                  </a:lnTo>
                  <a:lnTo>
                    <a:pt x="87" y="30"/>
                  </a:lnTo>
                  <a:lnTo>
                    <a:pt x="84" y="23"/>
                  </a:lnTo>
                  <a:lnTo>
                    <a:pt x="82" y="19"/>
                  </a:lnTo>
                  <a:lnTo>
                    <a:pt x="78" y="15"/>
                  </a:lnTo>
                  <a:lnTo>
                    <a:pt x="76" y="15"/>
                  </a:lnTo>
                  <a:lnTo>
                    <a:pt x="70" y="15"/>
                  </a:lnTo>
                  <a:lnTo>
                    <a:pt x="68" y="17"/>
                  </a:lnTo>
                  <a:lnTo>
                    <a:pt x="68" y="19"/>
                  </a:lnTo>
                  <a:lnTo>
                    <a:pt x="68" y="24"/>
                  </a:lnTo>
                  <a:lnTo>
                    <a:pt x="66" y="30"/>
                  </a:lnTo>
                  <a:lnTo>
                    <a:pt x="66" y="40"/>
                  </a:lnTo>
                  <a:lnTo>
                    <a:pt x="63" y="47"/>
                  </a:lnTo>
                  <a:lnTo>
                    <a:pt x="61" y="57"/>
                  </a:lnTo>
                  <a:lnTo>
                    <a:pt x="55" y="64"/>
                  </a:lnTo>
                  <a:lnTo>
                    <a:pt x="49" y="68"/>
                  </a:lnTo>
                  <a:lnTo>
                    <a:pt x="40" y="68"/>
                  </a:lnTo>
                  <a:lnTo>
                    <a:pt x="32" y="64"/>
                  </a:lnTo>
                  <a:lnTo>
                    <a:pt x="27" y="61"/>
                  </a:lnTo>
                  <a:lnTo>
                    <a:pt x="23" y="55"/>
                  </a:lnTo>
                  <a:lnTo>
                    <a:pt x="19" y="47"/>
                  </a:lnTo>
                  <a:lnTo>
                    <a:pt x="15" y="42"/>
                  </a:lnTo>
                  <a:lnTo>
                    <a:pt x="15" y="34"/>
                  </a:lnTo>
                  <a:lnTo>
                    <a:pt x="15" y="26"/>
                  </a:lnTo>
                  <a:lnTo>
                    <a:pt x="19" y="19"/>
                  </a:lnTo>
                  <a:lnTo>
                    <a:pt x="30" y="13"/>
                  </a:lnTo>
                  <a:lnTo>
                    <a:pt x="40" y="13"/>
                  </a:lnTo>
                  <a:lnTo>
                    <a:pt x="46" y="13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8" name="Freeform 72"/>
            <p:cNvSpPr>
              <a:spLocks/>
            </p:cNvSpPr>
            <p:nvPr/>
          </p:nvSpPr>
          <p:spPr bwMode="auto">
            <a:xfrm>
              <a:off x="2820" y="2815"/>
              <a:ext cx="141" cy="126"/>
            </a:xfrm>
            <a:custGeom>
              <a:avLst/>
              <a:gdLst>
                <a:gd name="T0" fmla="*/ 82 w 284"/>
                <a:gd name="T1" fmla="*/ 213 h 253"/>
                <a:gd name="T2" fmla="*/ 122 w 284"/>
                <a:gd name="T3" fmla="*/ 228 h 253"/>
                <a:gd name="T4" fmla="*/ 118 w 284"/>
                <a:gd name="T5" fmla="*/ 198 h 253"/>
                <a:gd name="T6" fmla="*/ 101 w 284"/>
                <a:gd name="T7" fmla="*/ 169 h 253"/>
                <a:gd name="T8" fmla="*/ 80 w 284"/>
                <a:gd name="T9" fmla="*/ 135 h 253"/>
                <a:gd name="T10" fmla="*/ 73 w 284"/>
                <a:gd name="T11" fmla="*/ 105 h 253"/>
                <a:gd name="T12" fmla="*/ 88 w 284"/>
                <a:gd name="T13" fmla="*/ 116 h 253"/>
                <a:gd name="T14" fmla="*/ 107 w 284"/>
                <a:gd name="T15" fmla="*/ 162 h 253"/>
                <a:gd name="T16" fmla="*/ 130 w 284"/>
                <a:gd name="T17" fmla="*/ 211 h 253"/>
                <a:gd name="T18" fmla="*/ 154 w 284"/>
                <a:gd name="T19" fmla="*/ 238 h 253"/>
                <a:gd name="T20" fmla="*/ 171 w 284"/>
                <a:gd name="T21" fmla="*/ 223 h 253"/>
                <a:gd name="T22" fmla="*/ 156 w 284"/>
                <a:gd name="T23" fmla="*/ 181 h 253"/>
                <a:gd name="T24" fmla="*/ 128 w 284"/>
                <a:gd name="T25" fmla="*/ 120 h 253"/>
                <a:gd name="T26" fmla="*/ 111 w 284"/>
                <a:gd name="T27" fmla="*/ 80 h 253"/>
                <a:gd name="T28" fmla="*/ 128 w 284"/>
                <a:gd name="T29" fmla="*/ 82 h 253"/>
                <a:gd name="T30" fmla="*/ 145 w 284"/>
                <a:gd name="T31" fmla="*/ 128 h 253"/>
                <a:gd name="T32" fmla="*/ 164 w 284"/>
                <a:gd name="T33" fmla="*/ 173 h 253"/>
                <a:gd name="T34" fmla="*/ 189 w 284"/>
                <a:gd name="T35" fmla="*/ 215 h 253"/>
                <a:gd name="T36" fmla="*/ 215 w 284"/>
                <a:gd name="T37" fmla="*/ 209 h 253"/>
                <a:gd name="T38" fmla="*/ 206 w 284"/>
                <a:gd name="T39" fmla="*/ 175 h 253"/>
                <a:gd name="T40" fmla="*/ 177 w 284"/>
                <a:gd name="T41" fmla="*/ 122 h 253"/>
                <a:gd name="T42" fmla="*/ 149 w 284"/>
                <a:gd name="T43" fmla="*/ 69 h 253"/>
                <a:gd name="T44" fmla="*/ 160 w 284"/>
                <a:gd name="T45" fmla="*/ 57 h 253"/>
                <a:gd name="T46" fmla="*/ 196 w 284"/>
                <a:gd name="T47" fmla="*/ 95 h 253"/>
                <a:gd name="T48" fmla="*/ 236 w 284"/>
                <a:gd name="T49" fmla="*/ 129 h 253"/>
                <a:gd name="T50" fmla="*/ 265 w 284"/>
                <a:gd name="T51" fmla="*/ 131 h 253"/>
                <a:gd name="T52" fmla="*/ 270 w 284"/>
                <a:gd name="T53" fmla="*/ 110 h 253"/>
                <a:gd name="T54" fmla="*/ 240 w 284"/>
                <a:gd name="T55" fmla="*/ 78 h 253"/>
                <a:gd name="T56" fmla="*/ 192 w 284"/>
                <a:gd name="T57" fmla="*/ 40 h 253"/>
                <a:gd name="T58" fmla="*/ 154 w 284"/>
                <a:gd name="T59" fmla="*/ 14 h 253"/>
                <a:gd name="T60" fmla="*/ 118 w 284"/>
                <a:gd name="T61" fmla="*/ 33 h 253"/>
                <a:gd name="T62" fmla="*/ 86 w 284"/>
                <a:gd name="T63" fmla="*/ 42 h 253"/>
                <a:gd name="T64" fmla="*/ 59 w 284"/>
                <a:gd name="T65" fmla="*/ 74 h 253"/>
                <a:gd name="T66" fmla="*/ 29 w 284"/>
                <a:gd name="T67" fmla="*/ 105 h 253"/>
                <a:gd name="T68" fmla="*/ 0 w 284"/>
                <a:gd name="T69" fmla="*/ 126 h 253"/>
                <a:gd name="T70" fmla="*/ 27 w 284"/>
                <a:gd name="T71" fmla="*/ 93 h 253"/>
                <a:gd name="T72" fmla="*/ 50 w 284"/>
                <a:gd name="T73" fmla="*/ 55 h 253"/>
                <a:gd name="T74" fmla="*/ 74 w 284"/>
                <a:gd name="T75" fmla="*/ 36 h 253"/>
                <a:gd name="T76" fmla="*/ 107 w 284"/>
                <a:gd name="T77" fmla="*/ 27 h 253"/>
                <a:gd name="T78" fmla="*/ 141 w 284"/>
                <a:gd name="T79" fmla="*/ 0 h 253"/>
                <a:gd name="T80" fmla="*/ 175 w 284"/>
                <a:gd name="T81" fmla="*/ 14 h 253"/>
                <a:gd name="T82" fmla="*/ 230 w 284"/>
                <a:gd name="T83" fmla="*/ 57 h 253"/>
                <a:gd name="T84" fmla="*/ 274 w 284"/>
                <a:gd name="T85" fmla="*/ 99 h 253"/>
                <a:gd name="T86" fmla="*/ 282 w 284"/>
                <a:gd name="T87" fmla="*/ 126 h 253"/>
                <a:gd name="T88" fmla="*/ 263 w 284"/>
                <a:gd name="T89" fmla="*/ 149 h 253"/>
                <a:gd name="T90" fmla="*/ 227 w 284"/>
                <a:gd name="T91" fmla="*/ 139 h 253"/>
                <a:gd name="T92" fmla="*/ 173 w 284"/>
                <a:gd name="T93" fmla="*/ 90 h 253"/>
                <a:gd name="T94" fmla="*/ 192 w 284"/>
                <a:gd name="T95" fmla="*/ 124 h 253"/>
                <a:gd name="T96" fmla="*/ 219 w 284"/>
                <a:gd name="T97" fmla="*/ 169 h 253"/>
                <a:gd name="T98" fmla="*/ 227 w 284"/>
                <a:gd name="T99" fmla="*/ 200 h 253"/>
                <a:gd name="T100" fmla="*/ 208 w 284"/>
                <a:gd name="T101" fmla="*/ 228 h 253"/>
                <a:gd name="T102" fmla="*/ 181 w 284"/>
                <a:gd name="T103" fmla="*/ 234 h 253"/>
                <a:gd name="T104" fmla="*/ 156 w 284"/>
                <a:gd name="T105" fmla="*/ 251 h 253"/>
                <a:gd name="T106" fmla="*/ 133 w 284"/>
                <a:gd name="T107" fmla="*/ 240 h 253"/>
                <a:gd name="T108" fmla="*/ 113 w 284"/>
                <a:gd name="T109" fmla="*/ 253 h 253"/>
                <a:gd name="T110" fmla="*/ 65 w 284"/>
                <a:gd name="T111" fmla="*/ 213 h 253"/>
                <a:gd name="T112" fmla="*/ 63 w 284"/>
                <a:gd name="T113" fmla="*/ 18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" h="253">
                  <a:moveTo>
                    <a:pt x="63" y="183"/>
                  </a:moveTo>
                  <a:lnTo>
                    <a:pt x="63" y="185"/>
                  </a:lnTo>
                  <a:lnTo>
                    <a:pt x="69" y="192"/>
                  </a:lnTo>
                  <a:lnTo>
                    <a:pt x="74" y="202"/>
                  </a:lnTo>
                  <a:lnTo>
                    <a:pt x="82" y="213"/>
                  </a:lnTo>
                  <a:lnTo>
                    <a:pt x="90" y="223"/>
                  </a:lnTo>
                  <a:lnTo>
                    <a:pt x="99" y="232"/>
                  </a:lnTo>
                  <a:lnTo>
                    <a:pt x="107" y="236"/>
                  </a:lnTo>
                  <a:lnTo>
                    <a:pt x="114" y="238"/>
                  </a:lnTo>
                  <a:lnTo>
                    <a:pt x="122" y="228"/>
                  </a:lnTo>
                  <a:lnTo>
                    <a:pt x="124" y="221"/>
                  </a:lnTo>
                  <a:lnTo>
                    <a:pt x="122" y="215"/>
                  </a:lnTo>
                  <a:lnTo>
                    <a:pt x="120" y="209"/>
                  </a:lnTo>
                  <a:lnTo>
                    <a:pt x="118" y="204"/>
                  </a:lnTo>
                  <a:lnTo>
                    <a:pt x="118" y="198"/>
                  </a:lnTo>
                  <a:lnTo>
                    <a:pt x="114" y="194"/>
                  </a:lnTo>
                  <a:lnTo>
                    <a:pt x="113" y="188"/>
                  </a:lnTo>
                  <a:lnTo>
                    <a:pt x="109" y="183"/>
                  </a:lnTo>
                  <a:lnTo>
                    <a:pt x="107" y="175"/>
                  </a:lnTo>
                  <a:lnTo>
                    <a:pt x="101" y="169"/>
                  </a:lnTo>
                  <a:lnTo>
                    <a:pt x="97" y="162"/>
                  </a:lnTo>
                  <a:lnTo>
                    <a:pt x="94" y="154"/>
                  </a:lnTo>
                  <a:lnTo>
                    <a:pt x="90" y="149"/>
                  </a:lnTo>
                  <a:lnTo>
                    <a:pt x="86" y="141"/>
                  </a:lnTo>
                  <a:lnTo>
                    <a:pt x="80" y="135"/>
                  </a:lnTo>
                  <a:lnTo>
                    <a:pt x="76" y="128"/>
                  </a:lnTo>
                  <a:lnTo>
                    <a:pt x="74" y="124"/>
                  </a:lnTo>
                  <a:lnTo>
                    <a:pt x="71" y="114"/>
                  </a:lnTo>
                  <a:lnTo>
                    <a:pt x="71" y="110"/>
                  </a:lnTo>
                  <a:lnTo>
                    <a:pt x="73" y="105"/>
                  </a:lnTo>
                  <a:lnTo>
                    <a:pt x="76" y="103"/>
                  </a:lnTo>
                  <a:lnTo>
                    <a:pt x="80" y="103"/>
                  </a:lnTo>
                  <a:lnTo>
                    <a:pt x="86" y="109"/>
                  </a:lnTo>
                  <a:lnTo>
                    <a:pt x="86" y="110"/>
                  </a:lnTo>
                  <a:lnTo>
                    <a:pt x="88" y="116"/>
                  </a:lnTo>
                  <a:lnTo>
                    <a:pt x="90" y="122"/>
                  </a:lnTo>
                  <a:lnTo>
                    <a:pt x="94" y="131"/>
                  </a:lnTo>
                  <a:lnTo>
                    <a:pt x="97" y="139"/>
                  </a:lnTo>
                  <a:lnTo>
                    <a:pt x="101" y="149"/>
                  </a:lnTo>
                  <a:lnTo>
                    <a:pt x="107" y="162"/>
                  </a:lnTo>
                  <a:lnTo>
                    <a:pt x="113" y="173"/>
                  </a:lnTo>
                  <a:lnTo>
                    <a:pt x="114" y="183"/>
                  </a:lnTo>
                  <a:lnTo>
                    <a:pt x="120" y="192"/>
                  </a:lnTo>
                  <a:lnTo>
                    <a:pt x="124" y="202"/>
                  </a:lnTo>
                  <a:lnTo>
                    <a:pt x="130" y="211"/>
                  </a:lnTo>
                  <a:lnTo>
                    <a:pt x="133" y="217"/>
                  </a:lnTo>
                  <a:lnTo>
                    <a:pt x="139" y="225"/>
                  </a:lnTo>
                  <a:lnTo>
                    <a:pt x="141" y="228"/>
                  </a:lnTo>
                  <a:lnTo>
                    <a:pt x="145" y="232"/>
                  </a:lnTo>
                  <a:lnTo>
                    <a:pt x="154" y="238"/>
                  </a:lnTo>
                  <a:lnTo>
                    <a:pt x="164" y="238"/>
                  </a:lnTo>
                  <a:lnTo>
                    <a:pt x="166" y="236"/>
                  </a:lnTo>
                  <a:lnTo>
                    <a:pt x="170" y="234"/>
                  </a:lnTo>
                  <a:lnTo>
                    <a:pt x="171" y="228"/>
                  </a:lnTo>
                  <a:lnTo>
                    <a:pt x="171" y="223"/>
                  </a:lnTo>
                  <a:lnTo>
                    <a:pt x="171" y="217"/>
                  </a:lnTo>
                  <a:lnTo>
                    <a:pt x="168" y="211"/>
                  </a:lnTo>
                  <a:lnTo>
                    <a:pt x="166" y="202"/>
                  </a:lnTo>
                  <a:lnTo>
                    <a:pt x="162" y="192"/>
                  </a:lnTo>
                  <a:lnTo>
                    <a:pt x="156" y="181"/>
                  </a:lnTo>
                  <a:lnTo>
                    <a:pt x="151" y="169"/>
                  </a:lnTo>
                  <a:lnTo>
                    <a:pt x="145" y="156"/>
                  </a:lnTo>
                  <a:lnTo>
                    <a:pt x="139" y="145"/>
                  </a:lnTo>
                  <a:lnTo>
                    <a:pt x="133" y="131"/>
                  </a:lnTo>
                  <a:lnTo>
                    <a:pt x="128" y="120"/>
                  </a:lnTo>
                  <a:lnTo>
                    <a:pt x="122" y="109"/>
                  </a:lnTo>
                  <a:lnTo>
                    <a:pt x="118" y="99"/>
                  </a:lnTo>
                  <a:lnTo>
                    <a:pt x="114" y="90"/>
                  </a:lnTo>
                  <a:lnTo>
                    <a:pt x="113" y="84"/>
                  </a:lnTo>
                  <a:lnTo>
                    <a:pt x="111" y="80"/>
                  </a:lnTo>
                  <a:lnTo>
                    <a:pt x="113" y="78"/>
                  </a:lnTo>
                  <a:lnTo>
                    <a:pt x="118" y="71"/>
                  </a:lnTo>
                  <a:lnTo>
                    <a:pt x="124" y="74"/>
                  </a:lnTo>
                  <a:lnTo>
                    <a:pt x="124" y="76"/>
                  </a:lnTo>
                  <a:lnTo>
                    <a:pt x="128" y="82"/>
                  </a:lnTo>
                  <a:lnTo>
                    <a:pt x="130" y="90"/>
                  </a:lnTo>
                  <a:lnTo>
                    <a:pt x="133" y="99"/>
                  </a:lnTo>
                  <a:lnTo>
                    <a:pt x="137" y="110"/>
                  </a:lnTo>
                  <a:lnTo>
                    <a:pt x="141" y="122"/>
                  </a:lnTo>
                  <a:lnTo>
                    <a:pt x="145" y="128"/>
                  </a:lnTo>
                  <a:lnTo>
                    <a:pt x="147" y="135"/>
                  </a:lnTo>
                  <a:lnTo>
                    <a:pt x="151" y="141"/>
                  </a:lnTo>
                  <a:lnTo>
                    <a:pt x="154" y="149"/>
                  </a:lnTo>
                  <a:lnTo>
                    <a:pt x="158" y="160"/>
                  </a:lnTo>
                  <a:lnTo>
                    <a:pt x="164" y="173"/>
                  </a:lnTo>
                  <a:lnTo>
                    <a:pt x="170" y="183"/>
                  </a:lnTo>
                  <a:lnTo>
                    <a:pt x="175" y="194"/>
                  </a:lnTo>
                  <a:lnTo>
                    <a:pt x="179" y="204"/>
                  </a:lnTo>
                  <a:lnTo>
                    <a:pt x="185" y="211"/>
                  </a:lnTo>
                  <a:lnTo>
                    <a:pt x="189" y="215"/>
                  </a:lnTo>
                  <a:lnTo>
                    <a:pt x="192" y="219"/>
                  </a:lnTo>
                  <a:lnTo>
                    <a:pt x="200" y="221"/>
                  </a:lnTo>
                  <a:lnTo>
                    <a:pt x="209" y="217"/>
                  </a:lnTo>
                  <a:lnTo>
                    <a:pt x="211" y="213"/>
                  </a:lnTo>
                  <a:lnTo>
                    <a:pt x="215" y="209"/>
                  </a:lnTo>
                  <a:lnTo>
                    <a:pt x="215" y="204"/>
                  </a:lnTo>
                  <a:lnTo>
                    <a:pt x="215" y="198"/>
                  </a:lnTo>
                  <a:lnTo>
                    <a:pt x="213" y="190"/>
                  </a:lnTo>
                  <a:lnTo>
                    <a:pt x="209" y="185"/>
                  </a:lnTo>
                  <a:lnTo>
                    <a:pt x="206" y="175"/>
                  </a:lnTo>
                  <a:lnTo>
                    <a:pt x="202" y="168"/>
                  </a:lnTo>
                  <a:lnTo>
                    <a:pt x="194" y="154"/>
                  </a:lnTo>
                  <a:lnTo>
                    <a:pt x="189" y="143"/>
                  </a:lnTo>
                  <a:lnTo>
                    <a:pt x="183" y="131"/>
                  </a:lnTo>
                  <a:lnTo>
                    <a:pt x="177" y="122"/>
                  </a:lnTo>
                  <a:lnTo>
                    <a:pt x="170" y="109"/>
                  </a:lnTo>
                  <a:lnTo>
                    <a:pt x="162" y="97"/>
                  </a:lnTo>
                  <a:lnTo>
                    <a:pt x="156" y="88"/>
                  </a:lnTo>
                  <a:lnTo>
                    <a:pt x="154" y="78"/>
                  </a:lnTo>
                  <a:lnTo>
                    <a:pt x="149" y="69"/>
                  </a:lnTo>
                  <a:lnTo>
                    <a:pt x="147" y="61"/>
                  </a:lnTo>
                  <a:lnTo>
                    <a:pt x="145" y="57"/>
                  </a:lnTo>
                  <a:lnTo>
                    <a:pt x="145" y="55"/>
                  </a:lnTo>
                  <a:lnTo>
                    <a:pt x="154" y="50"/>
                  </a:lnTo>
                  <a:lnTo>
                    <a:pt x="160" y="57"/>
                  </a:lnTo>
                  <a:lnTo>
                    <a:pt x="164" y="63"/>
                  </a:lnTo>
                  <a:lnTo>
                    <a:pt x="173" y="74"/>
                  </a:lnTo>
                  <a:lnTo>
                    <a:pt x="181" y="80"/>
                  </a:lnTo>
                  <a:lnTo>
                    <a:pt x="189" y="88"/>
                  </a:lnTo>
                  <a:lnTo>
                    <a:pt x="196" y="95"/>
                  </a:lnTo>
                  <a:lnTo>
                    <a:pt x="206" y="103"/>
                  </a:lnTo>
                  <a:lnTo>
                    <a:pt x="211" y="110"/>
                  </a:lnTo>
                  <a:lnTo>
                    <a:pt x="221" y="116"/>
                  </a:lnTo>
                  <a:lnTo>
                    <a:pt x="228" y="124"/>
                  </a:lnTo>
                  <a:lnTo>
                    <a:pt x="236" y="129"/>
                  </a:lnTo>
                  <a:lnTo>
                    <a:pt x="242" y="131"/>
                  </a:lnTo>
                  <a:lnTo>
                    <a:pt x="249" y="135"/>
                  </a:lnTo>
                  <a:lnTo>
                    <a:pt x="253" y="137"/>
                  </a:lnTo>
                  <a:lnTo>
                    <a:pt x="257" y="137"/>
                  </a:lnTo>
                  <a:lnTo>
                    <a:pt x="265" y="131"/>
                  </a:lnTo>
                  <a:lnTo>
                    <a:pt x="270" y="128"/>
                  </a:lnTo>
                  <a:lnTo>
                    <a:pt x="270" y="124"/>
                  </a:lnTo>
                  <a:lnTo>
                    <a:pt x="272" y="120"/>
                  </a:lnTo>
                  <a:lnTo>
                    <a:pt x="270" y="116"/>
                  </a:lnTo>
                  <a:lnTo>
                    <a:pt x="270" y="110"/>
                  </a:lnTo>
                  <a:lnTo>
                    <a:pt x="267" y="105"/>
                  </a:lnTo>
                  <a:lnTo>
                    <a:pt x="263" y="99"/>
                  </a:lnTo>
                  <a:lnTo>
                    <a:pt x="255" y="93"/>
                  </a:lnTo>
                  <a:lnTo>
                    <a:pt x="249" y="88"/>
                  </a:lnTo>
                  <a:lnTo>
                    <a:pt x="240" y="78"/>
                  </a:lnTo>
                  <a:lnTo>
                    <a:pt x="230" y="72"/>
                  </a:lnTo>
                  <a:lnTo>
                    <a:pt x="221" y="65"/>
                  </a:lnTo>
                  <a:lnTo>
                    <a:pt x="211" y="57"/>
                  </a:lnTo>
                  <a:lnTo>
                    <a:pt x="202" y="50"/>
                  </a:lnTo>
                  <a:lnTo>
                    <a:pt x="192" y="40"/>
                  </a:lnTo>
                  <a:lnTo>
                    <a:pt x="181" y="34"/>
                  </a:lnTo>
                  <a:lnTo>
                    <a:pt x="173" y="29"/>
                  </a:lnTo>
                  <a:lnTo>
                    <a:pt x="164" y="21"/>
                  </a:lnTo>
                  <a:lnTo>
                    <a:pt x="158" y="17"/>
                  </a:lnTo>
                  <a:lnTo>
                    <a:pt x="154" y="14"/>
                  </a:lnTo>
                  <a:lnTo>
                    <a:pt x="151" y="12"/>
                  </a:lnTo>
                  <a:lnTo>
                    <a:pt x="139" y="12"/>
                  </a:lnTo>
                  <a:lnTo>
                    <a:pt x="130" y="19"/>
                  </a:lnTo>
                  <a:lnTo>
                    <a:pt x="120" y="27"/>
                  </a:lnTo>
                  <a:lnTo>
                    <a:pt x="118" y="33"/>
                  </a:lnTo>
                  <a:lnTo>
                    <a:pt x="114" y="33"/>
                  </a:lnTo>
                  <a:lnTo>
                    <a:pt x="111" y="34"/>
                  </a:lnTo>
                  <a:lnTo>
                    <a:pt x="103" y="34"/>
                  </a:lnTo>
                  <a:lnTo>
                    <a:pt x="95" y="38"/>
                  </a:lnTo>
                  <a:lnTo>
                    <a:pt x="86" y="42"/>
                  </a:lnTo>
                  <a:lnTo>
                    <a:pt x="80" y="46"/>
                  </a:lnTo>
                  <a:lnTo>
                    <a:pt x="71" y="50"/>
                  </a:lnTo>
                  <a:lnTo>
                    <a:pt x="69" y="53"/>
                  </a:lnTo>
                  <a:lnTo>
                    <a:pt x="63" y="63"/>
                  </a:lnTo>
                  <a:lnTo>
                    <a:pt x="59" y="74"/>
                  </a:lnTo>
                  <a:lnTo>
                    <a:pt x="54" y="84"/>
                  </a:lnTo>
                  <a:lnTo>
                    <a:pt x="50" y="91"/>
                  </a:lnTo>
                  <a:lnTo>
                    <a:pt x="42" y="93"/>
                  </a:lnTo>
                  <a:lnTo>
                    <a:pt x="36" y="99"/>
                  </a:lnTo>
                  <a:lnTo>
                    <a:pt x="29" y="105"/>
                  </a:lnTo>
                  <a:lnTo>
                    <a:pt x="21" y="112"/>
                  </a:lnTo>
                  <a:lnTo>
                    <a:pt x="12" y="116"/>
                  </a:lnTo>
                  <a:lnTo>
                    <a:pt x="6" y="122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10" y="114"/>
                  </a:lnTo>
                  <a:lnTo>
                    <a:pt x="19" y="105"/>
                  </a:lnTo>
                  <a:lnTo>
                    <a:pt x="27" y="99"/>
                  </a:lnTo>
                  <a:lnTo>
                    <a:pt x="27" y="93"/>
                  </a:lnTo>
                  <a:lnTo>
                    <a:pt x="33" y="88"/>
                  </a:lnTo>
                  <a:lnTo>
                    <a:pt x="36" y="78"/>
                  </a:lnTo>
                  <a:lnTo>
                    <a:pt x="42" y="71"/>
                  </a:lnTo>
                  <a:lnTo>
                    <a:pt x="44" y="61"/>
                  </a:lnTo>
                  <a:lnTo>
                    <a:pt x="50" y="55"/>
                  </a:lnTo>
                  <a:lnTo>
                    <a:pt x="54" y="48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67" y="40"/>
                  </a:lnTo>
                  <a:lnTo>
                    <a:pt x="74" y="36"/>
                  </a:lnTo>
                  <a:lnTo>
                    <a:pt x="84" y="34"/>
                  </a:lnTo>
                  <a:lnTo>
                    <a:pt x="92" y="31"/>
                  </a:lnTo>
                  <a:lnTo>
                    <a:pt x="99" y="29"/>
                  </a:lnTo>
                  <a:lnTo>
                    <a:pt x="105" y="27"/>
                  </a:lnTo>
                  <a:lnTo>
                    <a:pt x="107" y="27"/>
                  </a:lnTo>
                  <a:lnTo>
                    <a:pt x="111" y="23"/>
                  </a:lnTo>
                  <a:lnTo>
                    <a:pt x="120" y="14"/>
                  </a:lnTo>
                  <a:lnTo>
                    <a:pt x="128" y="8"/>
                  </a:lnTo>
                  <a:lnTo>
                    <a:pt x="135" y="4"/>
                  </a:lnTo>
                  <a:lnTo>
                    <a:pt x="141" y="0"/>
                  </a:lnTo>
                  <a:lnTo>
                    <a:pt x="151" y="0"/>
                  </a:lnTo>
                  <a:lnTo>
                    <a:pt x="152" y="0"/>
                  </a:lnTo>
                  <a:lnTo>
                    <a:pt x="160" y="4"/>
                  </a:lnTo>
                  <a:lnTo>
                    <a:pt x="166" y="8"/>
                  </a:lnTo>
                  <a:lnTo>
                    <a:pt x="175" y="14"/>
                  </a:lnTo>
                  <a:lnTo>
                    <a:pt x="185" y="21"/>
                  </a:lnTo>
                  <a:lnTo>
                    <a:pt x="196" y="29"/>
                  </a:lnTo>
                  <a:lnTo>
                    <a:pt x="206" y="38"/>
                  </a:lnTo>
                  <a:lnTo>
                    <a:pt x="219" y="50"/>
                  </a:lnTo>
                  <a:lnTo>
                    <a:pt x="230" y="57"/>
                  </a:lnTo>
                  <a:lnTo>
                    <a:pt x="240" y="67"/>
                  </a:lnTo>
                  <a:lnTo>
                    <a:pt x="249" y="76"/>
                  </a:lnTo>
                  <a:lnTo>
                    <a:pt x="259" y="84"/>
                  </a:lnTo>
                  <a:lnTo>
                    <a:pt x="267" y="91"/>
                  </a:lnTo>
                  <a:lnTo>
                    <a:pt x="274" y="99"/>
                  </a:lnTo>
                  <a:lnTo>
                    <a:pt x="280" y="103"/>
                  </a:lnTo>
                  <a:lnTo>
                    <a:pt x="282" y="109"/>
                  </a:lnTo>
                  <a:lnTo>
                    <a:pt x="282" y="112"/>
                  </a:lnTo>
                  <a:lnTo>
                    <a:pt x="284" y="120"/>
                  </a:lnTo>
                  <a:lnTo>
                    <a:pt x="282" y="126"/>
                  </a:lnTo>
                  <a:lnTo>
                    <a:pt x="280" y="133"/>
                  </a:lnTo>
                  <a:lnTo>
                    <a:pt x="274" y="139"/>
                  </a:lnTo>
                  <a:lnTo>
                    <a:pt x="270" y="145"/>
                  </a:lnTo>
                  <a:lnTo>
                    <a:pt x="265" y="149"/>
                  </a:lnTo>
                  <a:lnTo>
                    <a:pt x="263" y="149"/>
                  </a:lnTo>
                  <a:lnTo>
                    <a:pt x="257" y="149"/>
                  </a:lnTo>
                  <a:lnTo>
                    <a:pt x="249" y="147"/>
                  </a:lnTo>
                  <a:lnTo>
                    <a:pt x="244" y="145"/>
                  </a:lnTo>
                  <a:lnTo>
                    <a:pt x="236" y="143"/>
                  </a:lnTo>
                  <a:lnTo>
                    <a:pt x="227" y="139"/>
                  </a:lnTo>
                  <a:lnTo>
                    <a:pt x="219" y="133"/>
                  </a:lnTo>
                  <a:lnTo>
                    <a:pt x="209" y="126"/>
                  </a:lnTo>
                  <a:lnTo>
                    <a:pt x="202" y="116"/>
                  </a:lnTo>
                  <a:lnTo>
                    <a:pt x="171" y="88"/>
                  </a:lnTo>
                  <a:lnTo>
                    <a:pt x="173" y="90"/>
                  </a:lnTo>
                  <a:lnTo>
                    <a:pt x="175" y="93"/>
                  </a:lnTo>
                  <a:lnTo>
                    <a:pt x="179" y="101"/>
                  </a:lnTo>
                  <a:lnTo>
                    <a:pt x="183" y="107"/>
                  </a:lnTo>
                  <a:lnTo>
                    <a:pt x="189" y="114"/>
                  </a:lnTo>
                  <a:lnTo>
                    <a:pt x="192" y="124"/>
                  </a:lnTo>
                  <a:lnTo>
                    <a:pt x="200" y="133"/>
                  </a:lnTo>
                  <a:lnTo>
                    <a:pt x="204" y="143"/>
                  </a:lnTo>
                  <a:lnTo>
                    <a:pt x="209" y="152"/>
                  </a:lnTo>
                  <a:lnTo>
                    <a:pt x="213" y="160"/>
                  </a:lnTo>
                  <a:lnTo>
                    <a:pt x="219" y="169"/>
                  </a:lnTo>
                  <a:lnTo>
                    <a:pt x="221" y="175"/>
                  </a:lnTo>
                  <a:lnTo>
                    <a:pt x="225" y="183"/>
                  </a:lnTo>
                  <a:lnTo>
                    <a:pt x="227" y="188"/>
                  </a:lnTo>
                  <a:lnTo>
                    <a:pt x="228" y="194"/>
                  </a:lnTo>
                  <a:lnTo>
                    <a:pt x="227" y="200"/>
                  </a:lnTo>
                  <a:lnTo>
                    <a:pt x="227" y="206"/>
                  </a:lnTo>
                  <a:lnTo>
                    <a:pt x="223" y="211"/>
                  </a:lnTo>
                  <a:lnTo>
                    <a:pt x="221" y="217"/>
                  </a:lnTo>
                  <a:lnTo>
                    <a:pt x="213" y="223"/>
                  </a:lnTo>
                  <a:lnTo>
                    <a:pt x="208" y="228"/>
                  </a:lnTo>
                  <a:lnTo>
                    <a:pt x="200" y="230"/>
                  </a:lnTo>
                  <a:lnTo>
                    <a:pt x="192" y="232"/>
                  </a:lnTo>
                  <a:lnTo>
                    <a:pt x="185" y="232"/>
                  </a:lnTo>
                  <a:lnTo>
                    <a:pt x="183" y="232"/>
                  </a:lnTo>
                  <a:lnTo>
                    <a:pt x="181" y="234"/>
                  </a:lnTo>
                  <a:lnTo>
                    <a:pt x="181" y="240"/>
                  </a:lnTo>
                  <a:lnTo>
                    <a:pt x="177" y="245"/>
                  </a:lnTo>
                  <a:lnTo>
                    <a:pt x="171" y="253"/>
                  </a:lnTo>
                  <a:lnTo>
                    <a:pt x="164" y="253"/>
                  </a:lnTo>
                  <a:lnTo>
                    <a:pt x="156" y="251"/>
                  </a:lnTo>
                  <a:lnTo>
                    <a:pt x="151" y="249"/>
                  </a:lnTo>
                  <a:lnTo>
                    <a:pt x="145" y="247"/>
                  </a:lnTo>
                  <a:lnTo>
                    <a:pt x="135" y="242"/>
                  </a:lnTo>
                  <a:lnTo>
                    <a:pt x="133" y="240"/>
                  </a:lnTo>
                  <a:lnTo>
                    <a:pt x="133" y="240"/>
                  </a:lnTo>
                  <a:lnTo>
                    <a:pt x="132" y="247"/>
                  </a:lnTo>
                  <a:lnTo>
                    <a:pt x="128" y="249"/>
                  </a:lnTo>
                  <a:lnTo>
                    <a:pt x="124" y="251"/>
                  </a:lnTo>
                  <a:lnTo>
                    <a:pt x="118" y="253"/>
                  </a:lnTo>
                  <a:lnTo>
                    <a:pt x="113" y="253"/>
                  </a:lnTo>
                  <a:lnTo>
                    <a:pt x="101" y="249"/>
                  </a:lnTo>
                  <a:lnTo>
                    <a:pt x="92" y="244"/>
                  </a:lnTo>
                  <a:lnTo>
                    <a:pt x="80" y="234"/>
                  </a:lnTo>
                  <a:lnTo>
                    <a:pt x="73" y="225"/>
                  </a:lnTo>
                  <a:lnTo>
                    <a:pt x="65" y="213"/>
                  </a:lnTo>
                  <a:lnTo>
                    <a:pt x="59" y="204"/>
                  </a:lnTo>
                  <a:lnTo>
                    <a:pt x="55" y="198"/>
                  </a:lnTo>
                  <a:lnTo>
                    <a:pt x="55" y="196"/>
                  </a:lnTo>
                  <a:lnTo>
                    <a:pt x="63" y="183"/>
                  </a:lnTo>
                  <a:lnTo>
                    <a:pt x="63" y="1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9" name="Freeform 73"/>
            <p:cNvSpPr>
              <a:spLocks/>
            </p:cNvSpPr>
            <p:nvPr/>
          </p:nvSpPr>
          <p:spPr bwMode="auto">
            <a:xfrm>
              <a:off x="2879" y="2452"/>
              <a:ext cx="56" cy="192"/>
            </a:xfrm>
            <a:custGeom>
              <a:avLst/>
              <a:gdLst>
                <a:gd name="T0" fmla="*/ 76 w 112"/>
                <a:gd name="T1" fmla="*/ 9 h 384"/>
                <a:gd name="T2" fmla="*/ 80 w 112"/>
                <a:gd name="T3" fmla="*/ 21 h 384"/>
                <a:gd name="T4" fmla="*/ 86 w 112"/>
                <a:gd name="T5" fmla="*/ 40 h 384"/>
                <a:gd name="T6" fmla="*/ 88 w 112"/>
                <a:gd name="T7" fmla="*/ 51 h 384"/>
                <a:gd name="T8" fmla="*/ 91 w 112"/>
                <a:gd name="T9" fmla="*/ 65 h 384"/>
                <a:gd name="T10" fmla="*/ 91 w 112"/>
                <a:gd name="T11" fmla="*/ 78 h 384"/>
                <a:gd name="T12" fmla="*/ 93 w 112"/>
                <a:gd name="T13" fmla="*/ 93 h 384"/>
                <a:gd name="T14" fmla="*/ 93 w 112"/>
                <a:gd name="T15" fmla="*/ 110 h 384"/>
                <a:gd name="T16" fmla="*/ 93 w 112"/>
                <a:gd name="T17" fmla="*/ 127 h 384"/>
                <a:gd name="T18" fmla="*/ 93 w 112"/>
                <a:gd name="T19" fmla="*/ 144 h 384"/>
                <a:gd name="T20" fmla="*/ 91 w 112"/>
                <a:gd name="T21" fmla="*/ 163 h 384"/>
                <a:gd name="T22" fmla="*/ 88 w 112"/>
                <a:gd name="T23" fmla="*/ 182 h 384"/>
                <a:gd name="T24" fmla="*/ 84 w 112"/>
                <a:gd name="T25" fmla="*/ 203 h 384"/>
                <a:gd name="T26" fmla="*/ 76 w 112"/>
                <a:gd name="T27" fmla="*/ 222 h 384"/>
                <a:gd name="T28" fmla="*/ 71 w 112"/>
                <a:gd name="T29" fmla="*/ 239 h 384"/>
                <a:gd name="T30" fmla="*/ 63 w 112"/>
                <a:gd name="T31" fmla="*/ 255 h 384"/>
                <a:gd name="T32" fmla="*/ 55 w 112"/>
                <a:gd name="T33" fmla="*/ 272 h 384"/>
                <a:gd name="T34" fmla="*/ 50 w 112"/>
                <a:gd name="T35" fmla="*/ 285 h 384"/>
                <a:gd name="T36" fmla="*/ 42 w 112"/>
                <a:gd name="T37" fmla="*/ 296 h 384"/>
                <a:gd name="T38" fmla="*/ 29 w 112"/>
                <a:gd name="T39" fmla="*/ 319 h 384"/>
                <a:gd name="T40" fmla="*/ 17 w 112"/>
                <a:gd name="T41" fmla="*/ 335 h 384"/>
                <a:gd name="T42" fmla="*/ 8 w 112"/>
                <a:gd name="T43" fmla="*/ 346 h 384"/>
                <a:gd name="T44" fmla="*/ 0 w 112"/>
                <a:gd name="T45" fmla="*/ 355 h 384"/>
                <a:gd name="T46" fmla="*/ 17 w 112"/>
                <a:gd name="T47" fmla="*/ 382 h 384"/>
                <a:gd name="T48" fmla="*/ 29 w 112"/>
                <a:gd name="T49" fmla="*/ 365 h 384"/>
                <a:gd name="T50" fmla="*/ 42 w 112"/>
                <a:gd name="T51" fmla="*/ 346 h 384"/>
                <a:gd name="T52" fmla="*/ 53 w 112"/>
                <a:gd name="T53" fmla="*/ 331 h 384"/>
                <a:gd name="T54" fmla="*/ 59 w 112"/>
                <a:gd name="T55" fmla="*/ 317 h 384"/>
                <a:gd name="T56" fmla="*/ 67 w 112"/>
                <a:gd name="T57" fmla="*/ 304 h 384"/>
                <a:gd name="T58" fmla="*/ 74 w 112"/>
                <a:gd name="T59" fmla="*/ 289 h 384"/>
                <a:gd name="T60" fmla="*/ 82 w 112"/>
                <a:gd name="T61" fmla="*/ 274 h 384"/>
                <a:gd name="T62" fmla="*/ 88 w 112"/>
                <a:gd name="T63" fmla="*/ 255 h 384"/>
                <a:gd name="T64" fmla="*/ 93 w 112"/>
                <a:gd name="T65" fmla="*/ 238 h 384"/>
                <a:gd name="T66" fmla="*/ 101 w 112"/>
                <a:gd name="T67" fmla="*/ 217 h 384"/>
                <a:gd name="T68" fmla="*/ 105 w 112"/>
                <a:gd name="T69" fmla="*/ 198 h 384"/>
                <a:gd name="T70" fmla="*/ 109 w 112"/>
                <a:gd name="T71" fmla="*/ 177 h 384"/>
                <a:gd name="T72" fmla="*/ 110 w 112"/>
                <a:gd name="T73" fmla="*/ 156 h 384"/>
                <a:gd name="T74" fmla="*/ 112 w 112"/>
                <a:gd name="T75" fmla="*/ 137 h 384"/>
                <a:gd name="T76" fmla="*/ 112 w 112"/>
                <a:gd name="T77" fmla="*/ 118 h 384"/>
                <a:gd name="T78" fmla="*/ 112 w 112"/>
                <a:gd name="T79" fmla="*/ 101 h 384"/>
                <a:gd name="T80" fmla="*/ 110 w 112"/>
                <a:gd name="T81" fmla="*/ 85 h 384"/>
                <a:gd name="T82" fmla="*/ 109 w 112"/>
                <a:gd name="T83" fmla="*/ 70 h 384"/>
                <a:gd name="T84" fmla="*/ 107 w 112"/>
                <a:gd name="T85" fmla="*/ 55 h 384"/>
                <a:gd name="T86" fmla="*/ 105 w 112"/>
                <a:gd name="T87" fmla="*/ 42 h 384"/>
                <a:gd name="T88" fmla="*/ 103 w 112"/>
                <a:gd name="T89" fmla="*/ 25 h 384"/>
                <a:gd name="T90" fmla="*/ 99 w 112"/>
                <a:gd name="T91" fmla="*/ 8 h 384"/>
                <a:gd name="T92" fmla="*/ 97 w 112"/>
                <a:gd name="T93" fmla="*/ 0 h 384"/>
                <a:gd name="T94" fmla="*/ 74 w 112"/>
                <a:gd name="T95" fmla="*/ 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" h="384">
                  <a:moveTo>
                    <a:pt x="74" y="6"/>
                  </a:moveTo>
                  <a:lnTo>
                    <a:pt x="76" y="9"/>
                  </a:lnTo>
                  <a:lnTo>
                    <a:pt x="76" y="15"/>
                  </a:lnTo>
                  <a:lnTo>
                    <a:pt x="80" y="21"/>
                  </a:lnTo>
                  <a:lnTo>
                    <a:pt x="82" y="2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8" y="51"/>
                  </a:lnTo>
                  <a:lnTo>
                    <a:pt x="88" y="59"/>
                  </a:lnTo>
                  <a:lnTo>
                    <a:pt x="91" y="65"/>
                  </a:lnTo>
                  <a:lnTo>
                    <a:pt x="91" y="70"/>
                  </a:lnTo>
                  <a:lnTo>
                    <a:pt x="91" y="78"/>
                  </a:lnTo>
                  <a:lnTo>
                    <a:pt x="91" y="85"/>
                  </a:lnTo>
                  <a:lnTo>
                    <a:pt x="93" y="93"/>
                  </a:lnTo>
                  <a:lnTo>
                    <a:pt x="93" y="101"/>
                  </a:lnTo>
                  <a:lnTo>
                    <a:pt x="93" y="110"/>
                  </a:lnTo>
                  <a:lnTo>
                    <a:pt x="93" y="118"/>
                  </a:lnTo>
                  <a:lnTo>
                    <a:pt x="93" y="127"/>
                  </a:lnTo>
                  <a:lnTo>
                    <a:pt x="93" y="135"/>
                  </a:lnTo>
                  <a:lnTo>
                    <a:pt x="93" y="144"/>
                  </a:lnTo>
                  <a:lnTo>
                    <a:pt x="91" y="152"/>
                  </a:lnTo>
                  <a:lnTo>
                    <a:pt x="91" y="163"/>
                  </a:lnTo>
                  <a:lnTo>
                    <a:pt x="88" y="173"/>
                  </a:lnTo>
                  <a:lnTo>
                    <a:pt x="88" y="182"/>
                  </a:lnTo>
                  <a:lnTo>
                    <a:pt x="86" y="194"/>
                  </a:lnTo>
                  <a:lnTo>
                    <a:pt x="84" y="203"/>
                  </a:lnTo>
                  <a:lnTo>
                    <a:pt x="80" y="213"/>
                  </a:lnTo>
                  <a:lnTo>
                    <a:pt x="76" y="222"/>
                  </a:lnTo>
                  <a:lnTo>
                    <a:pt x="74" y="230"/>
                  </a:lnTo>
                  <a:lnTo>
                    <a:pt x="71" y="239"/>
                  </a:lnTo>
                  <a:lnTo>
                    <a:pt x="67" y="247"/>
                  </a:lnTo>
                  <a:lnTo>
                    <a:pt x="63" y="255"/>
                  </a:lnTo>
                  <a:lnTo>
                    <a:pt x="59" y="264"/>
                  </a:lnTo>
                  <a:lnTo>
                    <a:pt x="55" y="272"/>
                  </a:lnTo>
                  <a:lnTo>
                    <a:pt x="53" y="277"/>
                  </a:lnTo>
                  <a:lnTo>
                    <a:pt x="50" y="285"/>
                  </a:lnTo>
                  <a:lnTo>
                    <a:pt x="46" y="291"/>
                  </a:lnTo>
                  <a:lnTo>
                    <a:pt x="42" y="296"/>
                  </a:lnTo>
                  <a:lnTo>
                    <a:pt x="36" y="308"/>
                  </a:lnTo>
                  <a:lnTo>
                    <a:pt x="29" y="319"/>
                  </a:lnTo>
                  <a:lnTo>
                    <a:pt x="23" y="327"/>
                  </a:lnTo>
                  <a:lnTo>
                    <a:pt x="17" y="335"/>
                  </a:lnTo>
                  <a:lnTo>
                    <a:pt x="12" y="340"/>
                  </a:lnTo>
                  <a:lnTo>
                    <a:pt x="8" y="346"/>
                  </a:lnTo>
                  <a:lnTo>
                    <a:pt x="0" y="352"/>
                  </a:lnTo>
                  <a:lnTo>
                    <a:pt x="0" y="355"/>
                  </a:lnTo>
                  <a:lnTo>
                    <a:pt x="15" y="384"/>
                  </a:lnTo>
                  <a:lnTo>
                    <a:pt x="17" y="382"/>
                  </a:lnTo>
                  <a:lnTo>
                    <a:pt x="25" y="373"/>
                  </a:lnTo>
                  <a:lnTo>
                    <a:pt x="29" y="365"/>
                  </a:lnTo>
                  <a:lnTo>
                    <a:pt x="36" y="357"/>
                  </a:lnTo>
                  <a:lnTo>
                    <a:pt x="42" y="346"/>
                  </a:lnTo>
                  <a:lnTo>
                    <a:pt x="50" y="338"/>
                  </a:lnTo>
                  <a:lnTo>
                    <a:pt x="53" y="331"/>
                  </a:lnTo>
                  <a:lnTo>
                    <a:pt x="55" y="325"/>
                  </a:lnTo>
                  <a:lnTo>
                    <a:pt x="59" y="317"/>
                  </a:lnTo>
                  <a:lnTo>
                    <a:pt x="63" y="312"/>
                  </a:lnTo>
                  <a:lnTo>
                    <a:pt x="67" y="304"/>
                  </a:lnTo>
                  <a:lnTo>
                    <a:pt x="71" y="296"/>
                  </a:lnTo>
                  <a:lnTo>
                    <a:pt x="74" y="289"/>
                  </a:lnTo>
                  <a:lnTo>
                    <a:pt x="80" y="281"/>
                  </a:lnTo>
                  <a:lnTo>
                    <a:pt x="82" y="274"/>
                  </a:lnTo>
                  <a:lnTo>
                    <a:pt x="86" y="264"/>
                  </a:lnTo>
                  <a:lnTo>
                    <a:pt x="88" y="255"/>
                  </a:lnTo>
                  <a:lnTo>
                    <a:pt x="91" y="247"/>
                  </a:lnTo>
                  <a:lnTo>
                    <a:pt x="93" y="238"/>
                  </a:lnTo>
                  <a:lnTo>
                    <a:pt x="97" y="228"/>
                  </a:lnTo>
                  <a:lnTo>
                    <a:pt x="101" y="217"/>
                  </a:lnTo>
                  <a:lnTo>
                    <a:pt x="105" y="209"/>
                  </a:lnTo>
                  <a:lnTo>
                    <a:pt x="105" y="198"/>
                  </a:lnTo>
                  <a:lnTo>
                    <a:pt x="107" y="188"/>
                  </a:lnTo>
                  <a:lnTo>
                    <a:pt x="109" y="177"/>
                  </a:lnTo>
                  <a:lnTo>
                    <a:pt x="110" y="167"/>
                  </a:lnTo>
                  <a:lnTo>
                    <a:pt x="110" y="156"/>
                  </a:lnTo>
                  <a:lnTo>
                    <a:pt x="112" y="146"/>
                  </a:lnTo>
                  <a:lnTo>
                    <a:pt x="112" y="137"/>
                  </a:lnTo>
                  <a:lnTo>
                    <a:pt x="112" y="129"/>
                  </a:lnTo>
                  <a:lnTo>
                    <a:pt x="112" y="118"/>
                  </a:lnTo>
                  <a:lnTo>
                    <a:pt x="112" y="110"/>
                  </a:lnTo>
                  <a:lnTo>
                    <a:pt x="112" y="101"/>
                  </a:lnTo>
                  <a:lnTo>
                    <a:pt x="112" y="93"/>
                  </a:lnTo>
                  <a:lnTo>
                    <a:pt x="110" y="85"/>
                  </a:lnTo>
                  <a:lnTo>
                    <a:pt x="110" y="76"/>
                  </a:lnTo>
                  <a:lnTo>
                    <a:pt x="109" y="70"/>
                  </a:lnTo>
                  <a:lnTo>
                    <a:pt x="109" y="63"/>
                  </a:lnTo>
                  <a:lnTo>
                    <a:pt x="107" y="55"/>
                  </a:lnTo>
                  <a:lnTo>
                    <a:pt x="107" y="47"/>
                  </a:lnTo>
                  <a:lnTo>
                    <a:pt x="105" y="42"/>
                  </a:lnTo>
                  <a:lnTo>
                    <a:pt x="105" y="36"/>
                  </a:lnTo>
                  <a:lnTo>
                    <a:pt x="103" y="25"/>
                  </a:lnTo>
                  <a:lnTo>
                    <a:pt x="101" y="17"/>
                  </a:lnTo>
                  <a:lnTo>
                    <a:pt x="99" y="8"/>
                  </a:lnTo>
                  <a:lnTo>
                    <a:pt x="97" y="4"/>
                  </a:lnTo>
                  <a:lnTo>
                    <a:pt x="97" y="0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0" name="Freeform 74"/>
            <p:cNvSpPr>
              <a:spLocks/>
            </p:cNvSpPr>
            <p:nvPr/>
          </p:nvSpPr>
          <p:spPr bwMode="auto">
            <a:xfrm>
              <a:off x="2954" y="2439"/>
              <a:ext cx="102" cy="154"/>
            </a:xfrm>
            <a:custGeom>
              <a:avLst/>
              <a:gdLst>
                <a:gd name="T0" fmla="*/ 0 w 206"/>
                <a:gd name="T1" fmla="*/ 17 h 308"/>
                <a:gd name="T2" fmla="*/ 6 w 206"/>
                <a:gd name="T3" fmla="*/ 33 h 308"/>
                <a:gd name="T4" fmla="*/ 12 w 206"/>
                <a:gd name="T5" fmla="*/ 50 h 308"/>
                <a:gd name="T6" fmla="*/ 19 w 206"/>
                <a:gd name="T7" fmla="*/ 71 h 308"/>
                <a:gd name="T8" fmla="*/ 27 w 206"/>
                <a:gd name="T9" fmla="*/ 88 h 308"/>
                <a:gd name="T10" fmla="*/ 33 w 206"/>
                <a:gd name="T11" fmla="*/ 101 h 308"/>
                <a:gd name="T12" fmla="*/ 38 w 206"/>
                <a:gd name="T13" fmla="*/ 114 h 308"/>
                <a:gd name="T14" fmla="*/ 44 w 206"/>
                <a:gd name="T15" fmla="*/ 128 h 308"/>
                <a:gd name="T16" fmla="*/ 50 w 206"/>
                <a:gd name="T17" fmla="*/ 141 h 308"/>
                <a:gd name="T18" fmla="*/ 56 w 206"/>
                <a:gd name="T19" fmla="*/ 156 h 308"/>
                <a:gd name="T20" fmla="*/ 61 w 206"/>
                <a:gd name="T21" fmla="*/ 168 h 308"/>
                <a:gd name="T22" fmla="*/ 67 w 206"/>
                <a:gd name="T23" fmla="*/ 183 h 308"/>
                <a:gd name="T24" fmla="*/ 73 w 206"/>
                <a:gd name="T25" fmla="*/ 196 h 308"/>
                <a:gd name="T26" fmla="*/ 78 w 206"/>
                <a:gd name="T27" fmla="*/ 209 h 308"/>
                <a:gd name="T28" fmla="*/ 88 w 206"/>
                <a:gd name="T29" fmla="*/ 228 h 308"/>
                <a:gd name="T30" fmla="*/ 99 w 206"/>
                <a:gd name="T31" fmla="*/ 253 h 308"/>
                <a:gd name="T32" fmla="*/ 109 w 206"/>
                <a:gd name="T33" fmla="*/ 272 h 308"/>
                <a:gd name="T34" fmla="*/ 116 w 206"/>
                <a:gd name="T35" fmla="*/ 289 h 308"/>
                <a:gd name="T36" fmla="*/ 126 w 206"/>
                <a:gd name="T37" fmla="*/ 304 h 308"/>
                <a:gd name="T38" fmla="*/ 133 w 206"/>
                <a:gd name="T39" fmla="*/ 303 h 308"/>
                <a:gd name="T40" fmla="*/ 139 w 206"/>
                <a:gd name="T41" fmla="*/ 285 h 308"/>
                <a:gd name="T42" fmla="*/ 145 w 206"/>
                <a:gd name="T43" fmla="*/ 266 h 308"/>
                <a:gd name="T44" fmla="*/ 151 w 206"/>
                <a:gd name="T45" fmla="*/ 244 h 308"/>
                <a:gd name="T46" fmla="*/ 154 w 206"/>
                <a:gd name="T47" fmla="*/ 227 h 308"/>
                <a:gd name="T48" fmla="*/ 158 w 206"/>
                <a:gd name="T49" fmla="*/ 213 h 308"/>
                <a:gd name="T50" fmla="*/ 160 w 206"/>
                <a:gd name="T51" fmla="*/ 200 h 308"/>
                <a:gd name="T52" fmla="*/ 164 w 206"/>
                <a:gd name="T53" fmla="*/ 187 h 308"/>
                <a:gd name="T54" fmla="*/ 168 w 206"/>
                <a:gd name="T55" fmla="*/ 173 h 308"/>
                <a:gd name="T56" fmla="*/ 172 w 206"/>
                <a:gd name="T57" fmla="*/ 158 h 308"/>
                <a:gd name="T58" fmla="*/ 173 w 206"/>
                <a:gd name="T59" fmla="*/ 145 h 308"/>
                <a:gd name="T60" fmla="*/ 177 w 206"/>
                <a:gd name="T61" fmla="*/ 131 h 308"/>
                <a:gd name="T62" fmla="*/ 179 w 206"/>
                <a:gd name="T63" fmla="*/ 118 h 308"/>
                <a:gd name="T64" fmla="*/ 183 w 206"/>
                <a:gd name="T65" fmla="*/ 103 h 308"/>
                <a:gd name="T66" fmla="*/ 185 w 206"/>
                <a:gd name="T67" fmla="*/ 90 h 308"/>
                <a:gd name="T68" fmla="*/ 187 w 206"/>
                <a:gd name="T69" fmla="*/ 76 h 308"/>
                <a:gd name="T70" fmla="*/ 192 w 206"/>
                <a:gd name="T71" fmla="*/ 59 h 308"/>
                <a:gd name="T72" fmla="*/ 196 w 206"/>
                <a:gd name="T73" fmla="*/ 38 h 308"/>
                <a:gd name="T74" fmla="*/ 200 w 206"/>
                <a:gd name="T75" fmla="*/ 21 h 308"/>
                <a:gd name="T76" fmla="*/ 206 w 206"/>
                <a:gd name="T77" fmla="*/ 4 h 308"/>
                <a:gd name="T78" fmla="*/ 185 w 206"/>
                <a:gd name="T79" fmla="*/ 0 h 308"/>
                <a:gd name="T80" fmla="*/ 19 w 206"/>
                <a:gd name="T81" fmla="*/ 8 h 308"/>
                <a:gd name="T82" fmla="*/ 0 w 206"/>
                <a:gd name="T83" fmla="*/ 1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6" h="308">
                  <a:moveTo>
                    <a:pt x="0" y="16"/>
                  </a:moveTo>
                  <a:lnTo>
                    <a:pt x="0" y="17"/>
                  </a:lnTo>
                  <a:lnTo>
                    <a:pt x="4" y="27"/>
                  </a:lnTo>
                  <a:lnTo>
                    <a:pt x="6" y="33"/>
                  </a:lnTo>
                  <a:lnTo>
                    <a:pt x="8" y="42"/>
                  </a:lnTo>
                  <a:lnTo>
                    <a:pt x="12" y="50"/>
                  </a:lnTo>
                  <a:lnTo>
                    <a:pt x="18" y="61"/>
                  </a:lnTo>
                  <a:lnTo>
                    <a:pt x="19" y="71"/>
                  </a:lnTo>
                  <a:lnTo>
                    <a:pt x="25" y="82"/>
                  </a:lnTo>
                  <a:lnTo>
                    <a:pt x="27" y="88"/>
                  </a:lnTo>
                  <a:lnTo>
                    <a:pt x="29" y="93"/>
                  </a:lnTo>
                  <a:lnTo>
                    <a:pt x="33" y="101"/>
                  </a:lnTo>
                  <a:lnTo>
                    <a:pt x="37" y="109"/>
                  </a:lnTo>
                  <a:lnTo>
                    <a:pt x="38" y="114"/>
                  </a:lnTo>
                  <a:lnTo>
                    <a:pt x="40" y="120"/>
                  </a:lnTo>
                  <a:lnTo>
                    <a:pt x="44" y="128"/>
                  </a:lnTo>
                  <a:lnTo>
                    <a:pt x="46" y="135"/>
                  </a:lnTo>
                  <a:lnTo>
                    <a:pt x="50" y="141"/>
                  </a:lnTo>
                  <a:lnTo>
                    <a:pt x="52" y="149"/>
                  </a:lnTo>
                  <a:lnTo>
                    <a:pt x="56" y="156"/>
                  </a:lnTo>
                  <a:lnTo>
                    <a:pt x="59" y="162"/>
                  </a:lnTo>
                  <a:lnTo>
                    <a:pt x="61" y="168"/>
                  </a:lnTo>
                  <a:lnTo>
                    <a:pt x="65" y="175"/>
                  </a:lnTo>
                  <a:lnTo>
                    <a:pt x="67" y="183"/>
                  </a:lnTo>
                  <a:lnTo>
                    <a:pt x="71" y="189"/>
                  </a:lnTo>
                  <a:lnTo>
                    <a:pt x="73" y="196"/>
                  </a:lnTo>
                  <a:lnTo>
                    <a:pt x="76" y="204"/>
                  </a:lnTo>
                  <a:lnTo>
                    <a:pt x="78" y="209"/>
                  </a:lnTo>
                  <a:lnTo>
                    <a:pt x="82" y="217"/>
                  </a:lnTo>
                  <a:lnTo>
                    <a:pt x="88" y="228"/>
                  </a:lnTo>
                  <a:lnTo>
                    <a:pt x="94" y="242"/>
                  </a:lnTo>
                  <a:lnTo>
                    <a:pt x="99" y="253"/>
                  </a:lnTo>
                  <a:lnTo>
                    <a:pt x="105" y="265"/>
                  </a:lnTo>
                  <a:lnTo>
                    <a:pt x="109" y="272"/>
                  </a:lnTo>
                  <a:lnTo>
                    <a:pt x="113" y="282"/>
                  </a:lnTo>
                  <a:lnTo>
                    <a:pt x="116" y="289"/>
                  </a:lnTo>
                  <a:lnTo>
                    <a:pt x="120" y="297"/>
                  </a:lnTo>
                  <a:lnTo>
                    <a:pt x="126" y="304"/>
                  </a:lnTo>
                  <a:lnTo>
                    <a:pt x="132" y="308"/>
                  </a:lnTo>
                  <a:lnTo>
                    <a:pt x="133" y="303"/>
                  </a:lnTo>
                  <a:lnTo>
                    <a:pt x="137" y="293"/>
                  </a:lnTo>
                  <a:lnTo>
                    <a:pt x="139" y="285"/>
                  </a:lnTo>
                  <a:lnTo>
                    <a:pt x="141" y="276"/>
                  </a:lnTo>
                  <a:lnTo>
                    <a:pt x="145" y="266"/>
                  </a:lnTo>
                  <a:lnTo>
                    <a:pt x="149" y="257"/>
                  </a:lnTo>
                  <a:lnTo>
                    <a:pt x="151" y="244"/>
                  </a:lnTo>
                  <a:lnTo>
                    <a:pt x="152" y="232"/>
                  </a:lnTo>
                  <a:lnTo>
                    <a:pt x="154" y="227"/>
                  </a:lnTo>
                  <a:lnTo>
                    <a:pt x="156" y="221"/>
                  </a:lnTo>
                  <a:lnTo>
                    <a:pt x="158" y="213"/>
                  </a:lnTo>
                  <a:lnTo>
                    <a:pt x="160" y="208"/>
                  </a:lnTo>
                  <a:lnTo>
                    <a:pt x="160" y="200"/>
                  </a:lnTo>
                  <a:lnTo>
                    <a:pt x="164" y="194"/>
                  </a:lnTo>
                  <a:lnTo>
                    <a:pt x="164" y="187"/>
                  </a:lnTo>
                  <a:lnTo>
                    <a:pt x="168" y="179"/>
                  </a:lnTo>
                  <a:lnTo>
                    <a:pt x="168" y="173"/>
                  </a:lnTo>
                  <a:lnTo>
                    <a:pt x="170" y="166"/>
                  </a:lnTo>
                  <a:lnTo>
                    <a:pt x="172" y="158"/>
                  </a:lnTo>
                  <a:lnTo>
                    <a:pt x="173" y="152"/>
                  </a:lnTo>
                  <a:lnTo>
                    <a:pt x="173" y="145"/>
                  </a:lnTo>
                  <a:lnTo>
                    <a:pt x="175" y="139"/>
                  </a:lnTo>
                  <a:lnTo>
                    <a:pt x="177" y="131"/>
                  </a:lnTo>
                  <a:lnTo>
                    <a:pt x="179" y="124"/>
                  </a:lnTo>
                  <a:lnTo>
                    <a:pt x="179" y="118"/>
                  </a:lnTo>
                  <a:lnTo>
                    <a:pt x="181" y="111"/>
                  </a:lnTo>
                  <a:lnTo>
                    <a:pt x="183" y="103"/>
                  </a:lnTo>
                  <a:lnTo>
                    <a:pt x="185" y="97"/>
                  </a:lnTo>
                  <a:lnTo>
                    <a:pt x="185" y="90"/>
                  </a:lnTo>
                  <a:lnTo>
                    <a:pt x="187" y="82"/>
                  </a:lnTo>
                  <a:lnTo>
                    <a:pt x="187" y="76"/>
                  </a:lnTo>
                  <a:lnTo>
                    <a:pt x="191" y="71"/>
                  </a:lnTo>
                  <a:lnTo>
                    <a:pt x="192" y="59"/>
                  </a:lnTo>
                  <a:lnTo>
                    <a:pt x="196" y="48"/>
                  </a:lnTo>
                  <a:lnTo>
                    <a:pt x="196" y="38"/>
                  </a:lnTo>
                  <a:lnTo>
                    <a:pt x="200" y="29"/>
                  </a:lnTo>
                  <a:lnTo>
                    <a:pt x="200" y="21"/>
                  </a:lnTo>
                  <a:lnTo>
                    <a:pt x="202" y="16"/>
                  </a:lnTo>
                  <a:lnTo>
                    <a:pt x="206" y="4"/>
                  </a:lnTo>
                  <a:lnTo>
                    <a:pt x="206" y="2"/>
                  </a:lnTo>
                  <a:lnTo>
                    <a:pt x="185" y="0"/>
                  </a:lnTo>
                  <a:lnTo>
                    <a:pt x="126" y="261"/>
                  </a:lnTo>
                  <a:lnTo>
                    <a:pt x="19" y="8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1" name="Freeform 75"/>
            <p:cNvSpPr>
              <a:spLocks/>
            </p:cNvSpPr>
            <p:nvPr/>
          </p:nvSpPr>
          <p:spPr bwMode="auto">
            <a:xfrm>
              <a:off x="3040" y="2424"/>
              <a:ext cx="511" cy="125"/>
            </a:xfrm>
            <a:custGeom>
              <a:avLst/>
              <a:gdLst>
                <a:gd name="T0" fmla="*/ 33 w 1021"/>
                <a:gd name="T1" fmla="*/ 17 h 251"/>
                <a:gd name="T2" fmla="*/ 69 w 1021"/>
                <a:gd name="T3" fmla="*/ 19 h 251"/>
                <a:gd name="T4" fmla="*/ 111 w 1021"/>
                <a:gd name="T5" fmla="*/ 28 h 251"/>
                <a:gd name="T6" fmla="*/ 147 w 1021"/>
                <a:gd name="T7" fmla="*/ 55 h 251"/>
                <a:gd name="T8" fmla="*/ 191 w 1021"/>
                <a:gd name="T9" fmla="*/ 91 h 251"/>
                <a:gd name="T10" fmla="*/ 242 w 1021"/>
                <a:gd name="T11" fmla="*/ 137 h 251"/>
                <a:gd name="T12" fmla="*/ 280 w 1021"/>
                <a:gd name="T13" fmla="*/ 163 h 251"/>
                <a:gd name="T14" fmla="*/ 314 w 1021"/>
                <a:gd name="T15" fmla="*/ 182 h 251"/>
                <a:gd name="T16" fmla="*/ 348 w 1021"/>
                <a:gd name="T17" fmla="*/ 203 h 251"/>
                <a:gd name="T18" fmla="*/ 386 w 1021"/>
                <a:gd name="T19" fmla="*/ 222 h 251"/>
                <a:gd name="T20" fmla="*/ 428 w 1021"/>
                <a:gd name="T21" fmla="*/ 236 h 251"/>
                <a:gd name="T22" fmla="*/ 472 w 1021"/>
                <a:gd name="T23" fmla="*/ 247 h 251"/>
                <a:gd name="T24" fmla="*/ 516 w 1021"/>
                <a:gd name="T25" fmla="*/ 251 h 251"/>
                <a:gd name="T26" fmla="*/ 557 w 1021"/>
                <a:gd name="T27" fmla="*/ 249 h 251"/>
                <a:gd name="T28" fmla="*/ 597 w 1021"/>
                <a:gd name="T29" fmla="*/ 245 h 251"/>
                <a:gd name="T30" fmla="*/ 635 w 1021"/>
                <a:gd name="T31" fmla="*/ 236 h 251"/>
                <a:gd name="T32" fmla="*/ 671 w 1021"/>
                <a:gd name="T33" fmla="*/ 226 h 251"/>
                <a:gd name="T34" fmla="*/ 706 w 1021"/>
                <a:gd name="T35" fmla="*/ 213 h 251"/>
                <a:gd name="T36" fmla="*/ 757 w 1021"/>
                <a:gd name="T37" fmla="*/ 190 h 251"/>
                <a:gd name="T38" fmla="*/ 797 w 1021"/>
                <a:gd name="T39" fmla="*/ 167 h 251"/>
                <a:gd name="T40" fmla="*/ 822 w 1021"/>
                <a:gd name="T41" fmla="*/ 154 h 251"/>
                <a:gd name="T42" fmla="*/ 835 w 1021"/>
                <a:gd name="T43" fmla="*/ 122 h 251"/>
                <a:gd name="T44" fmla="*/ 856 w 1021"/>
                <a:gd name="T45" fmla="*/ 85 h 251"/>
                <a:gd name="T46" fmla="*/ 902 w 1021"/>
                <a:gd name="T47" fmla="*/ 46 h 251"/>
                <a:gd name="T48" fmla="*/ 934 w 1021"/>
                <a:gd name="T49" fmla="*/ 63 h 251"/>
                <a:gd name="T50" fmla="*/ 970 w 1021"/>
                <a:gd name="T51" fmla="*/ 84 h 251"/>
                <a:gd name="T52" fmla="*/ 1008 w 1021"/>
                <a:gd name="T53" fmla="*/ 106 h 251"/>
                <a:gd name="T54" fmla="*/ 991 w 1021"/>
                <a:gd name="T55" fmla="*/ 142 h 251"/>
                <a:gd name="T56" fmla="*/ 960 w 1021"/>
                <a:gd name="T57" fmla="*/ 146 h 251"/>
                <a:gd name="T58" fmla="*/ 922 w 1021"/>
                <a:gd name="T59" fmla="*/ 135 h 251"/>
                <a:gd name="T60" fmla="*/ 892 w 1021"/>
                <a:gd name="T61" fmla="*/ 123 h 251"/>
                <a:gd name="T62" fmla="*/ 898 w 1021"/>
                <a:gd name="T63" fmla="*/ 148 h 251"/>
                <a:gd name="T64" fmla="*/ 943 w 1021"/>
                <a:gd name="T65" fmla="*/ 163 h 251"/>
                <a:gd name="T66" fmla="*/ 978 w 1021"/>
                <a:gd name="T67" fmla="*/ 165 h 251"/>
                <a:gd name="T68" fmla="*/ 1014 w 1021"/>
                <a:gd name="T69" fmla="*/ 148 h 251"/>
                <a:gd name="T70" fmla="*/ 1021 w 1021"/>
                <a:gd name="T71" fmla="*/ 116 h 251"/>
                <a:gd name="T72" fmla="*/ 991 w 1021"/>
                <a:gd name="T73" fmla="*/ 80 h 251"/>
                <a:gd name="T74" fmla="*/ 940 w 1021"/>
                <a:gd name="T75" fmla="*/ 44 h 251"/>
                <a:gd name="T76" fmla="*/ 902 w 1021"/>
                <a:gd name="T77" fmla="*/ 30 h 251"/>
                <a:gd name="T78" fmla="*/ 862 w 1021"/>
                <a:gd name="T79" fmla="*/ 57 h 251"/>
                <a:gd name="T80" fmla="*/ 829 w 1021"/>
                <a:gd name="T81" fmla="*/ 99 h 251"/>
                <a:gd name="T82" fmla="*/ 806 w 1021"/>
                <a:gd name="T83" fmla="*/ 142 h 251"/>
                <a:gd name="T84" fmla="*/ 778 w 1021"/>
                <a:gd name="T85" fmla="*/ 161 h 251"/>
                <a:gd name="T86" fmla="*/ 732 w 1021"/>
                <a:gd name="T87" fmla="*/ 182 h 251"/>
                <a:gd name="T88" fmla="*/ 685 w 1021"/>
                <a:gd name="T89" fmla="*/ 203 h 251"/>
                <a:gd name="T90" fmla="*/ 651 w 1021"/>
                <a:gd name="T91" fmla="*/ 215 h 251"/>
                <a:gd name="T92" fmla="*/ 618 w 1021"/>
                <a:gd name="T93" fmla="*/ 224 h 251"/>
                <a:gd name="T94" fmla="*/ 582 w 1021"/>
                <a:gd name="T95" fmla="*/ 230 h 251"/>
                <a:gd name="T96" fmla="*/ 544 w 1021"/>
                <a:gd name="T97" fmla="*/ 234 h 251"/>
                <a:gd name="T98" fmla="*/ 508 w 1021"/>
                <a:gd name="T99" fmla="*/ 234 h 251"/>
                <a:gd name="T100" fmla="*/ 472 w 1021"/>
                <a:gd name="T101" fmla="*/ 230 h 251"/>
                <a:gd name="T102" fmla="*/ 434 w 1021"/>
                <a:gd name="T103" fmla="*/ 217 h 251"/>
                <a:gd name="T104" fmla="*/ 400 w 1021"/>
                <a:gd name="T105" fmla="*/ 203 h 251"/>
                <a:gd name="T106" fmla="*/ 364 w 1021"/>
                <a:gd name="T107" fmla="*/ 186 h 251"/>
                <a:gd name="T108" fmla="*/ 331 w 1021"/>
                <a:gd name="T109" fmla="*/ 169 h 251"/>
                <a:gd name="T110" fmla="*/ 272 w 1021"/>
                <a:gd name="T111" fmla="*/ 127 h 251"/>
                <a:gd name="T112" fmla="*/ 221 w 1021"/>
                <a:gd name="T113" fmla="*/ 85 h 251"/>
                <a:gd name="T114" fmla="*/ 179 w 1021"/>
                <a:gd name="T115" fmla="*/ 49 h 251"/>
                <a:gd name="T116" fmla="*/ 143 w 1021"/>
                <a:gd name="T117" fmla="*/ 19 h 251"/>
                <a:gd name="T118" fmla="*/ 90 w 1021"/>
                <a:gd name="T119" fmla="*/ 0 h 251"/>
                <a:gd name="T120" fmla="*/ 33 w 1021"/>
                <a:gd name="T121" fmla="*/ 0 h 251"/>
                <a:gd name="T122" fmla="*/ 0 w 1021"/>
                <a:gd name="T123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21" h="251">
                  <a:moveTo>
                    <a:pt x="12" y="19"/>
                  </a:moveTo>
                  <a:lnTo>
                    <a:pt x="14" y="17"/>
                  </a:lnTo>
                  <a:lnTo>
                    <a:pt x="21" y="17"/>
                  </a:lnTo>
                  <a:lnTo>
                    <a:pt x="25" y="17"/>
                  </a:lnTo>
                  <a:lnTo>
                    <a:pt x="33" y="17"/>
                  </a:lnTo>
                  <a:lnTo>
                    <a:pt x="38" y="17"/>
                  </a:lnTo>
                  <a:lnTo>
                    <a:pt x="46" y="17"/>
                  </a:lnTo>
                  <a:lnTo>
                    <a:pt x="52" y="17"/>
                  </a:lnTo>
                  <a:lnTo>
                    <a:pt x="61" y="17"/>
                  </a:lnTo>
                  <a:lnTo>
                    <a:pt x="69" y="19"/>
                  </a:lnTo>
                  <a:lnTo>
                    <a:pt x="78" y="19"/>
                  </a:lnTo>
                  <a:lnTo>
                    <a:pt x="84" y="21"/>
                  </a:lnTo>
                  <a:lnTo>
                    <a:pt x="94" y="23"/>
                  </a:lnTo>
                  <a:lnTo>
                    <a:pt x="101" y="25"/>
                  </a:lnTo>
                  <a:lnTo>
                    <a:pt x="111" y="28"/>
                  </a:lnTo>
                  <a:lnTo>
                    <a:pt x="116" y="32"/>
                  </a:lnTo>
                  <a:lnTo>
                    <a:pt x="128" y="38"/>
                  </a:lnTo>
                  <a:lnTo>
                    <a:pt x="133" y="42"/>
                  </a:lnTo>
                  <a:lnTo>
                    <a:pt x="141" y="47"/>
                  </a:lnTo>
                  <a:lnTo>
                    <a:pt x="147" y="55"/>
                  </a:lnTo>
                  <a:lnTo>
                    <a:pt x="154" y="63"/>
                  </a:lnTo>
                  <a:lnTo>
                    <a:pt x="162" y="68"/>
                  </a:lnTo>
                  <a:lnTo>
                    <a:pt x="172" y="74"/>
                  </a:lnTo>
                  <a:lnTo>
                    <a:pt x="179" y="84"/>
                  </a:lnTo>
                  <a:lnTo>
                    <a:pt x="191" y="91"/>
                  </a:lnTo>
                  <a:lnTo>
                    <a:pt x="200" y="101"/>
                  </a:lnTo>
                  <a:lnTo>
                    <a:pt x="210" y="110"/>
                  </a:lnTo>
                  <a:lnTo>
                    <a:pt x="219" y="118"/>
                  </a:lnTo>
                  <a:lnTo>
                    <a:pt x="232" y="127"/>
                  </a:lnTo>
                  <a:lnTo>
                    <a:pt x="242" y="137"/>
                  </a:lnTo>
                  <a:lnTo>
                    <a:pt x="255" y="144"/>
                  </a:lnTo>
                  <a:lnTo>
                    <a:pt x="261" y="148"/>
                  </a:lnTo>
                  <a:lnTo>
                    <a:pt x="267" y="154"/>
                  </a:lnTo>
                  <a:lnTo>
                    <a:pt x="272" y="158"/>
                  </a:lnTo>
                  <a:lnTo>
                    <a:pt x="280" y="163"/>
                  </a:lnTo>
                  <a:lnTo>
                    <a:pt x="286" y="167"/>
                  </a:lnTo>
                  <a:lnTo>
                    <a:pt x="293" y="171"/>
                  </a:lnTo>
                  <a:lnTo>
                    <a:pt x="299" y="175"/>
                  </a:lnTo>
                  <a:lnTo>
                    <a:pt x="306" y="180"/>
                  </a:lnTo>
                  <a:lnTo>
                    <a:pt x="314" y="182"/>
                  </a:lnTo>
                  <a:lnTo>
                    <a:pt x="320" y="188"/>
                  </a:lnTo>
                  <a:lnTo>
                    <a:pt x="327" y="192"/>
                  </a:lnTo>
                  <a:lnTo>
                    <a:pt x="335" y="198"/>
                  </a:lnTo>
                  <a:lnTo>
                    <a:pt x="343" y="201"/>
                  </a:lnTo>
                  <a:lnTo>
                    <a:pt x="348" y="203"/>
                  </a:lnTo>
                  <a:lnTo>
                    <a:pt x="356" y="207"/>
                  </a:lnTo>
                  <a:lnTo>
                    <a:pt x="364" y="213"/>
                  </a:lnTo>
                  <a:lnTo>
                    <a:pt x="371" y="215"/>
                  </a:lnTo>
                  <a:lnTo>
                    <a:pt x="379" y="219"/>
                  </a:lnTo>
                  <a:lnTo>
                    <a:pt x="386" y="222"/>
                  </a:lnTo>
                  <a:lnTo>
                    <a:pt x="396" y="226"/>
                  </a:lnTo>
                  <a:lnTo>
                    <a:pt x="403" y="228"/>
                  </a:lnTo>
                  <a:lnTo>
                    <a:pt x="413" y="230"/>
                  </a:lnTo>
                  <a:lnTo>
                    <a:pt x="419" y="234"/>
                  </a:lnTo>
                  <a:lnTo>
                    <a:pt x="428" y="236"/>
                  </a:lnTo>
                  <a:lnTo>
                    <a:pt x="438" y="239"/>
                  </a:lnTo>
                  <a:lnTo>
                    <a:pt x="445" y="241"/>
                  </a:lnTo>
                  <a:lnTo>
                    <a:pt x="455" y="243"/>
                  </a:lnTo>
                  <a:lnTo>
                    <a:pt x="464" y="247"/>
                  </a:lnTo>
                  <a:lnTo>
                    <a:pt x="472" y="247"/>
                  </a:lnTo>
                  <a:lnTo>
                    <a:pt x="481" y="247"/>
                  </a:lnTo>
                  <a:lnTo>
                    <a:pt x="489" y="249"/>
                  </a:lnTo>
                  <a:lnTo>
                    <a:pt x="498" y="251"/>
                  </a:lnTo>
                  <a:lnTo>
                    <a:pt x="506" y="251"/>
                  </a:lnTo>
                  <a:lnTo>
                    <a:pt x="516" y="251"/>
                  </a:lnTo>
                  <a:lnTo>
                    <a:pt x="523" y="251"/>
                  </a:lnTo>
                  <a:lnTo>
                    <a:pt x="533" y="251"/>
                  </a:lnTo>
                  <a:lnTo>
                    <a:pt x="540" y="251"/>
                  </a:lnTo>
                  <a:lnTo>
                    <a:pt x="548" y="251"/>
                  </a:lnTo>
                  <a:lnTo>
                    <a:pt x="557" y="249"/>
                  </a:lnTo>
                  <a:lnTo>
                    <a:pt x="565" y="249"/>
                  </a:lnTo>
                  <a:lnTo>
                    <a:pt x="573" y="247"/>
                  </a:lnTo>
                  <a:lnTo>
                    <a:pt x="582" y="247"/>
                  </a:lnTo>
                  <a:lnTo>
                    <a:pt x="590" y="245"/>
                  </a:lnTo>
                  <a:lnTo>
                    <a:pt x="597" y="245"/>
                  </a:lnTo>
                  <a:lnTo>
                    <a:pt x="605" y="243"/>
                  </a:lnTo>
                  <a:lnTo>
                    <a:pt x="613" y="241"/>
                  </a:lnTo>
                  <a:lnTo>
                    <a:pt x="620" y="239"/>
                  </a:lnTo>
                  <a:lnTo>
                    <a:pt x="628" y="239"/>
                  </a:lnTo>
                  <a:lnTo>
                    <a:pt x="635" y="236"/>
                  </a:lnTo>
                  <a:lnTo>
                    <a:pt x="643" y="234"/>
                  </a:lnTo>
                  <a:lnTo>
                    <a:pt x="651" y="232"/>
                  </a:lnTo>
                  <a:lnTo>
                    <a:pt x="658" y="230"/>
                  </a:lnTo>
                  <a:lnTo>
                    <a:pt x="666" y="228"/>
                  </a:lnTo>
                  <a:lnTo>
                    <a:pt x="671" y="226"/>
                  </a:lnTo>
                  <a:lnTo>
                    <a:pt x="679" y="222"/>
                  </a:lnTo>
                  <a:lnTo>
                    <a:pt x="687" y="220"/>
                  </a:lnTo>
                  <a:lnTo>
                    <a:pt x="692" y="219"/>
                  </a:lnTo>
                  <a:lnTo>
                    <a:pt x="698" y="217"/>
                  </a:lnTo>
                  <a:lnTo>
                    <a:pt x="706" y="213"/>
                  </a:lnTo>
                  <a:lnTo>
                    <a:pt x="713" y="213"/>
                  </a:lnTo>
                  <a:lnTo>
                    <a:pt x="725" y="207"/>
                  </a:lnTo>
                  <a:lnTo>
                    <a:pt x="736" y="201"/>
                  </a:lnTo>
                  <a:lnTo>
                    <a:pt x="746" y="196"/>
                  </a:lnTo>
                  <a:lnTo>
                    <a:pt x="757" y="190"/>
                  </a:lnTo>
                  <a:lnTo>
                    <a:pt x="765" y="184"/>
                  </a:lnTo>
                  <a:lnTo>
                    <a:pt x="774" y="180"/>
                  </a:lnTo>
                  <a:lnTo>
                    <a:pt x="784" y="175"/>
                  </a:lnTo>
                  <a:lnTo>
                    <a:pt x="791" y="171"/>
                  </a:lnTo>
                  <a:lnTo>
                    <a:pt x="797" y="167"/>
                  </a:lnTo>
                  <a:lnTo>
                    <a:pt x="803" y="163"/>
                  </a:lnTo>
                  <a:lnTo>
                    <a:pt x="808" y="160"/>
                  </a:lnTo>
                  <a:lnTo>
                    <a:pt x="814" y="158"/>
                  </a:lnTo>
                  <a:lnTo>
                    <a:pt x="820" y="154"/>
                  </a:lnTo>
                  <a:lnTo>
                    <a:pt x="822" y="154"/>
                  </a:lnTo>
                  <a:lnTo>
                    <a:pt x="822" y="150"/>
                  </a:lnTo>
                  <a:lnTo>
                    <a:pt x="827" y="141"/>
                  </a:lnTo>
                  <a:lnTo>
                    <a:pt x="827" y="133"/>
                  </a:lnTo>
                  <a:lnTo>
                    <a:pt x="831" y="127"/>
                  </a:lnTo>
                  <a:lnTo>
                    <a:pt x="835" y="122"/>
                  </a:lnTo>
                  <a:lnTo>
                    <a:pt x="839" y="116"/>
                  </a:lnTo>
                  <a:lnTo>
                    <a:pt x="843" y="106"/>
                  </a:lnTo>
                  <a:lnTo>
                    <a:pt x="846" y="99"/>
                  </a:lnTo>
                  <a:lnTo>
                    <a:pt x="850" y="91"/>
                  </a:lnTo>
                  <a:lnTo>
                    <a:pt x="856" y="85"/>
                  </a:lnTo>
                  <a:lnTo>
                    <a:pt x="863" y="76"/>
                  </a:lnTo>
                  <a:lnTo>
                    <a:pt x="871" y="70"/>
                  </a:lnTo>
                  <a:lnTo>
                    <a:pt x="883" y="59"/>
                  </a:lnTo>
                  <a:lnTo>
                    <a:pt x="892" y="51"/>
                  </a:lnTo>
                  <a:lnTo>
                    <a:pt x="902" y="46"/>
                  </a:lnTo>
                  <a:lnTo>
                    <a:pt x="913" y="49"/>
                  </a:lnTo>
                  <a:lnTo>
                    <a:pt x="917" y="51"/>
                  </a:lnTo>
                  <a:lnTo>
                    <a:pt x="921" y="53"/>
                  </a:lnTo>
                  <a:lnTo>
                    <a:pt x="926" y="57"/>
                  </a:lnTo>
                  <a:lnTo>
                    <a:pt x="934" y="63"/>
                  </a:lnTo>
                  <a:lnTo>
                    <a:pt x="941" y="65"/>
                  </a:lnTo>
                  <a:lnTo>
                    <a:pt x="947" y="70"/>
                  </a:lnTo>
                  <a:lnTo>
                    <a:pt x="957" y="74"/>
                  </a:lnTo>
                  <a:lnTo>
                    <a:pt x="964" y="80"/>
                  </a:lnTo>
                  <a:lnTo>
                    <a:pt x="970" y="84"/>
                  </a:lnTo>
                  <a:lnTo>
                    <a:pt x="978" y="87"/>
                  </a:lnTo>
                  <a:lnTo>
                    <a:pt x="983" y="91"/>
                  </a:lnTo>
                  <a:lnTo>
                    <a:pt x="991" y="95"/>
                  </a:lnTo>
                  <a:lnTo>
                    <a:pt x="1000" y="101"/>
                  </a:lnTo>
                  <a:lnTo>
                    <a:pt x="1008" y="106"/>
                  </a:lnTo>
                  <a:lnTo>
                    <a:pt x="1010" y="116"/>
                  </a:lnTo>
                  <a:lnTo>
                    <a:pt x="1006" y="127"/>
                  </a:lnTo>
                  <a:lnTo>
                    <a:pt x="1002" y="133"/>
                  </a:lnTo>
                  <a:lnTo>
                    <a:pt x="997" y="139"/>
                  </a:lnTo>
                  <a:lnTo>
                    <a:pt x="991" y="142"/>
                  </a:lnTo>
                  <a:lnTo>
                    <a:pt x="985" y="146"/>
                  </a:lnTo>
                  <a:lnTo>
                    <a:pt x="979" y="146"/>
                  </a:lnTo>
                  <a:lnTo>
                    <a:pt x="974" y="148"/>
                  </a:lnTo>
                  <a:lnTo>
                    <a:pt x="968" y="146"/>
                  </a:lnTo>
                  <a:lnTo>
                    <a:pt x="960" y="146"/>
                  </a:lnTo>
                  <a:lnTo>
                    <a:pt x="953" y="144"/>
                  </a:lnTo>
                  <a:lnTo>
                    <a:pt x="945" y="142"/>
                  </a:lnTo>
                  <a:lnTo>
                    <a:pt x="938" y="139"/>
                  </a:lnTo>
                  <a:lnTo>
                    <a:pt x="930" y="139"/>
                  </a:lnTo>
                  <a:lnTo>
                    <a:pt x="922" y="135"/>
                  </a:lnTo>
                  <a:lnTo>
                    <a:pt x="915" y="133"/>
                  </a:lnTo>
                  <a:lnTo>
                    <a:pt x="907" y="131"/>
                  </a:lnTo>
                  <a:lnTo>
                    <a:pt x="903" y="127"/>
                  </a:lnTo>
                  <a:lnTo>
                    <a:pt x="894" y="123"/>
                  </a:lnTo>
                  <a:lnTo>
                    <a:pt x="892" y="123"/>
                  </a:lnTo>
                  <a:lnTo>
                    <a:pt x="888" y="123"/>
                  </a:lnTo>
                  <a:lnTo>
                    <a:pt x="886" y="129"/>
                  </a:lnTo>
                  <a:lnTo>
                    <a:pt x="886" y="135"/>
                  </a:lnTo>
                  <a:lnTo>
                    <a:pt x="892" y="144"/>
                  </a:lnTo>
                  <a:lnTo>
                    <a:pt x="898" y="148"/>
                  </a:lnTo>
                  <a:lnTo>
                    <a:pt x="909" y="154"/>
                  </a:lnTo>
                  <a:lnTo>
                    <a:pt x="919" y="156"/>
                  </a:lnTo>
                  <a:lnTo>
                    <a:pt x="932" y="161"/>
                  </a:lnTo>
                  <a:lnTo>
                    <a:pt x="938" y="161"/>
                  </a:lnTo>
                  <a:lnTo>
                    <a:pt x="943" y="163"/>
                  </a:lnTo>
                  <a:lnTo>
                    <a:pt x="951" y="165"/>
                  </a:lnTo>
                  <a:lnTo>
                    <a:pt x="959" y="165"/>
                  </a:lnTo>
                  <a:lnTo>
                    <a:pt x="964" y="165"/>
                  </a:lnTo>
                  <a:lnTo>
                    <a:pt x="970" y="165"/>
                  </a:lnTo>
                  <a:lnTo>
                    <a:pt x="978" y="165"/>
                  </a:lnTo>
                  <a:lnTo>
                    <a:pt x="985" y="165"/>
                  </a:lnTo>
                  <a:lnTo>
                    <a:pt x="995" y="161"/>
                  </a:lnTo>
                  <a:lnTo>
                    <a:pt x="1002" y="160"/>
                  </a:lnTo>
                  <a:lnTo>
                    <a:pt x="1008" y="154"/>
                  </a:lnTo>
                  <a:lnTo>
                    <a:pt x="1014" y="148"/>
                  </a:lnTo>
                  <a:lnTo>
                    <a:pt x="1016" y="142"/>
                  </a:lnTo>
                  <a:lnTo>
                    <a:pt x="1017" y="137"/>
                  </a:lnTo>
                  <a:lnTo>
                    <a:pt x="1017" y="129"/>
                  </a:lnTo>
                  <a:lnTo>
                    <a:pt x="1021" y="122"/>
                  </a:lnTo>
                  <a:lnTo>
                    <a:pt x="1021" y="116"/>
                  </a:lnTo>
                  <a:lnTo>
                    <a:pt x="1017" y="110"/>
                  </a:lnTo>
                  <a:lnTo>
                    <a:pt x="1016" y="104"/>
                  </a:lnTo>
                  <a:lnTo>
                    <a:pt x="1008" y="97"/>
                  </a:lnTo>
                  <a:lnTo>
                    <a:pt x="1000" y="89"/>
                  </a:lnTo>
                  <a:lnTo>
                    <a:pt x="991" y="80"/>
                  </a:lnTo>
                  <a:lnTo>
                    <a:pt x="981" y="72"/>
                  </a:lnTo>
                  <a:lnTo>
                    <a:pt x="972" y="65"/>
                  </a:lnTo>
                  <a:lnTo>
                    <a:pt x="960" y="57"/>
                  </a:lnTo>
                  <a:lnTo>
                    <a:pt x="951" y="51"/>
                  </a:lnTo>
                  <a:lnTo>
                    <a:pt x="940" y="44"/>
                  </a:lnTo>
                  <a:lnTo>
                    <a:pt x="930" y="38"/>
                  </a:lnTo>
                  <a:lnTo>
                    <a:pt x="919" y="34"/>
                  </a:lnTo>
                  <a:lnTo>
                    <a:pt x="913" y="32"/>
                  </a:lnTo>
                  <a:lnTo>
                    <a:pt x="905" y="30"/>
                  </a:lnTo>
                  <a:lnTo>
                    <a:pt x="902" y="30"/>
                  </a:lnTo>
                  <a:lnTo>
                    <a:pt x="892" y="34"/>
                  </a:lnTo>
                  <a:lnTo>
                    <a:pt x="881" y="42"/>
                  </a:lnTo>
                  <a:lnTo>
                    <a:pt x="873" y="46"/>
                  </a:lnTo>
                  <a:lnTo>
                    <a:pt x="867" y="51"/>
                  </a:lnTo>
                  <a:lnTo>
                    <a:pt x="862" y="57"/>
                  </a:lnTo>
                  <a:lnTo>
                    <a:pt x="856" y="65"/>
                  </a:lnTo>
                  <a:lnTo>
                    <a:pt x="848" y="72"/>
                  </a:lnTo>
                  <a:lnTo>
                    <a:pt x="841" y="80"/>
                  </a:lnTo>
                  <a:lnTo>
                    <a:pt x="835" y="89"/>
                  </a:lnTo>
                  <a:lnTo>
                    <a:pt x="829" y="99"/>
                  </a:lnTo>
                  <a:lnTo>
                    <a:pt x="824" y="110"/>
                  </a:lnTo>
                  <a:lnTo>
                    <a:pt x="818" y="120"/>
                  </a:lnTo>
                  <a:lnTo>
                    <a:pt x="812" y="131"/>
                  </a:lnTo>
                  <a:lnTo>
                    <a:pt x="810" y="142"/>
                  </a:lnTo>
                  <a:lnTo>
                    <a:pt x="806" y="142"/>
                  </a:lnTo>
                  <a:lnTo>
                    <a:pt x="801" y="148"/>
                  </a:lnTo>
                  <a:lnTo>
                    <a:pt x="795" y="150"/>
                  </a:lnTo>
                  <a:lnTo>
                    <a:pt x="791" y="154"/>
                  </a:lnTo>
                  <a:lnTo>
                    <a:pt x="784" y="156"/>
                  </a:lnTo>
                  <a:lnTo>
                    <a:pt x="778" y="161"/>
                  </a:lnTo>
                  <a:lnTo>
                    <a:pt x="768" y="165"/>
                  </a:lnTo>
                  <a:lnTo>
                    <a:pt x="761" y="169"/>
                  </a:lnTo>
                  <a:lnTo>
                    <a:pt x="751" y="173"/>
                  </a:lnTo>
                  <a:lnTo>
                    <a:pt x="742" y="179"/>
                  </a:lnTo>
                  <a:lnTo>
                    <a:pt x="732" y="182"/>
                  </a:lnTo>
                  <a:lnTo>
                    <a:pt x="721" y="188"/>
                  </a:lnTo>
                  <a:lnTo>
                    <a:pt x="710" y="194"/>
                  </a:lnTo>
                  <a:lnTo>
                    <a:pt x="698" y="200"/>
                  </a:lnTo>
                  <a:lnTo>
                    <a:pt x="692" y="201"/>
                  </a:lnTo>
                  <a:lnTo>
                    <a:pt x="685" y="203"/>
                  </a:lnTo>
                  <a:lnTo>
                    <a:pt x="677" y="205"/>
                  </a:lnTo>
                  <a:lnTo>
                    <a:pt x="671" y="207"/>
                  </a:lnTo>
                  <a:lnTo>
                    <a:pt x="666" y="209"/>
                  </a:lnTo>
                  <a:lnTo>
                    <a:pt x="658" y="213"/>
                  </a:lnTo>
                  <a:lnTo>
                    <a:pt x="651" y="215"/>
                  </a:lnTo>
                  <a:lnTo>
                    <a:pt x="645" y="217"/>
                  </a:lnTo>
                  <a:lnTo>
                    <a:pt x="639" y="219"/>
                  </a:lnTo>
                  <a:lnTo>
                    <a:pt x="632" y="220"/>
                  </a:lnTo>
                  <a:lnTo>
                    <a:pt x="624" y="220"/>
                  </a:lnTo>
                  <a:lnTo>
                    <a:pt x="618" y="224"/>
                  </a:lnTo>
                  <a:lnTo>
                    <a:pt x="611" y="224"/>
                  </a:lnTo>
                  <a:lnTo>
                    <a:pt x="605" y="228"/>
                  </a:lnTo>
                  <a:lnTo>
                    <a:pt x="597" y="228"/>
                  </a:lnTo>
                  <a:lnTo>
                    <a:pt x="590" y="230"/>
                  </a:lnTo>
                  <a:lnTo>
                    <a:pt x="582" y="230"/>
                  </a:lnTo>
                  <a:lnTo>
                    <a:pt x="575" y="232"/>
                  </a:lnTo>
                  <a:lnTo>
                    <a:pt x="567" y="234"/>
                  </a:lnTo>
                  <a:lnTo>
                    <a:pt x="559" y="234"/>
                  </a:lnTo>
                  <a:lnTo>
                    <a:pt x="552" y="234"/>
                  </a:lnTo>
                  <a:lnTo>
                    <a:pt x="544" y="234"/>
                  </a:lnTo>
                  <a:lnTo>
                    <a:pt x="537" y="234"/>
                  </a:lnTo>
                  <a:lnTo>
                    <a:pt x="531" y="236"/>
                  </a:lnTo>
                  <a:lnTo>
                    <a:pt x="521" y="234"/>
                  </a:lnTo>
                  <a:lnTo>
                    <a:pt x="516" y="234"/>
                  </a:lnTo>
                  <a:lnTo>
                    <a:pt x="508" y="234"/>
                  </a:lnTo>
                  <a:lnTo>
                    <a:pt x="500" y="234"/>
                  </a:lnTo>
                  <a:lnTo>
                    <a:pt x="493" y="234"/>
                  </a:lnTo>
                  <a:lnTo>
                    <a:pt x="487" y="232"/>
                  </a:lnTo>
                  <a:lnTo>
                    <a:pt x="479" y="230"/>
                  </a:lnTo>
                  <a:lnTo>
                    <a:pt x="472" y="230"/>
                  </a:lnTo>
                  <a:lnTo>
                    <a:pt x="464" y="228"/>
                  </a:lnTo>
                  <a:lnTo>
                    <a:pt x="457" y="224"/>
                  </a:lnTo>
                  <a:lnTo>
                    <a:pt x="449" y="222"/>
                  </a:lnTo>
                  <a:lnTo>
                    <a:pt x="441" y="220"/>
                  </a:lnTo>
                  <a:lnTo>
                    <a:pt x="434" y="217"/>
                  </a:lnTo>
                  <a:lnTo>
                    <a:pt x="428" y="215"/>
                  </a:lnTo>
                  <a:lnTo>
                    <a:pt x="421" y="213"/>
                  </a:lnTo>
                  <a:lnTo>
                    <a:pt x="413" y="209"/>
                  </a:lnTo>
                  <a:lnTo>
                    <a:pt x="405" y="207"/>
                  </a:lnTo>
                  <a:lnTo>
                    <a:pt x="400" y="203"/>
                  </a:lnTo>
                  <a:lnTo>
                    <a:pt x="392" y="200"/>
                  </a:lnTo>
                  <a:lnTo>
                    <a:pt x="384" y="198"/>
                  </a:lnTo>
                  <a:lnTo>
                    <a:pt x="379" y="194"/>
                  </a:lnTo>
                  <a:lnTo>
                    <a:pt x="371" y="190"/>
                  </a:lnTo>
                  <a:lnTo>
                    <a:pt x="364" y="186"/>
                  </a:lnTo>
                  <a:lnTo>
                    <a:pt x="358" y="184"/>
                  </a:lnTo>
                  <a:lnTo>
                    <a:pt x="352" y="180"/>
                  </a:lnTo>
                  <a:lnTo>
                    <a:pt x="345" y="177"/>
                  </a:lnTo>
                  <a:lnTo>
                    <a:pt x="337" y="173"/>
                  </a:lnTo>
                  <a:lnTo>
                    <a:pt x="331" y="169"/>
                  </a:lnTo>
                  <a:lnTo>
                    <a:pt x="320" y="161"/>
                  </a:lnTo>
                  <a:lnTo>
                    <a:pt x="308" y="154"/>
                  </a:lnTo>
                  <a:lnTo>
                    <a:pt x="295" y="144"/>
                  </a:lnTo>
                  <a:lnTo>
                    <a:pt x="284" y="137"/>
                  </a:lnTo>
                  <a:lnTo>
                    <a:pt x="272" y="127"/>
                  </a:lnTo>
                  <a:lnTo>
                    <a:pt x="263" y="120"/>
                  </a:lnTo>
                  <a:lnTo>
                    <a:pt x="251" y="110"/>
                  </a:lnTo>
                  <a:lnTo>
                    <a:pt x="240" y="103"/>
                  </a:lnTo>
                  <a:lnTo>
                    <a:pt x="230" y="93"/>
                  </a:lnTo>
                  <a:lnTo>
                    <a:pt x="221" y="85"/>
                  </a:lnTo>
                  <a:lnTo>
                    <a:pt x="211" y="78"/>
                  </a:lnTo>
                  <a:lnTo>
                    <a:pt x="204" y="70"/>
                  </a:lnTo>
                  <a:lnTo>
                    <a:pt x="194" y="63"/>
                  </a:lnTo>
                  <a:lnTo>
                    <a:pt x="187" y="57"/>
                  </a:lnTo>
                  <a:lnTo>
                    <a:pt x="179" y="49"/>
                  </a:lnTo>
                  <a:lnTo>
                    <a:pt x="173" y="42"/>
                  </a:lnTo>
                  <a:lnTo>
                    <a:pt x="168" y="36"/>
                  </a:lnTo>
                  <a:lnTo>
                    <a:pt x="162" y="32"/>
                  </a:lnTo>
                  <a:lnTo>
                    <a:pt x="151" y="23"/>
                  </a:lnTo>
                  <a:lnTo>
                    <a:pt x="143" y="19"/>
                  </a:lnTo>
                  <a:lnTo>
                    <a:pt x="135" y="13"/>
                  </a:lnTo>
                  <a:lnTo>
                    <a:pt x="126" y="9"/>
                  </a:lnTo>
                  <a:lnTo>
                    <a:pt x="114" y="6"/>
                  </a:lnTo>
                  <a:lnTo>
                    <a:pt x="103" y="4"/>
                  </a:lnTo>
                  <a:lnTo>
                    <a:pt x="90" y="0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3" y="0"/>
                  </a:lnTo>
                  <a:lnTo>
                    <a:pt x="23" y="2"/>
                  </a:lnTo>
                  <a:lnTo>
                    <a:pt x="16" y="4"/>
                  </a:lnTo>
                  <a:lnTo>
                    <a:pt x="8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12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2" name="Freeform 76"/>
            <p:cNvSpPr>
              <a:spLocks/>
            </p:cNvSpPr>
            <p:nvPr/>
          </p:nvSpPr>
          <p:spPr bwMode="auto">
            <a:xfrm>
              <a:off x="3073" y="2431"/>
              <a:ext cx="123" cy="702"/>
            </a:xfrm>
            <a:custGeom>
              <a:avLst/>
              <a:gdLst>
                <a:gd name="T0" fmla="*/ 9 w 245"/>
                <a:gd name="T1" fmla="*/ 27 h 1405"/>
                <a:gd name="T2" fmla="*/ 23 w 245"/>
                <a:gd name="T3" fmla="*/ 65 h 1405"/>
                <a:gd name="T4" fmla="*/ 36 w 245"/>
                <a:gd name="T5" fmla="*/ 97 h 1405"/>
                <a:gd name="T6" fmla="*/ 49 w 245"/>
                <a:gd name="T7" fmla="*/ 135 h 1405"/>
                <a:gd name="T8" fmla="*/ 63 w 245"/>
                <a:gd name="T9" fmla="*/ 173 h 1405"/>
                <a:gd name="T10" fmla="*/ 76 w 245"/>
                <a:gd name="T11" fmla="*/ 213 h 1405"/>
                <a:gd name="T12" fmla="*/ 87 w 245"/>
                <a:gd name="T13" fmla="*/ 251 h 1405"/>
                <a:gd name="T14" fmla="*/ 99 w 245"/>
                <a:gd name="T15" fmla="*/ 287 h 1405"/>
                <a:gd name="T16" fmla="*/ 108 w 245"/>
                <a:gd name="T17" fmla="*/ 331 h 1405"/>
                <a:gd name="T18" fmla="*/ 108 w 245"/>
                <a:gd name="T19" fmla="*/ 371 h 1405"/>
                <a:gd name="T20" fmla="*/ 95 w 245"/>
                <a:gd name="T21" fmla="*/ 415 h 1405"/>
                <a:gd name="T22" fmla="*/ 76 w 245"/>
                <a:gd name="T23" fmla="*/ 466 h 1405"/>
                <a:gd name="T24" fmla="*/ 65 w 245"/>
                <a:gd name="T25" fmla="*/ 500 h 1405"/>
                <a:gd name="T26" fmla="*/ 53 w 245"/>
                <a:gd name="T27" fmla="*/ 534 h 1405"/>
                <a:gd name="T28" fmla="*/ 42 w 245"/>
                <a:gd name="T29" fmla="*/ 569 h 1405"/>
                <a:gd name="T30" fmla="*/ 30 w 245"/>
                <a:gd name="T31" fmla="*/ 603 h 1405"/>
                <a:gd name="T32" fmla="*/ 21 w 245"/>
                <a:gd name="T33" fmla="*/ 637 h 1405"/>
                <a:gd name="T34" fmla="*/ 11 w 245"/>
                <a:gd name="T35" fmla="*/ 671 h 1405"/>
                <a:gd name="T36" fmla="*/ 4 w 245"/>
                <a:gd name="T37" fmla="*/ 704 h 1405"/>
                <a:gd name="T38" fmla="*/ 0 w 245"/>
                <a:gd name="T39" fmla="*/ 749 h 1405"/>
                <a:gd name="T40" fmla="*/ 32 w 245"/>
                <a:gd name="T41" fmla="*/ 797 h 1405"/>
                <a:gd name="T42" fmla="*/ 49 w 245"/>
                <a:gd name="T43" fmla="*/ 829 h 1405"/>
                <a:gd name="T44" fmla="*/ 74 w 245"/>
                <a:gd name="T45" fmla="*/ 871 h 1405"/>
                <a:gd name="T46" fmla="*/ 97 w 245"/>
                <a:gd name="T47" fmla="*/ 920 h 1405"/>
                <a:gd name="T48" fmla="*/ 122 w 245"/>
                <a:gd name="T49" fmla="*/ 977 h 1405"/>
                <a:gd name="T50" fmla="*/ 144 w 245"/>
                <a:gd name="T51" fmla="*/ 1040 h 1405"/>
                <a:gd name="T52" fmla="*/ 165 w 245"/>
                <a:gd name="T53" fmla="*/ 1109 h 1405"/>
                <a:gd name="T54" fmla="*/ 182 w 245"/>
                <a:gd name="T55" fmla="*/ 1183 h 1405"/>
                <a:gd name="T56" fmla="*/ 198 w 245"/>
                <a:gd name="T57" fmla="*/ 1262 h 1405"/>
                <a:gd name="T58" fmla="*/ 205 w 245"/>
                <a:gd name="T59" fmla="*/ 1346 h 1405"/>
                <a:gd name="T60" fmla="*/ 245 w 245"/>
                <a:gd name="T61" fmla="*/ 1403 h 1405"/>
                <a:gd name="T62" fmla="*/ 243 w 245"/>
                <a:gd name="T63" fmla="*/ 1367 h 1405"/>
                <a:gd name="T64" fmla="*/ 243 w 245"/>
                <a:gd name="T65" fmla="*/ 1333 h 1405"/>
                <a:gd name="T66" fmla="*/ 239 w 245"/>
                <a:gd name="T67" fmla="*/ 1289 h 1405"/>
                <a:gd name="T68" fmla="*/ 234 w 245"/>
                <a:gd name="T69" fmla="*/ 1238 h 1405"/>
                <a:gd name="T70" fmla="*/ 226 w 245"/>
                <a:gd name="T71" fmla="*/ 1183 h 1405"/>
                <a:gd name="T72" fmla="*/ 209 w 245"/>
                <a:gd name="T73" fmla="*/ 1118 h 1405"/>
                <a:gd name="T74" fmla="*/ 190 w 245"/>
                <a:gd name="T75" fmla="*/ 1051 h 1405"/>
                <a:gd name="T76" fmla="*/ 163 w 245"/>
                <a:gd name="T77" fmla="*/ 981 h 1405"/>
                <a:gd name="T78" fmla="*/ 129 w 245"/>
                <a:gd name="T79" fmla="*/ 913 h 1405"/>
                <a:gd name="T80" fmla="*/ 87 w 245"/>
                <a:gd name="T81" fmla="*/ 844 h 1405"/>
                <a:gd name="T82" fmla="*/ 38 w 245"/>
                <a:gd name="T83" fmla="*/ 774 h 1405"/>
                <a:gd name="T84" fmla="*/ 17 w 245"/>
                <a:gd name="T85" fmla="*/ 734 h 1405"/>
                <a:gd name="T86" fmla="*/ 27 w 245"/>
                <a:gd name="T87" fmla="*/ 696 h 1405"/>
                <a:gd name="T88" fmla="*/ 38 w 245"/>
                <a:gd name="T89" fmla="*/ 648 h 1405"/>
                <a:gd name="T90" fmla="*/ 49 w 245"/>
                <a:gd name="T91" fmla="*/ 603 h 1405"/>
                <a:gd name="T92" fmla="*/ 59 w 245"/>
                <a:gd name="T93" fmla="*/ 569 h 1405"/>
                <a:gd name="T94" fmla="*/ 68 w 245"/>
                <a:gd name="T95" fmla="*/ 534 h 1405"/>
                <a:gd name="T96" fmla="*/ 82 w 245"/>
                <a:gd name="T97" fmla="*/ 496 h 1405"/>
                <a:gd name="T98" fmla="*/ 95 w 245"/>
                <a:gd name="T99" fmla="*/ 456 h 1405"/>
                <a:gd name="T100" fmla="*/ 108 w 245"/>
                <a:gd name="T101" fmla="*/ 422 h 1405"/>
                <a:gd name="T102" fmla="*/ 131 w 245"/>
                <a:gd name="T103" fmla="*/ 367 h 1405"/>
                <a:gd name="T104" fmla="*/ 125 w 245"/>
                <a:gd name="T105" fmla="*/ 331 h 1405"/>
                <a:gd name="T106" fmla="*/ 116 w 245"/>
                <a:gd name="T107" fmla="*/ 293 h 1405"/>
                <a:gd name="T108" fmla="*/ 105 w 245"/>
                <a:gd name="T109" fmla="*/ 253 h 1405"/>
                <a:gd name="T110" fmla="*/ 93 w 245"/>
                <a:gd name="T111" fmla="*/ 213 h 1405"/>
                <a:gd name="T112" fmla="*/ 82 w 245"/>
                <a:gd name="T113" fmla="*/ 175 h 1405"/>
                <a:gd name="T114" fmla="*/ 93 w 245"/>
                <a:gd name="T115" fmla="*/ 147 h 1405"/>
                <a:gd name="T116" fmla="*/ 95 w 245"/>
                <a:gd name="T117" fmla="*/ 120 h 1405"/>
                <a:gd name="T118" fmla="*/ 76 w 245"/>
                <a:gd name="T119" fmla="*/ 152 h 1405"/>
                <a:gd name="T120" fmla="*/ 0 w 245"/>
                <a:gd name="T121" fmla="*/ 0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5" h="1405">
                  <a:moveTo>
                    <a:pt x="0" y="0"/>
                  </a:moveTo>
                  <a:lnTo>
                    <a:pt x="0" y="2"/>
                  </a:lnTo>
                  <a:lnTo>
                    <a:pt x="4" y="14"/>
                  </a:lnTo>
                  <a:lnTo>
                    <a:pt x="6" y="19"/>
                  </a:lnTo>
                  <a:lnTo>
                    <a:pt x="9" y="27"/>
                  </a:lnTo>
                  <a:lnTo>
                    <a:pt x="13" y="36"/>
                  </a:lnTo>
                  <a:lnTo>
                    <a:pt x="17" y="48"/>
                  </a:lnTo>
                  <a:lnTo>
                    <a:pt x="19" y="52"/>
                  </a:lnTo>
                  <a:lnTo>
                    <a:pt x="21" y="59"/>
                  </a:lnTo>
                  <a:lnTo>
                    <a:pt x="23" y="65"/>
                  </a:lnTo>
                  <a:lnTo>
                    <a:pt x="27" y="71"/>
                  </a:lnTo>
                  <a:lnTo>
                    <a:pt x="28" y="76"/>
                  </a:lnTo>
                  <a:lnTo>
                    <a:pt x="30" y="84"/>
                  </a:lnTo>
                  <a:lnTo>
                    <a:pt x="32" y="91"/>
                  </a:lnTo>
                  <a:lnTo>
                    <a:pt x="36" y="97"/>
                  </a:lnTo>
                  <a:lnTo>
                    <a:pt x="38" y="105"/>
                  </a:lnTo>
                  <a:lnTo>
                    <a:pt x="42" y="110"/>
                  </a:lnTo>
                  <a:lnTo>
                    <a:pt x="44" y="120"/>
                  </a:lnTo>
                  <a:lnTo>
                    <a:pt x="47" y="128"/>
                  </a:lnTo>
                  <a:lnTo>
                    <a:pt x="49" y="135"/>
                  </a:lnTo>
                  <a:lnTo>
                    <a:pt x="51" y="143"/>
                  </a:lnTo>
                  <a:lnTo>
                    <a:pt x="55" y="150"/>
                  </a:lnTo>
                  <a:lnTo>
                    <a:pt x="59" y="158"/>
                  </a:lnTo>
                  <a:lnTo>
                    <a:pt x="61" y="166"/>
                  </a:lnTo>
                  <a:lnTo>
                    <a:pt x="63" y="173"/>
                  </a:lnTo>
                  <a:lnTo>
                    <a:pt x="65" y="183"/>
                  </a:lnTo>
                  <a:lnTo>
                    <a:pt x="68" y="190"/>
                  </a:lnTo>
                  <a:lnTo>
                    <a:pt x="70" y="196"/>
                  </a:lnTo>
                  <a:lnTo>
                    <a:pt x="74" y="206"/>
                  </a:lnTo>
                  <a:lnTo>
                    <a:pt x="76" y="213"/>
                  </a:lnTo>
                  <a:lnTo>
                    <a:pt x="80" y="221"/>
                  </a:lnTo>
                  <a:lnTo>
                    <a:pt x="80" y="228"/>
                  </a:lnTo>
                  <a:lnTo>
                    <a:pt x="84" y="236"/>
                  </a:lnTo>
                  <a:lnTo>
                    <a:pt x="85" y="244"/>
                  </a:lnTo>
                  <a:lnTo>
                    <a:pt x="87" y="251"/>
                  </a:lnTo>
                  <a:lnTo>
                    <a:pt x="89" y="259"/>
                  </a:lnTo>
                  <a:lnTo>
                    <a:pt x="93" y="266"/>
                  </a:lnTo>
                  <a:lnTo>
                    <a:pt x="95" y="272"/>
                  </a:lnTo>
                  <a:lnTo>
                    <a:pt x="97" y="282"/>
                  </a:lnTo>
                  <a:lnTo>
                    <a:pt x="99" y="287"/>
                  </a:lnTo>
                  <a:lnTo>
                    <a:pt x="101" y="293"/>
                  </a:lnTo>
                  <a:lnTo>
                    <a:pt x="101" y="301"/>
                  </a:lnTo>
                  <a:lnTo>
                    <a:pt x="103" y="308"/>
                  </a:lnTo>
                  <a:lnTo>
                    <a:pt x="106" y="320"/>
                  </a:lnTo>
                  <a:lnTo>
                    <a:pt x="108" y="331"/>
                  </a:lnTo>
                  <a:lnTo>
                    <a:pt x="108" y="340"/>
                  </a:lnTo>
                  <a:lnTo>
                    <a:pt x="110" y="350"/>
                  </a:lnTo>
                  <a:lnTo>
                    <a:pt x="110" y="358"/>
                  </a:lnTo>
                  <a:lnTo>
                    <a:pt x="110" y="367"/>
                  </a:lnTo>
                  <a:lnTo>
                    <a:pt x="108" y="371"/>
                  </a:lnTo>
                  <a:lnTo>
                    <a:pt x="106" y="379"/>
                  </a:lnTo>
                  <a:lnTo>
                    <a:pt x="103" y="386"/>
                  </a:lnTo>
                  <a:lnTo>
                    <a:pt x="101" y="396"/>
                  </a:lnTo>
                  <a:lnTo>
                    <a:pt x="97" y="405"/>
                  </a:lnTo>
                  <a:lnTo>
                    <a:pt x="95" y="415"/>
                  </a:lnTo>
                  <a:lnTo>
                    <a:pt x="91" y="426"/>
                  </a:lnTo>
                  <a:lnTo>
                    <a:pt x="87" y="437"/>
                  </a:lnTo>
                  <a:lnTo>
                    <a:pt x="84" y="447"/>
                  </a:lnTo>
                  <a:lnTo>
                    <a:pt x="80" y="460"/>
                  </a:lnTo>
                  <a:lnTo>
                    <a:pt x="76" y="466"/>
                  </a:lnTo>
                  <a:lnTo>
                    <a:pt x="74" y="474"/>
                  </a:lnTo>
                  <a:lnTo>
                    <a:pt x="72" y="479"/>
                  </a:lnTo>
                  <a:lnTo>
                    <a:pt x="70" y="487"/>
                  </a:lnTo>
                  <a:lnTo>
                    <a:pt x="68" y="493"/>
                  </a:lnTo>
                  <a:lnTo>
                    <a:pt x="65" y="500"/>
                  </a:lnTo>
                  <a:lnTo>
                    <a:pt x="63" y="506"/>
                  </a:lnTo>
                  <a:lnTo>
                    <a:pt x="63" y="513"/>
                  </a:lnTo>
                  <a:lnTo>
                    <a:pt x="59" y="521"/>
                  </a:lnTo>
                  <a:lnTo>
                    <a:pt x="57" y="527"/>
                  </a:lnTo>
                  <a:lnTo>
                    <a:pt x="53" y="534"/>
                  </a:lnTo>
                  <a:lnTo>
                    <a:pt x="53" y="540"/>
                  </a:lnTo>
                  <a:lnTo>
                    <a:pt x="49" y="548"/>
                  </a:lnTo>
                  <a:lnTo>
                    <a:pt x="47" y="555"/>
                  </a:lnTo>
                  <a:lnTo>
                    <a:pt x="44" y="561"/>
                  </a:lnTo>
                  <a:lnTo>
                    <a:pt x="42" y="569"/>
                  </a:lnTo>
                  <a:lnTo>
                    <a:pt x="38" y="576"/>
                  </a:lnTo>
                  <a:lnTo>
                    <a:pt x="38" y="582"/>
                  </a:lnTo>
                  <a:lnTo>
                    <a:pt x="34" y="590"/>
                  </a:lnTo>
                  <a:lnTo>
                    <a:pt x="32" y="597"/>
                  </a:lnTo>
                  <a:lnTo>
                    <a:pt x="30" y="603"/>
                  </a:lnTo>
                  <a:lnTo>
                    <a:pt x="28" y="610"/>
                  </a:lnTo>
                  <a:lnTo>
                    <a:pt x="25" y="618"/>
                  </a:lnTo>
                  <a:lnTo>
                    <a:pt x="23" y="624"/>
                  </a:lnTo>
                  <a:lnTo>
                    <a:pt x="21" y="631"/>
                  </a:lnTo>
                  <a:lnTo>
                    <a:pt x="21" y="637"/>
                  </a:lnTo>
                  <a:lnTo>
                    <a:pt x="17" y="645"/>
                  </a:lnTo>
                  <a:lnTo>
                    <a:pt x="17" y="652"/>
                  </a:lnTo>
                  <a:lnTo>
                    <a:pt x="15" y="658"/>
                  </a:lnTo>
                  <a:lnTo>
                    <a:pt x="13" y="666"/>
                  </a:lnTo>
                  <a:lnTo>
                    <a:pt x="11" y="671"/>
                  </a:lnTo>
                  <a:lnTo>
                    <a:pt x="9" y="679"/>
                  </a:lnTo>
                  <a:lnTo>
                    <a:pt x="8" y="685"/>
                  </a:lnTo>
                  <a:lnTo>
                    <a:pt x="6" y="690"/>
                  </a:lnTo>
                  <a:lnTo>
                    <a:pt x="4" y="696"/>
                  </a:lnTo>
                  <a:lnTo>
                    <a:pt x="4" y="704"/>
                  </a:lnTo>
                  <a:lnTo>
                    <a:pt x="2" y="715"/>
                  </a:lnTo>
                  <a:lnTo>
                    <a:pt x="0" y="726"/>
                  </a:lnTo>
                  <a:lnTo>
                    <a:pt x="0" y="736"/>
                  </a:lnTo>
                  <a:lnTo>
                    <a:pt x="0" y="747"/>
                  </a:lnTo>
                  <a:lnTo>
                    <a:pt x="0" y="749"/>
                  </a:lnTo>
                  <a:lnTo>
                    <a:pt x="8" y="759"/>
                  </a:lnTo>
                  <a:lnTo>
                    <a:pt x="11" y="764"/>
                  </a:lnTo>
                  <a:lnTo>
                    <a:pt x="17" y="774"/>
                  </a:lnTo>
                  <a:lnTo>
                    <a:pt x="23" y="783"/>
                  </a:lnTo>
                  <a:lnTo>
                    <a:pt x="32" y="797"/>
                  </a:lnTo>
                  <a:lnTo>
                    <a:pt x="36" y="801"/>
                  </a:lnTo>
                  <a:lnTo>
                    <a:pt x="38" y="808"/>
                  </a:lnTo>
                  <a:lnTo>
                    <a:pt x="42" y="814"/>
                  </a:lnTo>
                  <a:lnTo>
                    <a:pt x="47" y="821"/>
                  </a:lnTo>
                  <a:lnTo>
                    <a:pt x="49" y="829"/>
                  </a:lnTo>
                  <a:lnTo>
                    <a:pt x="55" y="837"/>
                  </a:lnTo>
                  <a:lnTo>
                    <a:pt x="59" y="844"/>
                  </a:lnTo>
                  <a:lnTo>
                    <a:pt x="65" y="854"/>
                  </a:lnTo>
                  <a:lnTo>
                    <a:pt x="68" y="861"/>
                  </a:lnTo>
                  <a:lnTo>
                    <a:pt x="74" y="871"/>
                  </a:lnTo>
                  <a:lnTo>
                    <a:pt x="76" y="878"/>
                  </a:lnTo>
                  <a:lnTo>
                    <a:pt x="82" y="890"/>
                  </a:lnTo>
                  <a:lnTo>
                    <a:pt x="87" y="899"/>
                  </a:lnTo>
                  <a:lnTo>
                    <a:pt x="93" y="909"/>
                  </a:lnTo>
                  <a:lnTo>
                    <a:pt x="97" y="920"/>
                  </a:lnTo>
                  <a:lnTo>
                    <a:pt x="103" y="932"/>
                  </a:lnTo>
                  <a:lnTo>
                    <a:pt x="106" y="943"/>
                  </a:lnTo>
                  <a:lnTo>
                    <a:pt x="112" y="953"/>
                  </a:lnTo>
                  <a:lnTo>
                    <a:pt x="116" y="964"/>
                  </a:lnTo>
                  <a:lnTo>
                    <a:pt x="122" y="977"/>
                  </a:lnTo>
                  <a:lnTo>
                    <a:pt x="125" y="989"/>
                  </a:lnTo>
                  <a:lnTo>
                    <a:pt x="131" y="1000"/>
                  </a:lnTo>
                  <a:lnTo>
                    <a:pt x="135" y="1013"/>
                  </a:lnTo>
                  <a:lnTo>
                    <a:pt x="141" y="1027"/>
                  </a:lnTo>
                  <a:lnTo>
                    <a:pt x="144" y="1040"/>
                  </a:lnTo>
                  <a:lnTo>
                    <a:pt x="148" y="1053"/>
                  </a:lnTo>
                  <a:lnTo>
                    <a:pt x="152" y="1067"/>
                  </a:lnTo>
                  <a:lnTo>
                    <a:pt x="158" y="1080"/>
                  </a:lnTo>
                  <a:lnTo>
                    <a:pt x="162" y="1093"/>
                  </a:lnTo>
                  <a:lnTo>
                    <a:pt x="165" y="1109"/>
                  </a:lnTo>
                  <a:lnTo>
                    <a:pt x="169" y="1124"/>
                  </a:lnTo>
                  <a:lnTo>
                    <a:pt x="173" y="1139"/>
                  </a:lnTo>
                  <a:lnTo>
                    <a:pt x="177" y="1152"/>
                  </a:lnTo>
                  <a:lnTo>
                    <a:pt x="179" y="1167"/>
                  </a:lnTo>
                  <a:lnTo>
                    <a:pt x="182" y="1183"/>
                  </a:lnTo>
                  <a:lnTo>
                    <a:pt x="186" y="1198"/>
                  </a:lnTo>
                  <a:lnTo>
                    <a:pt x="188" y="1213"/>
                  </a:lnTo>
                  <a:lnTo>
                    <a:pt x="190" y="1228"/>
                  </a:lnTo>
                  <a:lnTo>
                    <a:pt x="194" y="1245"/>
                  </a:lnTo>
                  <a:lnTo>
                    <a:pt x="198" y="1262"/>
                  </a:lnTo>
                  <a:lnTo>
                    <a:pt x="198" y="1280"/>
                  </a:lnTo>
                  <a:lnTo>
                    <a:pt x="200" y="1295"/>
                  </a:lnTo>
                  <a:lnTo>
                    <a:pt x="201" y="1312"/>
                  </a:lnTo>
                  <a:lnTo>
                    <a:pt x="203" y="1329"/>
                  </a:lnTo>
                  <a:lnTo>
                    <a:pt x="205" y="1346"/>
                  </a:lnTo>
                  <a:lnTo>
                    <a:pt x="205" y="1365"/>
                  </a:lnTo>
                  <a:lnTo>
                    <a:pt x="205" y="1382"/>
                  </a:lnTo>
                  <a:lnTo>
                    <a:pt x="207" y="1399"/>
                  </a:lnTo>
                  <a:lnTo>
                    <a:pt x="245" y="1405"/>
                  </a:lnTo>
                  <a:lnTo>
                    <a:pt x="245" y="1403"/>
                  </a:lnTo>
                  <a:lnTo>
                    <a:pt x="245" y="1399"/>
                  </a:lnTo>
                  <a:lnTo>
                    <a:pt x="245" y="1394"/>
                  </a:lnTo>
                  <a:lnTo>
                    <a:pt x="245" y="1388"/>
                  </a:lnTo>
                  <a:lnTo>
                    <a:pt x="243" y="1377"/>
                  </a:lnTo>
                  <a:lnTo>
                    <a:pt x="243" y="1367"/>
                  </a:lnTo>
                  <a:lnTo>
                    <a:pt x="243" y="1359"/>
                  </a:lnTo>
                  <a:lnTo>
                    <a:pt x="243" y="1354"/>
                  </a:lnTo>
                  <a:lnTo>
                    <a:pt x="243" y="1346"/>
                  </a:lnTo>
                  <a:lnTo>
                    <a:pt x="243" y="1340"/>
                  </a:lnTo>
                  <a:lnTo>
                    <a:pt x="243" y="1333"/>
                  </a:lnTo>
                  <a:lnTo>
                    <a:pt x="243" y="1325"/>
                  </a:lnTo>
                  <a:lnTo>
                    <a:pt x="241" y="1316"/>
                  </a:lnTo>
                  <a:lnTo>
                    <a:pt x="241" y="1308"/>
                  </a:lnTo>
                  <a:lnTo>
                    <a:pt x="241" y="1299"/>
                  </a:lnTo>
                  <a:lnTo>
                    <a:pt x="239" y="1289"/>
                  </a:lnTo>
                  <a:lnTo>
                    <a:pt x="238" y="1280"/>
                  </a:lnTo>
                  <a:lnTo>
                    <a:pt x="238" y="1270"/>
                  </a:lnTo>
                  <a:lnTo>
                    <a:pt x="236" y="1259"/>
                  </a:lnTo>
                  <a:lnTo>
                    <a:pt x="236" y="1249"/>
                  </a:lnTo>
                  <a:lnTo>
                    <a:pt x="234" y="1238"/>
                  </a:lnTo>
                  <a:lnTo>
                    <a:pt x="232" y="1228"/>
                  </a:lnTo>
                  <a:lnTo>
                    <a:pt x="230" y="1217"/>
                  </a:lnTo>
                  <a:lnTo>
                    <a:pt x="230" y="1205"/>
                  </a:lnTo>
                  <a:lnTo>
                    <a:pt x="226" y="1194"/>
                  </a:lnTo>
                  <a:lnTo>
                    <a:pt x="226" y="1183"/>
                  </a:lnTo>
                  <a:lnTo>
                    <a:pt x="222" y="1169"/>
                  </a:lnTo>
                  <a:lnTo>
                    <a:pt x="220" y="1156"/>
                  </a:lnTo>
                  <a:lnTo>
                    <a:pt x="217" y="1145"/>
                  </a:lnTo>
                  <a:lnTo>
                    <a:pt x="215" y="1131"/>
                  </a:lnTo>
                  <a:lnTo>
                    <a:pt x="209" y="1118"/>
                  </a:lnTo>
                  <a:lnTo>
                    <a:pt x="205" y="1105"/>
                  </a:lnTo>
                  <a:lnTo>
                    <a:pt x="203" y="1091"/>
                  </a:lnTo>
                  <a:lnTo>
                    <a:pt x="200" y="1080"/>
                  </a:lnTo>
                  <a:lnTo>
                    <a:pt x="194" y="1065"/>
                  </a:lnTo>
                  <a:lnTo>
                    <a:pt x="190" y="1051"/>
                  </a:lnTo>
                  <a:lnTo>
                    <a:pt x="184" y="1038"/>
                  </a:lnTo>
                  <a:lnTo>
                    <a:pt x="181" y="1023"/>
                  </a:lnTo>
                  <a:lnTo>
                    <a:pt x="175" y="1010"/>
                  </a:lnTo>
                  <a:lnTo>
                    <a:pt x="169" y="996"/>
                  </a:lnTo>
                  <a:lnTo>
                    <a:pt x="163" y="981"/>
                  </a:lnTo>
                  <a:lnTo>
                    <a:pt x="160" y="970"/>
                  </a:lnTo>
                  <a:lnTo>
                    <a:pt x="150" y="955"/>
                  </a:lnTo>
                  <a:lnTo>
                    <a:pt x="144" y="941"/>
                  </a:lnTo>
                  <a:lnTo>
                    <a:pt x="137" y="926"/>
                  </a:lnTo>
                  <a:lnTo>
                    <a:pt x="129" y="913"/>
                  </a:lnTo>
                  <a:lnTo>
                    <a:pt x="122" y="899"/>
                  </a:lnTo>
                  <a:lnTo>
                    <a:pt x="114" y="884"/>
                  </a:lnTo>
                  <a:lnTo>
                    <a:pt x="106" y="871"/>
                  </a:lnTo>
                  <a:lnTo>
                    <a:pt x="97" y="858"/>
                  </a:lnTo>
                  <a:lnTo>
                    <a:pt x="87" y="844"/>
                  </a:lnTo>
                  <a:lnTo>
                    <a:pt x="80" y="829"/>
                  </a:lnTo>
                  <a:lnTo>
                    <a:pt x="68" y="816"/>
                  </a:lnTo>
                  <a:lnTo>
                    <a:pt x="59" y="802"/>
                  </a:lnTo>
                  <a:lnTo>
                    <a:pt x="47" y="787"/>
                  </a:lnTo>
                  <a:lnTo>
                    <a:pt x="38" y="774"/>
                  </a:lnTo>
                  <a:lnTo>
                    <a:pt x="27" y="761"/>
                  </a:lnTo>
                  <a:lnTo>
                    <a:pt x="15" y="749"/>
                  </a:lnTo>
                  <a:lnTo>
                    <a:pt x="15" y="747"/>
                  </a:lnTo>
                  <a:lnTo>
                    <a:pt x="15" y="742"/>
                  </a:lnTo>
                  <a:lnTo>
                    <a:pt x="17" y="734"/>
                  </a:lnTo>
                  <a:lnTo>
                    <a:pt x="21" y="725"/>
                  </a:lnTo>
                  <a:lnTo>
                    <a:pt x="21" y="717"/>
                  </a:lnTo>
                  <a:lnTo>
                    <a:pt x="21" y="711"/>
                  </a:lnTo>
                  <a:lnTo>
                    <a:pt x="23" y="704"/>
                  </a:lnTo>
                  <a:lnTo>
                    <a:pt x="27" y="696"/>
                  </a:lnTo>
                  <a:lnTo>
                    <a:pt x="27" y="688"/>
                  </a:lnTo>
                  <a:lnTo>
                    <a:pt x="30" y="679"/>
                  </a:lnTo>
                  <a:lnTo>
                    <a:pt x="32" y="669"/>
                  </a:lnTo>
                  <a:lnTo>
                    <a:pt x="36" y="660"/>
                  </a:lnTo>
                  <a:lnTo>
                    <a:pt x="38" y="648"/>
                  </a:lnTo>
                  <a:lnTo>
                    <a:pt x="40" y="637"/>
                  </a:lnTo>
                  <a:lnTo>
                    <a:pt x="44" y="626"/>
                  </a:lnTo>
                  <a:lnTo>
                    <a:pt x="47" y="614"/>
                  </a:lnTo>
                  <a:lnTo>
                    <a:pt x="47" y="609"/>
                  </a:lnTo>
                  <a:lnTo>
                    <a:pt x="49" y="603"/>
                  </a:lnTo>
                  <a:lnTo>
                    <a:pt x="49" y="595"/>
                  </a:lnTo>
                  <a:lnTo>
                    <a:pt x="53" y="590"/>
                  </a:lnTo>
                  <a:lnTo>
                    <a:pt x="53" y="582"/>
                  </a:lnTo>
                  <a:lnTo>
                    <a:pt x="57" y="576"/>
                  </a:lnTo>
                  <a:lnTo>
                    <a:pt x="59" y="569"/>
                  </a:lnTo>
                  <a:lnTo>
                    <a:pt x="63" y="563"/>
                  </a:lnTo>
                  <a:lnTo>
                    <a:pt x="63" y="555"/>
                  </a:lnTo>
                  <a:lnTo>
                    <a:pt x="65" y="548"/>
                  </a:lnTo>
                  <a:lnTo>
                    <a:pt x="66" y="540"/>
                  </a:lnTo>
                  <a:lnTo>
                    <a:pt x="68" y="534"/>
                  </a:lnTo>
                  <a:lnTo>
                    <a:pt x="70" y="527"/>
                  </a:lnTo>
                  <a:lnTo>
                    <a:pt x="74" y="519"/>
                  </a:lnTo>
                  <a:lnTo>
                    <a:pt x="76" y="512"/>
                  </a:lnTo>
                  <a:lnTo>
                    <a:pt x="80" y="504"/>
                  </a:lnTo>
                  <a:lnTo>
                    <a:pt x="82" y="496"/>
                  </a:lnTo>
                  <a:lnTo>
                    <a:pt x="84" y="489"/>
                  </a:lnTo>
                  <a:lnTo>
                    <a:pt x="85" y="479"/>
                  </a:lnTo>
                  <a:lnTo>
                    <a:pt x="89" y="474"/>
                  </a:lnTo>
                  <a:lnTo>
                    <a:pt x="91" y="464"/>
                  </a:lnTo>
                  <a:lnTo>
                    <a:pt x="95" y="456"/>
                  </a:lnTo>
                  <a:lnTo>
                    <a:pt x="97" y="449"/>
                  </a:lnTo>
                  <a:lnTo>
                    <a:pt x="101" y="441"/>
                  </a:lnTo>
                  <a:lnTo>
                    <a:pt x="101" y="437"/>
                  </a:lnTo>
                  <a:lnTo>
                    <a:pt x="105" y="432"/>
                  </a:lnTo>
                  <a:lnTo>
                    <a:pt x="108" y="422"/>
                  </a:lnTo>
                  <a:lnTo>
                    <a:pt x="112" y="413"/>
                  </a:lnTo>
                  <a:lnTo>
                    <a:pt x="118" y="399"/>
                  </a:lnTo>
                  <a:lnTo>
                    <a:pt x="124" y="388"/>
                  </a:lnTo>
                  <a:lnTo>
                    <a:pt x="127" y="377"/>
                  </a:lnTo>
                  <a:lnTo>
                    <a:pt x="131" y="367"/>
                  </a:lnTo>
                  <a:lnTo>
                    <a:pt x="129" y="360"/>
                  </a:lnTo>
                  <a:lnTo>
                    <a:pt x="129" y="352"/>
                  </a:lnTo>
                  <a:lnTo>
                    <a:pt x="127" y="344"/>
                  </a:lnTo>
                  <a:lnTo>
                    <a:pt x="127" y="339"/>
                  </a:lnTo>
                  <a:lnTo>
                    <a:pt x="125" y="331"/>
                  </a:lnTo>
                  <a:lnTo>
                    <a:pt x="124" y="325"/>
                  </a:lnTo>
                  <a:lnTo>
                    <a:pt x="122" y="318"/>
                  </a:lnTo>
                  <a:lnTo>
                    <a:pt x="120" y="310"/>
                  </a:lnTo>
                  <a:lnTo>
                    <a:pt x="118" y="302"/>
                  </a:lnTo>
                  <a:lnTo>
                    <a:pt x="116" y="293"/>
                  </a:lnTo>
                  <a:lnTo>
                    <a:pt x="114" y="285"/>
                  </a:lnTo>
                  <a:lnTo>
                    <a:pt x="112" y="278"/>
                  </a:lnTo>
                  <a:lnTo>
                    <a:pt x="108" y="268"/>
                  </a:lnTo>
                  <a:lnTo>
                    <a:pt x="108" y="261"/>
                  </a:lnTo>
                  <a:lnTo>
                    <a:pt x="105" y="253"/>
                  </a:lnTo>
                  <a:lnTo>
                    <a:pt x="103" y="244"/>
                  </a:lnTo>
                  <a:lnTo>
                    <a:pt x="101" y="234"/>
                  </a:lnTo>
                  <a:lnTo>
                    <a:pt x="97" y="228"/>
                  </a:lnTo>
                  <a:lnTo>
                    <a:pt x="95" y="221"/>
                  </a:lnTo>
                  <a:lnTo>
                    <a:pt x="93" y="213"/>
                  </a:lnTo>
                  <a:lnTo>
                    <a:pt x="91" y="206"/>
                  </a:lnTo>
                  <a:lnTo>
                    <a:pt x="89" y="200"/>
                  </a:lnTo>
                  <a:lnTo>
                    <a:pt x="85" y="188"/>
                  </a:lnTo>
                  <a:lnTo>
                    <a:pt x="84" y="183"/>
                  </a:lnTo>
                  <a:lnTo>
                    <a:pt x="82" y="175"/>
                  </a:lnTo>
                  <a:lnTo>
                    <a:pt x="82" y="175"/>
                  </a:lnTo>
                  <a:lnTo>
                    <a:pt x="82" y="171"/>
                  </a:lnTo>
                  <a:lnTo>
                    <a:pt x="85" y="166"/>
                  </a:lnTo>
                  <a:lnTo>
                    <a:pt x="87" y="156"/>
                  </a:lnTo>
                  <a:lnTo>
                    <a:pt x="93" y="147"/>
                  </a:lnTo>
                  <a:lnTo>
                    <a:pt x="95" y="137"/>
                  </a:lnTo>
                  <a:lnTo>
                    <a:pt x="99" y="128"/>
                  </a:lnTo>
                  <a:lnTo>
                    <a:pt x="101" y="122"/>
                  </a:lnTo>
                  <a:lnTo>
                    <a:pt x="101" y="120"/>
                  </a:lnTo>
                  <a:lnTo>
                    <a:pt x="95" y="120"/>
                  </a:lnTo>
                  <a:lnTo>
                    <a:pt x="91" y="126"/>
                  </a:lnTo>
                  <a:lnTo>
                    <a:pt x="87" y="131"/>
                  </a:lnTo>
                  <a:lnTo>
                    <a:pt x="84" y="139"/>
                  </a:lnTo>
                  <a:lnTo>
                    <a:pt x="80" y="145"/>
                  </a:lnTo>
                  <a:lnTo>
                    <a:pt x="76" y="152"/>
                  </a:lnTo>
                  <a:lnTo>
                    <a:pt x="74" y="156"/>
                  </a:lnTo>
                  <a:lnTo>
                    <a:pt x="74" y="158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3" name="Freeform 77"/>
            <p:cNvSpPr>
              <a:spLocks/>
            </p:cNvSpPr>
            <p:nvPr/>
          </p:nvSpPr>
          <p:spPr bwMode="auto">
            <a:xfrm>
              <a:off x="3128" y="2570"/>
              <a:ext cx="207" cy="73"/>
            </a:xfrm>
            <a:custGeom>
              <a:avLst/>
              <a:gdLst>
                <a:gd name="T0" fmla="*/ 0 w 415"/>
                <a:gd name="T1" fmla="*/ 0 h 144"/>
                <a:gd name="T2" fmla="*/ 12 w 415"/>
                <a:gd name="T3" fmla="*/ 5 h 144"/>
                <a:gd name="T4" fmla="*/ 25 w 415"/>
                <a:gd name="T5" fmla="*/ 13 h 144"/>
                <a:gd name="T6" fmla="*/ 40 w 415"/>
                <a:gd name="T7" fmla="*/ 21 h 144"/>
                <a:gd name="T8" fmla="*/ 59 w 415"/>
                <a:gd name="T9" fmla="*/ 32 h 144"/>
                <a:gd name="T10" fmla="*/ 80 w 415"/>
                <a:gd name="T11" fmla="*/ 43 h 144"/>
                <a:gd name="T12" fmla="*/ 103 w 415"/>
                <a:gd name="T13" fmla="*/ 55 h 144"/>
                <a:gd name="T14" fmla="*/ 126 w 415"/>
                <a:gd name="T15" fmla="*/ 66 h 144"/>
                <a:gd name="T16" fmla="*/ 149 w 415"/>
                <a:gd name="T17" fmla="*/ 78 h 144"/>
                <a:gd name="T18" fmla="*/ 173 w 415"/>
                <a:gd name="T19" fmla="*/ 87 h 144"/>
                <a:gd name="T20" fmla="*/ 196 w 415"/>
                <a:gd name="T21" fmla="*/ 99 h 144"/>
                <a:gd name="T22" fmla="*/ 217 w 415"/>
                <a:gd name="T23" fmla="*/ 108 h 144"/>
                <a:gd name="T24" fmla="*/ 238 w 415"/>
                <a:gd name="T25" fmla="*/ 116 h 144"/>
                <a:gd name="T26" fmla="*/ 257 w 415"/>
                <a:gd name="T27" fmla="*/ 119 h 144"/>
                <a:gd name="T28" fmla="*/ 270 w 415"/>
                <a:gd name="T29" fmla="*/ 123 h 144"/>
                <a:gd name="T30" fmla="*/ 289 w 415"/>
                <a:gd name="T31" fmla="*/ 123 h 144"/>
                <a:gd name="T32" fmla="*/ 312 w 415"/>
                <a:gd name="T33" fmla="*/ 121 h 144"/>
                <a:gd name="T34" fmla="*/ 337 w 415"/>
                <a:gd name="T35" fmla="*/ 118 h 144"/>
                <a:gd name="T36" fmla="*/ 360 w 415"/>
                <a:gd name="T37" fmla="*/ 114 h 144"/>
                <a:gd name="T38" fmla="*/ 377 w 415"/>
                <a:gd name="T39" fmla="*/ 108 h 144"/>
                <a:gd name="T40" fmla="*/ 394 w 415"/>
                <a:gd name="T41" fmla="*/ 104 h 144"/>
                <a:gd name="T42" fmla="*/ 411 w 415"/>
                <a:gd name="T43" fmla="*/ 99 h 144"/>
                <a:gd name="T44" fmla="*/ 373 w 415"/>
                <a:gd name="T45" fmla="*/ 135 h 144"/>
                <a:gd name="T46" fmla="*/ 365 w 415"/>
                <a:gd name="T47" fmla="*/ 137 h 144"/>
                <a:gd name="T48" fmla="*/ 354 w 415"/>
                <a:gd name="T49" fmla="*/ 140 h 144"/>
                <a:gd name="T50" fmla="*/ 341 w 415"/>
                <a:gd name="T51" fmla="*/ 142 h 144"/>
                <a:gd name="T52" fmla="*/ 323 w 415"/>
                <a:gd name="T53" fmla="*/ 142 h 144"/>
                <a:gd name="T54" fmla="*/ 303 w 415"/>
                <a:gd name="T55" fmla="*/ 144 h 144"/>
                <a:gd name="T56" fmla="*/ 289 w 415"/>
                <a:gd name="T57" fmla="*/ 142 h 144"/>
                <a:gd name="T58" fmla="*/ 276 w 415"/>
                <a:gd name="T59" fmla="*/ 142 h 144"/>
                <a:gd name="T60" fmla="*/ 263 w 415"/>
                <a:gd name="T61" fmla="*/ 142 h 144"/>
                <a:gd name="T62" fmla="*/ 247 w 415"/>
                <a:gd name="T63" fmla="*/ 140 h 144"/>
                <a:gd name="T64" fmla="*/ 230 w 415"/>
                <a:gd name="T65" fmla="*/ 137 h 144"/>
                <a:gd name="T66" fmla="*/ 211 w 415"/>
                <a:gd name="T67" fmla="*/ 131 h 144"/>
                <a:gd name="T68" fmla="*/ 192 w 415"/>
                <a:gd name="T69" fmla="*/ 125 h 144"/>
                <a:gd name="T70" fmla="*/ 173 w 415"/>
                <a:gd name="T71" fmla="*/ 118 h 144"/>
                <a:gd name="T72" fmla="*/ 154 w 415"/>
                <a:gd name="T73" fmla="*/ 108 h 144"/>
                <a:gd name="T74" fmla="*/ 133 w 415"/>
                <a:gd name="T75" fmla="*/ 100 h 144"/>
                <a:gd name="T76" fmla="*/ 112 w 415"/>
                <a:gd name="T77" fmla="*/ 91 h 144"/>
                <a:gd name="T78" fmla="*/ 95 w 415"/>
                <a:gd name="T79" fmla="*/ 81 h 144"/>
                <a:gd name="T80" fmla="*/ 74 w 415"/>
                <a:gd name="T81" fmla="*/ 72 h 144"/>
                <a:gd name="T82" fmla="*/ 59 w 415"/>
                <a:gd name="T83" fmla="*/ 64 h 144"/>
                <a:gd name="T84" fmla="*/ 44 w 415"/>
                <a:gd name="T85" fmla="*/ 55 h 144"/>
                <a:gd name="T86" fmla="*/ 31 w 415"/>
                <a:gd name="T87" fmla="*/ 49 h 144"/>
                <a:gd name="T88" fmla="*/ 12 w 415"/>
                <a:gd name="T89" fmla="*/ 38 h 144"/>
                <a:gd name="T90" fmla="*/ 6 w 415"/>
                <a:gd name="T91" fmla="*/ 34 h 144"/>
                <a:gd name="T92" fmla="*/ 0 w 415"/>
                <a:gd name="T9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5" h="144">
                  <a:moveTo>
                    <a:pt x="0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2" y="5"/>
                  </a:lnTo>
                  <a:lnTo>
                    <a:pt x="19" y="9"/>
                  </a:lnTo>
                  <a:lnTo>
                    <a:pt x="25" y="13"/>
                  </a:lnTo>
                  <a:lnTo>
                    <a:pt x="33" y="17"/>
                  </a:lnTo>
                  <a:lnTo>
                    <a:pt x="40" y="21"/>
                  </a:lnTo>
                  <a:lnTo>
                    <a:pt x="50" y="26"/>
                  </a:lnTo>
                  <a:lnTo>
                    <a:pt x="59" y="32"/>
                  </a:lnTo>
                  <a:lnTo>
                    <a:pt x="71" y="38"/>
                  </a:lnTo>
                  <a:lnTo>
                    <a:pt x="80" y="43"/>
                  </a:lnTo>
                  <a:lnTo>
                    <a:pt x="92" y="49"/>
                  </a:lnTo>
                  <a:lnTo>
                    <a:pt x="103" y="55"/>
                  </a:lnTo>
                  <a:lnTo>
                    <a:pt x="114" y="60"/>
                  </a:lnTo>
                  <a:lnTo>
                    <a:pt x="126" y="66"/>
                  </a:lnTo>
                  <a:lnTo>
                    <a:pt x="137" y="72"/>
                  </a:lnTo>
                  <a:lnTo>
                    <a:pt x="149" y="78"/>
                  </a:lnTo>
                  <a:lnTo>
                    <a:pt x="162" y="83"/>
                  </a:lnTo>
                  <a:lnTo>
                    <a:pt x="173" y="87"/>
                  </a:lnTo>
                  <a:lnTo>
                    <a:pt x="185" y="93"/>
                  </a:lnTo>
                  <a:lnTo>
                    <a:pt x="196" y="99"/>
                  </a:lnTo>
                  <a:lnTo>
                    <a:pt x="208" y="104"/>
                  </a:lnTo>
                  <a:lnTo>
                    <a:pt x="217" y="108"/>
                  </a:lnTo>
                  <a:lnTo>
                    <a:pt x="227" y="112"/>
                  </a:lnTo>
                  <a:lnTo>
                    <a:pt x="238" y="116"/>
                  </a:lnTo>
                  <a:lnTo>
                    <a:pt x="247" y="119"/>
                  </a:lnTo>
                  <a:lnTo>
                    <a:pt x="257" y="119"/>
                  </a:lnTo>
                  <a:lnTo>
                    <a:pt x="265" y="123"/>
                  </a:lnTo>
                  <a:lnTo>
                    <a:pt x="270" y="123"/>
                  </a:lnTo>
                  <a:lnTo>
                    <a:pt x="280" y="125"/>
                  </a:lnTo>
                  <a:lnTo>
                    <a:pt x="289" y="123"/>
                  </a:lnTo>
                  <a:lnTo>
                    <a:pt x="303" y="123"/>
                  </a:lnTo>
                  <a:lnTo>
                    <a:pt x="312" y="121"/>
                  </a:lnTo>
                  <a:lnTo>
                    <a:pt x="325" y="119"/>
                  </a:lnTo>
                  <a:lnTo>
                    <a:pt x="337" y="118"/>
                  </a:lnTo>
                  <a:lnTo>
                    <a:pt x="348" y="116"/>
                  </a:lnTo>
                  <a:lnTo>
                    <a:pt x="360" y="114"/>
                  </a:lnTo>
                  <a:lnTo>
                    <a:pt x="369" y="112"/>
                  </a:lnTo>
                  <a:lnTo>
                    <a:pt x="377" y="108"/>
                  </a:lnTo>
                  <a:lnTo>
                    <a:pt x="386" y="106"/>
                  </a:lnTo>
                  <a:lnTo>
                    <a:pt x="394" y="104"/>
                  </a:lnTo>
                  <a:lnTo>
                    <a:pt x="401" y="102"/>
                  </a:lnTo>
                  <a:lnTo>
                    <a:pt x="411" y="99"/>
                  </a:lnTo>
                  <a:lnTo>
                    <a:pt x="415" y="99"/>
                  </a:lnTo>
                  <a:lnTo>
                    <a:pt x="373" y="135"/>
                  </a:lnTo>
                  <a:lnTo>
                    <a:pt x="371" y="135"/>
                  </a:lnTo>
                  <a:lnTo>
                    <a:pt x="365" y="137"/>
                  </a:lnTo>
                  <a:lnTo>
                    <a:pt x="360" y="137"/>
                  </a:lnTo>
                  <a:lnTo>
                    <a:pt x="354" y="140"/>
                  </a:lnTo>
                  <a:lnTo>
                    <a:pt x="346" y="140"/>
                  </a:lnTo>
                  <a:lnTo>
                    <a:pt x="341" y="142"/>
                  </a:lnTo>
                  <a:lnTo>
                    <a:pt x="333" y="142"/>
                  </a:lnTo>
                  <a:lnTo>
                    <a:pt x="323" y="142"/>
                  </a:lnTo>
                  <a:lnTo>
                    <a:pt x="312" y="142"/>
                  </a:lnTo>
                  <a:lnTo>
                    <a:pt x="303" y="144"/>
                  </a:lnTo>
                  <a:lnTo>
                    <a:pt x="295" y="142"/>
                  </a:lnTo>
                  <a:lnTo>
                    <a:pt x="289" y="142"/>
                  </a:lnTo>
                  <a:lnTo>
                    <a:pt x="282" y="142"/>
                  </a:lnTo>
                  <a:lnTo>
                    <a:pt x="276" y="142"/>
                  </a:lnTo>
                  <a:lnTo>
                    <a:pt x="268" y="142"/>
                  </a:lnTo>
                  <a:lnTo>
                    <a:pt x="263" y="142"/>
                  </a:lnTo>
                  <a:lnTo>
                    <a:pt x="255" y="140"/>
                  </a:lnTo>
                  <a:lnTo>
                    <a:pt x="247" y="140"/>
                  </a:lnTo>
                  <a:lnTo>
                    <a:pt x="238" y="138"/>
                  </a:lnTo>
                  <a:lnTo>
                    <a:pt x="230" y="137"/>
                  </a:lnTo>
                  <a:lnTo>
                    <a:pt x="221" y="135"/>
                  </a:lnTo>
                  <a:lnTo>
                    <a:pt x="211" y="131"/>
                  </a:lnTo>
                  <a:lnTo>
                    <a:pt x="202" y="129"/>
                  </a:lnTo>
                  <a:lnTo>
                    <a:pt x="192" y="125"/>
                  </a:lnTo>
                  <a:lnTo>
                    <a:pt x="183" y="121"/>
                  </a:lnTo>
                  <a:lnTo>
                    <a:pt x="173" y="118"/>
                  </a:lnTo>
                  <a:lnTo>
                    <a:pt x="164" y="114"/>
                  </a:lnTo>
                  <a:lnTo>
                    <a:pt x="154" y="108"/>
                  </a:lnTo>
                  <a:lnTo>
                    <a:pt x="143" y="104"/>
                  </a:lnTo>
                  <a:lnTo>
                    <a:pt x="133" y="100"/>
                  </a:lnTo>
                  <a:lnTo>
                    <a:pt x="124" y="95"/>
                  </a:lnTo>
                  <a:lnTo>
                    <a:pt x="112" y="91"/>
                  </a:lnTo>
                  <a:lnTo>
                    <a:pt x="103" y="85"/>
                  </a:lnTo>
                  <a:lnTo>
                    <a:pt x="95" y="81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65" y="66"/>
                  </a:lnTo>
                  <a:lnTo>
                    <a:pt x="59" y="64"/>
                  </a:lnTo>
                  <a:lnTo>
                    <a:pt x="52" y="59"/>
                  </a:lnTo>
                  <a:lnTo>
                    <a:pt x="44" y="55"/>
                  </a:lnTo>
                  <a:lnTo>
                    <a:pt x="36" y="51"/>
                  </a:lnTo>
                  <a:lnTo>
                    <a:pt x="31" y="49"/>
                  </a:lnTo>
                  <a:lnTo>
                    <a:pt x="19" y="41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4" name="Freeform 78"/>
            <p:cNvSpPr>
              <a:spLocks/>
            </p:cNvSpPr>
            <p:nvPr/>
          </p:nvSpPr>
          <p:spPr bwMode="auto">
            <a:xfrm>
              <a:off x="3427" y="2497"/>
              <a:ext cx="135" cy="112"/>
            </a:xfrm>
            <a:custGeom>
              <a:avLst/>
              <a:gdLst>
                <a:gd name="T0" fmla="*/ 164 w 270"/>
                <a:gd name="T1" fmla="*/ 10 h 225"/>
                <a:gd name="T2" fmla="*/ 158 w 270"/>
                <a:gd name="T3" fmla="*/ 36 h 225"/>
                <a:gd name="T4" fmla="*/ 183 w 270"/>
                <a:gd name="T5" fmla="*/ 80 h 225"/>
                <a:gd name="T6" fmla="*/ 194 w 270"/>
                <a:gd name="T7" fmla="*/ 99 h 225"/>
                <a:gd name="T8" fmla="*/ 181 w 270"/>
                <a:gd name="T9" fmla="*/ 103 h 225"/>
                <a:gd name="T10" fmla="*/ 156 w 270"/>
                <a:gd name="T11" fmla="*/ 69 h 225"/>
                <a:gd name="T12" fmla="*/ 133 w 270"/>
                <a:gd name="T13" fmla="*/ 34 h 225"/>
                <a:gd name="T14" fmla="*/ 116 w 270"/>
                <a:gd name="T15" fmla="*/ 33 h 225"/>
                <a:gd name="T16" fmla="*/ 107 w 270"/>
                <a:gd name="T17" fmla="*/ 67 h 225"/>
                <a:gd name="T18" fmla="*/ 118 w 270"/>
                <a:gd name="T19" fmla="*/ 95 h 225"/>
                <a:gd name="T20" fmla="*/ 112 w 270"/>
                <a:gd name="T21" fmla="*/ 84 h 225"/>
                <a:gd name="T22" fmla="*/ 86 w 270"/>
                <a:gd name="T23" fmla="*/ 67 h 225"/>
                <a:gd name="T24" fmla="*/ 69 w 270"/>
                <a:gd name="T25" fmla="*/ 93 h 225"/>
                <a:gd name="T26" fmla="*/ 82 w 270"/>
                <a:gd name="T27" fmla="*/ 130 h 225"/>
                <a:gd name="T28" fmla="*/ 67 w 270"/>
                <a:gd name="T29" fmla="*/ 120 h 225"/>
                <a:gd name="T30" fmla="*/ 31 w 270"/>
                <a:gd name="T31" fmla="*/ 105 h 225"/>
                <a:gd name="T32" fmla="*/ 29 w 270"/>
                <a:gd name="T33" fmla="*/ 133 h 225"/>
                <a:gd name="T34" fmla="*/ 50 w 270"/>
                <a:gd name="T35" fmla="*/ 164 h 225"/>
                <a:gd name="T36" fmla="*/ 82 w 270"/>
                <a:gd name="T37" fmla="*/ 196 h 225"/>
                <a:gd name="T38" fmla="*/ 109 w 270"/>
                <a:gd name="T39" fmla="*/ 190 h 225"/>
                <a:gd name="T40" fmla="*/ 120 w 270"/>
                <a:gd name="T41" fmla="*/ 173 h 225"/>
                <a:gd name="T42" fmla="*/ 141 w 270"/>
                <a:gd name="T43" fmla="*/ 185 h 225"/>
                <a:gd name="T44" fmla="*/ 158 w 270"/>
                <a:gd name="T45" fmla="*/ 168 h 225"/>
                <a:gd name="T46" fmla="*/ 167 w 270"/>
                <a:gd name="T47" fmla="*/ 152 h 225"/>
                <a:gd name="T48" fmla="*/ 200 w 270"/>
                <a:gd name="T49" fmla="*/ 154 h 225"/>
                <a:gd name="T50" fmla="*/ 209 w 270"/>
                <a:gd name="T51" fmla="*/ 133 h 225"/>
                <a:gd name="T52" fmla="*/ 240 w 270"/>
                <a:gd name="T53" fmla="*/ 147 h 225"/>
                <a:gd name="T54" fmla="*/ 259 w 270"/>
                <a:gd name="T55" fmla="*/ 128 h 225"/>
                <a:gd name="T56" fmla="*/ 249 w 270"/>
                <a:gd name="T57" fmla="*/ 90 h 225"/>
                <a:gd name="T58" fmla="*/ 230 w 270"/>
                <a:gd name="T59" fmla="*/ 46 h 225"/>
                <a:gd name="T60" fmla="*/ 217 w 270"/>
                <a:gd name="T61" fmla="*/ 15 h 225"/>
                <a:gd name="T62" fmla="*/ 238 w 270"/>
                <a:gd name="T63" fmla="*/ 14 h 225"/>
                <a:gd name="T64" fmla="*/ 247 w 270"/>
                <a:gd name="T65" fmla="*/ 46 h 225"/>
                <a:gd name="T66" fmla="*/ 257 w 270"/>
                <a:gd name="T67" fmla="*/ 73 h 225"/>
                <a:gd name="T68" fmla="*/ 264 w 270"/>
                <a:gd name="T69" fmla="*/ 103 h 225"/>
                <a:gd name="T70" fmla="*/ 270 w 270"/>
                <a:gd name="T71" fmla="*/ 143 h 225"/>
                <a:gd name="T72" fmla="*/ 249 w 270"/>
                <a:gd name="T73" fmla="*/ 160 h 225"/>
                <a:gd name="T74" fmla="*/ 217 w 270"/>
                <a:gd name="T75" fmla="*/ 150 h 225"/>
                <a:gd name="T76" fmla="*/ 213 w 270"/>
                <a:gd name="T77" fmla="*/ 162 h 225"/>
                <a:gd name="T78" fmla="*/ 202 w 270"/>
                <a:gd name="T79" fmla="*/ 188 h 225"/>
                <a:gd name="T80" fmla="*/ 177 w 270"/>
                <a:gd name="T81" fmla="*/ 179 h 225"/>
                <a:gd name="T82" fmla="*/ 175 w 270"/>
                <a:gd name="T83" fmla="*/ 187 h 225"/>
                <a:gd name="T84" fmla="*/ 166 w 270"/>
                <a:gd name="T85" fmla="*/ 207 h 225"/>
                <a:gd name="T86" fmla="*/ 139 w 270"/>
                <a:gd name="T87" fmla="*/ 204 h 225"/>
                <a:gd name="T88" fmla="*/ 120 w 270"/>
                <a:gd name="T89" fmla="*/ 202 h 225"/>
                <a:gd name="T90" fmla="*/ 95 w 270"/>
                <a:gd name="T91" fmla="*/ 223 h 225"/>
                <a:gd name="T92" fmla="*/ 70 w 270"/>
                <a:gd name="T93" fmla="*/ 202 h 225"/>
                <a:gd name="T94" fmla="*/ 36 w 270"/>
                <a:gd name="T95" fmla="*/ 175 h 225"/>
                <a:gd name="T96" fmla="*/ 8 w 270"/>
                <a:gd name="T97" fmla="*/ 143 h 225"/>
                <a:gd name="T98" fmla="*/ 2 w 270"/>
                <a:gd name="T99" fmla="*/ 116 h 225"/>
                <a:gd name="T100" fmla="*/ 12 w 270"/>
                <a:gd name="T101" fmla="*/ 93 h 225"/>
                <a:gd name="T102" fmla="*/ 48 w 270"/>
                <a:gd name="T103" fmla="*/ 93 h 225"/>
                <a:gd name="T104" fmla="*/ 53 w 270"/>
                <a:gd name="T105" fmla="*/ 86 h 225"/>
                <a:gd name="T106" fmla="*/ 50 w 270"/>
                <a:gd name="T107" fmla="*/ 52 h 225"/>
                <a:gd name="T108" fmla="*/ 84 w 270"/>
                <a:gd name="T109" fmla="*/ 50 h 225"/>
                <a:gd name="T110" fmla="*/ 84 w 270"/>
                <a:gd name="T111" fmla="*/ 40 h 225"/>
                <a:gd name="T112" fmla="*/ 88 w 270"/>
                <a:gd name="T113" fmla="*/ 14 h 225"/>
                <a:gd name="T114" fmla="*/ 109 w 270"/>
                <a:gd name="T115" fmla="*/ 8 h 225"/>
                <a:gd name="T116" fmla="*/ 141 w 270"/>
                <a:gd name="T11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0" h="225">
                  <a:moveTo>
                    <a:pt x="183" y="14"/>
                  </a:moveTo>
                  <a:lnTo>
                    <a:pt x="179" y="10"/>
                  </a:lnTo>
                  <a:lnTo>
                    <a:pt x="169" y="10"/>
                  </a:lnTo>
                  <a:lnTo>
                    <a:pt x="164" y="10"/>
                  </a:lnTo>
                  <a:lnTo>
                    <a:pt x="160" y="14"/>
                  </a:lnTo>
                  <a:lnTo>
                    <a:pt x="156" y="19"/>
                  </a:lnTo>
                  <a:lnTo>
                    <a:pt x="156" y="29"/>
                  </a:lnTo>
                  <a:lnTo>
                    <a:pt x="158" y="36"/>
                  </a:lnTo>
                  <a:lnTo>
                    <a:pt x="162" y="48"/>
                  </a:lnTo>
                  <a:lnTo>
                    <a:pt x="167" y="59"/>
                  </a:lnTo>
                  <a:lnTo>
                    <a:pt x="177" y="71"/>
                  </a:lnTo>
                  <a:lnTo>
                    <a:pt x="183" y="80"/>
                  </a:lnTo>
                  <a:lnTo>
                    <a:pt x="188" y="88"/>
                  </a:lnTo>
                  <a:lnTo>
                    <a:pt x="194" y="93"/>
                  </a:lnTo>
                  <a:lnTo>
                    <a:pt x="196" y="95"/>
                  </a:lnTo>
                  <a:lnTo>
                    <a:pt x="194" y="99"/>
                  </a:lnTo>
                  <a:lnTo>
                    <a:pt x="190" y="105"/>
                  </a:lnTo>
                  <a:lnTo>
                    <a:pt x="188" y="105"/>
                  </a:lnTo>
                  <a:lnTo>
                    <a:pt x="185" y="105"/>
                  </a:lnTo>
                  <a:lnTo>
                    <a:pt x="181" y="103"/>
                  </a:lnTo>
                  <a:lnTo>
                    <a:pt x="177" y="99"/>
                  </a:lnTo>
                  <a:lnTo>
                    <a:pt x="169" y="88"/>
                  </a:lnTo>
                  <a:lnTo>
                    <a:pt x="164" y="78"/>
                  </a:lnTo>
                  <a:lnTo>
                    <a:pt x="156" y="69"/>
                  </a:lnTo>
                  <a:lnTo>
                    <a:pt x="150" y="57"/>
                  </a:lnTo>
                  <a:lnTo>
                    <a:pt x="143" y="48"/>
                  </a:lnTo>
                  <a:lnTo>
                    <a:pt x="139" y="40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29" y="33"/>
                  </a:lnTo>
                  <a:lnTo>
                    <a:pt x="124" y="31"/>
                  </a:lnTo>
                  <a:lnTo>
                    <a:pt x="116" y="33"/>
                  </a:lnTo>
                  <a:lnTo>
                    <a:pt x="109" y="42"/>
                  </a:lnTo>
                  <a:lnTo>
                    <a:pt x="105" y="48"/>
                  </a:lnTo>
                  <a:lnTo>
                    <a:pt x="105" y="57"/>
                  </a:lnTo>
                  <a:lnTo>
                    <a:pt x="107" y="67"/>
                  </a:lnTo>
                  <a:lnTo>
                    <a:pt x="110" y="76"/>
                  </a:lnTo>
                  <a:lnTo>
                    <a:pt x="114" y="84"/>
                  </a:lnTo>
                  <a:lnTo>
                    <a:pt x="118" y="92"/>
                  </a:lnTo>
                  <a:lnTo>
                    <a:pt x="118" y="95"/>
                  </a:lnTo>
                  <a:lnTo>
                    <a:pt x="120" y="99"/>
                  </a:lnTo>
                  <a:lnTo>
                    <a:pt x="118" y="95"/>
                  </a:lnTo>
                  <a:lnTo>
                    <a:pt x="116" y="92"/>
                  </a:lnTo>
                  <a:lnTo>
                    <a:pt x="112" y="84"/>
                  </a:lnTo>
                  <a:lnTo>
                    <a:pt x="107" y="78"/>
                  </a:lnTo>
                  <a:lnTo>
                    <a:pt x="99" y="73"/>
                  </a:lnTo>
                  <a:lnTo>
                    <a:pt x="93" y="67"/>
                  </a:lnTo>
                  <a:lnTo>
                    <a:pt x="86" y="67"/>
                  </a:lnTo>
                  <a:lnTo>
                    <a:pt x="80" y="69"/>
                  </a:lnTo>
                  <a:lnTo>
                    <a:pt x="72" y="74"/>
                  </a:lnTo>
                  <a:lnTo>
                    <a:pt x="70" y="84"/>
                  </a:lnTo>
                  <a:lnTo>
                    <a:pt x="69" y="93"/>
                  </a:lnTo>
                  <a:lnTo>
                    <a:pt x="72" y="105"/>
                  </a:lnTo>
                  <a:lnTo>
                    <a:pt x="76" y="114"/>
                  </a:lnTo>
                  <a:lnTo>
                    <a:pt x="80" y="124"/>
                  </a:lnTo>
                  <a:lnTo>
                    <a:pt x="82" y="130"/>
                  </a:lnTo>
                  <a:lnTo>
                    <a:pt x="84" y="131"/>
                  </a:lnTo>
                  <a:lnTo>
                    <a:pt x="82" y="130"/>
                  </a:lnTo>
                  <a:lnTo>
                    <a:pt x="76" y="126"/>
                  </a:lnTo>
                  <a:lnTo>
                    <a:pt x="67" y="120"/>
                  </a:lnTo>
                  <a:lnTo>
                    <a:pt x="59" y="114"/>
                  </a:lnTo>
                  <a:lnTo>
                    <a:pt x="50" y="109"/>
                  </a:lnTo>
                  <a:lnTo>
                    <a:pt x="40" y="107"/>
                  </a:lnTo>
                  <a:lnTo>
                    <a:pt x="31" y="105"/>
                  </a:lnTo>
                  <a:lnTo>
                    <a:pt x="25" y="109"/>
                  </a:lnTo>
                  <a:lnTo>
                    <a:pt x="23" y="114"/>
                  </a:lnTo>
                  <a:lnTo>
                    <a:pt x="27" y="126"/>
                  </a:lnTo>
                  <a:lnTo>
                    <a:pt x="29" y="133"/>
                  </a:lnTo>
                  <a:lnTo>
                    <a:pt x="34" y="141"/>
                  </a:lnTo>
                  <a:lnTo>
                    <a:pt x="38" y="149"/>
                  </a:lnTo>
                  <a:lnTo>
                    <a:pt x="46" y="158"/>
                  </a:lnTo>
                  <a:lnTo>
                    <a:pt x="50" y="164"/>
                  </a:lnTo>
                  <a:lnTo>
                    <a:pt x="57" y="173"/>
                  </a:lnTo>
                  <a:lnTo>
                    <a:pt x="63" y="179"/>
                  </a:lnTo>
                  <a:lnTo>
                    <a:pt x="70" y="187"/>
                  </a:lnTo>
                  <a:lnTo>
                    <a:pt x="82" y="196"/>
                  </a:lnTo>
                  <a:lnTo>
                    <a:pt x="91" y="200"/>
                  </a:lnTo>
                  <a:lnTo>
                    <a:pt x="99" y="198"/>
                  </a:lnTo>
                  <a:lnTo>
                    <a:pt x="105" y="194"/>
                  </a:lnTo>
                  <a:lnTo>
                    <a:pt x="109" y="190"/>
                  </a:lnTo>
                  <a:lnTo>
                    <a:pt x="112" y="185"/>
                  </a:lnTo>
                  <a:lnTo>
                    <a:pt x="116" y="175"/>
                  </a:lnTo>
                  <a:lnTo>
                    <a:pt x="118" y="171"/>
                  </a:lnTo>
                  <a:lnTo>
                    <a:pt x="120" y="173"/>
                  </a:lnTo>
                  <a:lnTo>
                    <a:pt x="126" y="181"/>
                  </a:lnTo>
                  <a:lnTo>
                    <a:pt x="129" y="183"/>
                  </a:lnTo>
                  <a:lnTo>
                    <a:pt x="135" y="185"/>
                  </a:lnTo>
                  <a:lnTo>
                    <a:pt x="141" y="185"/>
                  </a:lnTo>
                  <a:lnTo>
                    <a:pt x="148" y="185"/>
                  </a:lnTo>
                  <a:lnTo>
                    <a:pt x="152" y="179"/>
                  </a:lnTo>
                  <a:lnTo>
                    <a:pt x="156" y="173"/>
                  </a:lnTo>
                  <a:lnTo>
                    <a:pt x="158" y="168"/>
                  </a:lnTo>
                  <a:lnTo>
                    <a:pt x="162" y="162"/>
                  </a:lnTo>
                  <a:lnTo>
                    <a:pt x="164" y="152"/>
                  </a:lnTo>
                  <a:lnTo>
                    <a:pt x="164" y="149"/>
                  </a:lnTo>
                  <a:lnTo>
                    <a:pt x="167" y="152"/>
                  </a:lnTo>
                  <a:lnTo>
                    <a:pt x="173" y="158"/>
                  </a:lnTo>
                  <a:lnTo>
                    <a:pt x="183" y="164"/>
                  </a:lnTo>
                  <a:lnTo>
                    <a:pt x="194" y="164"/>
                  </a:lnTo>
                  <a:lnTo>
                    <a:pt x="200" y="154"/>
                  </a:lnTo>
                  <a:lnTo>
                    <a:pt x="202" y="143"/>
                  </a:lnTo>
                  <a:lnTo>
                    <a:pt x="202" y="133"/>
                  </a:lnTo>
                  <a:lnTo>
                    <a:pt x="204" y="130"/>
                  </a:lnTo>
                  <a:lnTo>
                    <a:pt x="209" y="133"/>
                  </a:lnTo>
                  <a:lnTo>
                    <a:pt x="215" y="137"/>
                  </a:lnTo>
                  <a:lnTo>
                    <a:pt x="223" y="141"/>
                  </a:lnTo>
                  <a:lnTo>
                    <a:pt x="230" y="143"/>
                  </a:lnTo>
                  <a:lnTo>
                    <a:pt x="240" y="147"/>
                  </a:lnTo>
                  <a:lnTo>
                    <a:pt x="247" y="145"/>
                  </a:lnTo>
                  <a:lnTo>
                    <a:pt x="255" y="139"/>
                  </a:lnTo>
                  <a:lnTo>
                    <a:pt x="257" y="133"/>
                  </a:lnTo>
                  <a:lnTo>
                    <a:pt x="259" y="128"/>
                  </a:lnTo>
                  <a:lnTo>
                    <a:pt x="257" y="120"/>
                  </a:lnTo>
                  <a:lnTo>
                    <a:pt x="255" y="111"/>
                  </a:lnTo>
                  <a:lnTo>
                    <a:pt x="253" y="99"/>
                  </a:lnTo>
                  <a:lnTo>
                    <a:pt x="249" y="90"/>
                  </a:lnTo>
                  <a:lnTo>
                    <a:pt x="243" y="78"/>
                  </a:lnTo>
                  <a:lnTo>
                    <a:pt x="242" y="69"/>
                  </a:lnTo>
                  <a:lnTo>
                    <a:pt x="234" y="57"/>
                  </a:lnTo>
                  <a:lnTo>
                    <a:pt x="230" y="46"/>
                  </a:lnTo>
                  <a:lnTo>
                    <a:pt x="226" y="36"/>
                  </a:lnTo>
                  <a:lnTo>
                    <a:pt x="223" y="29"/>
                  </a:lnTo>
                  <a:lnTo>
                    <a:pt x="219" y="21"/>
                  </a:lnTo>
                  <a:lnTo>
                    <a:pt x="217" y="15"/>
                  </a:lnTo>
                  <a:lnTo>
                    <a:pt x="215" y="14"/>
                  </a:lnTo>
                  <a:lnTo>
                    <a:pt x="234" y="2"/>
                  </a:lnTo>
                  <a:lnTo>
                    <a:pt x="234" y="8"/>
                  </a:lnTo>
                  <a:lnTo>
                    <a:pt x="238" y="14"/>
                  </a:lnTo>
                  <a:lnTo>
                    <a:pt x="242" y="21"/>
                  </a:lnTo>
                  <a:lnTo>
                    <a:pt x="243" y="31"/>
                  </a:lnTo>
                  <a:lnTo>
                    <a:pt x="247" y="40"/>
                  </a:lnTo>
                  <a:lnTo>
                    <a:pt x="247" y="46"/>
                  </a:lnTo>
                  <a:lnTo>
                    <a:pt x="251" y="52"/>
                  </a:lnTo>
                  <a:lnTo>
                    <a:pt x="253" y="59"/>
                  </a:lnTo>
                  <a:lnTo>
                    <a:pt x="255" y="67"/>
                  </a:lnTo>
                  <a:lnTo>
                    <a:pt x="257" y="73"/>
                  </a:lnTo>
                  <a:lnTo>
                    <a:pt x="259" y="78"/>
                  </a:lnTo>
                  <a:lnTo>
                    <a:pt x="259" y="84"/>
                  </a:lnTo>
                  <a:lnTo>
                    <a:pt x="261" y="92"/>
                  </a:lnTo>
                  <a:lnTo>
                    <a:pt x="264" y="103"/>
                  </a:lnTo>
                  <a:lnTo>
                    <a:pt x="268" y="116"/>
                  </a:lnTo>
                  <a:lnTo>
                    <a:pt x="270" y="126"/>
                  </a:lnTo>
                  <a:lnTo>
                    <a:pt x="270" y="135"/>
                  </a:lnTo>
                  <a:lnTo>
                    <a:pt x="270" y="143"/>
                  </a:lnTo>
                  <a:lnTo>
                    <a:pt x="270" y="150"/>
                  </a:lnTo>
                  <a:lnTo>
                    <a:pt x="264" y="158"/>
                  </a:lnTo>
                  <a:lnTo>
                    <a:pt x="259" y="160"/>
                  </a:lnTo>
                  <a:lnTo>
                    <a:pt x="249" y="160"/>
                  </a:lnTo>
                  <a:lnTo>
                    <a:pt x="240" y="160"/>
                  </a:lnTo>
                  <a:lnTo>
                    <a:pt x="230" y="156"/>
                  </a:lnTo>
                  <a:lnTo>
                    <a:pt x="223" y="152"/>
                  </a:lnTo>
                  <a:lnTo>
                    <a:pt x="217" y="150"/>
                  </a:lnTo>
                  <a:lnTo>
                    <a:pt x="217" y="150"/>
                  </a:lnTo>
                  <a:lnTo>
                    <a:pt x="215" y="152"/>
                  </a:lnTo>
                  <a:lnTo>
                    <a:pt x="215" y="156"/>
                  </a:lnTo>
                  <a:lnTo>
                    <a:pt x="213" y="162"/>
                  </a:lnTo>
                  <a:lnTo>
                    <a:pt x="211" y="169"/>
                  </a:lnTo>
                  <a:lnTo>
                    <a:pt x="209" y="177"/>
                  </a:lnTo>
                  <a:lnTo>
                    <a:pt x="205" y="185"/>
                  </a:lnTo>
                  <a:lnTo>
                    <a:pt x="202" y="188"/>
                  </a:lnTo>
                  <a:lnTo>
                    <a:pt x="198" y="192"/>
                  </a:lnTo>
                  <a:lnTo>
                    <a:pt x="188" y="188"/>
                  </a:lnTo>
                  <a:lnTo>
                    <a:pt x="183" y="185"/>
                  </a:lnTo>
                  <a:lnTo>
                    <a:pt x="177" y="179"/>
                  </a:lnTo>
                  <a:lnTo>
                    <a:pt x="177" y="177"/>
                  </a:lnTo>
                  <a:lnTo>
                    <a:pt x="177" y="177"/>
                  </a:lnTo>
                  <a:lnTo>
                    <a:pt x="177" y="181"/>
                  </a:lnTo>
                  <a:lnTo>
                    <a:pt x="175" y="187"/>
                  </a:lnTo>
                  <a:lnTo>
                    <a:pt x="175" y="194"/>
                  </a:lnTo>
                  <a:lnTo>
                    <a:pt x="173" y="198"/>
                  </a:lnTo>
                  <a:lnTo>
                    <a:pt x="169" y="206"/>
                  </a:lnTo>
                  <a:lnTo>
                    <a:pt x="166" y="207"/>
                  </a:lnTo>
                  <a:lnTo>
                    <a:pt x="160" y="209"/>
                  </a:lnTo>
                  <a:lnTo>
                    <a:pt x="152" y="207"/>
                  </a:lnTo>
                  <a:lnTo>
                    <a:pt x="147" y="206"/>
                  </a:lnTo>
                  <a:lnTo>
                    <a:pt x="139" y="204"/>
                  </a:lnTo>
                  <a:lnTo>
                    <a:pt x="135" y="202"/>
                  </a:lnTo>
                  <a:lnTo>
                    <a:pt x="126" y="198"/>
                  </a:lnTo>
                  <a:lnTo>
                    <a:pt x="124" y="196"/>
                  </a:lnTo>
                  <a:lnTo>
                    <a:pt x="120" y="202"/>
                  </a:lnTo>
                  <a:lnTo>
                    <a:pt x="116" y="213"/>
                  </a:lnTo>
                  <a:lnTo>
                    <a:pt x="109" y="223"/>
                  </a:lnTo>
                  <a:lnTo>
                    <a:pt x="99" y="225"/>
                  </a:lnTo>
                  <a:lnTo>
                    <a:pt x="95" y="223"/>
                  </a:lnTo>
                  <a:lnTo>
                    <a:pt x="91" y="219"/>
                  </a:lnTo>
                  <a:lnTo>
                    <a:pt x="84" y="213"/>
                  </a:lnTo>
                  <a:lnTo>
                    <a:pt x="78" y="209"/>
                  </a:lnTo>
                  <a:lnTo>
                    <a:pt x="70" y="202"/>
                  </a:lnTo>
                  <a:lnTo>
                    <a:pt x="61" y="196"/>
                  </a:lnTo>
                  <a:lnTo>
                    <a:pt x="53" y="190"/>
                  </a:lnTo>
                  <a:lnTo>
                    <a:pt x="46" y="183"/>
                  </a:lnTo>
                  <a:lnTo>
                    <a:pt x="36" y="175"/>
                  </a:lnTo>
                  <a:lnTo>
                    <a:pt x="29" y="166"/>
                  </a:lnTo>
                  <a:lnTo>
                    <a:pt x="21" y="158"/>
                  </a:lnTo>
                  <a:lnTo>
                    <a:pt x="15" y="152"/>
                  </a:lnTo>
                  <a:lnTo>
                    <a:pt x="8" y="143"/>
                  </a:lnTo>
                  <a:lnTo>
                    <a:pt x="4" y="137"/>
                  </a:lnTo>
                  <a:lnTo>
                    <a:pt x="0" y="130"/>
                  </a:lnTo>
                  <a:lnTo>
                    <a:pt x="2" y="124"/>
                  </a:lnTo>
                  <a:lnTo>
                    <a:pt x="2" y="116"/>
                  </a:lnTo>
                  <a:lnTo>
                    <a:pt x="4" y="111"/>
                  </a:lnTo>
                  <a:lnTo>
                    <a:pt x="4" y="105"/>
                  </a:lnTo>
                  <a:lnTo>
                    <a:pt x="8" y="101"/>
                  </a:lnTo>
                  <a:lnTo>
                    <a:pt x="12" y="93"/>
                  </a:lnTo>
                  <a:lnTo>
                    <a:pt x="21" y="90"/>
                  </a:lnTo>
                  <a:lnTo>
                    <a:pt x="27" y="88"/>
                  </a:lnTo>
                  <a:lnTo>
                    <a:pt x="38" y="88"/>
                  </a:lnTo>
                  <a:lnTo>
                    <a:pt x="48" y="93"/>
                  </a:lnTo>
                  <a:lnTo>
                    <a:pt x="59" y="101"/>
                  </a:lnTo>
                  <a:lnTo>
                    <a:pt x="57" y="99"/>
                  </a:lnTo>
                  <a:lnTo>
                    <a:pt x="55" y="93"/>
                  </a:lnTo>
                  <a:lnTo>
                    <a:pt x="53" y="86"/>
                  </a:lnTo>
                  <a:lnTo>
                    <a:pt x="50" y="78"/>
                  </a:lnTo>
                  <a:lnTo>
                    <a:pt x="48" y="67"/>
                  </a:lnTo>
                  <a:lnTo>
                    <a:pt x="48" y="59"/>
                  </a:lnTo>
                  <a:lnTo>
                    <a:pt x="50" y="52"/>
                  </a:lnTo>
                  <a:lnTo>
                    <a:pt x="53" y="50"/>
                  </a:lnTo>
                  <a:lnTo>
                    <a:pt x="65" y="46"/>
                  </a:lnTo>
                  <a:lnTo>
                    <a:pt x="76" y="46"/>
                  </a:lnTo>
                  <a:lnTo>
                    <a:pt x="84" y="50"/>
                  </a:lnTo>
                  <a:lnTo>
                    <a:pt x="88" y="52"/>
                  </a:lnTo>
                  <a:lnTo>
                    <a:pt x="86" y="50"/>
                  </a:lnTo>
                  <a:lnTo>
                    <a:pt x="86" y="46"/>
                  </a:lnTo>
                  <a:lnTo>
                    <a:pt x="84" y="40"/>
                  </a:lnTo>
                  <a:lnTo>
                    <a:pt x="84" y="34"/>
                  </a:lnTo>
                  <a:lnTo>
                    <a:pt x="84" y="25"/>
                  </a:lnTo>
                  <a:lnTo>
                    <a:pt x="86" y="19"/>
                  </a:lnTo>
                  <a:lnTo>
                    <a:pt x="88" y="14"/>
                  </a:lnTo>
                  <a:lnTo>
                    <a:pt x="91" y="10"/>
                  </a:lnTo>
                  <a:lnTo>
                    <a:pt x="97" y="8"/>
                  </a:lnTo>
                  <a:lnTo>
                    <a:pt x="103" y="8"/>
                  </a:lnTo>
                  <a:lnTo>
                    <a:pt x="109" y="8"/>
                  </a:lnTo>
                  <a:lnTo>
                    <a:pt x="116" y="10"/>
                  </a:lnTo>
                  <a:lnTo>
                    <a:pt x="126" y="14"/>
                  </a:lnTo>
                  <a:lnTo>
                    <a:pt x="131" y="15"/>
                  </a:lnTo>
                  <a:lnTo>
                    <a:pt x="141" y="0"/>
                  </a:lnTo>
                  <a:lnTo>
                    <a:pt x="173" y="0"/>
                  </a:lnTo>
                  <a:lnTo>
                    <a:pt x="183" y="14"/>
                  </a:lnTo>
                  <a:lnTo>
                    <a:pt x="18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5" name="Freeform 79"/>
            <p:cNvSpPr>
              <a:spLocks/>
            </p:cNvSpPr>
            <p:nvPr/>
          </p:nvSpPr>
          <p:spPr bwMode="auto">
            <a:xfrm>
              <a:off x="3147" y="2526"/>
              <a:ext cx="310" cy="266"/>
            </a:xfrm>
            <a:custGeom>
              <a:avLst/>
              <a:gdLst>
                <a:gd name="T0" fmla="*/ 607 w 620"/>
                <a:gd name="T1" fmla="*/ 4 h 533"/>
                <a:gd name="T2" fmla="*/ 580 w 620"/>
                <a:gd name="T3" fmla="*/ 21 h 533"/>
                <a:gd name="T4" fmla="*/ 557 w 620"/>
                <a:gd name="T5" fmla="*/ 40 h 533"/>
                <a:gd name="T6" fmla="*/ 527 w 620"/>
                <a:gd name="T7" fmla="*/ 61 h 533"/>
                <a:gd name="T8" fmla="*/ 495 w 620"/>
                <a:gd name="T9" fmla="*/ 86 h 533"/>
                <a:gd name="T10" fmla="*/ 458 w 620"/>
                <a:gd name="T11" fmla="*/ 112 h 533"/>
                <a:gd name="T12" fmla="*/ 420 w 620"/>
                <a:gd name="T13" fmla="*/ 141 h 533"/>
                <a:gd name="T14" fmla="*/ 379 w 620"/>
                <a:gd name="T15" fmla="*/ 171 h 533"/>
                <a:gd name="T16" fmla="*/ 335 w 620"/>
                <a:gd name="T17" fmla="*/ 204 h 533"/>
                <a:gd name="T18" fmla="*/ 293 w 620"/>
                <a:gd name="T19" fmla="*/ 236 h 533"/>
                <a:gd name="T20" fmla="*/ 249 w 620"/>
                <a:gd name="T21" fmla="*/ 268 h 533"/>
                <a:gd name="T22" fmla="*/ 208 w 620"/>
                <a:gd name="T23" fmla="*/ 299 h 533"/>
                <a:gd name="T24" fmla="*/ 168 w 620"/>
                <a:gd name="T25" fmla="*/ 329 h 533"/>
                <a:gd name="T26" fmla="*/ 130 w 620"/>
                <a:gd name="T27" fmla="*/ 358 h 533"/>
                <a:gd name="T28" fmla="*/ 97 w 620"/>
                <a:gd name="T29" fmla="*/ 384 h 533"/>
                <a:gd name="T30" fmla="*/ 65 w 620"/>
                <a:gd name="T31" fmla="*/ 407 h 533"/>
                <a:gd name="T32" fmla="*/ 40 w 620"/>
                <a:gd name="T33" fmla="*/ 428 h 533"/>
                <a:gd name="T34" fmla="*/ 21 w 620"/>
                <a:gd name="T35" fmla="*/ 443 h 533"/>
                <a:gd name="T36" fmla="*/ 6 w 620"/>
                <a:gd name="T37" fmla="*/ 455 h 533"/>
                <a:gd name="T38" fmla="*/ 0 w 620"/>
                <a:gd name="T39" fmla="*/ 470 h 533"/>
                <a:gd name="T40" fmla="*/ 12 w 620"/>
                <a:gd name="T41" fmla="*/ 495 h 533"/>
                <a:gd name="T42" fmla="*/ 31 w 620"/>
                <a:gd name="T43" fmla="*/ 519 h 533"/>
                <a:gd name="T44" fmla="*/ 59 w 620"/>
                <a:gd name="T45" fmla="*/ 533 h 533"/>
                <a:gd name="T46" fmla="*/ 74 w 620"/>
                <a:gd name="T47" fmla="*/ 515 h 533"/>
                <a:gd name="T48" fmla="*/ 97 w 620"/>
                <a:gd name="T49" fmla="*/ 496 h 533"/>
                <a:gd name="T50" fmla="*/ 118 w 620"/>
                <a:gd name="T51" fmla="*/ 477 h 533"/>
                <a:gd name="T52" fmla="*/ 147 w 620"/>
                <a:gd name="T53" fmla="*/ 458 h 533"/>
                <a:gd name="T54" fmla="*/ 175 w 620"/>
                <a:gd name="T55" fmla="*/ 434 h 533"/>
                <a:gd name="T56" fmla="*/ 206 w 620"/>
                <a:gd name="T57" fmla="*/ 407 h 533"/>
                <a:gd name="T58" fmla="*/ 242 w 620"/>
                <a:gd name="T59" fmla="*/ 377 h 533"/>
                <a:gd name="T60" fmla="*/ 276 w 620"/>
                <a:gd name="T61" fmla="*/ 350 h 533"/>
                <a:gd name="T62" fmla="*/ 314 w 620"/>
                <a:gd name="T63" fmla="*/ 322 h 533"/>
                <a:gd name="T64" fmla="*/ 350 w 620"/>
                <a:gd name="T65" fmla="*/ 291 h 533"/>
                <a:gd name="T66" fmla="*/ 384 w 620"/>
                <a:gd name="T67" fmla="*/ 261 h 533"/>
                <a:gd name="T68" fmla="*/ 420 w 620"/>
                <a:gd name="T69" fmla="*/ 234 h 533"/>
                <a:gd name="T70" fmla="*/ 451 w 620"/>
                <a:gd name="T71" fmla="*/ 206 h 533"/>
                <a:gd name="T72" fmla="*/ 483 w 620"/>
                <a:gd name="T73" fmla="*/ 181 h 533"/>
                <a:gd name="T74" fmla="*/ 512 w 620"/>
                <a:gd name="T75" fmla="*/ 160 h 533"/>
                <a:gd name="T76" fmla="*/ 535 w 620"/>
                <a:gd name="T77" fmla="*/ 141 h 533"/>
                <a:gd name="T78" fmla="*/ 554 w 620"/>
                <a:gd name="T79" fmla="*/ 124 h 533"/>
                <a:gd name="T80" fmla="*/ 576 w 620"/>
                <a:gd name="T81" fmla="*/ 107 h 533"/>
                <a:gd name="T82" fmla="*/ 576 w 620"/>
                <a:gd name="T83" fmla="*/ 90 h 533"/>
                <a:gd name="T84" fmla="*/ 54 w 620"/>
                <a:gd name="T85" fmla="*/ 504 h 533"/>
                <a:gd name="T86" fmla="*/ 42 w 620"/>
                <a:gd name="T87" fmla="*/ 493 h 533"/>
                <a:gd name="T88" fmla="*/ 27 w 620"/>
                <a:gd name="T89" fmla="*/ 472 h 533"/>
                <a:gd name="T90" fmla="*/ 31 w 620"/>
                <a:gd name="T91" fmla="*/ 451 h 533"/>
                <a:gd name="T92" fmla="*/ 614 w 620"/>
                <a:gd name="T93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20" h="533">
                  <a:moveTo>
                    <a:pt x="614" y="0"/>
                  </a:moveTo>
                  <a:lnTo>
                    <a:pt x="612" y="0"/>
                  </a:lnTo>
                  <a:lnTo>
                    <a:pt x="607" y="4"/>
                  </a:lnTo>
                  <a:lnTo>
                    <a:pt x="597" y="10"/>
                  </a:lnTo>
                  <a:lnTo>
                    <a:pt x="588" y="17"/>
                  </a:lnTo>
                  <a:lnTo>
                    <a:pt x="580" y="21"/>
                  </a:lnTo>
                  <a:lnTo>
                    <a:pt x="573" y="27"/>
                  </a:lnTo>
                  <a:lnTo>
                    <a:pt x="565" y="33"/>
                  </a:lnTo>
                  <a:lnTo>
                    <a:pt x="557" y="40"/>
                  </a:lnTo>
                  <a:lnTo>
                    <a:pt x="546" y="46"/>
                  </a:lnTo>
                  <a:lnTo>
                    <a:pt x="538" y="54"/>
                  </a:lnTo>
                  <a:lnTo>
                    <a:pt x="527" y="61"/>
                  </a:lnTo>
                  <a:lnTo>
                    <a:pt x="517" y="69"/>
                  </a:lnTo>
                  <a:lnTo>
                    <a:pt x="506" y="76"/>
                  </a:lnTo>
                  <a:lnTo>
                    <a:pt x="495" y="86"/>
                  </a:lnTo>
                  <a:lnTo>
                    <a:pt x="481" y="93"/>
                  </a:lnTo>
                  <a:lnTo>
                    <a:pt x="470" y="103"/>
                  </a:lnTo>
                  <a:lnTo>
                    <a:pt x="458" y="112"/>
                  </a:lnTo>
                  <a:lnTo>
                    <a:pt x="445" y="122"/>
                  </a:lnTo>
                  <a:lnTo>
                    <a:pt x="432" y="131"/>
                  </a:lnTo>
                  <a:lnTo>
                    <a:pt x="420" y="141"/>
                  </a:lnTo>
                  <a:lnTo>
                    <a:pt x="405" y="150"/>
                  </a:lnTo>
                  <a:lnTo>
                    <a:pt x="392" y="162"/>
                  </a:lnTo>
                  <a:lnTo>
                    <a:pt x="379" y="171"/>
                  </a:lnTo>
                  <a:lnTo>
                    <a:pt x="365" y="183"/>
                  </a:lnTo>
                  <a:lnTo>
                    <a:pt x="350" y="192"/>
                  </a:lnTo>
                  <a:lnTo>
                    <a:pt x="335" y="204"/>
                  </a:lnTo>
                  <a:lnTo>
                    <a:pt x="322" y="215"/>
                  </a:lnTo>
                  <a:lnTo>
                    <a:pt x="308" y="227"/>
                  </a:lnTo>
                  <a:lnTo>
                    <a:pt x="293" y="236"/>
                  </a:lnTo>
                  <a:lnTo>
                    <a:pt x="278" y="247"/>
                  </a:lnTo>
                  <a:lnTo>
                    <a:pt x="265" y="257"/>
                  </a:lnTo>
                  <a:lnTo>
                    <a:pt x="249" y="268"/>
                  </a:lnTo>
                  <a:lnTo>
                    <a:pt x="236" y="278"/>
                  </a:lnTo>
                  <a:lnTo>
                    <a:pt x="221" y="289"/>
                  </a:lnTo>
                  <a:lnTo>
                    <a:pt x="208" y="299"/>
                  </a:lnTo>
                  <a:lnTo>
                    <a:pt x="194" y="310"/>
                  </a:lnTo>
                  <a:lnTo>
                    <a:pt x="181" y="318"/>
                  </a:lnTo>
                  <a:lnTo>
                    <a:pt x="168" y="329"/>
                  </a:lnTo>
                  <a:lnTo>
                    <a:pt x="154" y="339"/>
                  </a:lnTo>
                  <a:lnTo>
                    <a:pt x="143" y="348"/>
                  </a:lnTo>
                  <a:lnTo>
                    <a:pt x="130" y="358"/>
                  </a:lnTo>
                  <a:lnTo>
                    <a:pt x="118" y="365"/>
                  </a:lnTo>
                  <a:lnTo>
                    <a:pt x="107" y="375"/>
                  </a:lnTo>
                  <a:lnTo>
                    <a:pt x="97" y="384"/>
                  </a:lnTo>
                  <a:lnTo>
                    <a:pt x="86" y="392"/>
                  </a:lnTo>
                  <a:lnTo>
                    <a:pt x="74" y="400"/>
                  </a:lnTo>
                  <a:lnTo>
                    <a:pt x="65" y="407"/>
                  </a:lnTo>
                  <a:lnTo>
                    <a:pt x="57" y="415"/>
                  </a:lnTo>
                  <a:lnTo>
                    <a:pt x="48" y="420"/>
                  </a:lnTo>
                  <a:lnTo>
                    <a:pt x="40" y="428"/>
                  </a:lnTo>
                  <a:lnTo>
                    <a:pt x="33" y="434"/>
                  </a:lnTo>
                  <a:lnTo>
                    <a:pt x="27" y="439"/>
                  </a:lnTo>
                  <a:lnTo>
                    <a:pt x="21" y="443"/>
                  </a:lnTo>
                  <a:lnTo>
                    <a:pt x="16" y="447"/>
                  </a:lnTo>
                  <a:lnTo>
                    <a:pt x="10" y="451"/>
                  </a:lnTo>
                  <a:lnTo>
                    <a:pt x="6" y="455"/>
                  </a:lnTo>
                  <a:lnTo>
                    <a:pt x="2" y="460"/>
                  </a:lnTo>
                  <a:lnTo>
                    <a:pt x="0" y="464"/>
                  </a:lnTo>
                  <a:lnTo>
                    <a:pt x="0" y="470"/>
                  </a:lnTo>
                  <a:lnTo>
                    <a:pt x="6" y="481"/>
                  </a:lnTo>
                  <a:lnTo>
                    <a:pt x="8" y="487"/>
                  </a:lnTo>
                  <a:lnTo>
                    <a:pt x="12" y="495"/>
                  </a:lnTo>
                  <a:lnTo>
                    <a:pt x="16" y="500"/>
                  </a:lnTo>
                  <a:lnTo>
                    <a:pt x="21" y="508"/>
                  </a:lnTo>
                  <a:lnTo>
                    <a:pt x="31" y="519"/>
                  </a:lnTo>
                  <a:lnTo>
                    <a:pt x="42" y="529"/>
                  </a:lnTo>
                  <a:lnTo>
                    <a:pt x="52" y="533"/>
                  </a:lnTo>
                  <a:lnTo>
                    <a:pt x="59" y="533"/>
                  </a:lnTo>
                  <a:lnTo>
                    <a:pt x="61" y="529"/>
                  </a:lnTo>
                  <a:lnTo>
                    <a:pt x="67" y="523"/>
                  </a:lnTo>
                  <a:lnTo>
                    <a:pt x="74" y="515"/>
                  </a:lnTo>
                  <a:lnTo>
                    <a:pt x="86" y="508"/>
                  </a:lnTo>
                  <a:lnTo>
                    <a:pt x="90" y="502"/>
                  </a:lnTo>
                  <a:lnTo>
                    <a:pt x="97" y="496"/>
                  </a:lnTo>
                  <a:lnTo>
                    <a:pt x="103" y="491"/>
                  </a:lnTo>
                  <a:lnTo>
                    <a:pt x="112" y="485"/>
                  </a:lnTo>
                  <a:lnTo>
                    <a:pt x="118" y="477"/>
                  </a:lnTo>
                  <a:lnTo>
                    <a:pt x="128" y="472"/>
                  </a:lnTo>
                  <a:lnTo>
                    <a:pt x="135" y="464"/>
                  </a:lnTo>
                  <a:lnTo>
                    <a:pt x="147" y="458"/>
                  </a:lnTo>
                  <a:lnTo>
                    <a:pt x="154" y="449"/>
                  </a:lnTo>
                  <a:lnTo>
                    <a:pt x="166" y="441"/>
                  </a:lnTo>
                  <a:lnTo>
                    <a:pt x="175" y="434"/>
                  </a:lnTo>
                  <a:lnTo>
                    <a:pt x="187" y="424"/>
                  </a:lnTo>
                  <a:lnTo>
                    <a:pt x="196" y="415"/>
                  </a:lnTo>
                  <a:lnTo>
                    <a:pt x="206" y="407"/>
                  </a:lnTo>
                  <a:lnTo>
                    <a:pt x="219" y="396"/>
                  </a:lnTo>
                  <a:lnTo>
                    <a:pt x="230" y="388"/>
                  </a:lnTo>
                  <a:lnTo>
                    <a:pt x="242" y="377"/>
                  </a:lnTo>
                  <a:lnTo>
                    <a:pt x="253" y="369"/>
                  </a:lnTo>
                  <a:lnTo>
                    <a:pt x="265" y="360"/>
                  </a:lnTo>
                  <a:lnTo>
                    <a:pt x="276" y="350"/>
                  </a:lnTo>
                  <a:lnTo>
                    <a:pt x="289" y="339"/>
                  </a:lnTo>
                  <a:lnTo>
                    <a:pt x="301" y="331"/>
                  </a:lnTo>
                  <a:lnTo>
                    <a:pt x="314" y="322"/>
                  </a:lnTo>
                  <a:lnTo>
                    <a:pt x="327" y="312"/>
                  </a:lnTo>
                  <a:lnTo>
                    <a:pt x="339" y="301"/>
                  </a:lnTo>
                  <a:lnTo>
                    <a:pt x="350" y="291"/>
                  </a:lnTo>
                  <a:lnTo>
                    <a:pt x="362" y="280"/>
                  </a:lnTo>
                  <a:lnTo>
                    <a:pt x="373" y="272"/>
                  </a:lnTo>
                  <a:lnTo>
                    <a:pt x="384" y="261"/>
                  </a:lnTo>
                  <a:lnTo>
                    <a:pt x="398" y="251"/>
                  </a:lnTo>
                  <a:lnTo>
                    <a:pt x="407" y="242"/>
                  </a:lnTo>
                  <a:lnTo>
                    <a:pt x="420" y="234"/>
                  </a:lnTo>
                  <a:lnTo>
                    <a:pt x="430" y="225"/>
                  </a:lnTo>
                  <a:lnTo>
                    <a:pt x="441" y="215"/>
                  </a:lnTo>
                  <a:lnTo>
                    <a:pt x="451" y="206"/>
                  </a:lnTo>
                  <a:lnTo>
                    <a:pt x="462" y="198"/>
                  </a:lnTo>
                  <a:lnTo>
                    <a:pt x="474" y="189"/>
                  </a:lnTo>
                  <a:lnTo>
                    <a:pt x="483" y="181"/>
                  </a:lnTo>
                  <a:lnTo>
                    <a:pt x="493" y="175"/>
                  </a:lnTo>
                  <a:lnTo>
                    <a:pt x="502" y="168"/>
                  </a:lnTo>
                  <a:lnTo>
                    <a:pt x="512" y="160"/>
                  </a:lnTo>
                  <a:lnTo>
                    <a:pt x="519" y="152"/>
                  </a:lnTo>
                  <a:lnTo>
                    <a:pt x="527" y="145"/>
                  </a:lnTo>
                  <a:lnTo>
                    <a:pt x="535" y="141"/>
                  </a:lnTo>
                  <a:lnTo>
                    <a:pt x="540" y="133"/>
                  </a:lnTo>
                  <a:lnTo>
                    <a:pt x="548" y="130"/>
                  </a:lnTo>
                  <a:lnTo>
                    <a:pt x="554" y="124"/>
                  </a:lnTo>
                  <a:lnTo>
                    <a:pt x="561" y="122"/>
                  </a:lnTo>
                  <a:lnTo>
                    <a:pt x="571" y="112"/>
                  </a:lnTo>
                  <a:lnTo>
                    <a:pt x="576" y="107"/>
                  </a:lnTo>
                  <a:lnTo>
                    <a:pt x="582" y="103"/>
                  </a:lnTo>
                  <a:lnTo>
                    <a:pt x="584" y="103"/>
                  </a:lnTo>
                  <a:lnTo>
                    <a:pt x="576" y="90"/>
                  </a:lnTo>
                  <a:lnTo>
                    <a:pt x="59" y="506"/>
                  </a:lnTo>
                  <a:lnTo>
                    <a:pt x="57" y="506"/>
                  </a:lnTo>
                  <a:lnTo>
                    <a:pt x="54" y="504"/>
                  </a:lnTo>
                  <a:lnTo>
                    <a:pt x="52" y="500"/>
                  </a:lnTo>
                  <a:lnTo>
                    <a:pt x="48" y="498"/>
                  </a:lnTo>
                  <a:lnTo>
                    <a:pt x="42" y="493"/>
                  </a:lnTo>
                  <a:lnTo>
                    <a:pt x="36" y="485"/>
                  </a:lnTo>
                  <a:lnTo>
                    <a:pt x="31" y="477"/>
                  </a:lnTo>
                  <a:lnTo>
                    <a:pt x="27" y="472"/>
                  </a:lnTo>
                  <a:lnTo>
                    <a:pt x="27" y="464"/>
                  </a:lnTo>
                  <a:lnTo>
                    <a:pt x="27" y="460"/>
                  </a:lnTo>
                  <a:lnTo>
                    <a:pt x="31" y="451"/>
                  </a:lnTo>
                  <a:lnTo>
                    <a:pt x="33" y="449"/>
                  </a:lnTo>
                  <a:lnTo>
                    <a:pt x="620" y="16"/>
                  </a:lnTo>
                  <a:lnTo>
                    <a:pt x="614" y="0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6" name="Freeform 80"/>
            <p:cNvSpPr>
              <a:spLocks/>
            </p:cNvSpPr>
            <p:nvPr/>
          </p:nvSpPr>
          <p:spPr bwMode="auto">
            <a:xfrm>
              <a:off x="3533" y="2285"/>
              <a:ext cx="283" cy="206"/>
            </a:xfrm>
            <a:custGeom>
              <a:avLst/>
              <a:gdLst>
                <a:gd name="T0" fmla="*/ 546 w 567"/>
                <a:gd name="T1" fmla="*/ 0 h 413"/>
                <a:gd name="T2" fmla="*/ 557 w 567"/>
                <a:gd name="T3" fmla="*/ 10 h 413"/>
                <a:gd name="T4" fmla="*/ 567 w 567"/>
                <a:gd name="T5" fmla="*/ 25 h 413"/>
                <a:gd name="T6" fmla="*/ 557 w 567"/>
                <a:gd name="T7" fmla="*/ 31 h 413"/>
                <a:gd name="T8" fmla="*/ 540 w 567"/>
                <a:gd name="T9" fmla="*/ 44 h 413"/>
                <a:gd name="T10" fmla="*/ 525 w 567"/>
                <a:gd name="T11" fmla="*/ 52 h 413"/>
                <a:gd name="T12" fmla="*/ 512 w 567"/>
                <a:gd name="T13" fmla="*/ 63 h 413"/>
                <a:gd name="T14" fmla="*/ 496 w 567"/>
                <a:gd name="T15" fmla="*/ 76 h 413"/>
                <a:gd name="T16" fmla="*/ 479 w 567"/>
                <a:gd name="T17" fmla="*/ 90 h 413"/>
                <a:gd name="T18" fmla="*/ 458 w 567"/>
                <a:gd name="T19" fmla="*/ 103 h 413"/>
                <a:gd name="T20" fmla="*/ 437 w 567"/>
                <a:gd name="T21" fmla="*/ 116 h 413"/>
                <a:gd name="T22" fmla="*/ 415 w 567"/>
                <a:gd name="T23" fmla="*/ 133 h 413"/>
                <a:gd name="T24" fmla="*/ 392 w 567"/>
                <a:gd name="T25" fmla="*/ 151 h 413"/>
                <a:gd name="T26" fmla="*/ 367 w 567"/>
                <a:gd name="T27" fmla="*/ 168 h 413"/>
                <a:gd name="T28" fmla="*/ 344 w 567"/>
                <a:gd name="T29" fmla="*/ 185 h 413"/>
                <a:gd name="T30" fmla="*/ 318 w 567"/>
                <a:gd name="T31" fmla="*/ 204 h 413"/>
                <a:gd name="T32" fmla="*/ 293 w 567"/>
                <a:gd name="T33" fmla="*/ 223 h 413"/>
                <a:gd name="T34" fmla="*/ 268 w 567"/>
                <a:gd name="T35" fmla="*/ 240 h 413"/>
                <a:gd name="T36" fmla="*/ 244 w 567"/>
                <a:gd name="T37" fmla="*/ 257 h 413"/>
                <a:gd name="T38" fmla="*/ 219 w 567"/>
                <a:gd name="T39" fmla="*/ 274 h 413"/>
                <a:gd name="T40" fmla="*/ 196 w 567"/>
                <a:gd name="T41" fmla="*/ 291 h 413"/>
                <a:gd name="T42" fmla="*/ 171 w 567"/>
                <a:gd name="T43" fmla="*/ 306 h 413"/>
                <a:gd name="T44" fmla="*/ 150 w 567"/>
                <a:gd name="T45" fmla="*/ 324 h 413"/>
                <a:gd name="T46" fmla="*/ 129 w 567"/>
                <a:gd name="T47" fmla="*/ 337 h 413"/>
                <a:gd name="T48" fmla="*/ 110 w 567"/>
                <a:gd name="T49" fmla="*/ 352 h 413"/>
                <a:gd name="T50" fmla="*/ 91 w 567"/>
                <a:gd name="T51" fmla="*/ 363 h 413"/>
                <a:gd name="T52" fmla="*/ 76 w 567"/>
                <a:gd name="T53" fmla="*/ 375 h 413"/>
                <a:gd name="T54" fmla="*/ 61 w 567"/>
                <a:gd name="T55" fmla="*/ 386 h 413"/>
                <a:gd name="T56" fmla="*/ 50 w 567"/>
                <a:gd name="T57" fmla="*/ 396 h 413"/>
                <a:gd name="T58" fmla="*/ 34 w 567"/>
                <a:gd name="T59" fmla="*/ 407 h 413"/>
                <a:gd name="T60" fmla="*/ 29 w 567"/>
                <a:gd name="T61" fmla="*/ 413 h 413"/>
                <a:gd name="T62" fmla="*/ 515 w 567"/>
                <a:gd name="T63" fmla="*/ 48 h 413"/>
                <a:gd name="T64" fmla="*/ 512 w 567"/>
                <a:gd name="T65" fmla="*/ 44 h 413"/>
                <a:gd name="T66" fmla="*/ 498 w 567"/>
                <a:gd name="T67" fmla="*/ 46 h 413"/>
                <a:gd name="T68" fmla="*/ 491 w 567"/>
                <a:gd name="T69" fmla="*/ 50 h 413"/>
                <a:gd name="T70" fmla="*/ 474 w 567"/>
                <a:gd name="T71" fmla="*/ 61 h 413"/>
                <a:gd name="T72" fmla="*/ 460 w 567"/>
                <a:gd name="T73" fmla="*/ 69 h 413"/>
                <a:gd name="T74" fmla="*/ 449 w 567"/>
                <a:gd name="T75" fmla="*/ 78 h 413"/>
                <a:gd name="T76" fmla="*/ 434 w 567"/>
                <a:gd name="T77" fmla="*/ 88 h 413"/>
                <a:gd name="T78" fmla="*/ 418 w 567"/>
                <a:gd name="T79" fmla="*/ 99 h 413"/>
                <a:gd name="T80" fmla="*/ 399 w 567"/>
                <a:gd name="T81" fmla="*/ 111 h 413"/>
                <a:gd name="T82" fmla="*/ 382 w 567"/>
                <a:gd name="T83" fmla="*/ 124 h 413"/>
                <a:gd name="T84" fmla="*/ 361 w 567"/>
                <a:gd name="T85" fmla="*/ 137 h 413"/>
                <a:gd name="T86" fmla="*/ 340 w 567"/>
                <a:gd name="T87" fmla="*/ 152 h 413"/>
                <a:gd name="T88" fmla="*/ 320 w 567"/>
                <a:gd name="T89" fmla="*/ 166 h 413"/>
                <a:gd name="T90" fmla="*/ 297 w 567"/>
                <a:gd name="T91" fmla="*/ 181 h 413"/>
                <a:gd name="T92" fmla="*/ 276 w 567"/>
                <a:gd name="T93" fmla="*/ 196 h 413"/>
                <a:gd name="T94" fmla="*/ 255 w 567"/>
                <a:gd name="T95" fmla="*/ 211 h 413"/>
                <a:gd name="T96" fmla="*/ 232 w 567"/>
                <a:gd name="T97" fmla="*/ 227 h 413"/>
                <a:gd name="T98" fmla="*/ 209 w 567"/>
                <a:gd name="T99" fmla="*/ 240 h 413"/>
                <a:gd name="T100" fmla="*/ 188 w 567"/>
                <a:gd name="T101" fmla="*/ 255 h 413"/>
                <a:gd name="T102" fmla="*/ 167 w 567"/>
                <a:gd name="T103" fmla="*/ 270 h 413"/>
                <a:gd name="T104" fmla="*/ 147 w 567"/>
                <a:gd name="T105" fmla="*/ 284 h 413"/>
                <a:gd name="T106" fmla="*/ 128 w 567"/>
                <a:gd name="T107" fmla="*/ 299 h 413"/>
                <a:gd name="T108" fmla="*/ 109 w 567"/>
                <a:gd name="T109" fmla="*/ 312 h 413"/>
                <a:gd name="T110" fmla="*/ 93 w 567"/>
                <a:gd name="T111" fmla="*/ 324 h 413"/>
                <a:gd name="T112" fmla="*/ 76 w 567"/>
                <a:gd name="T113" fmla="*/ 333 h 413"/>
                <a:gd name="T114" fmla="*/ 63 w 567"/>
                <a:gd name="T115" fmla="*/ 343 h 413"/>
                <a:gd name="T116" fmla="*/ 50 w 567"/>
                <a:gd name="T117" fmla="*/ 352 h 413"/>
                <a:gd name="T118" fmla="*/ 40 w 567"/>
                <a:gd name="T119" fmla="*/ 360 h 413"/>
                <a:gd name="T120" fmla="*/ 25 w 567"/>
                <a:gd name="T121" fmla="*/ 369 h 413"/>
                <a:gd name="T122" fmla="*/ 21 w 567"/>
                <a:gd name="T123" fmla="*/ 375 h 413"/>
                <a:gd name="T124" fmla="*/ 0 w 567"/>
                <a:gd name="T125" fmla="*/ 35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7" h="413">
                  <a:moveTo>
                    <a:pt x="0" y="356"/>
                  </a:moveTo>
                  <a:lnTo>
                    <a:pt x="546" y="0"/>
                  </a:lnTo>
                  <a:lnTo>
                    <a:pt x="550" y="2"/>
                  </a:lnTo>
                  <a:lnTo>
                    <a:pt x="557" y="10"/>
                  </a:lnTo>
                  <a:lnTo>
                    <a:pt x="563" y="17"/>
                  </a:lnTo>
                  <a:lnTo>
                    <a:pt x="567" y="25"/>
                  </a:lnTo>
                  <a:lnTo>
                    <a:pt x="563" y="25"/>
                  </a:lnTo>
                  <a:lnTo>
                    <a:pt x="557" y="31"/>
                  </a:lnTo>
                  <a:lnTo>
                    <a:pt x="550" y="35"/>
                  </a:lnTo>
                  <a:lnTo>
                    <a:pt x="540" y="44"/>
                  </a:lnTo>
                  <a:lnTo>
                    <a:pt x="532" y="46"/>
                  </a:lnTo>
                  <a:lnTo>
                    <a:pt x="525" y="52"/>
                  </a:lnTo>
                  <a:lnTo>
                    <a:pt x="519" y="57"/>
                  </a:lnTo>
                  <a:lnTo>
                    <a:pt x="512" y="63"/>
                  </a:lnTo>
                  <a:lnTo>
                    <a:pt x="504" y="69"/>
                  </a:lnTo>
                  <a:lnTo>
                    <a:pt x="496" y="76"/>
                  </a:lnTo>
                  <a:lnTo>
                    <a:pt x="487" y="82"/>
                  </a:lnTo>
                  <a:lnTo>
                    <a:pt x="479" y="90"/>
                  </a:lnTo>
                  <a:lnTo>
                    <a:pt x="468" y="95"/>
                  </a:lnTo>
                  <a:lnTo>
                    <a:pt x="458" y="103"/>
                  </a:lnTo>
                  <a:lnTo>
                    <a:pt x="447" y="109"/>
                  </a:lnTo>
                  <a:lnTo>
                    <a:pt x="437" y="116"/>
                  </a:lnTo>
                  <a:lnTo>
                    <a:pt x="426" y="124"/>
                  </a:lnTo>
                  <a:lnTo>
                    <a:pt x="415" y="133"/>
                  </a:lnTo>
                  <a:lnTo>
                    <a:pt x="403" y="141"/>
                  </a:lnTo>
                  <a:lnTo>
                    <a:pt x="392" y="151"/>
                  </a:lnTo>
                  <a:lnTo>
                    <a:pt x="378" y="158"/>
                  </a:lnTo>
                  <a:lnTo>
                    <a:pt x="367" y="168"/>
                  </a:lnTo>
                  <a:lnTo>
                    <a:pt x="356" y="175"/>
                  </a:lnTo>
                  <a:lnTo>
                    <a:pt x="344" y="185"/>
                  </a:lnTo>
                  <a:lnTo>
                    <a:pt x="331" y="192"/>
                  </a:lnTo>
                  <a:lnTo>
                    <a:pt x="318" y="204"/>
                  </a:lnTo>
                  <a:lnTo>
                    <a:pt x="306" y="211"/>
                  </a:lnTo>
                  <a:lnTo>
                    <a:pt x="293" y="223"/>
                  </a:lnTo>
                  <a:lnTo>
                    <a:pt x="280" y="230"/>
                  </a:lnTo>
                  <a:lnTo>
                    <a:pt x="268" y="240"/>
                  </a:lnTo>
                  <a:lnTo>
                    <a:pt x="255" y="247"/>
                  </a:lnTo>
                  <a:lnTo>
                    <a:pt x="244" y="257"/>
                  </a:lnTo>
                  <a:lnTo>
                    <a:pt x="230" y="265"/>
                  </a:lnTo>
                  <a:lnTo>
                    <a:pt x="219" y="274"/>
                  </a:lnTo>
                  <a:lnTo>
                    <a:pt x="205" y="282"/>
                  </a:lnTo>
                  <a:lnTo>
                    <a:pt x="196" y="291"/>
                  </a:lnTo>
                  <a:lnTo>
                    <a:pt x="183" y="299"/>
                  </a:lnTo>
                  <a:lnTo>
                    <a:pt x="171" y="306"/>
                  </a:lnTo>
                  <a:lnTo>
                    <a:pt x="162" y="314"/>
                  </a:lnTo>
                  <a:lnTo>
                    <a:pt x="150" y="324"/>
                  </a:lnTo>
                  <a:lnTo>
                    <a:pt x="139" y="329"/>
                  </a:lnTo>
                  <a:lnTo>
                    <a:pt x="129" y="337"/>
                  </a:lnTo>
                  <a:lnTo>
                    <a:pt x="120" y="344"/>
                  </a:lnTo>
                  <a:lnTo>
                    <a:pt x="110" y="352"/>
                  </a:lnTo>
                  <a:lnTo>
                    <a:pt x="101" y="358"/>
                  </a:lnTo>
                  <a:lnTo>
                    <a:pt x="91" y="363"/>
                  </a:lnTo>
                  <a:lnTo>
                    <a:pt x="82" y="369"/>
                  </a:lnTo>
                  <a:lnTo>
                    <a:pt x="76" y="375"/>
                  </a:lnTo>
                  <a:lnTo>
                    <a:pt x="69" y="381"/>
                  </a:lnTo>
                  <a:lnTo>
                    <a:pt x="61" y="386"/>
                  </a:lnTo>
                  <a:lnTo>
                    <a:pt x="55" y="390"/>
                  </a:lnTo>
                  <a:lnTo>
                    <a:pt x="50" y="396"/>
                  </a:lnTo>
                  <a:lnTo>
                    <a:pt x="40" y="401"/>
                  </a:lnTo>
                  <a:lnTo>
                    <a:pt x="34" y="407"/>
                  </a:lnTo>
                  <a:lnTo>
                    <a:pt x="31" y="411"/>
                  </a:lnTo>
                  <a:lnTo>
                    <a:pt x="29" y="413"/>
                  </a:lnTo>
                  <a:lnTo>
                    <a:pt x="29" y="392"/>
                  </a:lnTo>
                  <a:lnTo>
                    <a:pt x="515" y="48"/>
                  </a:lnTo>
                  <a:lnTo>
                    <a:pt x="513" y="46"/>
                  </a:lnTo>
                  <a:lnTo>
                    <a:pt x="512" y="44"/>
                  </a:lnTo>
                  <a:lnTo>
                    <a:pt x="506" y="44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1" y="50"/>
                  </a:lnTo>
                  <a:lnTo>
                    <a:pt x="483" y="55"/>
                  </a:lnTo>
                  <a:lnTo>
                    <a:pt x="474" y="61"/>
                  </a:lnTo>
                  <a:lnTo>
                    <a:pt x="466" y="65"/>
                  </a:lnTo>
                  <a:lnTo>
                    <a:pt x="460" y="69"/>
                  </a:lnTo>
                  <a:lnTo>
                    <a:pt x="455" y="73"/>
                  </a:lnTo>
                  <a:lnTo>
                    <a:pt x="449" y="78"/>
                  </a:lnTo>
                  <a:lnTo>
                    <a:pt x="441" y="82"/>
                  </a:lnTo>
                  <a:lnTo>
                    <a:pt x="434" y="88"/>
                  </a:lnTo>
                  <a:lnTo>
                    <a:pt x="426" y="93"/>
                  </a:lnTo>
                  <a:lnTo>
                    <a:pt x="418" y="99"/>
                  </a:lnTo>
                  <a:lnTo>
                    <a:pt x="409" y="105"/>
                  </a:lnTo>
                  <a:lnTo>
                    <a:pt x="399" y="111"/>
                  </a:lnTo>
                  <a:lnTo>
                    <a:pt x="390" y="116"/>
                  </a:lnTo>
                  <a:lnTo>
                    <a:pt x="382" y="124"/>
                  </a:lnTo>
                  <a:lnTo>
                    <a:pt x="371" y="130"/>
                  </a:lnTo>
                  <a:lnTo>
                    <a:pt x="361" y="137"/>
                  </a:lnTo>
                  <a:lnTo>
                    <a:pt x="350" y="143"/>
                  </a:lnTo>
                  <a:lnTo>
                    <a:pt x="340" y="152"/>
                  </a:lnTo>
                  <a:lnTo>
                    <a:pt x="329" y="158"/>
                  </a:lnTo>
                  <a:lnTo>
                    <a:pt x="320" y="166"/>
                  </a:lnTo>
                  <a:lnTo>
                    <a:pt x="308" y="173"/>
                  </a:lnTo>
                  <a:lnTo>
                    <a:pt x="297" y="181"/>
                  </a:lnTo>
                  <a:lnTo>
                    <a:pt x="285" y="187"/>
                  </a:lnTo>
                  <a:lnTo>
                    <a:pt x="276" y="196"/>
                  </a:lnTo>
                  <a:lnTo>
                    <a:pt x="264" y="204"/>
                  </a:lnTo>
                  <a:lnTo>
                    <a:pt x="255" y="211"/>
                  </a:lnTo>
                  <a:lnTo>
                    <a:pt x="244" y="219"/>
                  </a:lnTo>
                  <a:lnTo>
                    <a:pt x="232" y="227"/>
                  </a:lnTo>
                  <a:lnTo>
                    <a:pt x="221" y="232"/>
                  </a:lnTo>
                  <a:lnTo>
                    <a:pt x="209" y="240"/>
                  </a:lnTo>
                  <a:lnTo>
                    <a:pt x="200" y="247"/>
                  </a:lnTo>
                  <a:lnTo>
                    <a:pt x="188" y="255"/>
                  </a:lnTo>
                  <a:lnTo>
                    <a:pt x="179" y="263"/>
                  </a:lnTo>
                  <a:lnTo>
                    <a:pt x="167" y="270"/>
                  </a:lnTo>
                  <a:lnTo>
                    <a:pt x="158" y="278"/>
                  </a:lnTo>
                  <a:lnTo>
                    <a:pt x="147" y="284"/>
                  </a:lnTo>
                  <a:lnTo>
                    <a:pt x="137" y="291"/>
                  </a:lnTo>
                  <a:lnTo>
                    <a:pt x="128" y="299"/>
                  </a:lnTo>
                  <a:lnTo>
                    <a:pt x="118" y="305"/>
                  </a:lnTo>
                  <a:lnTo>
                    <a:pt x="109" y="312"/>
                  </a:lnTo>
                  <a:lnTo>
                    <a:pt x="101" y="316"/>
                  </a:lnTo>
                  <a:lnTo>
                    <a:pt x="93" y="324"/>
                  </a:lnTo>
                  <a:lnTo>
                    <a:pt x="84" y="329"/>
                  </a:lnTo>
                  <a:lnTo>
                    <a:pt x="76" y="333"/>
                  </a:lnTo>
                  <a:lnTo>
                    <a:pt x="69" y="337"/>
                  </a:lnTo>
                  <a:lnTo>
                    <a:pt x="63" y="343"/>
                  </a:lnTo>
                  <a:lnTo>
                    <a:pt x="55" y="346"/>
                  </a:lnTo>
                  <a:lnTo>
                    <a:pt x="50" y="352"/>
                  </a:lnTo>
                  <a:lnTo>
                    <a:pt x="44" y="356"/>
                  </a:lnTo>
                  <a:lnTo>
                    <a:pt x="40" y="360"/>
                  </a:lnTo>
                  <a:lnTo>
                    <a:pt x="31" y="365"/>
                  </a:lnTo>
                  <a:lnTo>
                    <a:pt x="25" y="369"/>
                  </a:lnTo>
                  <a:lnTo>
                    <a:pt x="21" y="373"/>
                  </a:lnTo>
                  <a:lnTo>
                    <a:pt x="21" y="375"/>
                  </a:lnTo>
                  <a:lnTo>
                    <a:pt x="0" y="356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8" name="Freeform 82"/>
            <p:cNvSpPr>
              <a:spLocks/>
            </p:cNvSpPr>
            <p:nvPr/>
          </p:nvSpPr>
          <p:spPr bwMode="auto">
            <a:xfrm>
              <a:off x="2916" y="2796"/>
              <a:ext cx="161" cy="24"/>
            </a:xfrm>
            <a:custGeom>
              <a:avLst/>
              <a:gdLst>
                <a:gd name="T0" fmla="*/ 0 w 324"/>
                <a:gd name="T1" fmla="*/ 19 h 50"/>
                <a:gd name="T2" fmla="*/ 12 w 324"/>
                <a:gd name="T3" fmla="*/ 25 h 50"/>
                <a:gd name="T4" fmla="*/ 25 w 324"/>
                <a:gd name="T5" fmla="*/ 33 h 50"/>
                <a:gd name="T6" fmla="*/ 44 w 324"/>
                <a:gd name="T7" fmla="*/ 38 h 50"/>
                <a:gd name="T8" fmla="*/ 63 w 324"/>
                <a:gd name="T9" fmla="*/ 42 h 50"/>
                <a:gd name="T10" fmla="*/ 76 w 324"/>
                <a:gd name="T11" fmla="*/ 44 h 50"/>
                <a:gd name="T12" fmla="*/ 92 w 324"/>
                <a:gd name="T13" fmla="*/ 46 h 50"/>
                <a:gd name="T14" fmla="*/ 111 w 324"/>
                <a:gd name="T15" fmla="*/ 48 h 50"/>
                <a:gd name="T16" fmla="*/ 130 w 324"/>
                <a:gd name="T17" fmla="*/ 50 h 50"/>
                <a:gd name="T18" fmla="*/ 151 w 324"/>
                <a:gd name="T19" fmla="*/ 50 h 50"/>
                <a:gd name="T20" fmla="*/ 173 w 324"/>
                <a:gd name="T21" fmla="*/ 48 h 50"/>
                <a:gd name="T22" fmla="*/ 194 w 324"/>
                <a:gd name="T23" fmla="*/ 46 h 50"/>
                <a:gd name="T24" fmla="*/ 213 w 324"/>
                <a:gd name="T25" fmla="*/ 44 h 50"/>
                <a:gd name="T26" fmla="*/ 230 w 324"/>
                <a:gd name="T27" fmla="*/ 40 h 50"/>
                <a:gd name="T28" fmla="*/ 246 w 324"/>
                <a:gd name="T29" fmla="*/ 38 h 50"/>
                <a:gd name="T30" fmla="*/ 261 w 324"/>
                <a:gd name="T31" fmla="*/ 36 h 50"/>
                <a:gd name="T32" fmla="*/ 278 w 324"/>
                <a:gd name="T33" fmla="*/ 34 h 50"/>
                <a:gd name="T34" fmla="*/ 297 w 324"/>
                <a:gd name="T35" fmla="*/ 31 h 50"/>
                <a:gd name="T36" fmla="*/ 310 w 324"/>
                <a:gd name="T37" fmla="*/ 27 h 50"/>
                <a:gd name="T38" fmla="*/ 322 w 324"/>
                <a:gd name="T39" fmla="*/ 23 h 50"/>
                <a:gd name="T40" fmla="*/ 322 w 324"/>
                <a:gd name="T41" fmla="*/ 8 h 50"/>
                <a:gd name="T42" fmla="*/ 312 w 324"/>
                <a:gd name="T43" fmla="*/ 12 h 50"/>
                <a:gd name="T44" fmla="*/ 301 w 324"/>
                <a:gd name="T45" fmla="*/ 14 h 50"/>
                <a:gd name="T46" fmla="*/ 287 w 324"/>
                <a:gd name="T47" fmla="*/ 17 h 50"/>
                <a:gd name="T48" fmla="*/ 270 w 324"/>
                <a:gd name="T49" fmla="*/ 19 h 50"/>
                <a:gd name="T50" fmla="*/ 251 w 324"/>
                <a:gd name="T51" fmla="*/ 25 h 50"/>
                <a:gd name="T52" fmla="*/ 230 w 324"/>
                <a:gd name="T53" fmla="*/ 29 h 50"/>
                <a:gd name="T54" fmla="*/ 208 w 324"/>
                <a:gd name="T55" fmla="*/ 31 h 50"/>
                <a:gd name="T56" fmla="*/ 192 w 324"/>
                <a:gd name="T57" fmla="*/ 31 h 50"/>
                <a:gd name="T58" fmla="*/ 181 w 324"/>
                <a:gd name="T59" fmla="*/ 33 h 50"/>
                <a:gd name="T60" fmla="*/ 168 w 324"/>
                <a:gd name="T61" fmla="*/ 33 h 50"/>
                <a:gd name="T62" fmla="*/ 154 w 324"/>
                <a:gd name="T63" fmla="*/ 34 h 50"/>
                <a:gd name="T64" fmla="*/ 141 w 324"/>
                <a:gd name="T65" fmla="*/ 34 h 50"/>
                <a:gd name="T66" fmla="*/ 128 w 324"/>
                <a:gd name="T67" fmla="*/ 34 h 50"/>
                <a:gd name="T68" fmla="*/ 114 w 324"/>
                <a:gd name="T69" fmla="*/ 33 h 50"/>
                <a:gd name="T70" fmla="*/ 101 w 324"/>
                <a:gd name="T71" fmla="*/ 33 h 50"/>
                <a:gd name="T72" fmla="*/ 88 w 324"/>
                <a:gd name="T73" fmla="*/ 31 h 50"/>
                <a:gd name="T74" fmla="*/ 73 w 324"/>
                <a:gd name="T75" fmla="*/ 29 h 50"/>
                <a:gd name="T76" fmla="*/ 61 w 324"/>
                <a:gd name="T77" fmla="*/ 25 h 50"/>
                <a:gd name="T78" fmla="*/ 48 w 324"/>
                <a:gd name="T79" fmla="*/ 21 h 50"/>
                <a:gd name="T80" fmla="*/ 35 w 324"/>
                <a:gd name="T81" fmla="*/ 17 h 50"/>
                <a:gd name="T82" fmla="*/ 23 w 324"/>
                <a:gd name="T83" fmla="*/ 12 h 50"/>
                <a:gd name="T84" fmla="*/ 0 w 324"/>
                <a:gd name="T85" fmla="*/ 0 h 50"/>
                <a:gd name="T86" fmla="*/ 0 w 324"/>
                <a:gd name="T87" fmla="*/ 1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4" h="50">
                  <a:moveTo>
                    <a:pt x="0" y="17"/>
                  </a:moveTo>
                  <a:lnTo>
                    <a:pt x="0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7" y="29"/>
                  </a:lnTo>
                  <a:lnTo>
                    <a:pt x="25" y="33"/>
                  </a:lnTo>
                  <a:lnTo>
                    <a:pt x="35" y="36"/>
                  </a:lnTo>
                  <a:lnTo>
                    <a:pt x="44" y="38"/>
                  </a:lnTo>
                  <a:lnTo>
                    <a:pt x="55" y="40"/>
                  </a:lnTo>
                  <a:lnTo>
                    <a:pt x="63" y="42"/>
                  </a:lnTo>
                  <a:lnTo>
                    <a:pt x="71" y="44"/>
                  </a:lnTo>
                  <a:lnTo>
                    <a:pt x="76" y="44"/>
                  </a:lnTo>
                  <a:lnTo>
                    <a:pt x="84" y="46"/>
                  </a:lnTo>
                  <a:lnTo>
                    <a:pt x="92" y="46"/>
                  </a:lnTo>
                  <a:lnTo>
                    <a:pt x="101" y="48"/>
                  </a:lnTo>
                  <a:lnTo>
                    <a:pt x="111" y="48"/>
                  </a:lnTo>
                  <a:lnTo>
                    <a:pt x="120" y="50"/>
                  </a:lnTo>
                  <a:lnTo>
                    <a:pt x="130" y="50"/>
                  </a:lnTo>
                  <a:lnTo>
                    <a:pt x="141" y="50"/>
                  </a:lnTo>
                  <a:lnTo>
                    <a:pt x="151" y="50"/>
                  </a:lnTo>
                  <a:lnTo>
                    <a:pt x="164" y="50"/>
                  </a:lnTo>
                  <a:lnTo>
                    <a:pt x="173" y="48"/>
                  </a:lnTo>
                  <a:lnTo>
                    <a:pt x="185" y="46"/>
                  </a:lnTo>
                  <a:lnTo>
                    <a:pt x="194" y="46"/>
                  </a:lnTo>
                  <a:lnTo>
                    <a:pt x="206" y="44"/>
                  </a:lnTo>
                  <a:lnTo>
                    <a:pt x="213" y="44"/>
                  </a:lnTo>
                  <a:lnTo>
                    <a:pt x="223" y="42"/>
                  </a:lnTo>
                  <a:lnTo>
                    <a:pt x="230" y="40"/>
                  </a:lnTo>
                  <a:lnTo>
                    <a:pt x="240" y="40"/>
                  </a:lnTo>
                  <a:lnTo>
                    <a:pt x="246" y="38"/>
                  </a:lnTo>
                  <a:lnTo>
                    <a:pt x="253" y="38"/>
                  </a:lnTo>
                  <a:lnTo>
                    <a:pt x="261" y="36"/>
                  </a:lnTo>
                  <a:lnTo>
                    <a:pt x="267" y="36"/>
                  </a:lnTo>
                  <a:lnTo>
                    <a:pt x="278" y="34"/>
                  </a:lnTo>
                  <a:lnTo>
                    <a:pt x="289" y="33"/>
                  </a:lnTo>
                  <a:lnTo>
                    <a:pt x="297" y="31"/>
                  </a:lnTo>
                  <a:lnTo>
                    <a:pt x="305" y="29"/>
                  </a:lnTo>
                  <a:lnTo>
                    <a:pt x="310" y="27"/>
                  </a:lnTo>
                  <a:lnTo>
                    <a:pt x="316" y="25"/>
                  </a:lnTo>
                  <a:lnTo>
                    <a:pt x="322" y="23"/>
                  </a:lnTo>
                  <a:lnTo>
                    <a:pt x="324" y="23"/>
                  </a:lnTo>
                  <a:lnTo>
                    <a:pt x="322" y="8"/>
                  </a:lnTo>
                  <a:lnTo>
                    <a:pt x="318" y="8"/>
                  </a:lnTo>
                  <a:lnTo>
                    <a:pt x="312" y="12"/>
                  </a:lnTo>
                  <a:lnTo>
                    <a:pt x="306" y="12"/>
                  </a:lnTo>
                  <a:lnTo>
                    <a:pt x="301" y="14"/>
                  </a:lnTo>
                  <a:lnTo>
                    <a:pt x="295" y="14"/>
                  </a:lnTo>
                  <a:lnTo>
                    <a:pt x="287" y="17"/>
                  </a:lnTo>
                  <a:lnTo>
                    <a:pt x="278" y="17"/>
                  </a:lnTo>
                  <a:lnTo>
                    <a:pt x="270" y="19"/>
                  </a:lnTo>
                  <a:lnTo>
                    <a:pt x="261" y="23"/>
                  </a:lnTo>
                  <a:lnTo>
                    <a:pt x="251" y="25"/>
                  </a:lnTo>
                  <a:lnTo>
                    <a:pt x="240" y="25"/>
                  </a:lnTo>
                  <a:lnTo>
                    <a:pt x="230" y="29"/>
                  </a:lnTo>
                  <a:lnTo>
                    <a:pt x="219" y="29"/>
                  </a:lnTo>
                  <a:lnTo>
                    <a:pt x="208" y="31"/>
                  </a:lnTo>
                  <a:lnTo>
                    <a:pt x="200" y="31"/>
                  </a:lnTo>
                  <a:lnTo>
                    <a:pt x="192" y="31"/>
                  </a:lnTo>
                  <a:lnTo>
                    <a:pt x="187" y="31"/>
                  </a:lnTo>
                  <a:lnTo>
                    <a:pt x="181" y="33"/>
                  </a:lnTo>
                  <a:lnTo>
                    <a:pt x="173" y="33"/>
                  </a:lnTo>
                  <a:lnTo>
                    <a:pt x="168" y="33"/>
                  </a:lnTo>
                  <a:lnTo>
                    <a:pt x="160" y="33"/>
                  </a:lnTo>
                  <a:lnTo>
                    <a:pt x="154" y="34"/>
                  </a:lnTo>
                  <a:lnTo>
                    <a:pt x="149" y="34"/>
                  </a:lnTo>
                  <a:lnTo>
                    <a:pt x="141" y="34"/>
                  </a:lnTo>
                  <a:lnTo>
                    <a:pt x="133" y="34"/>
                  </a:lnTo>
                  <a:lnTo>
                    <a:pt x="128" y="34"/>
                  </a:lnTo>
                  <a:lnTo>
                    <a:pt x="120" y="33"/>
                  </a:lnTo>
                  <a:lnTo>
                    <a:pt x="114" y="33"/>
                  </a:lnTo>
                  <a:lnTo>
                    <a:pt x="107" y="33"/>
                  </a:lnTo>
                  <a:lnTo>
                    <a:pt x="101" y="33"/>
                  </a:lnTo>
                  <a:lnTo>
                    <a:pt x="94" y="31"/>
                  </a:lnTo>
                  <a:lnTo>
                    <a:pt x="88" y="31"/>
                  </a:lnTo>
                  <a:lnTo>
                    <a:pt x="80" y="29"/>
                  </a:lnTo>
                  <a:lnTo>
                    <a:pt x="73" y="29"/>
                  </a:lnTo>
                  <a:lnTo>
                    <a:pt x="67" y="25"/>
                  </a:lnTo>
                  <a:lnTo>
                    <a:pt x="61" y="25"/>
                  </a:lnTo>
                  <a:lnTo>
                    <a:pt x="54" y="23"/>
                  </a:lnTo>
                  <a:lnTo>
                    <a:pt x="48" y="21"/>
                  </a:lnTo>
                  <a:lnTo>
                    <a:pt x="40" y="19"/>
                  </a:lnTo>
                  <a:lnTo>
                    <a:pt x="35" y="17"/>
                  </a:lnTo>
                  <a:lnTo>
                    <a:pt x="29" y="14"/>
                  </a:lnTo>
                  <a:lnTo>
                    <a:pt x="23" y="12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9" name="Freeform 83"/>
            <p:cNvSpPr>
              <a:spLocks/>
            </p:cNvSpPr>
            <p:nvPr/>
          </p:nvSpPr>
          <p:spPr bwMode="auto">
            <a:xfrm>
              <a:off x="2905" y="2810"/>
              <a:ext cx="184" cy="27"/>
            </a:xfrm>
            <a:custGeom>
              <a:avLst/>
              <a:gdLst>
                <a:gd name="T0" fmla="*/ 2 w 367"/>
                <a:gd name="T1" fmla="*/ 11 h 55"/>
                <a:gd name="T2" fmla="*/ 16 w 367"/>
                <a:gd name="T3" fmla="*/ 21 h 55"/>
                <a:gd name="T4" fmla="*/ 35 w 367"/>
                <a:gd name="T5" fmla="*/ 28 h 55"/>
                <a:gd name="T6" fmla="*/ 50 w 367"/>
                <a:gd name="T7" fmla="*/ 36 h 55"/>
                <a:gd name="T8" fmla="*/ 65 w 367"/>
                <a:gd name="T9" fmla="*/ 40 h 55"/>
                <a:gd name="T10" fmla="*/ 78 w 367"/>
                <a:gd name="T11" fmla="*/ 43 h 55"/>
                <a:gd name="T12" fmla="*/ 94 w 367"/>
                <a:gd name="T13" fmla="*/ 47 h 55"/>
                <a:gd name="T14" fmla="*/ 111 w 367"/>
                <a:gd name="T15" fmla="*/ 49 h 55"/>
                <a:gd name="T16" fmla="*/ 132 w 367"/>
                <a:gd name="T17" fmla="*/ 53 h 55"/>
                <a:gd name="T18" fmla="*/ 153 w 367"/>
                <a:gd name="T19" fmla="*/ 53 h 55"/>
                <a:gd name="T20" fmla="*/ 173 w 367"/>
                <a:gd name="T21" fmla="*/ 53 h 55"/>
                <a:gd name="T22" fmla="*/ 196 w 367"/>
                <a:gd name="T23" fmla="*/ 53 h 55"/>
                <a:gd name="T24" fmla="*/ 217 w 367"/>
                <a:gd name="T25" fmla="*/ 49 h 55"/>
                <a:gd name="T26" fmla="*/ 238 w 367"/>
                <a:gd name="T27" fmla="*/ 47 h 55"/>
                <a:gd name="T28" fmla="*/ 257 w 367"/>
                <a:gd name="T29" fmla="*/ 45 h 55"/>
                <a:gd name="T30" fmla="*/ 272 w 367"/>
                <a:gd name="T31" fmla="*/ 43 h 55"/>
                <a:gd name="T32" fmla="*/ 288 w 367"/>
                <a:gd name="T33" fmla="*/ 40 h 55"/>
                <a:gd name="T34" fmla="*/ 303 w 367"/>
                <a:gd name="T35" fmla="*/ 40 h 55"/>
                <a:gd name="T36" fmla="*/ 316 w 367"/>
                <a:gd name="T37" fmla="*/ 38 h 55"/>
                <a:gd name="T38" fmla="*/ 331 w 367"/>
                <a:gd name="T39" fmla="*/ 36 h 55"/>
                <a:gd name="T40" fmla="*/ 348 w 367"/>
                <a:gd name="T41" fmla="*/ 32 h 55"/>
                <a:gd name="T42" fmla="*/ 364 w 367"/>
                <a:gd name="T43" fmla="*/ 28 h 55"/>
                <a:gd name="T44" fmla="*/ 360 w 367"/>
                <a:gd name="T45" fmla="*/ 15 h 55"/>
                <a:gd name="T46" fmla="*/ 348 w 367"/>
                <a:gd name="T47" fmla="*/ 17 h 55"/>
                <a:gd name="T48" fmla="*/ 337 w 367"/>
                <a:gd name="T49" fmla="*/ 21 h 55"/>
                <a:gd name="T50" fmla="*/ 322 w 367"/>
                <a:gd name="T51" fmla="*/ 23 h 55"/>
                <a:gd name="T52" fmla="*/ 305 w 367"/>
                <a:gd name="T53" fmla="*/ 26 h 55"/>
                <a:gd name="T54" fmla="*/ 284 w 367"/>
                <a:gd name="T55" fmla="*/ 32 h 55"/>
                <a:gd name="T56" fmla="*/ 259 w 367"/>
                <a:gd name="T57" fmla="*/ 36 h 55"/>
                <a:gd name="T58" fmla="*/ 234 w 367"/>
                <a:gd name="T59" fmla="*/ 38 h 55"/>
                <a:gd name="T60" fmla="*/ 219 w 367"/>
                <a:gd name="T61" fmla="*/ 38 h 55"/>
                <a:gd name="T62" fmla="*/ 206 w 367"/>
                <a:gd name="T63" fmla="*/ 40 h 55"/>
                <a:gd name="T64" fmla="*/ 192 w 367"/>
                <a:gd name="T65" fmla="*/ 40 h 55"/>
                <a:gd name="T66" fmla="*/ 179 w 367"/>
                <a:gd name="T67" fmla="*/ 40 h 55"/>
                <a:gd name="T68" fmla="*/ 164 w 367"/>
                <a:gd name="T69" fmla="*/ 40 h 55"/>
                <a:gd name="T70" fmla="*/ 149 w 367"/>
                <a:gd name="T71" fmla="*/ 40 h 55"/>
                <a:gd name="T72" fmla="*/ 135 w 367"/>
                <a:gd name="T73" fmla="*/ 38 h 55"/>
                <a:gd name="T74" fmla="*/ 120 w 367"/>
                <a:gd name="T75" fmla="*/ 38 h 55"/>
                <a:gd name="T76" fmla="*/ 105 w 367"/>
                <a:gd name="T77" fmla="*/ 34 h 55"/>
                <a:gd name="T78" fmla="*/ 92 w 367"/>
                <a:gd name="T79" fmla="*/ 32 h 55"/>
                <a:gd name="T80" fmla="*/ 76 w 367"/>
                <a:gd name="T81" fmla="*/ 26 h 55"/>
                <a:gd name="T82" fmla="*/ 63 w 367"/>
                <a:gd name="T83" fmla="*/ 23 h 55"/>
                <a:gd name="T84" fmla="*/ 50 w 367"/>
                <a:gd name="T85" fmla="*/ 17 h 55"/>
                <a:gd name="T86" fmla="*/ 35 w 367"/>
                <a:gd name="T87" fmla="*/ 13 h 55"/>
                <a:gd name="T88" fmla="*/ 21 w 367"/>
                <a:gd name="T89" fmla="*/ 5 h 55"/>
                <a:gd name="T90" fmla="*/ 10 w 367"/>
                <a:gd name="T91" fmla="*/ 0 h 55"/>
                <a:gd name="T92" fmla="*/ 0 w 367"/>
                <a:gd name="T93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7" h="55">
                  <a:moveTo>
                    <a:pt x="0" y="9"/>
                  </a:moveTo>
                  <a:lnTo>
                    <a:pt x="2" y="11"/>
                  </a:lnTo>
                  <a:lnTo>
                    <a:pt x="10" y="17"/>
                  </a:lnTo>
                  <a:lnTo>
                    <a:pt x="16" y="21"/>
                  </a:lnTo>
                  <a:lnTo>
                    <a:pt x="23" y="24"/>
                  </a:lnTo>
                  <a:lnTo>
                    <a:pt x="35" y="28"/>
                  </a:lnTo>
                  <a:lnTo>
                    <a:pt x="46" y="36"/>
                  </a:lnTo>
                  <a:lnTo>
                    <a:pt x="50" y="36"/>
                  </a:lnTo>
                  <a:lnTo>
                    <a:pt x="57" y="38"/>
                  </a:lnTo>
                  <a:lnTo>
                    <a:pt x="65" y="40"/>
                  </a:lnTo>
                  <a:lnTo>
                    <a:pt x="71" y="43"/>
                  </a:lnTo>
                  <a:lnTo>
                    <a:pt x="78" y="43"/>
                  </a:lnTo>
                  <a:lnTo>
                    <a:pt x="86" y="47"/>
                  </a:lnTo>
                  <a:lnTo>
                    <a:pt x="94" y="47"/>
                  </a:lnTo>
                  <a:lnTo>
                    <a:pt x="103" y="49"/>
                  </a:lnTo>
                  <a:lnTo>
                    <a:pt x="111" y="49"/>
                  </a:lnTo>
                  <a:lnTo>
                    <a:pt x="120" y="51"/>
                  </a:lnTo>
                  <a:lnTo>
                    <a:pt x="132" y="53"/>
                  </a:lnTo>
                  <a:lnTo>
                    <a:pt x="141" y="53"/>
                  </a:lnTo>
                  <a:lnTo>
                    <a:pt x="153" y="53"/>
                  </a:lnTo>
                  <a:lnTo>
                    <a:pt x="162" y="53"/>
                  </a:lnTo>
                  <a:lnTo>
                    <a:pt x="173" y="53"/>
                  </a:lnTo>
                  <a:lnTo>
                    <a:pt x="187" y="55"/>
                  </a:lnTo>
                  <a:lnTo>
                    <a:pt x="196" y="53"/>
                  </a:lnTo>
                  <a:lnTo>
                    <a:pt x="208" y="53"/>
                  </a:lnTo>
                  <a:lnTo>
                    <a:pt x="217" y="49"/>
                  </a:lnTo>
                  <a:lnTo>
                    <a:pt x="229" y="49"/>
                  </a:lnTo>
                  <a:lnTo>
                    <a:pt x="238" y="47"/>
                  </a:lnTo>
                  <a:lnTo>
                    <a:pt x="248" y="47"/>
                  </a:lnTo>
                  <a:lnTo>
                    <a:pt x="257" y="45"/>
                  </a:lnTo>
                  <a:lnTo>
                    <a:pt x="267" y="45"/>
                  </a:lnTo>
                  <a:lnTo>
                    <a:pt x="272" y="43"/>
                  </a:lnTo>
                  <a:lnTo>
                    <a:pt x="282" y="43"/>
                  </a:lnTo>
                  <a:lnTo>
                    <a:pt x="288" y="40"/>
                  </a:lnTo>
                  <a:lnTo>
                    <a:pt x="297" y="40"/>
                  </a:lnTo>
                  <a:lnTo>
                    <a:pt x="303" y="40"/>
                  </a:lnTo>
                  <a:lnTo>
                    <a:pt x="310" y="38"/>
                  </a:lnTo>
                  <a:lnTo>
                    <a:pt x="316" y="38"/>
                  </a:lnTo>
                  <a:lnTo>
                    <a:pt x="322" y="38"/>
                  </a:lnTo>
                  <a:lnTo>
                    <a:pt x="331" y="36"/>
                  </a:lnTo>
                  <a:lnTo>
                    <a:pt x="341" y="34"/>
                  </a:lnTo>
                  <a:lnTo>
                    <a:pt x="348" y="32"/>
                  </a:lnTo>
                  <a:lnTo>
                    <a:pt x="356" y="30"/>
                  </a:lnTo>
                  <a:lnTo>
                    <a:pt x="364" y="28"/>
                  </a:lnTo>
                  <a:lnTo>
                    <a:pt x="367" y="28"/>
                  </a:lnTo>
                  <a:lnTo>
                    <a:pt x="360" y="15"/>
                  </a:lnTo>
                  <a:lnTo>
                    <a:pt x="356" y="15"/>
                  </a:lnTo>
                  <a:lnTo>
                    <a:pt x="348" y="17"/>
                  </a:lnTo>
                  <a:lnTo>
                    <a:pt x="343" y="17"/>
                  </a:lnTo>
                  <a:lnTo>
                    <a:pt x="337" y="21"/>
                  </a:lnTo>
                  <a:lnTo>
                    <a:pt x="329" y="21"/>
                  </a:lnTo>
                  <a:lnTo>
                    <a:pt x="322" y="23"/>
                  </a:lnTo>
                  <a:lnTo>
                    <a:pt x="314" y="24"/>
                  </a:lnTo>
                  <a:lnTo>
                    <a:pt x="305" y="26"/>
                  </a:lnTo>
                  <a:lnTo>
                    <a:pt x="293" y="28"/>
                  </a:lnTo>
                  <a:lnTo>
                    <a:pt x="284" y="32"/>
                  </a:lnTo>
                  <a:lnTo>
                    <a:pt x="270" y="32"/>
                  </a:lnTo>
                  <a:lnTo>
                    <a:pt x="259" y="36"/>
                  </a:lnTo>
                  <a:lnTo>
                    <a:pt x="246" y="36"/>
                  </a:lnTo>
                  <a:lnTo>
                    <a:pt x="234" y="38"/>
                  </a:lnTo>
                  <a:lnTo>
                    <a:pt x="227" y="38"/>
                  </a:lnTo>
                  <a:lnTo>
                    <a:pt x="219" y="38"/>
                  </a:lnTo>
                  <a:lnTo>
                    <a:pt x="213" y="38"/>
                  </a:lnTo>
                  <a:lnTo>
                    <a:pt x="206" y="40"/>
                  </a:lnTo>
                  <a:lnTo>
                    <a:pt x="200" y="40"/>
                  </a:lnTo>
                  <a:lnTo>
                    <a:pt x="192" y="40"/>
                  </a:lnTo>
                  <a:lnTo>
                    <a:pt x="185" y="40"/>
                  </a:lnTo>
                  <a:lnTo>
                    <a:pt x="179" y="40"/>
                  </a:lnTo>
                  <a:lnTo>
                    <a:pt x="170" y="40"/>
                  </a:lnTo>
                  <a:lnTo>
                    <a:pt x="164" y="40"/>
                  </a:lnTo>
                  <a:lnTo>
                    <a:pt x="156" y="40"/>
                  </a:lnTo>
                  <a:lnTo>
                    <a:pt x="149" y="40"/>
                  </a:lnTo>
                  <a:lnTo>
                    <a:pt x="141" y="38"/>
                  </a:lnTo>
                  <a:lnTo>
                    <a:pt x="135" y="38"/>
                  </a:lnTo>
                  <a:lnTo>
                    <a:pt x="128" y="38"/>
                  </a:lnTo>
                  <a:lnTo>
                    <a:pt x="120" y="38"/>
                  </a:lnTo>
                  <a:lnTo>
                    <a:pt x="113" y="36"/>
                  </a:lnTo>
                  <a:lnTo>
                    <a:pt x="105" y="34"/>
                  </a:lnTo>
                  <a:lnTo>
                    <a:pt x="97" y="32"/>
                  </a:lnTo>
                  <a:lnTo>
                    <a:pt x="92" y="32"/>
                  </a:lnTo>
                  <a:lnTo>
                    <a:pt x="84" y="28"/>
                  </a:lnTo>
                  <a:lnTo>
                    <a:pt x="76" y="26"/>
                  </a:lnTo>
                  <a:lnTo>
                    <a:pt x="71" y="24"/>
                  </a:lnTo>
                  <a:lnTo>
                    <a:pt x="63" y="23"/>
                  </a:lnTo>
                  <a:lnTo>
                    <a:pt x="56" y="21"/>
                  </a:lnTo>
                  <a:lnTo>
                    <a:pt x="50" y="17"/>
                  </a:lnTo>
                  <a:lnTo>
                    <a:pt x="42" y="15"/>
                  </a:lnTo>
                  <a:lnTo>
                    <a:pt x="35" y="13"/>
                  </a:lnTo>
                  <a:lnTo>
                    <a:pt x="29" y="9"/>
                  </a:lnTo>
                  <a:lnTo>
                    <a:pt x="21" y="5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84" name="Freeform 88"/>
            <p:cNvSpPr>
              <a:spLocks/>
            </p:cNvSpPr>
            <p:nvPr/>
          </p:nvSpPr>
          <p:spPr bwMode="auto">
            <a:xfrm>
              <a:off x="3196" y="2336"/>
              <a:ext cx="64" cy="130"/>
            </a:xfrm>
            <a:custGeom>
              <a:avLst/>
              <a:gdLst>
                <a:gd name="T0" fmla="*/ 57 w 128"/>
                <a:gd name="T1" fmla="*/ 76 h 261"/>
                <a:gd name="T2" fmla="*/ 53 w 128"/>
                <a:gd name="T3" fmla="*/ 74 h 261"/>
                <a:gd name="T4" fmla="*/ 50 w 128"/>
                <a:gd name="T5" fmla="*/ 69 h 261"/>
                <a:gd name="T6" fmla="*/ 52 w 128"/>
                <a:gd name="T7" fmla="*/ 57 h 261"/>
                <a:gd name="T8" fmla="*/ 57 w 128"/>
                <a:gd name="T9" fmla="*/ 55 h 261"/>
                <a:gd name="T10" fmla="*/ 65 w 128"/>
                <a:gd name="T11" fmla="*/ 57 h 261"/>
                <a:gd name="T12" fmla="*/ 69 w 128"/>
                <a:gd name="T13" fmla="*/ 67 h 261"/>
                <a:gd name="T14" fmla="*/ 63 w 128"/>
                <a:gd name="T15" fmla="*/ 74 h 261"/>
                <a:gd name="T16" fmla="*/ 61 w 128"/>
                <a:gd name="T17" fmla="*/ 76 h 261"/>
                <a:gd name="T18" fmla="*/ 61 w 128"/>
                <a:gd name="T19" fmla="*/ 120 h 261"/>
                <a:gd name="T20" fmla="*/ 107 w 128"/>
                <a:gd name="T21" fmla="*/ 25 h 261"/>
                <a:gd name="T22" fmla="*/ 105 w 128"/>
                <a:gd name="T23" fmla="*/ 23 h 261"/>
                <a:gd name="T24" fmla="*/ 101 w 128"/>
                <a:gd name="T25" fmla="*/ 21 h 261"/>
                <a:gd name="T26" fmla="*/ 99 w 128"/>
                <a:gd name="T27" fmla="*/ 15 h 261"/>
                <a:gd name="T28" fmla="*/ 101 w 128"/>
                <a:gd name="T29" fmla="*/ 12 h 261"/>
                <a:gd name="T30" fmla="*/ 101 w 128"/>
                <a:gd name="T31" fmla="*/ 4 h 261"/>
                <a:gd name="T32" fmla="*/ 107 w 128"/>
                <a:gd name="T33" fmla="*/ 2 h 261"/>
                <a:gd name="T34" fmla="*/ 112 w 128"/>
                <a:gd name="T35" fmla="*/ 0 h 261"/>
                <a:gd name="T36" fmla="*/ 122 w 128"/>
                <a:gd name="T37" fmla="*/ 2 h 261"/>
                <a:gd name="T38" fmla="*/ 126 w 128"/>
                <a:gd name="T39" fmla="*/ 4 h 261"/>
                <a:gd name="T40" fmla="*/ 128 w 128"/>
                <a:gd name="T41" fmla="*/ 10 h 261"/>
                <a:gd name="T42" fmla="*/ 128 w 128"/>
                <a:gd name="T43" fmla="*/ 15 h 261"/>
                <a:gd name="T44" fmla="*/ 128 w 128"/>
                <a:gd name="T45" fmla="*/ 21 h 261"/>
                <a:gd name="T46" fmla="*/ 122 w 128"/>
                <a:gd name="T47" fmla="*/ 25 h 261"/>
                <a:gd name="T48" fmla="*/ 114 w 128"/>
                <a:gd name="T49" fmla="*/ 27 h 261"/>
                <a:gd name="T50" fmla="*/ 65 w 128"/>
                <a:gd name="T51" fmla="*/ 122 h 261"/>
                <a:gd name="T52" fmla="*/ 101 w 128"/>
                <a:gd name="T53" fmla="*/ 116 h 261"/>
                <a:gd name="T54" fmla="*/ 99 w 128"/>
                <a:gd name="T55" fmla="*/ 126 h 261"/>
                <a:gd name="T56" fmla="*/ 63 w 128"/>
                <a:gd name="T57" fmla="*/ 133 h 261"/>
                <a:gd name="T58" fmla="*/ 114 w 128"/>
                <a:gd name="T59" fmla="*/ 213 h 261"/>
                <a:gd name="T60" fmla="*/ 110 w 128"/>
                <a:gd name="T61" fmla="*/ 219 h 261"/>
                <a:gd name="T62" fmla="*/ 61 w 128"/>
                <a:gd name="T63" fmla="*/ 135 h 261"/>
                <a:gd name="T64" fmla="*/ 57 w 128"/>
                <a:gd name="T65" fmla="*/ 236 h 261"/>
                <a:gd name="T66" fmla="*/ 59 w 128"/>
                <a:gd name="T67" fmla="*/ 236 h 261"/>
                <a:gd name="T68" fmla="*/ 63 w 128"/>
                <a:gd name="T69" fmla="*/ 240 h 261"/>
                <a:gd name="T70" fmla="*/ 69 w 128"/>
                <a:gd name="T71" fmla="*/ 242 h 261"/>
                <a:gd name="T72" fmla="*/ 71 w 128"/>
                <a:gd name="T73" fmla="*/ 251 h 261"/>
                <a:gd name="T74" fmla="*/ 67 w 128"/>
                <a:gd name="T75" fmla="*/ 257 h 261"/>
                <a:gd name="T76" fmla="*/ 61 w 128"/>
                <a:gd name="T77" fmla="*/ 261 h 261"/>
                <a:gd name="T78" fmla="*/ 52 w 128"/>
                <a:gd name="T79" fmla="*/ 259 h 261"/>
                <a:gd name="T80" fmla="*/ 50 w 128"/>
                <a:gd name="T81" fmla="*/ 251 h 261"/>
                <a:gd name="T82" fmla="*/ 50 w 128"/>
                <a:gd name="T83" fmla="*/ 242 h 261"/>
                <a:gd name="T84" fmla="*/ 53 w 128"/>
                <a:gd name="T85" fmla="*/ 236 h 261"/>
                <a:gd name="T86" fmla="*/ 55 w 128"/>
                <a:gd name="T87" fmla="*/ 236 h 261"/>
                <a:gd name="T88" fmla="*/ 57 w 128"/>
                <a:gd name="T89" fmla="*/ 236 h 261"/>
                <a:gd name="T90" fmla="*/ 50 w 128"/>
                <a:gd name="T91" fmla="*/ 150 h 261"/>
                <a:gd name="T92" fmla="*/ 2 w 128"/>
                <a:gd name="T93" fmla="*/ 245 h 261"/>
                <a:gd name="T94" fmla="*/ 0 w 128"/>
                <a:gd name="T95" fmla="*/ 242 h 261"/>
                <a:gd name="T96" fmla="*/ 55 w 128"/>
                <a:gd name="T97" fmla="*/ 133 h 261"/>
                <a:gd name="T98" fmla="*/ 25 w 128"/>
                <a:gd name="T99" fmla="*/ 143 h 261"/>
                <a:gd name="T100" fmla="*/ 25 w 128"/>
                <a:gd name="T101" fmla="*/ 135 h 261"/>
                <a:gd name="T102" fmla="*/ 55 w 128"/>
                <a:gd name="T103" fmla="*/ 126 h 261"/>
                <a:gd name="T104" fmla="*/ 17 w 128"/>
                <a:gd name="T105" fmla="*/ 63 h 261"/>
                <a:gd name="T106" fmla="*/ 17 w 128"/>
                <a:gd name="T107" fmla="*/ 59 h 261"/>
                <a:gd name="T108" fmla="*/ 21 w 128"/>
                <a:gd name="T109" fmla="*/ 59 h 261"/>
                <a:gd name="T110" fmla="*/ 57 w 128"/>
                <a:gd name="T111" fmla="*/ 122 h 261"/>
                <a:gd name="T112" fmla="*/ 57 w 128"/>
                <a:gd name="T113" fmla="*/ 76 h 261"/>
                <a:gd name="T114" fmla="*/ 57 w 128"/>
                <a:gd name="T115" fmla="*/ 76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8" h="261">
                  <a:moveTo>
                    <a:pt x="57" y="76"/>
                  </a:moveTo>
                  <a:lnTo>
                    <a:pt x="53" y="74"/>
                  </a:lnTo>
                  <a:lnTo>
                    <a:pt x="50" y="69"/>
                  </a:lnTo>
                  <a:lnTo>
                    <a:pt x="52" y="57"/>
                  </a:lnTo>
                  <a:lnTo>
                    <a:pt x="57" y="55"/>
                  </a:lnTo>
                  <a:lnTo>
                    <a:pt x="65" y="57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6"/>
                  </a:lnTo>
                  <a:lnTo>
                    <a:pt x="61" y="120"/>
                  </a:lnTo>
                  <a:lnTo>
                    <a:pt x="107" y="25"/>
                  </a:lnTo>
                  <a:lnTo>
                    <a:pt x="105" y="23"/>
                  </a:lnTo>
                  <a:lnTo>
                    <a:pt x="101" y="21"/>
                  </a:lnTo>
                  <a:lnTo>
                    <a:pt x="99" y="15"/>
                  </a:lnTo>
                  <a:lnTo>
                    <a:pt x="101" y="12"/>
                  </a:lnTo>
                  <a:lnTo>
                    <a:pt x="101" y="4"/>
                  </a:lnTo>
                  <a:lnTo>
                    <a:pt x="107" y="2"/>
                  </a:lnTo>
                  <a:lnTo>
                    <a:pt x="112" y="0"/>
                  </a:lnTo>
                  <a:lnTo>
                    <a:pt x="122" y="2"/>
                  </a:lnTo>
                  <a:lnTo>
                    <a:pt x="126" y="4"/>
                  </a:lnTo>
                  <a:lnTo>
                    <a:pt x="128" y="10"/>
                  </a:lnTo>
                  <a:lnTo>
                    <a:pt x="128" y="15"/>
                  </a:lnTo>
                  <a:lnTo>
                    <a:pt x="128" y="21"/>
                  </a:lnTo>
                  <a:lnTo>
                    <a:pt x="122" y="25"/>
                  </a:lnTo>
                  <a:lnTo>
                    <a:pt x="114" y="27"/>
                  </a:lnTo>
                  <a:lnTo>
                    <a:pt x="65" y="122"/>
                  </a:lnTo>
                  <a:lnTo>
                    <a:pt x="101" y="116"/>
                  </a:lnTo>
                  <a:lnTo>
                    <a:pt x="99" y="126"/>
                  </a:lnTo>
                  <a:lnTo>
                    <a:pt x="63" y="133"/>
                  </a:lnTo>
                  <a:lnTo>
                    <a:pt x="114" y="213"/>
                  </a:lnTo>
                  <a:lnTo>
                    <a:pt x="110" y="219"/>
                  </a:lnTo>
                  <a:lnTo>
                    <a:pt x="61" y="135"/>
                  </a:lnTo>
                  <a:lnTo>
                    <a:pt x="57" y="236"/>
                  </a:lnTo>
                  <a:lnTo>
                    <a:pt x="59" y="236"/>
                  </a:lnTo>
                  <a:lnTo>
                    <a:pt x="63" y="240"/>
                  </a:lnTo>
                  <a:lnTo>
                    <a:pt x="69" y="242"/>
                  </a:lnTo>
                  <a:lnTo>
                    <a:pt x="71" y="251"/>
                  </a:lnTo>
                  <a:lnTo>
                    <a:pt x="67" y="257"/>
                  </a:lnTo>
                  <a:lnTo>
                    <a:pt x="61" y="261"/>
                  </a:lnTo>
                  <a:lnTo>
                    <a:pt x="52" y="259"/>
                  </a:lnTo>
                  <a:lnTo>
                    <a:pt x="50" y="251"/>
                  </a:lnTo>
                  <a:lnTo>
                    <a:pt x="50" y="242"/>
                  </a:lnTo>
                  <a:lnTo>
                    <a:pt x="53" y="236"/>
                  </a:lnTo>
                  <a:lnTo>
                    <a:pt x="55" y="236"/>
                  </a:lnTo>
                  <a:lnTo>
                    <a:pt x="57" y="236"/>
                  </a:lnTo>
                  <a:lnTo>
                    <a:pt x="50" y="150"/>
                  </a:lnTo>
                  <a:lnTo>
                    <a:pt x="2" y="245"/>
                  </a:lnTo>
                  <a:lnTo>
                    <a:pt x="0" y="242"/>
                  </a:lnTo>
                  <a:lnTo>
                    <a:pt x="55" y="133"/>
                  </a:lnTo>
                  <a:lnTo>
                    <a:pt x="25" y="143"/>
                  </a:lnTo>
                  <a:lnTo>
                    <a:pt x="25" y="135"/>
                  </a:lnTo>
                  <a:lnTo>
                    <a:pt x="55" y="126"/>
                  </a:lnTo>
                  <a:lnTo>
                    <a:pt x="17" y="63"/>
                  </a:lnTo>
                  <a:lnTo>
                    <a:pt x="17" y="59"/>
                  </a:lnTo>
                  <a:lnTo>
                    <a:pt x="21" y="59"/>
                  </a:lnTo>
                  <a:lnTo>
                    <a:pt x="57" y="122"/>
                  </a:lnTo>
                  <a:lnTo>
                    <a:pt x="57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rgbClr val="D1C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86" name="Freeform 90"/>
            <p:cNvSpPr>
              <a:spLocks/>
            </p:cNvSpPr>
            <p:nvPr/>
          </p:nvSpPr>
          <p:spPr bwMode="auto">
            <a:xfrm>
              <a:off x="3194" y="2787"/>
              <a:ext cx="64" cy="129"/>
            </a:xfrm>
            <a:custGeom>
              <a:avLst/>
              <a:gdLst>
                <a:gd name="T0" fmla="*/ 59 w 128"/>
                <a:gd name="T1" fmla="*/ 76 h 259"/>
                <a:gd name="T2" fmla="*/ 54 w 128"/>
                <a:gd name="T3" fmla="*/ 74 h 259"/>
                <a:gd name="T4" fmla="*/ 52 w 128"/>
                <a:gd name="T5" fmla="*/ 67 h 259"/>
                <a:gd name="T6" fmla="*/ 52 w 128"/>
                <a:gd name="T7" fmla="*/ 57 h 259"/>
                <a:gd name="T8" fmla="*/ 59 w 128"/>
                <a:gd name="T9" fmla="*/ 53 h 259"/>
                <a:gd name="T10" fmla="*/ 61 w 128"/>
                <a:gd name="T11" fmla="*/ 53 h 259"/>
                <a:gd name="T12" fmla="*/ 65 w 128"/>
                <a:gd name="T13" fmla="*/ 55 h 259"/>
                <a:gd name="T14" fmla="*/ 67 w 128"/>
                <a:gd name="T15" fmla="*/ 59 h 259"/>
                <a:gd name="T16" fmla="*/ 69 w 128"/>
                <a:gd name="T17" fmla="*/ 67 h 259"/>
                <a:gd name="T18" fmla="*/ 65 w 128"/>
                <a:gd name="T19" fmla="*/ 72 h 259"/>
                <a:gd name="T20" fmla="*/ 61 w 128"/>
                <a:gd name="T21" fmla="*/ 74 h 259"/>
                <a:gd name="T22" fmla="*/ 61 w 128"/>
                <a:gd name="T23" fmla="*/ 118 h 259"/>
                <a:gd name="T24" fmla="*/ 105 w 128"/>
                <a:gd name="T25" fmla="*/ 25 h 259"/>
                <a:gd name="T26" fmla="*/ 103 w 128"/>
                <a:gd name="T27" fmla="*/ 19 h 259"/>
                <a:gd name="T28" fmla="*/ 99 w 128"/>
                <a:gd name="T29" fmla="*/ 10 h 259"/>
                <a:gd name="T30" fmla="*/ 103 w 128"/>
                <a:gd name="T31" fmla="*/ 4 h 259"/>
                <a:gd name="T32" fmla="*/ 107 w 128"/>
                <a:gd name="T33" fmla="*/ 2 h 259"/>
                <a:gd name="T34" fmla="*/ 113 w 128"/>
                <a:gd name="T35" fmla="*/ 0 h 259"/>
                <a:gd name="T36" fmla="*/ 120 w 128"/>
                <a:gd name="T37" fmla="*/ 2 h 259"/>
                <a:gd name="T38" fmla="*/ 126 w 128"/>
                <a:gd name="T39" fmla="*/ 4 h 259"/>
                <a:gd name="T40" fmla="*/ 128 w 128"/>
                <a:gd name="T41" fmla="*/ 8 h 259"/>
                <a:gd name="T42" fmla="*/ 128 w 128"/>
                <a:gd name="T43" fmla="*/ 13 h 259"/>
                <a:gd name="T44" fmla="*/ 126 w 128"/>
                <a:gd name="T45" fmla="*/ 17 h 259"/>
                <a:gd name="T46" fmla="*/ 124 w 128"/>
                <a:gd name="T47" fmla="*/ 23 h 259"/>
                <a:gd name="T48" fmla="*/ 114 w 128"/>
                <a:gd name="T49" fmla="*/ 25 h 259"/>
                <a:gd name="T50" fmla="*/ 65 w 128"/>
                <a:gd name="T51" fmla="*/ 120 h 259"/>
                <a:gd name="T52" fmla="*/ 99 w 128"/>
                <a:gd name="T53" fmla="*/ 112 h 259"/>
                <a:gd name="T54" fmla="*/ 99 w 128"/>
                <a:gd name="T55" fmla="*/ 124 h 259"/>
                <a:gd name="T56" fmla="*/ 65 w 128"/>
                <a:gd name="T57" fmla="*/ 129 h 259"/>
                <a:gd name="T58" fmla="*/ 114 w 128"/>
                <a:gd name="T59" fmla="*/ 211 h 259"/>
                <a:gd name="T60" fmla="*/ 111 w 128"/>
                <a:gd name="T61" fmla="*/ 215 h 259"/>
                <a:gd name="T62" fmla="*/ 61 w 128"/>
                <a:gd name="T63" fmla="*/ 131 h 259"/>
                <a:gd name="T64" fmla="*/ 61 w 128"/>
                <a:gd name="T65" fmla="*/ 236 h 259"/>
                <a:gd name="T66" fmla="*/ 61 w 128"/>
                <a:gd name="T67" fmla="*/ 236 h 259"/>
                <a:gd name="T68" fmla="*/ 65 w 128"/>
                <a:gd name="T69" fmla="*/ 238 h 259"/>
                <a:gd name="T70" fmla="*/ 69 w 128"/>
                <a:gd name="T71" fmla="*/ 240 h 259"/>
                <a:gd name="T72" fmla="*/ 71 w 128"/>
                <a:gd name="T73" fmla="*/ 249 h 259"/>
                <a:gd name="T74" fmla="*/ 67 w 128"/>
                <a:gd name="T75" fmla="*/ 255 h 259"/>
                <a:gd name="T76" fmla="*/ 61 w 128"/>
                <a:gd name="T77" fmla="*/ 259 h 259"/>
                <a:gd name="T78" fmla="*/ 52 w 128"/>
                <a:gd name="T79" fmla="*/ 257 h 259"/>
                <a:gd name="T80" fmla="*/ 50 w 128"/>
                <a:gd name="T81" fmla="*/ 249 h 259"/>
                <a:gd name="T82" fmla="*/ 50 w 128"/>
                <a:gd name="T83" fmla="*/ 240 h 259"/>
                <a:gd name="T84" fmla="*/ 52 w 128"/>
                <a:gd name="T85" fmla="*/ 238 h 259"/>
                <a:gd name="T86" fmla="*/ 54 w 128"/>
                <a:gd name="T87" fmla="*/ 234 h 259"/>
                <a:gd name="T88" fmla="*/ 56 w 128"/>
                <a:gd name="T89" fmla="*/ 236 h 259"/>
                <a:gd name="T90" fmla="*/ 52 w 128"/>
                <a:gd name="T91" fmla="*/ 148 h 259"/>
                <a:gd name="T92" fmla="*/ 4 w 128"/>
                <a:gd name="T93" fmla="*/ 245 h 259"/>
                <a:gd name="T94" fmla="*/ 0 w 128"/>
                <a:gd name="T95" fmla="*/ 240 h 259"/>
                <a:gd name="T96" fmla="*/ 54 w 128"/>
                <a:gd name="T97" fmla="*/ 131 h 259"/>
                <a:gd name="T98" fmla="*/ 27 w 128"/>
                <a:gd name="T99" fmla="*/ 143 h 259"/>
                <a:gd name="T100" fmla="*/ 25 w 128"/>
                <a:gd name="T101" fmla="*/ 131 h 259"/>
                <a:gd name="T102" fmla="*/ 54 w 128"/>
                <a:gd name="T103" fmla="*/ 124 h 259"/>
                <a:gd name="T104" fmla="*/ 19 w 128"/>
                <a:gd name="T105" fmla="*/ 61 h 259"/>
                <a:gd name="T106" fmla="*/ 19 w 128"/>
                <a:gd name="T107" fmla="*/ 57 h 259"/>
                <a:gd name="T108" fmla="*/ 21 w 128"/>
                <a:gd name="T109" fmla="*/ 57 h 259"/>
                <a:gd name="T110" fmla="*/ 59 w 128"/>
                <a:gd name="T111" fmla="*/ 122 h 259"/>
                <a:gd name="T112" fmla="*/ 59 w 128"/>
                <a:gd name="T113" fmla="*/ 76 h 259"/>
                <a:gd name="T114" fmla="*/ 59 w 128"/>
                <a:gd name="T115" fmla="*/ 7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8" h="259">
                  <a:moveTo>
                    <a:pt x="59" y="76"/>
                  </a:moveTo>
                  <a:lnTo>
                    <a:pt x="54" y="74"/>
                  </a:lnTo>
                  <a:lnTo>
                    <a:pt x="52" y="67"/>
                  </a:lnTo>
                  <a:lnTo>
                    <a:pt x="52" y="57"/>
                  </a:lnTo>
                  <a:lnTo>
                    <a:pt x="59" y="53"/>
                  </a:lnTo>
                  <a:lnTo>
                    <a:pt x="61" y="53"/>
                  </a:lnTo>
                  <a:lnTo>
                    <a:pt x="65" y="55"/>
                  </a:lnTo>
                  <a:lnTo>
                    <a:pt x="67" y="59"/>
                  </a:lnTo>
                  <a:lnTo>
                    <a:pt x="69" y="67"/>
                  </a:lnTo>
                  <a:lnTo>
                    <a:pt x="65" y="72"/>
                  </a:lnTo>
                  <a:lnTo>
                    <a:pt x="61" y="74"/>
                  </a:lnTo>
                  <a:lnTo>
                    <a:pt x="61" y="118"/>
                  </a:lnTo>
                  <a:lnTo>
                    <a:pt x="105" y="25"/>
                  </a:lnTo>
                  <a:lnTo>
                    <a:pt x="103" y="19"/>
                  </a:lnTo>
                  <a:lnTo>
                    <a:pt x="99" y="10"/>
                  </a:lnTo>
                  <a:lnTo>
                    <a:pt x="103" y="4"/>
                  </a:lnTo>
                  <a:lnTo>
                    <a:pt x="107" y="2"/>
                  </a:lnTo>
                  <a:lnTo>
                    <a:pt x="113" y="0"/>
                  </a:lnTo>
                  <a:lnTo>
                    <a:pt x="120" y="2"/>
                  </a:lnTo>
                  <a:lnTo>
                    <a:pt x="126" y="4"/>
                  </a:lnTo>
                  <a:lnTo>
                    <a:pt x="128" y="8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4" y="23"/>
                  </a:lnTo>
                  <a:lnTo>
                    <a:pt x="114" y="25"/>
                  </a:lnTo>
                  <a:lnTo>
                    <a:pt x="65" y="120"/>
                  </a:lnTo>
                  <a:lnTo>
                    <a:pt x="99" y="112"/>
                  </a:lnTo>
                  <a:lnTo>
                    <a:pt x="99" y="124"/>
                  </a:lnTo>
                  <a:lnTo>
                    <a:pt x="65" y="129"/>
                  </a:lnTo>
                  <a:lnTo>
                    <a:pt x="114" y="211"/>
                  </a:lnTo>
                  <a:lnTo>
                    <a:pt x="111" y="215"/>
                  </a:lnTo>
                  <a:lnTo>
                    <a:pt x="61" y="131"/>
                  </a:lnTo>
                  <a:lnTo>
                    <a:pt x="61" y="236"/>
                  </a:lnTo>
                  <a:lnTo>
                    <a:pt x="61" y="236"/>
                  </a:lnTo>
                  <a:lnTo>
                    <a:pt x="65" y="238"/>
                  </a:lnTo>
                  <a:lnTo>
                    <a:pt x="69" y="240"/>
                  </a:lnTo>
                  <a:lnTo>
                    <a:pt x="71" y="249"/>
                  </a:lnTo>
                  <a:lnTo>
                    <a:pt x="67" y="255"/>
                  </a:lnTo>
                  <a:lnTo>
                    <a:pt x="61" y="259"/>
                  </a:lnTo>
                  <a:lnTo>
                    <a:pt x="52" y="257"/>
                  </a:lnTo>
                  <a:lnTo>
                    <a:pt x="50" y="249"/>
                  </a:lnTo>
                  <a:lnTo>
                    <a:pt x="50" y="240"/>
                  </a:lnTo>
                  <a:lnTo>
                    <a:pt x="52" y="238"/>
                  </a:lnTo>
                  <a:lnTo>
                    <a:pt x="54" y="234"/>
                  </a:lnTo>
                  <a:lnTo>
                    <a:pt x="56" y="236"/>
                  </a:lnTo>
                  <a:lnTo>
                    <a:pt x="52" y="148"/>
                  </a:lnTo>
                  <a:lnTo>
                    <a:pt x="4" y="245"/>
                  </a:lnTo>
                  <a:lnTo>
                    <a:pt x="0" y="240"/>
                  </a:lnTo>
                  <a:lnTo>
                    <a:pt x="54" y="131"/>
                  </a:lnTo>
                  <a:lnTo>
                    <a:pt x="27" y="143"/>
                  </a:lnTo>
                  <a:lnTo>
                    <a:pt x="25" y="131"/>
                  </a:lnTo>
                  <a:lnTo>
                    <a:pt x="54" y="124"/>
                  </a:lnTo>
                  <a:lnTo>
                    <a:pt x="19" y="61"/>
                  </a:lnTo>
                  <a:lnTo>
                    <a:pt x="19" y="57"/>
                  </a:lnTo>
                  <a:lnTo>
                    <a:pt x="21" y="57"/>
                  </a:lnTo>
                  <a:lnTo>
                    <a:pt x="59" y="122"/>
                  </a:lnTo>
                  <a:lnTo>
                    <a:pt x="59" y="76"/>
                  </a:lnTo>
                  <a:lnTo>
                    <a:pt x="59" y="76"/>
                  </a:lnTo>
                  <a:close/>
                </a:path>
              </a:pathLst>
            </a:custGeom>
            <a:solidFill>
              <a:srgbClr val="D1C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87" name="Freeform 91"/>
            <p:cNvSpPr>
              <a:spLocks/>
            </p:cNvSpPr>
            <p:nvPr/>
          </p:nvSpPr>
          <p:spPr bwMode="auto">
            <a:xfrm>
              <a:off x="3196" y="1925"/>
              <a:ext cx="64" cy="130"/>
            </a:xfrm>
            <a:custGeom>
              <a:avLst/>
              <a:gdLst>
                <a:gd name="T0" fmla="*/ 57 w 128"/>
                <a:gd name="T1" fmla="*/ 76 h 260"/>
                <a:gd name="T2" fmla="*/ 53 w 128"/>
                <a:gd name="T3" fmla="*/ 74 h 260"/>
                <a:gd name="T4" fmla="*/ 50 w 128"/>
                <a:gd name="T5" fmla="*/ 68 h 260"/>
                <a:gd name="T6" fmla="*/ 50 w 128"/>
                <a:gd name="T7" fmla="*/ 61 h 260"/>
                <a:gd name="T8" fmla="*/ 52 w 128"/>
                <a:gd name="T9" fmla="*/ 57 h 260"/>
                <a:gd name="T10" fmla="*/ 53 w 128"/>
                <a:gd name="T11" fmla="*/ 55 h 260"/>
                <a:gd name="T12" fmla="*/ 57 w 128"/>
                <a:gd name="T13" fmla="*/ 55 h 260"/>
                <a:gd name="T14" fmla="*/ 65 w 128"/>
                <a:gd name="T15" fmla="*/ 57 h 260"/>
                <a:gd name="T16" fmla="*/ 69 w 128"/>
                <a:gd name="T17" fmla="*/ 66 h 260"/>
                <a:gd name="T18" fmla="*/ 63 w 128"/>
                <a:gd name="T19" fmla="*/ 74 h 260"/>
                <a:gd name="T20" fmla="*/ 61 w 128"/>
                <a:gd name="T21" fmla="*/ 76 h 260"/>
                <a:gd name="T22" fmla="*/ 61 w 128"/>
                <a:gd name="T23" fmla="*/ 120 h 260"/>
                <a:gd name="T24" fmla="*/ 107 w 128"/>
                <a:gd name="T25" fmla="*/ 25 h 260"/>
                <a:gd name="T26" fmla="*/ 101 w 128"/>
                <a:gd name="T27" fmla="*/ 21 h 260"/>
                <a:gd name="T28" fmla="*/ 101 w 128"/>
                <a:gd name="T29" fmla="*/ 11 h 260"/>
                <a:gd name="T30" fmla="*/ 101 w 128"/>
                <a:gd name="T31" fmla="*/ 4 h 260"/>
                <a:gd name="T32" fmla="*/ 107 w 128"/>
                <a:gd name="T33" fmla="*/ 2 h 260"/>
                <a:gd name="T34" fmla="*/ 112 w 128"/>
                <a:gd name="T35" fmla="*/ 0 h 260"/>
                <a:gd name="T36" fmla="*/ 122 w 128"/>
                <a:gd name="T37" fmla="*/ 2 h 260"/>
                <a:gd name="T38" fmla="*/ 126 w 128"/>
                <a:gd name="T39" fmla="*/ 4 h 260"/>
                <a:gd name="T40" fmla="*/ 128 w 128"/>
                <a:gd name="T41" fmla="*/ 9 h 260"/>
                <a:gd name="T42" fmla="*/ 128 w 128"/>
                <a:gd name="T43" fmla="*/ 15 h 260"/>
                <a:gd name="T44" fmla="*/ 128 w 128"/>
                <a:gd name="T45" fmla="*/ 19 h 260"/>
                <a:gd name="T46" fmla="*/ 122 w 128"/>
                <a:gd name="T47" fmla="*/ 25 h 260"/>
                <a:gd name="T48" fmla="*/ 114 w 128"/>
                <a:gd name="T49" fmla="*/ 26 h 260"/>
                <a:gd name="T50" fmla="*/ 65 w 128"/>
                <a:gd name="T51" fmla="*/ 122 h 260"/>
                <a:gd name="T52" fmla="*/ 101 w 128"/>
                <a:gd name="T53" fmla="*/ 116 h 260"/>
                <a:gd name="T54" fmla="*/ 99 w 128"/>
                <a:gd name="T55" fmla="*/ 125 h 260"/>
                <a:gd name="T56" fmla="*/ 63 w 128"/>
                <a:gd name="T57" fmla="*/ 131 h 260"/>
                <a:gd name="T58" fmla="*/ 114 w 128"/>
                <a:gd name="T59" fmla="*/ 213 h 260"/>
                <a:gd name="T60" fmla="*/ 110 w 128"/>
                <a:gd name="T61" fmla="*/ 217 h 260"/>
                <a:gd name="T62" fmla="*/ 61 w 128"/>
                <a:gd name="T63" fmla="*/ 133 h 260"/>
                <a:gd name="T64" fmla="*/ 57 w 128"/>
                <a:gd name="T65" fmla="*/ 236 h 260"/>
                <a:gd name="T66" fmla="*/ 59 w 128"/>
                <a:gd name="T67" fmla="*/ 236 h 260"/>
                <a:gd name="T68" fmla="*/ 63 w 128"/>
                <a:gd name="T69" fmla="*/ 237 h 260"/>
                <a:gd name="T70" fmla="*/ 69 w 128"/>
                <a:gd name="T71" fmla="*/ 243 h 260"/>
                <a:gd name="T72" fmla="*/ 71 w 128"/>
                <a:gd name="T73" fmla="*/ 251 h 260"/>
                <a:gd name="T74" fmla="*/ 67 w 128"/>
                <a:gd name="T75" fmla="*/ 256 h 260"/>
                <a:gd name="T76" fmla="*/ 61 w 128"/>
                <a:gd name="T77" fmla="*/ 260 h 260"/>
                <a:gd name="T78" fmla="*/ 52 w 128"/>
                <a:gd name="T79" fmla="*/ 258 h 260"/>
                <a:gd name="T80" fmla="*/ 50 w 128"/>
                <a:gd name="T81" fmla="*/ 251 h 260"/>
                <a:gd name="T82" fmla="*/ 50 w 128"/>
                <a:gd name="T83" fmla="*/ 239 h 260"/>
                <a:gd name="T84" fmla="*/ 53 w 128"/>
                <a:gd name="T85" fmla="*/ 237 h 260"/>
                <a:gd name="T86" fmla="*/ 55 w 128"/>
                <a:gd name="T87" fmla="*/ 234 h 260"/>
                <a:gd name="T88" fmla="*/ 57 w 128"/>
                <a:gd name="T89" fmla="*/ 236 h 260"/>
                <a:gd name="T90" fmla="*/ 50 w 128"/>
                <a:gd name="T91" fmla="*/ 152 h 260"/>
                <a:gd name="T92" fmla="*/ 2 w 128"/>
                <a:gd name="T93" fmla="*/ 245 h 260"/>
                <a:gd name="T94" fmla="*/ 0 w 128"/>
                <a:gd name="T95" fmla="*/ 243 h 260"/>
                <a:gd name="T96" fmla="*/ 55 w 128"/>
                <a:gd name="T97" fmla="*/ 131 h 260"/>
                <a:gd name="T98" fmla="*/ 25 w 128"/>
                <a:gd name="T99" fmla="*/ 142 h 260"/>
                <a:gd name="T100" fmla="*/ 25 w 128"/>
                <a:gd name="T101" fmla="*/ 133 h 260"/>
                <a:gd name="T102" fmla="*/ 55 w 128"/>
                <a:gd name="T103" fmla="*/ 123 h 260"/>
                <a:gd name="T104" fmla="*/ 17 w 128"/>
                <a:gd name="T105" fmla="*/ 61 h 260"/>
                <a:gd name="T106" fmla="*/ 17 w 128"/>
                <a:gd name="T107" fmla="*/ 59 h 260"/>
                <a:gd name="T108" fmla="*/ 21 w 128"/>
                <a:gd name="T109" fmla="*/ 59 h 260"/>
                <a:gd name="T110" fmla="*/ 57 w 128"/>
                <a:gd name="T111" fmla="*/ 122 h 260"/>
                <a:gd name="T112" fmla="*/ 57 w 128"/>
                <a:gd name="T113" fmla="*/ 76 h 260"/>
                <a:gd name="T114" fmla="*/ 57 w 128"/>
                <a:gd name="T115" fmla="*/ 7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8" h="260">
                  <a:moveTo>
                    <a:pt x="57" y="76"/>
                  </a:moveTo>
                  <a:lnTo>
                    <a:pt x="53" y="74"/>
                  </a:lnTo>
                  <a:lnTo>
                    <a:pt x="50" y="68"/>
                  </a:lnTo>
                  <a:lnTo>
                    <a:pt x="50" y="61"/>
                  </a:lnTo>
                  <a:lnTo>
                    <a:pt x="52" y="57"/>
                  </a:lnTo>
                  <a:lnTo>
                    <a:pt x="53" y="55"/>
                  </a:lnTo>
                  <a:lnTo>
                    <a:pt x="57" y="55"/>
                  </a:lnTo>
                  <a:lnTo>
                    <a:pt x="65" y="57"/>
                  </a:lnTo>
                  <a:lnTo>
                    <a:pt x="69" y="66"/>
                  </a:lnTo>
                  <a:lnTo>
                    <a:pt x="63" y="74"/>
                  </a:lnTo>
                  <a:lnTo>
                    <a:pt x="61" y="76"/>
                  </a:lnTo>
                  <a:lnTo>
                    <a:pt x="61" y="120"/>
                  </a:lnTo>
                  <a:lnTo>
                    <a:pt x="107" y="25"/>
                  </a:lnTo>
                  <a:lnTo>
                    <a:pt x="101" y="21"/>
                  </a:lnTo>
                  <a:lnTo>
                    <a:pt x="101" y="11"/>
                  </a:lnTo>
                  <a:lnTo>
                    <a:pt x="101" y="4"/>
                  </a:lnTo>
                  <a:lnTo>
                    <a:pt x="107" y="2"/>
                  </a:lnTo>
                  <a:lnTo>
                    <a:pt x="112" y="0"/>
                  </a:lnTo>
                  <a:lnTo>
                    <a:pt x="122" y="2"/>
                  </a:lnTo>
                  <a:lnTo>
                    <a:pt x="126" y="4"/>
                  </a:lnTo>
                  <a:lnTo>
                    <a:pt x="128" y="9"/>
                  </a:lnTo>
                  <a:lnTo>
                    <a:pt x="128" y="15"/>
                  </a:lnTo>
                  <a:lnTo>
                    <a:pt x="128" y="19"/>
                  </a:lnTo>
                  <a:lnTo>
                    <a:pt x="122" y="25"/>
                  </a:lnTo>
                  <a:lnTo>
                    <a:pt x="114" y="26"/>
                  </a:lnTo>
                  <a:lnTo>
                    <a:pt x="65" y="122"/>
                  </a:lnTo>
                  <a:lnTo>
                    <a:pt x="101" y="116"/>
                  </a:lnTo>
                  <a:lnTo>
                    <a:pt x="99" y="125"/>
                  </a:lnTo>
                  <a:lnTo>
                    <a:pt x="63" y="131"/>
                  </a:lnTo>
                  <a:lnTo>
                    <a:pt x="114" y="213"/>
                  </a:lnTo>
                  <a:lnTo>
                    <a:pt x="110" y="217"/>
                  </a:lnTo>
                  <a:lnTo>
                    <a:pt x="61" y="133"/>
                  </a:lnTo>
                  <a:lnTo>
                    <a:pt x="57" y="236"/>
                  </a:lnTo>
                  <a:lnTo>
                    <a:pt x="59" y="236"/>
                  </a:lnTo>
                  <a:lnTo>
                    <a:pt x="63" y="237"/>
                  </a:lnTo>
                  <a:lnTo>
                    <a:pt x="69" y="243"/>
                  </a:lnTo>
                  <a:lnTo>
                    <a:pt x="71" y="251"/>
                  </a:lnTo>
                  <a:lnTo>
                    <a:pt x="67" y="256"/>
                  </a:lnTo>
                  <a:lnTo>
                    <a:pt x="61" y="260"/>
                  </a:lnTo>
                  <a:lnTo>
                    <a:pt x="52" y="258"/>
                  </a:lnTo>
                  <a:lnTo>
                    <a:pt x="50" y="251"/>
                  </a:lnTo>
                  <a:lnTo>
                    <a:pt x="50" y="239"/>
                  </a:lnTo>
                  <a:lnTo>
                    <a:pt x="53" y="237"/>
                  </a:lnTo>
                  <a:lnTo>
                    <a:pt x="55" y="234"/>
                  </a:lnTo>
                  <a:lnTo>
                    <a:pt x="57" y="236"/>
                  </a:lnTo>
                  <a:lnTo>
                    <a:pt x="50" y="152"/>
                  </a:lnTo>
                  <a:lnTo>
                    <a:pt x="2" y="245"/>
                  </a:lnTo>
                  <a:lnTo>
                    <a:pt x="0" y="243"/>
                  </a:lnTo>
                  <a:lnTo>
                    <a:pt x="55" y="131"/>
                  </a:lnTo>
                  <a:lnTo>
                    <a:pt x="25" y="142"/>
                  </a:lnTo>
                  <a:lnTo>
                    <a:pt x="25" y="133"/>
                  </a:lnTo>
                  <a:lnTo>
                    <a:pt x="55" y="123"/>
                  </a:lnTo>
                  <a:lnTo>
                    <a:pt x="17" y="61"/>
                  </a:lnTo>
                  <a:lnTo>
                    <a:pt x="17" y="59"/>
                  </a:lnTo>
                  <a:lnTo>
                    <a:pt x="21" y="59"/>
                  </a:lnTo>
                  <a:lnTo>
                    <a:pt x="57" y="122"/>
                  </a:lnTo>
                  <a:lnTo>
                    <a:pt x="57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rgbClr val="D1C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89" name="Freeform 93"/>
            <p:cNvSpPr>
              <a:spLocks/>
            </p:cNvSpPr>
            <p:nvPr/>
          </p:nvSpPr>
          <p:spPr bwMode="auto">
            <a:xfrm>
              <a:off x="2966" y="1924"/>
              <a:ext cx="57" cy="80"/>
            </a:xfrm>
            <a:custGeom>
              <a:avLst/>
              <a:gdLst>
                <a:gd name="T0" fmla="*/ 57 w 114"/>
                <a:gd name="T1" fmla="*/ 8 h 160"/>
                <a:gd name="T2" fmla="*/ 59 w 114"/>
                <a:gd name="T3" fmla="*/ 6 h 160"/>
                <a:gd name="T4" fmla="*/ 59 w 114"/>
                <a:gd name="T5" fmla="*/ 17 h 160"/>
                <a:gd name="T6" fmla="*/ 67 w 114"/>
                <a:gd name="T7" fmla="*/ 6 h 160"/>
                <a:gd name="T8" fmla="*/ 72 w 114"/>
                <a:gd name="T9" fmla="*/ 0 h 160"/>
                <a:gd name="T10" fmla="*/ 65 w 114"/>
                <a:gd name="T11" fmla="*/ 19 h 160"/>
                <a:gd name="T12" fmla="*/ 101 w 114"/>
                <a:gd name="T13" fmla="*/ 13 h 160"/>
                <a:gd name="T14" fmla="*/ 101 w 114"/>
                <a:gd name="T15" fmla="*/ 23 h 160"/>
                <a:gd name="T16" fmla="*/ 63 w 114"/>
                <a:gd name="T17" fmla="*/ 30 h 160"/>
                <a:gd name="T18" fmla="*/ 114 w 114"/>
                <a:gd name="T19" fmla="*/ 112 h 160"/>
                <a:gd name="T20" fmla="*/ 110 w 114"/>
                <a:gd name="T21" fmla="*/ 116 h 160"/>
                <a:gd name="T22" fmla="*/ 63 w 114"/>
                <a:gd name="T23" fmla="*/ 32 h 160"/>
                <a:gd name="T24" fmla="*/ 59 w 114"/>
                <a:gd name="T25" fmla="*/ 135 h 160"/>
                <a:gd name="T26" fmla="*/ 61 w 114"/>
                <a:gd name="T27" fmla="*/ 135 h 160"/>
                <a:gd name="T28" fmla="*/ 65 w 114"/>
                <a:gd name="T29" fmla="*/ 137 h 160"/>
                <a:gd name="T30" fmla="*/ 69 w 114"/>
                <a:gd name="T31" fmla="*/ 141 h 160"/>
                <a:gd name="T32" fmla="*/ 70 w 114"/>
                <a:gd name="T33" fmla="*/ 148 h 160"/>
                <a:gd name="T34" fmla="*/ 67 w 114"/>
                <a:gd name="T35" fmla="*/ 156 h 160"/>
                <a:gd name="T36" fmla="*/ 59 w 114"/>
                <a:gd name="T37" fmla="*/ 160 h 160"/>
                <a:gd name="T38" fmla="*/ 51 w 114"/>
                <a:gd name="T39" fmla="*/ 156 h 160"/>
                <a:gd name="T40" fmla="*/ 50 w 114"/>
                <a:gd name="T41" fmla="*/ 148 h 160"/>
                <a:gd name="T42" fmla="*/ 50 w 114"/>
                <a:gd name="T43" fmla="*/ 139 h 160"/>
                <a:gd name="T44" fmla="*/ 53 w 114"/>
                <a:gd name="T45" fmla="*/ 135 h 160"/>
                <a:gd name="T46" fmla="*/ 53 w 114"/>
                <a:gd name="T47" fmla="*/ 135 h 160"/>
                <a:gd name="T48" fmla="*/ 57 w 114"/>
                <a:gd name="T49" fmla="*/ 135 h 160"/>
                <a:gd name="T50" fmla="*/ 51 w 114"/>
                <a:gd name="T51" fmla="*/ 49 h 160"/>
                <a:gd name="T52" fmla="*/ 2 w 114"/>
                <a:gd name="T53" fmla="*/ 144 h 160"/>
                <a:gd name="T54" fmla="*/ 0 w 114"/>
                <a:gd name="T55" fmla="*/ 141 h 160"/>
                <a:gd name="T56" fmla="*/ 53 w 114"/>
                <a:gd name="T57" fmla="*/ 32 h 160"/>
                <a:gd name="T58" fmla="*/ 27 w 114"/>
                <a:gd name="T59" fmla="*/ 42 h 160"/>
                <a:gd name="T60" fmla="*/ 25 w 114"/>
                <a:gd name="T61" fmla="*/ 32 h 160"/>
                <a:gd name="T62" fmla="*/ 53 w 114"/>
                <a:gd name="T63" fmla="*/ 23 h 160"/>
                <a:gd name="T64" fmla="*/ 46 w 114"/>
                <a:gd name="T65" fmla="*/ 9 h 160"/>
                <a:gd name="T66" fmla="*/ 50 w 114"/>
                <a:gd name="T67" fmla="*/ 9 h 160"/>
                <a:gd name="T68" fmla="*/ 59 w 114"/>
                <a:gd name="T69" fmla="*/ 21 h 160"/>
                <a:gd name="T70" fmla="*/ 57 w 114"/>
                <a:gd name="T71" fmla="*/ 8 h 160"/>
                <a:gd name="T72" fmla="*/ 57 w 114"/>
                <a:gd name="T73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160">
                  <a:moveTo>
                    <a:pt x="57" y="8"/>
                  </a:moveTo>
                  <a:lnTo>
                    <a:pt x="59" y="6"/>
                  </a:lnTo>
                  <a:lnTo>
                    <a:pt x="59" y="17"/>
                  </a:lnTo>
                  <a:lnTo>
                    <a:pt x="67" y="6"/>
                  </a:lnTo>
                  <a:lnTo>
                    <a:pt x="72" y="0"/>
                  </a:lnTo>
                  <a:lnTo>
                    <a:pt x="65" y="19"/>
                  </a:lnTo>
                  <a:lnTo>
                    <a:pt x="101" y="13"/>
                  </a:lnTo>
                  <a:lnTo>
                    <a:pt x="101" y="23"/>
                  </a:lnTo>
                  <a:lnTo>
                    <a:pt x="63" y="30"/>
                  </a:lnTo>
                  <a:lnTo>
                    <a:pt x="114" y="112"/>
                  </a:lnTo>
                  <a:lnTo>
                    <a:pt x="110" y="116"/>
                  </a:lnTo>
                  <a:lnTo>
                    <a:pt x="63" y="32"/>
                  </a:lnTo>
                  <a:lnTo>
                    <a:pt x="59" y="135"/>
                  </a:lnTo>
                  <a:lnTo>
                    <a:pt x="61" y="135"/>
                  </a:lnTo>
                  <a:lnTo>
                    <a:pt x="65" y="137"/>
                  </a:lnTo>
                  <a:lnTo>
                    <a:pt x="69" y="141"/>
                  </a:lnTo>
                  <a:lnTo>
                    <a:pt x="70" y="148"/>
                  </a:lnTo>
                  <a:lnTo>
                    <a:pt x="67" y="156"/>
                  </a:lnTo>
                  <a:lnTo>
                    <a:pt x="59" y="160"/>
                  </a:lnTo>
                  <a:lnTo>
                    <a:pt x="51" y="156"/>
                  </a:lnTo>
                  <a:lnTo>
                    <a:pt x="50" y="148"/>
                  </a:lnTo>
                  <a:lnTo>
                    <a:pt x="50" y="139"/>
                  </a:lnTo>
                  <a:lnTo>
                    <a:pt x="53" y="135"/>
                  </a:lnTo>
                  <a:lnTo>
                    <a:pt x="53" y="135"/>
                  </a:lnTo>
                  <a:lnTo>
                    <a:pt x="57" y="135"/>
                  </a:lnTo>
                  <a:lnTo>
                    <a:pt x="51" y="49"/>
                  </a:lnTo>
                  <a:lnTo>
                    <a:pt x="2" y="144"/>
                  </a:lnTo>
                  <a:lnTo>
                    <a:pt x="0" y="141"/>
                  </a:lnTo>
                  <a:lnTo>
                    <a:pt x="53" y="32"/>
                  </a:lnTo>
                  <a:lnTo>
                    <a:pt x="27" y="42"/>
                  </a:lnTo>
                  <a:lnTo>
                    <a:pt x="25" y="32"/>
                  </a:lnTo>
                  <a:lnTo>
                    <a:pt x="53" y="23"/>
                  </a:lnTo>
                  <a:lnTo>
                    <a:pt x="46" y="9"/>
                  </a:lnTo>
                  <a:lnTo>
                    <a:pt x="50" y="9"/>
                  </a:lnTo>
                  <a:lnTo>
                    <a:pt x="59" y="21"/>
                  </a:lnTo>
                  <a:lnTo>
                    <a:pt x="57" y="8"/>
                  </a:lnTo>
                  <a:lnTo>
                    <a:pt x="57" y="8"/>
                  </a:lnTo>
                  <a:close/>
                </a:path>
              </a:pathLst>
            </a:custGeom>
            <a:solidFill>
              <a:srgbClr val="FAF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90" name="Freeform 94"/>
            <p:cNvSpPr>
              <a:spLocks/>
            </p:cNvSpPr>
            <p:nvPr/>
          </p:nvSpPr>
          <p:spPr bwMode="auto">
            <a:xfrm>
              <a:off x="2673" y="2318"/>
              <a:ext cx="301" cy="602"/>
            </a:xfrm>
            <a:custGeom>
              <a:avLst/>
              <a:gdLst>
                <a:gd name="T0" fmla="*/ 424 w 600"/>
                <a:gd name="T1" fmla="*/ 11 h 1203"/>
                <a:gd name="T2" fmla="*/ 475 w 600"/>
                <a:gd name="T3" fmla="*/ 34 h 1203"/>
                <a:gd name="T4" fmla="*/ 524 w 600"/>
                <a:gd name="T5" fmla="*/ 74 h 1203"/>
                <a:gd name="T6" fmla="*/ 564 w 600"/>
                <a:gd name="T7" fmla="*/ 133 h 1203"/>
                <a:gd name="T8" fmla="*/ 572 w 600"/>
                <a:gd name="T9" fmla="*/ 198 h 1203"/>
                <a:gd name="T10" fmla="*/ 566 w 600"/>
                <a:gd name="T11" fmla="*/ 236 h 1203"/>
                <a:gd name="T12" fmla="*/ 520 w 600"/>
                <a:gd name="T13" fmla="*/ 241 h 1203"/>
                <a:gd name="T14" fmla="*/ 467 w 600"/>
                <a:gd name="T15" fmla="*/ 249 h 1203"/>
                <a:gd name="T16" fmla="*/ 406 w 600"/>
                <a:gd name="T17" fmla="*/ 268 h 1203"/>
                <a:gd name="T18" fmla="*/ 349 w 600"/>
                <a:gd name="T19" fmla="*/ 306 h 1203"/>
                <a:gd name="T20" fmla="*/ 281 w 600"/>
                <a:gd name="T21" fmla="*/ 365 h 1203"/>
                <a:gd name="T22" fmla="*/ 226 w 600"/>
                <a:gd name="T23" fmla="*/ 412 h 1203"/>
                <a:gd name="T24" fmla="*/ 178 w 600"/>
                <a:gd name="T25" fmla="*/ 454 h 1203"/>
                <a:gd name="T26" fmla="*/ 131 w 600"/>
                <a:gd name="T27" fmla="*/ 500 h 1203"/>
                <a:gd name="T28" fmla="*/ 85 w 600"/>
                <a:gd name="T29" fmla="*/ 549 h 1203"/>
                <a:gd name="T30" fmla="*/ 47 w 600"/>
                <a:gd name="T31" fmla="*/ 606 h 1203"/>
                <a:gd name="T32" fmla="*/ 21 w 600"/>
                <a:gd name="T33" fmla="*/ 665 h 1203"/>
                <a:gd name="T34" fmla="*/ 1 w 600"/>
                <a:gd name="T35" fmla="*/ 730 h 1203"/>
                <a:gd name="T36" fmla="*/ 1 w 600"/>
                <a:gd name="T37" fmla="*/ 796 h 1203"/>
                <a:gd name="T38" fmla="*/ 17 w 600"/>
                <a:gd name="T39" fmla="*/ 859 h 1203"/>
                <a:gd name="T40" fmla="*/ 47 w 600"/>
                <a:gd name="T41" fmla="*/ 918 h 1203"/>
                <a:gd name="T42" fmla="*/ 85 w 600"/>
                <a:gd name="T43" fmla="*/ 971 h 1203"/>
                <a:gd name="T44" fmla="*/ 140 w 600"/>
                <a:gd name="T45" fmla="*/ 1032 h 1203"/>
                <a:gd name="T46" fmla="*/ 214 w 600"/>
                <a:gd name="T47" fmla="*/ 1095 h 1203"/>
                <a:gd name="T48" fmla="*/ 249 w 600"/>
                <a:gd name="T49" fmla="*/ 1129 h 1203"/>
                <a:gd name="T50" fmla="*/ 254 w 600"/>
                <a:gd name="T51" fmla="*/ 1171 h 1203"/>
                <a:gd name="T52" fmla="*/ 304 w 600"/>
                <a:gd name="T53" fmla="*/ 1203 h 1203"/>
                <a:gd name="T54" fmla="*/ 351 w 600"/>
                <a:gd name="T55" fmla="*/ 1190 h 1203"/>
                <a:gd name="T56" fmla="*/ 349 w 600"/>
                <a:gd name="T57" fmla="*/ 1179 h 1203"/>
                <a:gd name="T58" fmla="*/ 290 w 600"/>
                <a:gd name="T59" fmla="*/ 1186 h 1203"/>
                <a:gd name="T60" fmla="*/ 262 w 600"/>
                <a:gd name="T61" fmla="*/ 1125 h 1203"/>
                <a:gd name="T62" fmla="*/ 214 w 600"/>
                <a:gd name="T63" fmla="*/ 1072 h 1203"/>
                <a:gd name="T64" fmla="*/ 142 w 600"/>
                <a:gd name="T65" fmla="*/ 994 h 1203"/>
                <a:gd name="T66" fmla="*/ 102 w 600"/>
                <a:gd name="T67" fmla="*/ 943 h 1203"/>
                <a:gd name="T68" fmla="*/ 70 w 600"/>
                <a:gd name="T69" fmla="*/ 888 h 1203"/>
                <a:gd name="T70" fmla="*/ 43 w 600"/>
                <a:gd name="T71" fmla="*/ 827 h 1203"/>
                <a:gd name="T72" fmla="*/ 32 w 600"/>
                <a:gd name="T73" fmla="*/ 766 h 1203"/>
                <a:gd name="T74" fmla="*/ 36 w 600"/>
                <a:gd name="T75" fmla="*/ 701 h 1203"/>
                <a:gd name="T76" fmla="*/ 57 w 600"/>
                <a:gd name="T77" fmla="*/ 639 h 1203"/>
                <a:gd name="T78" fmla="*/ 91 w 600"/>
                <a:gd name="T79" fmla="*/ 580 h 1203"/>
                <a:gd name="T80" fmla="*/ 136 w 600"/>
                <a:gd name="T81" fmla="*/ 526 h 1203"/>
                <a:gd name="T82" fmla="*/ 186 w 600"/>
                <a:gd name="T83" fmla="*/ 477 h 1203"/>
                <a:gd name="T84" fmla="*/ 237 w 600"/>
                <a:gd name="T85" fmla="*/ 431 h 1203"/>
                <a:gd name="T86" fmla="*/ 285 w 600"/>
                <a:gd name="T87" fmla="*/ 393 h 1203"/>
                <a:gd name="T88" fmla="*/ 346 w 600"/>
                <a:gd name="T89" fmla="*/ 348 h 1203"/>
                <a:gd name="T90" fmla="*/ 397 w 600"/>
                <a:gd name="T91" fmla="*/ 306 h 1203"/>
                <a:gd name="T92" fmla="*/ 452 w 600"/>
                <a:gd name="T93" fmla="*/ 285 h 1203"/>
                <a:gd name="T94" fmla="*/ 509 w 600"/>
                <a:gd name="T95" fmla="*/ 270 h 1203"/>
                <a:gd name="T96" fmla="*/ 564 w 600"/>
                <a:gd name="T97" fmla="*/ 260 h 1203"/>
                <a:gd name="T98" fmla="*/ 595 w 600"/>
                <a:gd name="T99" fmla="*/ 238 h 1203"/>
                <a:gd name="T100" fmla="*/ 598 w 600"/>
                <a:gd name="T101" fmla="*/ 192 h 1203"/>
                <a:gd name="T102" fmla="*/ 587 w 600"/>
                <a:gd name="T103" fmla="*/ 135 h 1203"/>
                <a:gd name="T104" fmla="*/ 555 w 600"/>
                <a:gd name="T105" fmla="*/ 74 h 1203"/>
                <a:gd name="T106" fmla="*/ 490 w 600"/>
                <a:gd name="T107" fmla="*/ 23 h 1203"/>
                <a:gd name="T108" fmla="*/ 433 w 600"/>
                <a:gd name="T109" fmla="*/ 2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00" h="1203">
                  <a:moveTo>
                    <a:pt x="433" y="2"/>
                  </a:moveTo>
                  <a:lnTo>
                    <a:pt x="431" y="0"/>
                  </a:lnTo>
                  <a:lnTo>
                    <a:pt x="425" y="2"/>
                  </a:lnTo>
                  <a:lnTo>
                    <a:pt x="422" y="2"/>
                  </a:lnTo>
                  <a:lnTo>
                    <a:pt x="420" y="9"/>
                  </a:lnTo>
                  <a:lnTo>
                    <a:pt x="420" y="9"/>
                  </a:lnTo>
                  <a:lnTo>
                    <a:pt x="424" y="11"/>
                  </a:lnTo>
                  <a:lnTo>
                    <a:pt x="429" y="13"/>
                  </a:lnTo>
                  <a:lnTo>
                    <a:pt x="437" y="17"/>
                  </a:lnTo>
                  <a:lnTo>
                    <a:pt x="446" y="21"/>
                  </a:lnTo>
                  <a:lnTo>
                    <a:pt x="458" y="25"/>
                  </a:lnTo>
                  <a:lnTo>
                    <a:pt x="462" y="26"/>
                  </a:lnTo>
                  <a:lnTo>
                    <a:pt x="467" y="30"/>
                  </a:lnTo>
                  <a:lnTo>
                    <a:pt x="475" y="34"/>
                  </a:lnTo>
                  <a:lnTo>
                    <a:pt x="481" y="40"/>
                  </a:lnTo>
                  <a:lnTo>
                    <a:pt x="486" y="44"/>
                  </a:lnTo>
                  <a:lnTo>
                    <a:pt x="494" y="49"/>
                  </a:lnTo>
                  <a:lnTo>
                    <a:pt x="501" y="53"/>
                  </a:lnTo>
                  <a:lnTo>
                    <a:pt x="509" y="61"/>
                  </a:lnTo>
                  <a:lnTo>
                    <a:pt x="515" y="66"/>
                  </a:lnTo>
                  <a:lnTo>
                    <a:pt x="524" y="74"/>
                  </a:lnTo>
                  <a:lnTo>
                    <a:pt x="530" y="82"/>
                  </a:lnTo>
                  <a:lnTo>
                    <a:pt x="539" y="89"/>
                  </a:lnTo>
                  <a:lnTo>
                    <a:pt x="545" y="97"/>
                  </a:lnTo>
                  <a:lnTo>
                    <a:pt x="551" y="106"/>
                  </a:lnTo>
                  <a:lnTo>
                    <a:pt x="555" y="114"/>
                  </a:lnTo>
                  <a:lnTo>
                    <a:pt x="560" y="123"/>
                  </a:lnTo>
                  <a:lnTo>
                    <a:pt x="564" y="133"/>
                  </a:lnTo>
                  <a:lnTo>
                    <a:pt x="568" y="142"/>
                  </a:lnTo>
                  <a:lnTo>
                    <a:pt x="570" y="152"/>
                  </a:lnTo>
                  <a:lnTo>
                    <a:pt x="572" y="165"/>
                  </a:lnTo>
                  <a:lnTo>
                    <a:pt x="572" y="173"/>
                  </a:lnTo>
                  <a:lnTo>
                    <a:pt x="572" y="182"/>
                  </a:lnTo>
                  <a:lnTo>
                    <a:pt x="572" y="190"/>
                  </a:lnTo>
                  <a:lnTo>
                    <a:pt x="572" y="198"/>
                  </a:lnTo>
                  <a:lnTo>
                    <a:pt x="572" y="203"/>
                  </a:lnTo>
                  <a:lnTo>
                    <a:pt x="572" y="209"/>
                  </a:lnTo>
                  <a:lnTo>
                    <a:pt x="572" y="215"/>
                  </a:lnTo>
                  <a:lnTo>
                    <a:pt x="572" y="220"/>
                  </a:lnTo>
                  <a:lnTo>
                    <a:pt x="570" y="226"/>
                  </a:lnTo>
                  <a:lnTo>
                    <a:pt x="568" y="232"/>
                  </a:lnTo>
                  <a:lnTo>
                    <a:pt x="566" y="236"/>
                  </a:lnTo>
                  <a:lnTo>
                    <a:pt x="564" y="239"/>
                  </a:lnTo>
                  <a:lnTo>
                    <a:pt x="560" y="239"/>
                  </a:lnTo>
                  <a:lnTo>
                    <a:pt x="553" y="241"/>
                  </a:lnTo>
                  <a:lnTo>
                    <a:pt x="543" y="241"/>
                  </a:lnTo>
                  <a:lnTo>
                    <a:pt x="534" y="241"/>
                  </a:lnTo>
                  <a:lnTo>
                    <a:pt x="528" y="241"/>
                  </a:lnTo>
                  <a:lnTo>
                    <a:pt x="520" y="241"/>
                  </a:lnTo>
                  <a:lnTo>
                    <a:pt x="513" y="243"/>
                  </a:lnTo>
                  <a:lnTo>
                    <a:pt x="507" y="245"/>
                  </a:lnTo>
                  <a:lnTo>
                    <a:pt x="500" y="245"/>
                  </a:lnTo>
                  <a:lnTo>
                    <a:pt x="492" y="245"/>
                  </a:lnTo>
                  <a:lnTo>
                    <a:pt x="484" y="247"/>
                  </a:lnTo>
                  <a:lnTo>
                    <a:pt x="477" y="249"/>
                  </a:lnTo>
                  <a:lnTo>
                    <a:pt x="467" y="249"/>
                  </a:lnTo>
                  <a:lnTo>
                    <a:pt x="460" y="251"/>
                  </a:lnTo>
                  <a:lnTo>
                    <a:pt x="450" y="253"/>
                  </a:lnTo>
                  <a:lnTo>
                    <a:pt x="443" y="257"/>
                  </a:lnTo>
                  <a:lnTo>
                    <a:pt x="433" y="258"/>
                  </a:lnTo>
                  <a:lnTo>
                    <a:pt x="424" y="260"/>
                  </a:lnTo>
                  <a:lnTo>
                    <a:pt x="414" y="264"/>
                  </a:lnTo>
                  <a:lnTo>
                    <a:pt x="406" y="268"/>
                  </a:lnTo>
                  <a:lnTo>
                    <a:pt x="397" y="272"/>
                  </a:lnTo>
                  <a:lnTo>
                    <a:pt x="389" y="276"/>
                  </a:lnTo>
                  <a:lnTo>
                    <a:pt x="380" y="281"/>
                  </a:lnTo>
                  <a:lnTo>
                    <a:pt x="372" y="287"/>
                  </a:lnTo>
                  <a:lnTo>
                    <a:pt x="363" y="293"/>
                  </a:lnTo>
                  <a:lnTo>
                    <a:pt x="355" y="300"/>
                  </a:lnTo>
                  <a:lnTo>
                    <a:pt x="349" y="306"/>
                  </a:lnTo>
                  <a:lnTo>
                    <a:pt x="342" y="315"/>
                  </a:lnTo>
                  <a:lnTo>
                    <a:pt x="332" y="321"/>
                  </a:lnTo>
                  <a:lnTo>
                    <a:pt x="325" y="329"/>
                  </a:lnTo>
                  <a:lnTo>
                    <a:pt x="313" y="338"/>
                  </a:lnTo>
                  <a:lnTo>
                    <a:pt x="304" y="348"/>
                  </a:lnTo>
                  <a:lnTo>
                    <a:pt x="292" y="355"/>
                  </a:lnTo>
                  <a:lnTo>
                    <a:pt x="281" y="365"/>
                  </a:lnTo>
                  <a:lnTo>
                    <a:pt x="270" y="376"/>
                  </a:lnTo>
                  <a:lnTo>
                    <a:pt x="258" y="386"/>
                  </a:lnTo>
                  <a:lnTo>
                    <a:pt x="252" y="391"/>
                  </a:lnTo>
                  <a:lnTo>
                    <a:pt x="245" y="397"/>
                  </a:lnTo>
                  <a:lnTo>
                    <a:pt x="237" y="401"/>
                  </a:lnTo>
                  <a:lnTo>
                    <a:pt x="232" y="407"/>
                  </a:lnTo>
                  <a:lnTo>
                    <a:pt x="226" y="412"/>
                  </a:lnTo>
                  <a:lnTo>
                    <a:pt x="218" y="418"/>
                  </a:lnTo>
                  <a:lnTo>
                    <a:pt x="211" y="424"/>
                  </a:lnTo>
                  <a:lnTo>
                    <a:pt x="205" y="430"/>
                  </a:lnTo>
                  <a:lnTo>
                    <a:pt x="199" y="435"/>
                  </a:lnTo>
                  <a:lnTo>
                    <a:pt x="192" y="441"/>
                  </a:lnTo>
                  <a:lnTo>
                    <a:pt x="184" y="447"/>
                  </a:lnTo>
                  <a:lnTo>
                    <a:pt x="178" y="454"/>
                  </a:lnTo>
                  <a:lnTo>
                    <a:pt x="171" y="460"/>
                  </a:lnTo>
                  <a:lnTo>
                    <a:pt x="163" y="468"/>
                  </a:lnTo>
                  <a:lnTo>
                    <a:pt x="157" y="473"/>
                  </a:lnTo>
                  <a:lnTo>
                    <a:pt x="152" y="481"/>
                  </a:lnTo>
                  <a:lnTo>
                    <a:pt x="144" y="487"/>
                  </a:lnTo>
                  <a:lnTo>
                    <a:pt x="138" y="494"/>
                  </a:lnTo>
                  <a:lnTo>
                    <a:pt x="131" y="500"/>
                  </a:lnTo>
                  <a:lnTo>
                    <a:pt x="123" y="507"/>
                  </a:lnTo>
                  <a:lnTo>
                    <a:pt x="117" y="515"/>
                  </a:lnTo>
                  <a:lnTo>
                    <a:pt x="110" y="521"/>
                  </a:lnTo>
                  <a:lnTo>
                    <a:pt x="104" y="528"/>
                  </a:lnTo>
                  <a:lnTo>
                    <a:pt x="98" y="536"/>
                  </a:lnTo>
                  <a:lnTo>
                    <a:pt x="91" y="544"/>
                  </a:lnTo>
                  <a:lnTo>
                    <a:pt x="85" y="549"/>
                  </a:lnTo>
                  <a:lnTo>
                    <a:pt x="79" y="559"/>
                  </a:lnTo>
                  <a:lnTo>
                    <a:pt x="74" y="566"/>
                  </a:lnTo>
                  <a:lnTo>
                    <a:pt x="66" y="574"/>
                  </a:lnTo>
                  <a:lnTo>
                    <a:pt x="62" y="582"/>
                  </a:lnTo>
                  <a:lnTo>
                    <a:pt x="57" y="589"/>
                  </a:lnTo>
                  <a:lnTo>
                    <a:pt x="53" y="599"/>
                  </a:lnTo>
                  <a:lnTo>
                    <a:pt x="47" y="606"/>
                  </a:lnTo>
                  <a:lnTo>
                    <a:pt x="43" y="614"/>
                  </a:lnTo>
                  <a:lnTo>
                    <a:pt x="38" y="622"/>
                  </a:lnTo>
                  <a:lnTo>
                    <a:pt x="34" y="631"/>
                  </a:lnTo>
                  <a:lnTo>
                    <a:pt x="28" y="639"/>
                  </a:lnTo>
                  <a:lnTo>
                    <a:pt x="26" y="648"/>
                  </a:lnTo>
                  <a:lnTo>
                    <a:pt x="22" y="656"/>
                  </a:lnTo>
                  <a:lnTo>
                    <a:pt x="21" y="665"/>
                  </a:lnTo>
                  <a:lnTo>
                    <a:pt x="17" y="673"/>
                  </a:lnTo>
                  <a:lnTo>
                    <a:pt x="13" y="682"/>
                  </a:lnTo>
                  <a:lnTo>
                    <a:pt x="9" y="692"/>
                  </a:lnTo>
                  <a:lnTo>
                    <a:pt x="9" y="701"/>
                  </a:lnTo>
                  <a:lnTo>
                    <a:pt x="5" y="711"/>
                  </a:lnTo>
                  <a:lnTo>
                    <a:pt x="3" y="720"/>
                  </a:lnTo>
                  <a:lnTo>
                    <a:pt x="1" y="730"/>
                  </a:lnTo>
                  <a:lnTo>
                    <a:pt x="1" y="741"/>
                  </a:lnTo>
                  <a:lnTo>
                    <a:pt x="0" y="749"/>
                  </a:lnTo>
                  <a:lnTo>
                    <a:pt x="0" y="758"/>
                  </a:lnTo>
                  <a:lnTo>
                    <a:pt x="0" y="768"/>
                  </a:lnTo>
                  <a:lnTo>
                    <a:pt x="0" y="777"/>
                  </a:lnTo>
                  <a:lnTo>
                    <a:pt x="0" y="785"/>
                  </a:lnTo>
                  <a:lnTo>
                    <a:pt x="1" y="796"/>
                  </a:lnTo>
                  <a:lnTo>
                    <a:pt x="1" y="804"/>
                  </a:lnTo>
                  <a:lnTo>
                    <a:pt x="5" y="815"/>
                  </a:lnTo>
                  <a:lnTo>
                    <a:pt x="7" y="823"/>
                  </a:lnTo>
                  <a:lnTo>
                    <a:pt x="9" y="833"/>
                  </a:lnTo>
                  <a:lnTo>
                    <a:pt x="11" y="842"/>
                  </a:lnTo>
                  <a:lnTo>
                    <a:pt x="15" y="850"/>
                  </a:lnTo>
                  <a:lnTo>
                    <a:pt x="17" y="859"/>
                  </a:lnTo>
                  <a:lnTo>
                    <a:pt x="21" y="869"/>
                  </a:lnTo>
                  <a:lnTo>
                    <a:pt x="26" y="876"/>
                  </a:lnTo>
                  <a:lnTo>
                    <a:pt x="30" y="886"/>
                  </a:lnTo>
                  <a:lnTo>
                    <a:pt x="34" y="893"/>
                  </a:lnTo>
                  <a:lnTo>
                    <a:pt x="38" y="903"/>
                  </a:lnTo>
                  <a:lnTo>
                    <a:pt x="41" y="909"/>
                  </a:lnTo>
                  <a:lnTo>
                    <a:pt x="47" y="918"/>
                  </a:lnTo>
                  <a:lnTo>
                    <a:pt x="53" y="926"/>
                  </a:lnTo>
                  <a:lnTo>
                    <a:pt x="59" y="933"/>
                  </a:lnTo>
                  <a:lnTo>
                    <a:pt x="62" y="941"/>
                  </a:lnTo>
                  <a:lnTo>
                    <a:pt x="70" y="950"/>
                  </a:lnTo>
                  <a:lnTo>
                    <a:pt x="74" y="956"/>
                  </a:lnTo>
                  <a:lnTo>
                    <a:pt x="79" y="966"/>
                  </a:lnTo>
                  <a:lnTo>
                    <a:pt x="85" y="971"/>
                  </a:lnTo>
                  <a:lnTo>
                    <a:pt x="93" y="979"/>
                  </a:lnTo>
                  <a:lnTo>
                    <a:pt x="98" y="987"/>
                  </a:lnTo>
                  <a:lnTo>
                    <a:pt x="104" y="994"/>
                  </a:lnTo>
                  <a:lnTo>
                    <a:pt x="110" y="1000"/>
                  </a:lnTo>
                  <a:lnTo>
                    <a:pt x="117" y="1007"/>
                  </a:lnTo>
                  <a:lnTo>
                    <a:pt x="129" y="1019"/>
                  </a:lnTo>
                  <a:lnTo>
                    <a:pt x="140" y="1032"/>
                  </a:lnTo>
                  <a:lnTo>
                    <a:pt x="152" y="1042"/>
                  </a:lnTo>
                  <a:lnTo>
                    <a:pt x="163" y="1053"/>
                  </a:lnTo>
                  <a:lnTo>
                    <a:pt x="174" y="1063"/>
                  </a:lnTo>
                  <a:lnTo>
                    <a:pt x="186" y="1072"/>
                  </a:lnTo>
                  <a:lnTo>
                    <a:pt x="195" y="1080"/>
                  </a:lnTo>
                  <a:lnTo>
                    <a:pt x="207" y="1089"/>
                  </a:lnTo>
                  <a:lnTo>
                    <a:pt x="214" y="1095"/>
                  </a:lnTo>
                  <a:lnTo>
                    <a:pt x="222" y="1102"/>
                  </a:lnTo>
                  <a:lnTo>
                    <a:pt x="230" y="1106"/>
                  </a:lnTo>
                  <a:lnTo>
                    <a:pt x="237" y="1112"/>
                  </a:lnTo>
                  <a:lnTo>
                    <a:pt x="247" y="1118"/>
                  </a:lnTo>
                  <a:lnTo>
                    <a:pt x="249" y="1121"/>
                  </a:lnTo>
                  <a:lnTo>
                    <a:pt x="249" y="1123"/>
                  </a:lnTo>
                  <a:lnTo>
                    <a:pt x="249" y="1129"/>
                  </a:lnTo>
                  <a:lnTo>
                    <a:pt x="249" y="1133"/>
                  </a:lnTo>
                  <a:lnTo>
                    <a:pt x="249" y="1139"/>
                  </a:lnTo>
                  <a:lnTo>
                    <a:pt x="249" y="1146"/>
                  </a:lnTo>
                  <a:lnTo>
                    <a:pt x="251" y="1154"/>
                  </a:lnTo>
                  <a:lnTo>
                    <a:pt x="251" y="1160"/>
                  </a:lnTo>
                  <a:lnTo>
                    <a:pt x="252" y="1165"/>
                  </a:lnTo>
                  <a:lnTo>
                    <a:pt x="254" y="1171"/>
                  </a:lnTo>
                  <a:lnTo>
                    <a:pt x="258" y="1179"/>
                  </a:lnTo>
                  <a:lnTo>
                    <a:pt x="262" y="1182"/>
                  </a:lnTo>
                  <a:lnTo>
                    <a:pt x="266" y="1188"/>
                  </a:lnTo>
                  <a:lnTo>
                    <a:pt x="271" y="1194"/>
                  </a:lnTo>
                  <a:lnTo>
                    <a:pt x="279" y="1198"/>
                  </a:lnTo>
                  <a:lnTo>
                    <a:pt x="290" y="1201"/>
                  </a:lnTo>
                  <a:lnTo>
                    <a:pt x="304" y="1203"/>
                  </a:lnTo>
                  <a:lnTo>
                    <a:pt x="309" y="1201"/>
                  </a:lnTo>
                  <a:lnTo>
                    <a:pt x="317" y="1201"/>
                  </a:lnTo>
                  <a:lnTo>
                    <a:pt x="323" y="1201"/>
                  </a:lnTo>
                  <a:lnTo>
                    <a:pt x="328" y="1199"/>
                  </a:lnTo>
                  <a:lnTo>
                    <a:pt x="338" y="1196"/>
                  </a:lnTo>
                  <a:lnTo>
                    <a:pt x="346" y="1192"/>
                  </a:lnTo>
                  <a:lnTo>
                    <a:pt x="351" y="1190"/>
                  </a:lnTo>
                  <a:lnTo>
                    <a:pt x="355" y="1190"/>
                  </a:lnTo>
                  <a:lnTo>
                    <a:pt x="355" y="1188"/>
                  </a:lnTo>
                  <a:lnTo>
                    <a:pt x="357" y="1184"/>
                  </a:lnTo>
                  <a:lnTo>
                    <a:pt x="357" y="1180"/>
                  </a:lnTo>
                  <a:lnTo>
                    <a:pt x="357" y="1177"/>
                  </a:lnTo>
                  <a:lnTo>
                    <a:pt x="351" y="1177"/>
                  </a:lnTo>
                  <a:lnTo>
                    <a:pt x="349" y="1179"/>
                  </a:lnTo>
                  <a:lnTo>
                    <a:pt x="344" y="1182"/>
                  </a:lnTo>
                  <a:lnTo>
                    <a:pt x="338" y="1186"/>
                  </a:lnTo>
                  <a:lnTo>
                    <a:pt x="330" y="1188"/>
                  </a:lnTo>
                  <a:lnTo>
                    <a:pt x="323" y="1192"/>
                  </a:lnTo>
                  <a:lnTo>
                    <a:pt x="311" y="1192"/>
                  </a:lnTo>
                  <a:lnTo>
                    <a:pt x="302" y="1192"/>
                  </a:lnTo>
                  <a:lnTo>
                    <a:pt x="290" y="1186"/>
                  </a:lnTo>
                  <a:lnTo>
                    <a:pt x="281" y="1180"/>
                  </a:lnTo>
                  <a:lnTo>
                    <a:pt x="275" y="1171"/>
                  </a:lnTo>
                  <a:lnTo>
                    <a:pt x="270" y="1161"/>
                  </a:lnTo>
                  <a:lnTo>
                    <a:pt x="266" y="1152"/>
                  </a:lnTo>
                  <a:lnTo>
                    <a:pt x="264" y="1141"/>
                  </a:lnTo>
                  <a:lnTo>
                    <a:pt x="262" y="1133"/>
                  </a:lnTo>
                  <a:lnTo>
                    <a:pt x="262" y="1125"/>
                  </a:lnTo>
                  <a:lnTo>
                    <a:pt x="258" y="1120"/>
                  </a:lnTo>
                  <a:lnTo>
                    <a:pt x="251" y="1110"/>
                  </a:lnTo>
                  <a:lnTo>
                    <a:pt x="243" y="1102"/>
                  </a:lnTo>
                  <a:lnTo>
                    <a:pt x="237" y="1097"/>
                  </a:lnTo>
                  <a:lnTo>
                    <a:pt x="232" y="1089"/>
                  </a:lnTo>
                  <a:lnTo>
                    <a:pt x="224" y="1082"/>
                  </a:lnTo>
                  <a:lnTo>
                    <a:pt x="214" y="1072"/>
                  </a:lnTo>
                  <a:lnTo>
                    <a:pt x="205" y="1063"/>
                  </a:lnTo>
                  <a:lnTo>
                    <a:pt x="194" y="1053"/>
                  </a:lnTo>
                  <a:lnTo>
                    <a:pt x="184" y="1042"/>
                  </a:lnTo>
                  <a:lnTo>
                    <a:pt x="173" y="1030"/>
                  </a:lnTo>
                  <a:lnTo>
                    <a:pt x="163" y="1019"/>
                  </a:lnTo>
                  <a:lnTo>
                    <a:pt x="152" y="1006"/>
                  </a:lnTo>
                  <a:lnTo>
                    <a:pt x="142" y="994"/>
                  </a:lnTo>
                  <a:lnTo>
                    <a:pt x="135" y="985"/>
                  </a:lnTo>
                  <a:lnTo>
                    <a:pt x="131" y="979"/>
                  </a:lnTo>
                  <a:lnTo>
                    <a:pt x="123" y="971"/>
                  </a:lnTo>
                  <a:lnTo>
                    <a:pt x="119" y="966"/>
                  </a:lnTo>
                  <a:lnTo>
                    <a:pt x="114" y="956"/>
                  </a:lnTo>
                  <a:lnTo>
                    <a:pt x="108" y="950"/>
                  </a:lnTo>
                  <a:lnTo>
                    <a:pt x="102" y="943"/>
                  </a:lnTo>
                  <a:lnTo>
                    <a:pt x="98" y="935"/>
                  </a:lnTo>
                  <a:lnTo>
                    <a:pt x="93" y="926"/>
                  </a:lnTo>
                  <a:lnTo>
                    <a:pt x="87" y="920"/>
                  </a:lnTo>
                  <a:lnTo>
                    <a:pt x="81" y="910"/>
                  </a:lnTo>
                  <a:lnTo>
                    <a:pt x="79" y="903"/>
                  </a:lnTo>
                  <a:lnTo>
                    <a:pt x="74" y="895"/>
                  </a:lnTo>
                  <a:lnTo>
                    <a:pt x="70" y="888"/>
                  </a:lnTo>
                  <a:lnTo>
                    <a:pt x="66" y="878"/>
                  </a:lnTo>
                  <a:lnTo>
                    <a:pt x="62" y="871"/>
                  </a:lnTo>
                  <a:lnTo>
                    <a:pt x="59" y="861"/>
                  </a:lnTo>
                  <a:lnTo>
                    <a:pt x="55" y="853"/>
                  </a:lnTo>
                  <a:lnTo>
                    <a:pt x="51" y="844"/>
                  </a:lnTo>
                  <a:lnTo>
                    <a:pt x="47" y="836"/>
                  </a:lnTo>
                  <a:lnTo>
                    <a:pt x="43" y="827"/>
                  </a:lnTo>
                  <a:lnTo>
                    <a:pt x="41" y="819"/>
                  </a:lnTo>
                  <a:lnTo>
                    <a:pt x="40" y="810"/>
                  </a:lnTo>
                  <a:lnTo>
                    <a:pt x="38" y="802"/>
                  </a:lnTo>
                  <a:lnTo>
                    <a:pt x="36" y="791"/>
                  </a:lnTo>
                  <a:lnTo>
                    <a:pt x="34" y="783"/>
                  </a:lnTo>
                  <a:lnTo>
                    <a:pt x="32" y="774"/>
                  </a:lnTo>
                  <a:lnTo>
                    <a:pt x="32" y="766"/>
                  </a:lnTo>
                  <a:lnTo>
                    <a:pt x="32" y="756"/>
                  </a:lnTo>
                  <a:lnTo>
                    <a:pt x="32" y="747"/>
                  </a:lnTo>
                  <a:lnTo>
                    <a:pt x="32" y="737"/>
                  </a:lnTo>
                  <a:lnTo>
                    <a:pt x="34" y="730"/>
                  </a:lnTo>
                  <a:lnTo>
                    <a:pt x="34" y="720"/>
                  </a:lnTo>
                  <a:lnTo>
                    <a:pt x="36" y="711"/>
                  </a:lnTo>
                  <a:lnTo>
                    <a:pt x="36" y="701"/>
                  </a:lnTo>
                  <a:lnTo>
                    <a:pt x="38" y="692"/>
                  </a:lnTo>
                  <a:lnTo>
                    <a:pt x="40" y="682"/>
                  </a:lnTo>
                  <a:lnTo>
                    <a:pt x="43" y="675"/>
                  </a:lnTo>
                  <a:lnTo>
                    <a:pt x="47" y="665"/>
                  </a:lnTo>
                  <a:lnTo>
                    <a:pt x="49" y="658"/>
                  </a:lnTo>
                  <a:lnTo>
                    <a:pt x="53" y="646"/>
                  </a:lnTo>
                  <a:lnTo>
                    <a:pt x="57" y="639"/>
                  </a:lnTo>
                  <a:lnTo>
                    <a:pt x="60" y="629"/>
                  </a:lnTo>
                  <a:lnTo>
                    <a:pt x="66" y="622"/>
                  </a:lnTo>
                  <a:lnTo>
                    <a:pt x="70" y="612"/>
                  </a:lnTo>
                  <a:lnTo>
                    <a:pt x="76" y="606"/>
                  </a:lnTo>
                  <a:lnTo>
                    <a:pt x="79" y="597"/>
                  </a:lnTo>
                  <a:lnTo>
                    <a:pt x="87" y="589"/>
                  </a:lnTo>
                  <a:lnTo>
                    <a:pt x="91" y="580"/>
                  </a:lnTo>
                  <a:lnTo>
                    <a:pt x="97" y="572"/>
                  </a:lnTo>
                  <a:lnTo>
                    <a:pt x="102" y="564"/>
                  </a:lnTo>
                  <a:lnTo>
                    <a:pt x="110" y="557"/>
                  </a:lnTo>
                  <a:lnTo>
                    <a:pt x="116" y="549"/>
                  </a:lnTo>
                  <a:lnTo>
                    <a:pt x="123" y="542"/>
                  </a:lnTo>
                  <a:lnTo>
                    <a:pt x="129" y="534"/>
                  </a:lnTo>
                  <a:lnTo>
                    <a:pt x="136" y="526"/>
                  </a:lnTo>
                  <a:lnTo>
                    <a:pt x="144" y="519"/>
                  </a:lnTo>
                  <a:lnTo>
                    <a:pt x="150" y="511"/>
                  </a:lnTo>
                  <a:lnTo>
                    <a:pt x="157" y="504"/>
                  </a:lnTo>
                  <a:lnTo>
                    <a:pt x="163" y="496"/>
                  </a:lnTo>
                  <a:lnTo>
                    <a:pt x="171" y="490"/>
                  </a:lnTo>
                  <a:lnTo>
                    <a:pt x="178" y="483"/>
                  </a:lnTo>
                  <a:lnTo>
                    <a:pt x="186" y="477"/>
                  </a:lnTo>
                  <a:lnTo>
                    <a:pt x="194" y="469"/>
                  </a:lnTo>
                  <a:lnTo>
                    <a:pt x="201" y="464"/>
                  </a:lnTo>
                  <a:lnTo>
                    <a:pt x="207" y="456"/>
                  </a:lnTo>
                  <a:lnTo>
                    <a:pt x="214" y="450"/>
                  </a:lnTo>
                  <a:lnTo>
                    <a:pt x="222" y="445"/>
                  </a:lnTo>
                  <a:lnTo>
                    <a:pt x="230" y="437"/>
                  </a:lnTo>
                  <a:lnTo>
                    <a:pt x="237" y="431"/>
                  </a:lnTo>
                  <a:lnTo>
                    <a:pt x="243" y="426"/>
                  </a:lnTo>
                  <a:lnTo>
                    <a:pt x="252" y="420"/>
                  </a:lnTo>
                  <a:lnTo>
                    <a:pt x="258" y="414"/>
                  </a:lnTo>
                  <a:lnTo>
                    <a:pt x="264" y="409"/>
                  </a:lnTo>
                  <a:lnTo>
                    <a:pt x="271" y="403"/>
                  </a:lnTo>
                  <a:lnTo>
                    <a:pt x="279" y="399"/>
                  </a:lnTo>
                  <a:lnTo>
                    <a:pt x="285" y="393"/>
                  </a:lnTo>
                  <a:lnTo>
                    <a:pt x="290" y="388"/>
                  </a:lnTo>
                  <a:lnTo>
                    <a:pt x="298" y="382"/>
                  </a:lnTo>
                  <a:lnTo>
                    <a:pt x="304" y="380"/>
                  </a:lnTo>
                  <a:lnTo>
                    <a:pt x="315" y="369"/>
                  </a:lnTo>
                  <a:lnTo>
                    <a:pt x="327" y="361"/>
                  </a:lnTo>
                  <a:lnTo>
                    <a:pt x="336" y="353"/>
                  </a:lnTo>
                  <a:lnTo>
                    <a:pt x="346" y="348"/>
                  </a:lnTo>
                  <a:lnTo>
                    <a:pt x="353" y="340"/>
                  </a:lnTo>
                  <a:lnTo>
                    <a:pt x="361" y="334"/>
                  </a:lnTo>
                  <a:lnTo>
                    <a:pt x="366" y="329"/>
                  </a:lnTo>
                  <a:lnTo>
                    <a:pt x="372" y="327"/>
                  </a:lnTo>
                  <a:lnTo>
                    <a:pt x="380" y="317"/>
                  </a:lnTo>
                  <a:lnTo>
                    <a:pt x="391" y="310"/>
                  </a:lnTo>
                  <a:lnTo>
                    <a:pt x="397" y="306"/>
                  </a:lnTo>
                  <a:lnTo>
                    <a:pt x="405" y="302"/>
                  </a:lnTo>
                  <a:lnTo>
                    <a:pt x="410" y="300"/>
                  </a:lnTo>
                  <a:lnTo>
                    <a:pt x="420" y="296"/>
                  </a:lnTo>
                  <a:lnTo>
                    <a:pt x="425" y="295"/>
                  </a:lnTo>
                  <a:lnTo>
                    <a:pt x="433" y="291"/>
                  </a:lnTo>
                  <a:lnTo>
                    <a:pt x="443" y="289"/>
                  </a:lnTo>
                  <a:lnTo>
                    <a:pt x="452" y="285"/>
                  </a:lnTo>
                  <a:lnTo>
                    <a:pt x="460" y="283"/>
                  </a:lnTo>
                  <a:lnTo>
                    <a:pt x="469" y="279"/>
                  </a:lnTo>
                  <a:lnTo>
                    <a:pt x="477" y="277"/>
                  </a:lnTo>
                  <a:lnTo>
                    <a:pt x="486" y="276"/>
                  </a:lnTo>
                  <a:lnTo>
                    <a:pt x="492" y="274"/>
                  </a:lnTo>
                  <a:lnTo>
                    <a:pt x="501" y="272"/>
                  </a:lnTo>
                  <a:lnTo>
                    <a:pt x="509" y="270"/>
                  </a:lnTo>
                  <a:lnTo>
                    <a:pt x="517" y="268"/>
                  </a:lnTo>
                  <a:lnTo>
                    <a:pt x="524" y="266"/>
                  </a:lnTo>
                  <a:lnTo>
                    <a:pt x="532" y="266"/>
                  </a:lnTo>
                  <a:lnTo>
                    <a:pt x="539" y="264"/>
                  </a:lnTo>
                  <a:lnTo>
                    <a:pt x="545" y="264"/>
                  </a:lnTo>
                  <a:lnTo>
                    <a:pt x="557" y="262"/>
                  </a:lnTo>
                  <a:lnTo>
                    <a:pt x="564" y="260"/>
                  </a:lnTo>
                  <a:lnTo>
                    <a:pt x="570" y="260"/>
                  </a:lnTo>
                  <a:lnTo>
                    <a:pt x="572" y="260"/>
                  </a:lnTo>
                  <a:lnTo>
                    <a:pt x="576" y="258"/>
                  </a:lnTo>
                  <a:lnTo>
                    <a:pt x="583" y="255"/>
                  </a:lnTo>
                  <a:lnTo>
                    <a:pt x="589" y="249"/>
                  </a:lnTo>
                  <a:lnTo>
                    <a:pt x="593" y="241"/>
                  </a:lnTo>
                  <a:lnTo>
                    <a:pt x="595" y="238"/>
                  </a:lnTo>
                  <a:lnTo>
                    <a:pt x="597" y="232"/>
                  </a:lnTo>
                  <a:lnTo>
                    <a:pt x="598" y="226"/>
                  </a:lnTo>
                  <a:lnTo>
                    <a:pt x="600" y="220"/>
                  </a:lnTo>
                  <a:lnTo>
                    <a:pt x="598" y="213"/>
                  </a:lnTo>
                  <a:lnTo>
                    <a:pt x="598" y="205"/>
                  </a:lnTo>
                  <a:lnTo>
                    <a:pt x="598" y="199"/>
                  </a:lnTo>
                  <a:lnTo>
                    <a:pt x="598" y="192"/>
                  </a:lnTo>
                  <a:lnTo>
                    <a:pt x="598" y="184"/>
                  </a:lnTo>
                  <a:lnTo>
                    <a:pt x="597" y="177"/>
                  </a:lnTo>
                  <a:lnTo>
                    <a:pt x="595" y="167"/>
                  </a:lnTo>
                  <a:lnTo>
                    <a:pt x="595" y="161"/>
                  </a:lnTo>
                  <a:lnTo>
                    <a:pt x="593" y="152"/>
                  </a:lnTo>
                  <a:lnTo>
                    <a:pt x="589" y="144"/>
                  </a:lnTo>
                  <a:lnTo>
                    <a:pt x="587" y="135"/>
                  </a:lnTo>
                  <a:lnTo>
                    <a:pt x="583" y="127"/>
                  </a:lnTo>
                  <a:lnTo>
                    <a:pt x="579" y="118"/>
                  </a:lnTo>
                  <a:lnTo>
                    <a:pt x="576" y="110"/>
                  </a:lnTo>
                  <a:lnTo>
                    <a:pt x="572" y="103"/>
                  </a:lnTo>
                  <a:lnTo>
                    <a:pt x="566" y="93"/>
                  </a:lnTo>
                  <a:lnTo>
                    <a:pt x="560" y="84"/>
                  </a:lnTo>
                  <a:lnTo>
                    <a:pt x="555" y="74"/>
                  </a:lnTo>
                  <a:lnTo>
                    <a:pt x="545" y="65"/>
                  </a:lnTo>
                  <a:lnTo>
                    <a:pt x="538" y="59"/>
                  </a:lnTo>
                  <a:lnTo>
                    <a:pt x="528" y="49"/>
                  </a:lnTo>
                  <a:lnTo>
                    <a:pt x="519" y="44"/>
                  </a:lnTo>
                  <a:lnTo>
                    <a:pt x="509" y="36"/>
                  </a:lnTo>
                  <a:lnTo>
                    <a:pt x="501" y="30"/>
                  </a:lnTo>
                  <a:lnTo>
                    <a:pt x="490" y="23"/>
                  </a:lnTo>
                  <a:lnTo>
                    <a:pt x="481" y="19"/>
                  </a:lnTo>
                  <a:lnTo>
                    <a:pt x="471" y="15"/>
                  </a:lnTo>
                  <a:lnTo>
                    <a:pt x="462" y="11"/>
                  </a:lnTo>
                  <a:lnTo>
                    <a:pt x="452" y="6"/>
                  </a:lnTo>
                  <a:lnTo>
                    <a:pt x="446" y="4"/>
                  </a:lnTo>
                  <a:lnTo>
                    <a:pt x="437" y="2"/>
                  </a:lnTo>
                  <a:lnTo>
                    <a:pt x="433" y="2"/>
                  </a:lnTo>
                  <a:lnTo>
                    <a:pt x="43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91" name="Freeform 95"/>
            <p:cNvSpPr>
              <a:spLocks/>
            </p:cNvSpPr>
            <p:nvPr/>
          </p:nvSpPr>
          <p:spPr bwMode="auto">
            <a:xfrm>
              <a:off x="2746" y="2572"/>
              <a:ext cx="171" cy="287"/>
            </a:xfrm>
            <a:custGeom>
              <a:avLst/>
              <a:gdLst>
                <a:gd name="T0" fmla="*/ 163 w 340"/>
                <a:gd name="T1" fmla="*/ 556 h 575"/>
                <a:gd name="T2" fmla="*/ 127 w 340"/>
                <a:gd name="T3" fmla="*/ 514 h 575"/>
                <a:gd name="T4" fmla="*/ 84 w 340"/>
                <a:gd name="T5" fmla="*/ 459 h 575"/>
                <a:gd name="T6" fmla="*/ 59 w 340"/>
                <a:gd name="T7" fmla="*/ 424 h 575"/>
                <a:gd name="T8" fmla="*/ 38 w 340"/>
                <a:gd name="T9" fmla="*/ 388 h 575"/>
                <a:gd name="T10" fmla="*/ 21 w 340"/>
                <a:gd name="T11" fmla="*/ 354 h 575"/>
                <a:gd name="T12" fmla="*/ 9 w 340"/>
                <a:gd name="T13" fmla="*/ 316 h 575"/>
                <a:gd name="T14" fmla="*/ 0 w 340"/>
                <a:gd name="T15" fmla="*/ 280 h 575"/>
                <a:gd name="T16" fmla="*/ 0 w 340"/>
                <a:gd name="T17" fmla="*/ 246 h 575"/>
                <a:gd name="T18" fmla="*/ 8 w 340"/>
                <a:gd name="T19" fmla="*/ 211 h 575"/>
                <a:gd name="T20" fmla="*/ 23 w 340"/>
                <a:gd name="T21" fmla="*/ 179 h 575"/>
                <a:gd name="T22" fmla="*/ 48 w 340"/>
                <a:gd name="T23" fmla="*/ 141 h 575"/>
                <a:gd name="T24" fmla="*/ 101 w 340"/>
                <a:gd name="T25" fmla="*/ 90 h 575"/>
                <a:gd name="T26" fmla="*/ 143 w 340"/>
                <a:gd name="T27" fmla="*/ 61 h 575"/>
                <a:gd name="T28" fmla="*/ 196 w 340"/>
                <a:gd name="T29" fmla="*/ 31 h 575"/>
                <a:gd name="T30" fmla="*/ 243 w 340"/>
                <a:gd name="T31" fmla="*/ 8 h 575"/>
                <a:gd name="T32" fmla="*/ 279 w 340"/>
                <a:gd name="T33" fmla="*/ 2 h 575"/>
                <a:gd name="T34" fmla="*/ 255 w 340"/>
                <a:gd name="T35" fmla="*/ 29 h 575"/>
                <a:gd name="T36" fmla="*/ 226 w 340"/>
                <a:gd name="T37" fmla="*/ 50 h 575"/>
                <a:gd name="T38" fmla="*/ 253 w 340"/>
                <a:gd name="T39" fmla="*/ 86 h 575"/>
                <a:gd name="T40" fmla="*/ 279 w 340"/>
                <a:gd name="T41" fmla="*/ 132 h 575"/>
                <a:gd name="T42" fmla="*/ 297 w 340"/>
                <a:gd name="T43" fmla="*/ 166 h 575"/>
                <a:gd name="T44" fmla="*/ 310 w 340"/>
                <a:gd name="T45" fmla="*/ 206 h 575"/>
                <a:gd name="T46" fmla="*/ 317 w 340"/>
                <a:gd name="T47" fmla="*/ 246 h 575"/>
                <a:gd name="T48" fmla="*/ 325 w 340"/>
                <a:gd name="T49" fmla="*/ 299 h 575"/>
                <a:gd name="T50" fmla="*/ 331 w 340"/>
                <a:gd name="T51" fmla="*/ 352 h 575"/>
                <a:gd name="T52" fmla="*/ 336 w 340"/>
                <a:gd name="T53" fmla="*/ 402 h 575"/>
                <a:gd name="T54" fmla="*/ 338 w 340"/>
                <a:gd name="T55" fmla="*/ 438 h 575"/>
                <a:gd name="T56" fmla="*/ 340 w 340"/>
                <a:gd name="T57" fmla="*/ 462 h 575"/>
                <a:gd name="T58" fmla="*/ 329 w 340"/>
                <a:gd name="T59" fmla="*/ 443 h 575"/>
                <a:gd name="T60" fmla="*/ 321 w 340"/>
                <a:gd name="T61" fmla="*/ 409 h 575"/>
                <a:gd name="T62" fmla="*/ 314 w 340"/>
                <a:gd name="T63" fmla="*/ 358 h 575"/>
                <a:gd name="T64" fmla="*/ 304 w 340"/>
                <a:gd name="T65" fmla="*/ 303 h 575"/>
                <a:gd name="T66" fmla="*/ 297 w 340"/>
                <a:gd name="T67" fmla="*/ 251 h 575"/>
                <a:gd name="T68" fmla="*/ 287 w 340"/>
                <a:gd name="T69" fmla="*/ 211 h 575"/>
                <a:gd name="T70" fmla="*/ 276 w 340"/>
                <a:gd name="T71" fmla="*/ 181 h 575"/>
                <a:gd name="T72" fmla="*/ 245 w 340"/>
                <a:gd name="T73" fmla="*/ 128 h 575"/>
                <a:gd name="T74" fmla="*/ 211 w 340"/>
                <a:gd name="T75" fmla="*/ 78 h 575"/>
                <a:gd name="T76" fmla="*/ 194 w 340"/>
                <a:gd name="T77" fmla="*/ 65 h 575"/>
                <a:gd name="T78" fmla="*/ 148 w 340"/>
                <a:gd name="T79" fmla="*/ 94 h 575"/>
                <a:gd name="T80" fmla="*/ 114 w 340"/>
                <a:gd name="T81" fmla="*/ 122 h 575"/>
                <a:gd name="T82" fmla="*/ 78 w 340"/>
                <a:gd name="T83" fmla="*/ 160 h 575"/>
                <a:gd name="T84" fmla="*/ 48 w 340"/>
                <a:gd name="T85" fmla="*/ 206 h 575"/>
                <a:gd name="T86" fmla="*/ 27 w 340"/>
                <a:gd name="T87" fmla="*/ 257 h 575"/>
                <a:gd name="T88" fmla="*/ 32 w 340"/>
                <a:gd name="T89" fmla="*/ 316 h 575"/>
                <a:gd name="T90" fmla="*/ 44 w 340"/>
                <a:gd name="T91" fmla="*/ 348 h 575"/>
                <a:gd name="T92" fmla="*/ 59 w 340"/>
                <a:gd name="T93" fmla="*/ 383 h 575"/>
                <a:gd name="T94" fmla="*/ 76 w 340"/>
                <a:gd name="T95" fmla="*/ 415 h 575"/>
                <a:gd name="T96" fmla="*/ 99 w 340"/>
                <a:gd name="T97" fmla="*/ 447 h 575"/>
                <a:gd name="T98" fmla="*/ 139 w 340"/>
                <a:gd name="T99" fmla="*/ 500 h 575"/>
                <a:gd name="T100" fmla="*/ 173 w 340"/>
                <a:gd name="T101" fmla="*/ 542 h 575"/>
                <a:gd name="T102" fmla="*/ 184 w 340"/>
                <a:gd name="T103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0" h="575">
                  <a:moveTo>
                    <a:pt x="184" y="575"/>
                  </a:moveTo>
                  <a:lnTo>
                    <a:pt x="182" y="571"/>
                  </a:lnTo>
                  <a:lnTo>
                    <a:pt x="175" y="565"/>
                  </a:lnTo>
                  <a:lnTo>
                    <a:pt x="169" y="559"/>
                  </a:lnTo>
                  <a:lnTo>
                    <a:pt x="163" y="556"/>
                  </a:lnTo>
                  <a:lnTo>
                    <a:pt x="158" y="548"/>
                  </a:lnTo>
                  <a:lnTo>
                    <a:pt x="152" y="540"/>
                  </a:lnTo>
                  <a:lnTo>
                    <a:pt x="144" y="531"/>
                  </a:lnTo>
                  <a:lnTo>
                    <a:pt x="135" y="523"/>
                  </a:lnTo>
                  <a:lnTo>
                    <a:pt x="127" y="514"/>
                  </a:lnTo>
                  <a:lnTo>
                    <a:pt x="120" y="504"/>
                  </a:lnTo>
                  <a:lnTo>
                    <a:pt x="110" y="493"/>
                  </a:lnTo>
                  <a:lnTo>
                    <a:pt x="101" y="481"/>
                  </a:lnTo>
                  <a:lnTo>
                    <a:pt x="91" y="470"/>
                  </a:lnTo>
                  <a:lnTo>
                    <a:pt x="84" y="459"/>
                  </a:lnTo>
                  <a:lnTo>
                    <a:pt x="78" y="451"/>
                  </a:lnTo>
                  <a:lnTo>
                    <a:pt x="74" y="443"/>
                  </a:lnTo>
                  <a:lnTo>
                    <a:pt x="68" y="438"/>
                  </a:lnTo>
                  <a:lnTo>
                    <a:pt x="65" y="432"/>
                  </a:lnTo>
                  <a:lnTo>
                    <a:pt x="59" y="424"/>
                  </a:lnTo>
                  <a:lnTo>
                    <a:pt x="55" y="417"/>
                  </a:lnTo>
                  <a:lnTo>
                    <a:pt x="51" y="411"/>
                  </a:lnTo>
                  <a:lnTo>
                    <a:pt x="48" y="403"/>
                  </a:lnTo>
                  <a:lnTo>
                    <a:pt x="44" y="396"/>
                  </a:lnTo>
                  <a:lnTo>
                    <a:pt x="38" y="388"/>
                  </a:lnTo>
                  <a:lnTo>
                    <a:pt x="36" y="381"/>
                  </a:lnTo>
                  <a:lnTo>
                    <a:pt x="32" y="375"/>
                  </a:lnTo>
                  <a:lnTo>
                    <a:pt x="28" y="367"/>
                  </a:lnTo>
                  <a:lnTo>
                    <a:pt x="25" y="362"/>
                  </a:lnTo>
                  <a:lnTo>
                    <a:pt x="21" y="354"/>
                  </a:lnTo>
                  <a:lnTo>
                    <a:pt x="19" y="346"/>
                  </a:lnTo>
                  <a:lnTo>
                    <a:pt x="15" y="339"/>
                  </a:lnTo>
                  <a:lnTo>
                    <a:pt x="11" y="331"/>
                  </a:lnTo>
                  <a:lnTo>
                    <a:pt x="9" y="324"/>
                  </a:lnTo>
                  <a:lnTo>
                    <a:pt x="9" y="316"/>
                  </a:lnTo>
                  <a:lnTo>
                    <a:pt x="6" y="308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" y="288"/>
                  </a:lnTo>
                  <a:lnTo>
                    <a:pt x="0" y="280"/>
                  </a:lnTo>
                  <a:lnTo>
                    <a:pt x="0" y="272"/>
                  </a:lnTo>
                  <a:lnTo>
                    <a:pt x="0" y="267"/>
                  </a:lnTo>
                  <a:lnTo>
                    <a:pt x="0" y="259"/>
                  </a:lnTo>
                  <a:lnTo>
                    <a:pt x="0" y="251"/>
                  </a:lnTo>
                  <a:lnTo>
                    <a:pt x="0" y="246"/>
                  </a:lnTo>
                  <a:lnTo>
                    <a:pt x="2" y="238"/>
                  </a:lnTo>
                  <a:lnTo>
                    <a:pt x="4" y="230"/>
                  </a:lnTo>
                  <a:lnTo>
                    <a:pt x="4" y="225"/>
                  </a:lnTo>
                  <a:lnTo>
                    <a:pt x="6" y="217"/>
                  </a:lnTo>
                  <a:lnTo>
                    <a:pt x="8" y="211"/>
                  </a:lnTo>
                  <a:lnTo>
                    <a:pt x="11" y="204"/>
                  </a:lnTo>
                  <a:lnTo>
                    <a:pt x="11" y="196"/>
                  </a:lnTo>
                  <a:lnTo>
                    <a:pt x="15" y="191"/>
                  </a:lnTo>
                  <a:lnTo>
                    <a:pt x="19" y="185"/>
                  </a:lnTo>
                  <a:lnTo>
                    <a:pt x="23" y="179"/>
                  </a:lnTo>
                  <a:lnTo>
                    <a:pt x="27" y="172"/>
                  </a:lnTo>
                  <a:lnTo>
                    <a:pt x="30" y="164"/>
                  </a:lnTo>
                  <a:lnTo>
                    <a:pt x="32" y="158"/>
                  </a:lnTo>
                  <a:lnTo>
                    <a:pt x="38" y="153"/>
                  </a:lnTo>
                  <a:lnTo>
                    <a:pt x="48" y="141"/>
                  </a:lnTo>
                  <a:lnTo>
                    <a:pt x="57" y="132"/>
                  </a:lnTo>
                  <a:lnTo>
                    <a:pt x="67" y="120"/>
                  </a:lnTo>
                  <a:lnTo>
                    <a:pt x="76" y="109"/>
                  </a:lnTo>
                  <a:lnTo>
                    <a:pt x="87" y="99"/>
                  </a:lnTo>
                  <a:lnTo>
                    <a:pt x="101" y="90"/>
                  </a:lnTo>
                  <a:lnTo>
                    <a:pt x="112" y="80"/>
                  </a:lnTo>
                  <a:lnTo>
                    <a:pt x="124" y="73"/>
                  </a:lnTo>
                  <a:lnTo>
                    <a:pt x="129" y="67"/>
                  </a:lnTo>
                  <a:lnTo>
                    <a:pt x="137" y="63"/>
                  </a:lnTo>
                  <a:lnTo>
                    <a:pt x="143" y="61"/>
                  </a:lnTo>
                  <a:lnTo>
                    <a:pt x="150" y="57"/>
                  </a:lnTo>
                  <a:lnTo>
                    <a:pt x="162" y="48"/>
                  </a:lnTo>
                  <a:lnTo>
                    <a:pt x="173" y="42"/>
                  </a:lnTo>
                  <a:lnTo>
                    <a:pt x="184" y="37"/>
                  </a:lnTo>
                  <a:lnTo>
                    <a:pt x="196" y="31"/>
                  </a:lnTo>
                  <a:lnTo>
                    <a:pt x="205" y="25"/>
                  </a:lnTo>
                  <a:lnTo>
                    <a:pt x="217" y="19"/>
                  </a:lnTo>
                  <a:lnTo>
                    <a:pt x="226" y="16"/>
                  </a:lnTo>
                  <a:lnTo>
                    <a:pt x="236" y="12"/>
                  </a:lnTo>
                  <a:lnTo>
                    <a:pt x="243" y="8"/>
                  </a:lnTo>
                  <a:lnTo>
                    <a:pt x="253" y="4"/>
                  </a:lnTo>
                  <a:lnTo>
                    <a:pt x="259" y="2"/>
                  </a:lnTo>
                  <a:lnTo>
                    <a:pt x="264" y="2"/>
                  </a:lnTo>
                  <a:lnTo>
                    <a:pt x="274" y="0"/>
                  </a:lnTo>
                  <a:lnTo>
                    <a:pt x="279" y="2"/>
                  </a:lnTo>
                  <a:lnTo>
                    <a:pt x="279" y="10"/>
                  </a:lnTo>
                  <a:lnTo>
                    <a:pt x="279" y="16"/>
                  </a:lnTo>
                  <a:lnTo>
                    <a:pt x="272" y="23"/>
                  </a:lnTo>
                  <a:lnTo>
                    <a:pt x="262" y="27"/>
                  </a:lnTo>
                  <a:lnTo>
                    <a:pt x="255" y="29"/>
                  </a:lnTo>
                  <a:lnTo>
                    <a:pt x="249" y="31"/>
                  </a:lnTo>
                  <a:lnTo>
                    <a:pt x="241" y="35"/>
                  </a:lnTo>
                  <a:lnTo>
                    <a:pt x="238" y="40"/>
                  </a:lnTo>
                  <a:lnTo>
                    <a:pt x="228" y="46"/>
                  </a:lnTo>
                  <a:lnTo>
                    <a:pt x="226" y="50"/>
                  </a:lnTo>
                  <a:lnTo>
                    <a:pt x="228" y="52"/>
                  </a:lnTo>
                  <a:lnTo>
                    <a:pt x="236" y="63"/>
                  </a:lnTo>
                  <a:lnTo>
                    <a:pt x="240" y="69"/>
                  </a:lnTo>
                  <a:lnTo>
                    <a:pt x="245" y="77"/>
                  </a:lnTo>
                  <a:lnTo>
                    <a:pt x="253" y="86"/>
                  </a:lnTo>
                  <a:lnTo>
                    <a:pt x="259" y="97"/>
                  </a:lnTo>
                  <a:lnTo>
                    <a:pt x="266" y="107"/>
                  </a:lnTo>
                  <a:lnTo>
                    <a:pt x="274" y="120"/>
                  </a:lnTo>
                  <a:lnTo>
                    <a:pt x="276" y="126"/>
                  </a:lnTo>
                  <a:lnTo>
                    <a:pt x="279" y="132"/>
                  </a:lnTo>
                  <a:lnTo>
                    <a:pt x="283" y="139"/>
                  </a:lnTo>
                  <a:lnTo>
                    <a:pt x="287" y="145"/>
                  </a:lnTo>
                  <a:lnTo>
                    <a:pt x="289" y="153"/>
                  </a:lnTo>
                  <a:lnTo>
                    <a:pt x="293" y="160"/>
                  </a:lnTo>
                  <a:lnTo>
                    <a:pt x="297" y="166"/>
                  </a:lnTo>
                  <a:lnTo>
                    <a:pt x="300" y="173"/>
                  </a:lnTo>
                  <a:lnTo>
                    <a:pt x="302" y="181"/>
                  </a:lnTo>
                  <a:lnTo>
                    <a:pt x="304" y="189"/>
                  </a:lnTo>
                  <a:lnTo>
                    <a:pt x="306" y="196"/>
                  </a:lnTo>
                  <a:lnTo>
                    <a:pt x="310" y="206"/>
                  </a:lnTo>
                  <a:lnTo>
                    <a:pt x="312" y="211"/>
                  </a:lnTo>
                  <a:lnTo>
                    <a:pt x="314" y="219"/>
                  </a:lnTo>
                  <a:lnTo>
                    <a:pt x="314" y="229"/>
                  </a:lnTo>
                  <a:lnTo>
                    <a:pt x="317" y="238"/>
                  </a:lnTo>
                  <a:lnTo>
                    <a:pt x="317" y="246"/>
                  </a:lnTo>
                  <a:lnTo>
                    <a:pt x="319" y="257"/>
                  </a:lnTo>
                  <a:lnTo>
                    <a:pt x="321" y="267"/>
                  </a:lnTo>
                  <a:lnTo>
                    <a:pt x="323" y="278"/>
                  </a:lnTo>
                  <a:lnTo>
                    <a:pt x="323" y="288"/>
                  </a:lnTo>
                  <a:lnTo>
                    <a:pt x="325" y="299"/>
                  </a:lnTo>
                  <a:lnTo>
                    <a:pt x="325" y="308"/>
                  </a:lnTo>
                  <a:lnTo>
                    <a:pt x="329" y="320"/>
                  </a:lnTo>
                  <a:lnTo>
                    <a:pt x="329" y="331"/>
                  </a:lnTo>
                  <a:lnTo>
                    <a:pt x="331" y="341"/>
                  </a:lnTo>
                  <a:lnTo>
                    <a:pt x="331" y="352"/>
                  </a:lnTo>
                  <a:lnTo>
                    <a:pt x="335" y="364"/>
                  </a:lnTo>
                  <a:lnTo>
                    <a:pt x="335" y="373"/>
                  </a:lnTo>
                  <a:lnTo>
                    <a:pt x="335" y="381"/>
                  </a:lnTo>
                  <a:lnTo>
                    <a:pt x="335" y="390"/>
                  </a:lnTo>
                  <a:lnTo>
                    <a:pt x="336" y="402"/>
                  </a:lnTo>
                  <a:lnTo>
                    <a:pt x="336" y="409"/>
                  </a:lnTo>
                  <a:lnTo>
                    <a:pt x="338" y="417"/>
                  </a:lnTo>
                  <a:lnTo>
                    <a:pt x="338" y="424"/>
                  </a:lnTo>
                  <a:lnTo>
                    <a:pt x="338" y="432"/>
                  </a:lnTo>
                  <a:lnTo>
                    <a:pt x="338" y="438"/>
                  </a:lnTo>
                  <a:lnTo>
                    <a:pt x="338" y="443"/>
                  </a:lnTo>
                  <a:lnTo>
                    <a:pt x="338" y="449"/>
                  </a:lnTo>
                  <a:lnTo>
                    <a:pt x="340" y="455"/>
                  </a:lnTo>
                  <a:lnTo>
                    <a:pt x="340" y="461"/>
                  </a:lnTo>
                  <a:lnTo>
                    <a:pt x="340" y="462"/>
                  </a:lnTo>
                  <a:lnTo>
                    <a:pt x="310" y="504"/>
                  </a:lnTo>
                  <a:lnTo>
                    <a:pt x="291" y="489"/>
                  </a:lnTo>
                  <a:lnTo>
                    <a:pt x="331" y="455"/>
                  </a:lnTo>
                  <a:lnTo>
                    <a:pt x="329" y="451"/>
                  </a:lnTo>
                  <a:lnTo>
                    <a:pt x="329" y="443"/>
                  </a:lnTo>
                  <a:lnTo>
                    <a:pt x="327" y="438"/>
                  </a:lnTo>
                  <a:lnTo>
                    <a:pt x="325" y="432"/>
                  </a:lnTo>
                  <a:lnTo>
                    <a:pt x="325" y="426"/>
                  </a:lnTo>
                  <a:lnTo>
                    <a:pt x="323" y="419"/>
                  </a:lnTo>
                  <a:lnTo>
                    <a:pt x="321" y="409"/>
                  </a:lnTo>
                  <a:lnTo>
                    <a:pt x="319" y="400"/>
                  </a:lnTo>
                  <a:lnTo>
                    <a:pt x="317" y="390"/>
                  </a:lnTo>
                  <a:lnTo>
                    <a:pt x="317" y="381"/>
                  </a:lnTo>
                  <a:lnTo>
                    <a:pt x="314" y="369"/>
                  </a:lnTo>
                  <a:lnTo>
                    <a:pt x="314" y="358"/>
                  </a:lnTo>
                  <a:lnTo>
                    <a:pt x="312" y="348"/>
                  </a:lnTo>
                  <a:lnTo>
                    <a:pt x="312" y="337"/>
                  </a:lnTo>
                  <a:lnTo>
                    <a:pt x="308" y="326"/>
                  </a:lnTo>
                  <a:lnTo>
                    <a:pt x="306" y="314"/>
                  </a:lnTo>
                  <a:lnTo>
                    <a:pt x="304" y="303"/>
                  </a:lnTo>
                  <a:lnTo>
                    <a:pt x="302" y="293"/>
                  </a:lnTo>
                  <a:lnTo>
                    <a:pt x="300" y="282"/>
                  </a:lnTo>
                  <a:lnTo>
                    <a:pt x="300" y="270"/>
                  </a:lnTo>
                  <a:lnTo>
                    <a:pt x="297" y="261"/>
                  </a:lnTo>
                  <a:lnTo>
                    <a:pt x="297" y="251"/>
                  </a:lnTo>
                  <a:lnTo>
                    <a:pt x="293" y="240"/>
                  </a:lnTo>
                  <a:lnTo>
                    <a:pt x="293" y="232"/>
                  </a:lnTo>
                  <a:lnTo>
                    <a:pt x="291" y="225"/>
                  </a:lnTo>
                  <a:lnTo>
                    <a:pt x="289" y="217"/>
                  </a:lnTo>
                  <a:lnTo>
                    <a:pt x="287" y="211"/>
                  </a:lnTo>
                  <a:lnTo>
                    <a:pt x="285" y="206"/>
                  </a:lnTo>
                  <a:lnTo>
                    <a:pt x="285" y="200"/>
                  </a:lnTo>
                  <a:lnTo>
                    <a:pt x="285" y="198"/>
                  </a:lnTo>
                  <a:lnTo>
                    <a:pt x="279" y="191"/>
                  </a:lnTo>
                  <a:lnTo>
                    <a:pt x="276" y="181"/>
                  </a:lnTo>
                  <a:lnTo>
                    <a:pt x="270" y="172"/>
                  </a:lnTo>
                  <a:lnTo>
                    <a:pt x="266" y="162"/>
                  </a:lnTo>
                  <a:lnTo>
                    <a:pt x="259" y="151"/>
                  </a:lnTo>
                  <a:lnTo>
                    <a:pt x="253" y="139"/>
                  </a:lnTo>
                  <a:lnTo>
                    <a:pt x="245" y="128"/>
                  </a:lnTo>
                  <a:lnTo>
                    <a:pt x="238" y="116"/>
                  </a:lnTo>
                  <a:lnTo>
                    <a:pt x="230" y="105"/>
                  </a:lnTo>
                  <a:lnTo>
                    <a:pt x="222" y="96"/>
                  </a:lnTo>
                  <a:lnTo>
                    <a:pt x="217" y="86"/>
                  </a:lnTo>
                  <a:lnTo>
                    <a:pt x="211" y="78"/>
                  </a:lnTo>
                  <a:lnTo>
                    <a:pt x="205" y="71"/>
                  </a:lnTo>
                  <a:lnTo>
                    <a:pt x="203" y="67"/>
                  </a:lnTo>
                  <a:lnTo>
                    <a:pt x="201" y="63"/>
                  </a:lnTo>
                  <a:lnTo>
                    <a:pt x="200" y="63"/>
                  </a:lnTo>
                  <a:lnTo>
                    <a:pt x="194" y="65"/>
                  </a:lnTo>
                  <a:lnTo>
                    <a:pt x="188" y="69"/>
                  </a:lnTo>
                  <a:lnTo>
                    <a:pt x="179" y="75"/>
                  </a:lnTo>
                  <a:lnTo>
                    <a:pt x="167" y="82"/>
                  </a:lnTo>
                  <a:lnTo>
                    <a:pt x="156" y="90"/>
                  </a:lnTo>
                  <a:lnTo>
                    <a:pt x="148" y="94"/>
                  </a:lnTo>
                  <a:lnTo>
                    <a:pt x="141" y="99"/>
                  </a:lnTo>
                  <a:lnTo>
                    <a:pt x="135" y="105"/>
                  </a:lnTo>
                  <a:lnTo>
                    <a:pt x="129" y="111"/>
                  </a:lnTo>
                  <a:lnTo>
                    <a:pt x="120" y="116"/>
                  </a:lnTo>
                  <a:lnTo>
                    <a:pt x="114" y="122"/>
                  </a:lnTo>
                  <a:lnTo>
                    <a:pt x="106" y="130"/>
                  </a:lnTo>
                  <a:lnTo>
                    <a:pt x="99" y="137"/>
                  </a:lnTo>
                  <a:lnTo>
                    <a:pt x="91" y="145"/>
                  </a:lnTo>
                  <a:lnTo>
                    <a:pt x="86" y="153"/>
                  </a:lnTo>
                  <a:lnTo>
                    <a:pt x="78" y="160"/>
                  </a:lnTo>
                  <a:lnTo>
                    <a:pt x="70" y="170"/>
                  </a:lnTo>
                  <a:lnTo>
                    <a:pt x="65" y="177"/>
                  </a:lnTo>
                  <a:lnTo>
                    <a:pt x="57" y="187"/>
                  </a:lnTo>
                  <a:lnTo>
                    <a:pt x="51" y="196"/>
                  </a:lnTo>
                  <a:lnTo>
                    <a:pt x="48" y="206"/>
                  </a:lnTo>
                  <a:lnTo>
                    <a:pt x="42" y="215"/>
                  </a:lnTo>
                  <a:lnTo>
                    <a:pt x="36" y="225"/>
                  </a:lnTo>
                  <a:lnTo>
                    <a:pt x="32" y="236"/>
                  </a:lnTo>
                  <a:lnTo>
                    <a:pt x="30" y="248"/>
                  </a:lnTo>
                  <a:lnTo>
                    <a:pt x="27" y="257"/>
                  </a:lnTo>
                  <a:lnTo>
                    <a:pt x="27" y="269"/>
                  </a:lnTo>
                  <a:lnTo>
                    <a:pt x="25" y="280"/>
                  </a:lnTo>
                  <a:lnTo>
                    <a:pt x="27" y="293"/>
                  </a:lnTo>
                  <a:lnTo>
                    <a:pt x="28" y="305"/>
                  </a:lnTo>
                  <a:lnTo>
                    <a:pt x="32" y="316"/>
                  </a:lnTo>
                  <a:lnTo>
                    <a:pt x="32" y="322"/>
                  </a:lnTo>
                  <a:lnTo>
                    <a:pt x="36" y="329"/>
                  </a:lnTo>
                  <a:lnTo>
                    <a:pt x="38" y="337"/>
                  </a:lnTo>
                  <a:lnTo>
                    <a:pt x="42" y="343"/>
                  </a:lnTo>
                  <a:lnTo>
                    <a:pt x="44" y="348"/>
                  </a:lnTo>
                  <a:lnTo>
                    <a:pt x="46" y="356"/>
                  </a:lnTo>
                  <a:lnTo>
                    <a:pt x="48" y="364"/>
                  </a:lnTo>
                  <a:lnTo>
                    <a:pt x="51" y="369"/>
                  </a:lnTo>
                  <a:lnTo>
                    <a:pt x="55" y="375"/>
                  </a:lnTo>
                  <a:lnTo>
                    <a:pt x="59" y="383"/>
                  </a:lnTo>
                  <a:lnTo>
                    <a:pt x="61" y="390"/>
                  </a:lnTo>
                  <a:lnTo>
                    <a:pt x="67" y="396"/>
                  </a:lnTo>
                  <a:lnTo>
                    <a:pt x="70" y="402"/>
                  </a:lnTo>
                  <a:lnTo>
                    <a:pt x="74" y="409"/>
                  </a:lnTo>
                  <a:lnTo>
                    <a:pt x="76" y="415"/>
                  </a:lnTo>
                  <a:lnTo>
                    <a:pt x="82" y="422"/>
                  </a:lnTo>
                  <a:lnTo>
                    <a:pt x="86" y="428"/>
                  </a:lnTo>
                  <a:lnTo>
                    <a:pt x="89" y="434"/>
                  </a:lnTo>
                  <a:lnTo>
                    <a:pt x="95" y="440"/>
                  </a:lnTo>
                  <a:lnTo>
                    <a:pt x="99" y="447"/>
                  </a:lnTo>
                  <a:lnTo>
                    <a:pt x="106" y="459"/>
                  </a:lnTo>
                  <a:lnTo>
                    <a:pt x="114" y="470"/>
                  </a:lnTo>
                  <a:lnTo>
                    <a:pt x="124" y="480"/>
                  </a:lnTo>
                  <a:lnTo>
                    <a:pt x="133" y="491"/>
                  </a:lnTo>
                  <a:lnTo>
                    <a:pt x="139" y="500"/>
                  </a:lnTo>
                  <a:lnTo>
                    <a:pt x="146" y="512"/>
                  </a:lnTo>
                  <a:lnTo>
                    <a:pt x="154" y="519"/>
                  </a:lnTo>
                  <a:lnTo>
                    <a:pt x="162" y="529"/>
                  </a:lnTo>
                  <a:lnTo>
                    <a:pt x="167" y="535"/>
                  </a:lnTo>
                  <a:lnTo>
                    <a:pt x="173" y="542"/>
                  </a:lnTo>
                  <a:lnTo>
                    <a:pt x="179" y="546"/>
                  </a:lnTo>
                  <a:lnTo>
                    <a:pt x="184" y="552"/>
                  </a:lnTo>
                  <a:lnTo>
                    <a:pt x="190" y="557"/>
                  </a:lnTo>
                  <a:lnTo>
                    <a:pt x="194" y="561"/>
                  </a:lnTo>
                  <a:lnTo>
                    <a:pt x="184" y="575"/>
                  </a:lnTo>
                  <a:lnTo>
                    <a:pt x="184" y="5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93" name="Freeform 97"/>
            <p:cNvSpPr>
              <a:spLocks/>
            </p:cNvSpPr>
            <p:nvPr/>
          </p:nvSpPr>
          <p:spPr bwMode="auto">
            <a:xfrm>
              <a:off x="2966" y="2453"/>
              <a:ext cx="83" cy="25"/>
            </a:xfrm>
            <a:custGeom>
              <a:avLst/>
              <a:gdLst>
                <a:gd name="T0" fmla="*/ 0 w 166"/>
                <a:gd name="T1" fmla="*/ 15 h 49"/>
                <a:gd name="T2" fmla="*/ 4 w 166"/>
                <a:gd name="T3" fmla="*/ 15 h 49"/>
                <a:gd name="T4" fmla="*/ 8 w 166"/>
                <a:gd name="T5" fmla="*/ 15 h 49"/>
                <a:gd name="T6" fmla="*/ 15 w 166"/>
                <a:gd name="T7" fmla="*/ 19 h 49"/>
                <a:gd name="T8" fmla="*/ 23 w 166"/>
                <a:gd name="T9" fmla="*/ 19 h 49"/>
                <a:gd name="T10" fmla="*/ 32 w 166"/>
                <a:gd name="T11" fmla="*/ 21 h 49"/>
                <a:gd name="T12" fmla="*/ 38 w 166"/>
                <a:gd name="T13" fmla="*/ 21 h 49"/>
                <a:gd name="T14" fmla="*/ 44 w 166"/>
                <a:gd name="T15" fmla="*/ 23 h 49"/>
                <a:gd name="T16" fmla="*/ 51 w 166"/>
                <a:gd name="T17" fmla="*/ 25 h 49"/>
                <a:gd name="T18" fmla="*/ 57 w 166"/>
                <a:gd name="T19" fmla="*/ 25 h 49"/>
                <a:gd name="T20" fmla="*/ 63 w 166"/>
                <a:gd name="T21" fmla="*/ 25 h 49"/>
                <a:gd name="T22" fmla="*/ 69 w 166"/>
                <a:gd name="T23" fmla="*/ 25 h 49"/>
                <a:gd name="T24" fmla="*/ 76 w 166"/>
                <a:gd name="T25" fmla="*/ 25 h 49"/>
                <a:gd name="T26" fmla="*/ 84 w 166"/>
                <a:gd name="T27" fmla="*/ 25 h 49"/>
                <a:gd name="T28" fmla="*/ 89 w 166"/>
                <a:gd name="T29" fmla="*/ 25 h 49"/>
                <a:gd name="T30" fmla="*/ 97 w 166"/>
                <a:gd name="T31" fmla="*/ 23 h 49"/>
                <a:gd name="T32" fmla="*/ 105 w 166"/>
                <a:gd name="T33" fmla="*/ 21 h 49"/>
                <a:gd name="T34" fmla="*/ 110 w 166"/>
                <a:gd name="T35" fmla="*/ 21 h 49"/>
                <a:gd name="T36" fmla="*/ 118 w 166"/>
                <a:gd name="T37" fmla="*/ 19 h 49"/>
                <a:gd name="T38" fmla="*/ 124 w 166"/>
                <a:gd name="T39" fmla="*/ 17 h 49"/>
                <a:gd name="T40" fmla="*/ 131 w 166"/>
                <a:gd name="T41" fmla="*/ 15 h 49"/>
                <a:gd name="T42" fmla="*/ 139 w 166"/>
                <a:gd name="T43" fmla="*/ 13 h 49"/>
                <a:gd name="T44" fmla="*/ 145 w 166"/>
                <a:gd name="T45" fmla="*/ 9 h 49"/>
                <a:gd name="T46" fmla="*/ 150 w 166"/>
                <a:gd name="T47" fmla="*/ 7 h 49"/>
                <a:gd name="T48" fmla="*/ 158 w 166"/>
                <a:gd name="T49" fmla="*/ 4 h 49"/>
                <a:gd name="T50" fmla="*/ 166 w 166"/>
                <a:gd name="T51" fmla="*/ 0 h 49"/>
                <a:gd name="T52" fmla="*/ 156 w 166"/>
                <a:gd name="T53" fmla="*/ 32 h 49"/>
                <a:gd name="T54" fmla="*/ 154 w 166"/>
                <a:gd name="T55" fmla="*/ 32 h 49"/>
                <a:gd name="T56" fmla="*/ 150 w 166"/>
                <a:gd name="T57" fmla="*/ 32 h 49"/>
                <a:gd name="T58" fmla="*/ 147 w 166"/>
                <a:gd name="T59" fmla="*/ 34 h 49"/>
                <a:gd name="T60" fmla="*/ 141 w 166"/>
                <a:gd name="T61" fmla="*/ 36 h 49"/>
                <a:gd name="T62" fmla="*/ 133 w 166"/>
                <a:gd name="T63" fmla="*/ 38 h 49"/>
                <a:gd name="T64" fmla="*/ 124 w 166"/>
                <a:gd name="T65" fmla="*/ 42 h 49"/>
                <a:gd name="T66" fmla="*/ 116 w 166"/>
                <a:gd name="T67" fmla="*/ 44 h 49"/>
                <a:gd name="T68" fmla="*/ 107 w 166"/>
                <a:gd name="T69" fmla="*/ 47 h 49"/>
                <a:gd name="T70" fmla="*/ 95 w 166"/>
                <a:gd name="T71" fmla="*/ 47 h 49"/>
                <a:gd name="T72" fmla="*/ 84 w 166"/>
                <a:gd name="T73" fmla="*/ 49 h 49"/>
                <a:gd name="T74" fmla="*/ 70 w 166"/>
                <a:gd name="T75" fmla="*/ 49 h 49"/>
                <a:gd name="T76" fmla="*/ 59 w 166"/>
                <a:gd name="T77" fmla="*/ 49 h 49"/>
                <a:gd name="T78" fmla="*/ 51 w 166"/>
                <a:gd name="T79" fmla="*/ 47 h 49"/>
                <a:gd name="T80" fmla="*/ 46 w 166"/>
                <a:gd name="T81" fmla="*/ 47 h 49"/>
                <a:gd name="T82" fmla="*/ 38 w 166"/>
                <a:gd name="T83" fmla="*/ 45 h 49"/>
                <a:gd name="T84" fmla="*/ 32 w 166"/>
                <a:gd name="T85" fmla="*/ 45 h 49"/>
                <a:gd name="T86" fmla="*/ 19 w 166"/>
                <a:gd name="T87" fmla="*/ 40 h 49"/>
                <a:gd name="T88" fmla="*/ 8 w 166"/>
                <a:gd name="T89" fmla="*/ 36 h 49"/>
                <a:gd name="T90" fmla="*/ 0 w 166"/>
                <a:gd name="T91" fmla="*/ 15 h 49"/>
                <a:gd name="T92" fmla="*/ 0 w 166"/>
                <a:gd name="T93" fmla="*/ 1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" h="49">
                  <a:moveTo>
                    <a:pt x="0" y="15"/>
                  </a:moveTo>
                  <a:lnTo>
                    <a:pt x="4" y="15"/>
                  </a:lnTo>
                  <a:lnTo>
                    <a:pt x="8" y="15"/>
                  </a:lnTo>
                  <a:lnTo>
                    <a:pt x="15" y="19"/>
                  </a:lnTo>
                  <a:lnTo>
                    <a:pt x="23" y="19"/>
                  </a:lnTo>
                  <a:lnTo>
                    <a:pt x="32" y="21"/>
                  </a:lnTo>
                  <a:lnTo>
                    <a:pt x="38" y="21"/>
                  </a:lnTo>
                  <a:lnTo>
                    <a:pt x="44" y="23"/>
                  </a:lnTo>
                  <a:lnTo>
                    <a:pt x="51" y="25"/>
                  </a:lnTo>
                  <a:lnTo>
                    <a:pt x="57" y="25"/>
                  </a:lnTo>
                  <a:lnTo>
                    <a:pt x="63" y="25"/>
                  </a:lnTo>
                  <a:lnTo>
                    <a:pt x="69" y="25"/>
                  </a:lnTo>
                  <a:lnTo>
                    <a:pt x="76" y="25"/>
                  </a:lnTo>
                  <a:lnTo>
                    <a:pt x="84" y="25"/>
                  </a:lnTo>
                  <a:lnTo>
                    <a:pt x="89" y="25"/>
                  </a:lnTo>
                  <a:lnTo>
                    <a:pt x="97" y="23"/>
                  </a:lnTo>
                  <a:lnTo>
                    <a:pt x="105" y="21"/>
                  </a:lnTo>
                  <a:lnTo>
                    <a:pt x="110" y="21"/>
                  </a:lnTo>
                  <a:lnTo>
                    <a:pt x="118" y="19"/>
                  </a:lnTo>
                  <a:lnTo>
                    <a:pt x="124" y="17"/>
                  </a:lnTo>
                  <a:lnTo>
                    <a:pt x="131" y="15"/>
                  </a:lnTo>
                  <a:lnTo>
                    <a:pt x="139" y="13"/>
                  </a:lnTo>
                  <a:lnTo>
                    <a:pt x="145" y="9"/>
                  </a:lnTo>
                  <a:lnTo>
                    <a:pt x="150" y="7"/>
                  </a:lnTo>
                  <a:lnTo>
                    <a:pt x="158" y="4"/>
                  </a:lnTo>
                  <a:lnTo>
                    <a:pt x="166" y="0"/>
                  </a:lnTo>
                  <a:lnTo>
                    <a:pt x="156" y="32"/>
                  </a:lnTo>
                  <a:lnTo>
                    <a:pt x="154" y="32"/>
                  </a:lnTo>
                  <a:lnTo>
                    <a:pt x="150" y="32"/>
                  </a:lnTo>
                  <a:lnTo>
                    <a:pt x="147" y="34"/>
                  </a:lnTo>
                  <a:lnTo>
                    <a:pt x="141" y="36"/>
                  </a:lnTo>
                  <a:lnTo>
                    <a:pt x="133" y="38"/>
                  </a:lnTo>
                  <a:lnTo>
                    <a:pt x="124" y="42"/>
                  </a:lnTo>
                  <a:lnTo>
                    <a:pt x="116" y="44"/>
                  </a:lnTo>
                  <a:lnTo>
                    <a:pt x="107" y="47"/>
                  </a:lnTo>
                  <a:lnTo>
                    <a:pt x="95" y="47"/>
                  </a:lnTo>
                  <a:lnTo>
                    <a:pt x="84" y="49"/>
                  </a:lnTo>
                  <a:lnTo>
                    <a:pt x="70" y="49"/>
                  </a:lnTo>
                  <a:lnTo>
                    <a:pt x="59" y="49"/>
                  </a:lnTo>
                  <a:lnTo>
                    <a:pt x="51" y="47"/>
                  </a:lnTo>
                  <a:lnTo>
                    <a:pt x="46" y="47"/>
                  </a:lnTo>
                  <a:lnTo>
                    <a:pt x="38" y="45"/>
                  </a:lnTo>
                  <a:lnTo>
                    <a:pt x="32" y="45"/>
                  </a:lnTo>
                  <a:lnTo>
                    <a:pt x="19" y="40"/>
                  </a:lnTo>
                  <a:lnTo>
                    <a:pt x="8" y="36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94" name="Freeform 98"/>
            <p:cNvSpPr>
              <a:spLocks/>
            </p:cNvSpPr>
            <p:nvPr/>
          </p:nvSpPr>
          <p:spPr bwMode="auto">
            <a:xfrm>
              <a:off x="3161" y="2514"/>
              <a:ext cx="52" cy="87"/>
            </a:xfrm>
            <a:custGeom>
              <a:avLst/>
              <a:gdLst>
                <a:gd name="T0" fmla="*/ 80 w 104"/>
                <a:gd name="T1" fmla="*/ 0 h 173"/>
                <a:gd name="T2" fmla="*/ 80 w 104"/>
                <a:gd name="T3" fmla="*/ 0 h 173"/>
                <a:gd name="T4" fmla="*/ 78 w 104"/>
                <a:gd name="T5" fmla="*/ 4 h 173"/>
                <a:gd name="T6" fmla="*/ 72 w 104"/>
                <a:gd name="T7" fmla="*/ 8 h 173"/>
                <a:gd name="T8" fmla="*/ 68 w 104"/>
                <a:gd name="T9" fmla="*/ 18 h 173"/>
                <a:gd name="T10" fmla="*/ 63 w 104"/>
                <a:gd name="T11" fmla="*/ 25 h 173"/>
                <a:gd name="T12" fmla="*/ 57 w 104"/>
                <a:gd name="T13" fmla="*/ 37 h 173"/>
                <a:gd name="T14" fmla="*/ 53 w 104"/>
                <a:gd name="T15" fmla="*/ 40 h 173"/>
                <a:gd name="T16" fmla="*/ 49 w 104"/>
                <a:gd name="T17" fmla="*/ 48 h 173"/>
                <a:gd name="T18" fmla="*/ 45 w 104"/>
                <a:gd name="T19" fmla="*/ 54 h 173"/>
                <a:gd name="T20" fmla="*/ 44 w 104"/>
                <a:gd name="T21" fmla="*/ 61 h 173"/>
                <a:gd name="T22" fmla="*/ 40 w 104"/>
                <a:gd name="T23" fmla="*/ 67 h 173"/>
                <a:gd name="T24" fmla="*/ 36 w 104"/>
                <a:gd name="T25" fmla="*/ 73 h 173"/>
                <a:gd name="T26" fmla="*/ 32 w 104"/>
                <a:gd name="T27" fmla="*/ 78 h 173"/>
                <a:gd name="T28" fmla="*/ 28 w 104"/>
                <a:gd name="T29" fmla="*/ 86 h 173"/>
                <a:gd name="T30" fmla="*/ 25 w 104"/>
                <a:gd name="T31" fmla="*/ 92 h 173"/>
                <a:gd name="T32" fmla="*/ 23 w 104"/>
                <a:gd name="T33" fmla="*/ 99 h 173"/>
                <a:gd name="T34" fmla="*/ 19 w 104"/>
                <a:gd name="T35" fmla="*/ 105 h 173"/>
                <a:gd name="T36" fmla="*/ 15 w 104"/>
                <a:gd name="T37" fmla="*/ 113 h 173"/>
                <a:gd name="T38" fmla="*/ 13 w 104"/>
                <a:gd name="T39" fmla="*/ 118 h 173"/>
                <a:gd name="T40" fmla="*/ 9 w 104"/>
                <a:gd name="T41" fmla="*/ 126 h 173"/>
                <a:gd name="T42" fmla="*/ 7 w 104"/>
                <a:gd name="T43" fmla="*/ 132 h 173"/>
                <a:gd name="T44" fmla="*/ 6 w 104"/>
                <a:gd name="T45" fmla="*/ 139 h 173"/>
                <a:gd name="T46" fmla="*/ 2 w 104"/>
                <a:gd name="T47" fmla="*/ 149 h 173"/>
                <a:gd name="T48" fmla="*/ 0 w 104"/>
                <a:gd name="T49" fmla="*/ 160 h 173"/>
                <a:gd name="T50" fmla="*/ 23 w 104"/>
                <a:gd name="T51" fmla="*/ 173 h 173"/>
                <a:gd name="T52" fmla="*/ 23 w 104"/>
                <a:gd name="T53" fmla="*/ 172 h 173"/>
                <a:gd name="T54" fmla="*/ 23 w 104"/>
                <a:gd name="T55" fmla="*/ 166 h 173"/>
                <a:gd name="T56" fmla="*/ 25 w 104"/>
                <a:gd name="T57" fmla="*/ 158 h 173"/>
                <a:gd name="T58" fmla="*/ 30 w 104"/>
                <a:gd name="T59" fmla="*/ 151 h 173"/>
                <a:gd name="T60" fmla="*/ 34 w 104"/>
                <a:gd name="T61" fmla="*/ 139 h 173"/>
                <a:gd name="T62" fmla="*/ 40 w 104"/>
                <a:gd name="T63" fmla="*/ 128 h 173"/>
                <a:gd name="T64" fmla="*/ 42 w 104"/>
                <a:gd name="T65" fmla="*/ 120 h 173"/>
                <a:gd name="T66" fmla="*/ 45 w 104"/>
                <a:gd name="T67" fmla="*/ 115 h 173"/>
                <a:gd name="T68" fmla="*/ 47 w 104"/>
                <a:gd name="T69" fmla="*/ 107 h 173"/>
                <a:gd name="T70" fmla="*/ 51 w 104"/>
                <a:gd name="T71" fmla="*/ 101 h 173"/>
                <a:gd name="T72" fmla="*/ 55 w 104"/>
                <a:gd name="T73" fmla="*/ 94 h 173"/>
                <a:gd name="T74" fmla="*/ 57 w 104"/>
                <a:gd name="T75" fmla="*/ 86 h 173"/>
                <a:gd name="T76" fmla="*/ 61 w 104"/>
                <a:gd name="T77" fmla="*/ 78 h 173"/>
                <a:gd name="T78" fmla="*/ 64 w 104"/>
                <a:gd name="T79" fmla="*/ 71 h 173"/>
                <a:gd name="T80" fmla="*/ 68 w 104"/>
                <a:gd name="T81" fmla="*/ 65 h 173"/>
                <a:gd name="T82" fmla="*/ 72 w 104"/>
                <a:gd name="T83" fmla="*/ 58 h 173"/>
                <a:gd name="T84" fmla="*/ 74 w 104"/>
                <a:gd name="T85" fmla="*/ 52 h 173"/>
                <a:gd name="T86" fmla="*/ 78 w 104"/>
                <a:gd name="T87" fmla="*/ 46 h 173"/>
                <a:gd name="T88" fmla="*/ 80 w 104"/>
                <a:gd name="T89" fmla="*/ 39 h 173"/>
                <a:gd name="T90" fmla="*/ 83 w 104"/>
                <a:gd name="T91" fmla="*/ 33 h 173"/>
                <a:gd name="T92" fmla="*/ 87 w 104"/>
                <a:gd name="T93" fmla="*/ 27 h 173"/>
                <a:gd name="T94" fmla="*/ 91 w 104"/>
                <a:gd name="T95" fmla="*/ 23 h 173"/>
                <a:gd name="T96" fmla="*/ 97 w 104"/>
                <a:gd name="T97" fmla="*/ 14 h 173"/>
                <a:gd name="T98" fmla="*/ 104 w 104"/>
                <a:gd name="T99" fmla="*/ 8 h 173"/>
                <a:gd name="T100" fmla="*/ 80 w 104"/>
                <a:gd name="T101" fmla="*/ 0 h 173"/>
                <a:gd name="T102" fmla="*/ 80 w 104"/>
                <a:gd name="T10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" h="173">
                  <a:moveTo>
                    <a:pt x="80" y="0"/>
                  </a:moveTo>
                  <a:lnTo>
                    <a:pt x="80" y="0"/>
                  </a:lnTo>
                  <a:lnTo>
                    <a:pt x="78" y="4"/>
                  </a:lnTo>
                  <a:lnTo>
                    <a:pt x="72" y="8"/>
                  </a:lnTo>
                  <a:lnTo>
                    <a:pt x="68" y="18"/>
                  </a:lnTo>
                  <a:lnTo>
                    <a:pt x="63" y="25"/>
                  </a:lnTo>
                  <a:lnTo>
                    <a:pt x="57" y="37"/>
                  </a:lnTo>
                  <a:lnTo>
                    <a:pt x="53" y="40"/>
                  </a:lnTo>
                  <a:lnTo>
                    <a:pt x="49" y="48"/>
                  </a:lnTo>
                  <a:lnTo>
                    <a:pt x="45" y="54"/>
                  </a:lnTo>
                  <a:lnTo>
                    <a:pt x="44" y="61"/>
                  </a:lnTo>
                  <a:lnTo>
                    <a:pt x="40" y="67"/>
                  </a:lnTo>
                  <a:lnTo>
                    <a:pt x="36" y="73"/>
                  </a:lnTo>
                  <a:lnTo>
                    <a:pt x="32" y="78"/>
                  </a:lnTo>
                  <a:lnTo>
                    <a:pt x="28" y="86"/>
                  </a:lnTo>
                  <a:lnTo>
                    <a:pt x="25" y="92"/>
                  </a:lnTo>
                  <a:lnTo>
                    <a:pt x="23" y="99"/>
                  </a:lnTo>
                  <a:lnTo>
                    <a:pt x="19" y="105"/>
                  </a:lnTo>
                  <a:lnTo>
                    <a:pt x="15" y="113"/>
                  </a:lnTo>
                  <a:lnTo>
                    <a:pt x="13" y="118"/>
                  </a:lnTo>
                  <a:lnTo>
                    <a:pt x="9" y="126"/>
                  </a:lnTo>
                  <a:lnTo>
                    <a:pt x="7" y="132"/>
                  </a:lnTo>
                  <a:lnTo>
                    <a:pt x="6" y="139"/>
                  </a:lnTo>
                  <a:lnTo>
                    <a:pt x="2" y="149"/>
                  </a:lnTo>
                  <a:lnTo>
                    <a:pt x="0" y="160"/>
                  </a:lnTo>
                  <a:lnTo>
                    <a:pt x="23" y="173"/>
                  </a:lnTo>
                  <a:lnTo>
                    <a:pt x="23" y="172"/>
                  </a:lnTo>
                  <a:lnTo>
                    <a:pt x="23" y="166"/>
                  </a:lnTo>
                  <a:lnTo>
                    <a:pt x="25" y="158"/>
                  </a:lnTo>
                  <a:lnTo>
                    <a:pt x="30" y="151"/>
                  </a:lnTo>
                  <a:lnTo>
                    <a:pt x="34" y="139"/>
                  </a:lnTo>
                  <a:lnTo>
                    <a:pt x="40" y="128"/>
                  </a:lnTo>
                  <a:lnTo>
                    <a:pt x="42" y="120"/>
                  </a:lnTo>
                  <a:lnTo>
                    <a:pt x="45" y="115"/>
                  </a:lnTo>
                  <a:lnTo>
                    <a:pt x="47" y="107"/>
                  </a:lnTo>
                  <a:lnTo>
                    <a:pt x="51" y="101"/>
                  </a:lnTo>
                  <a:lnTo>
                    <a:pt x="55" y="94"/>
                  </a:lnTo>
                  <a:lnTo>
                    <a:pt x="57" y="86"/>
                  </a:lnTo>
                  <a:lnTo>
                    <a:pt x="61" y="78"/>
                  </a:lnTo>
                  <a:lnTo>
                    <a:pt x="64" y="71"/>
                  </a:lnTo>
                  <a:lnTo>
                    <a:pt x="68" y="65"/>
                  </a:lnTo>
                  <a:lnTo>
                    <a:pt x="72" y="58"/>
                  </a:lnTo>
                  <a:lnTo>
                    <a:pt x="74" y="52"/>
                  </a:lnTo>
                  <a:lnTo>
                    <a:pt x="78" y="46"/>
                  </a:lnTo>
                  <a:lnTo>
                    <a:pt x="80" y="39"/>
                  </a:lnTo>
                  <a:lnTo>
                    <a:pt x="83" y="33"/>
                  </a:lnTo>
                  <a:lnTo>
                    <a:pt x="87" y="27"/>
                  </a:lnTo>
                  <a:lnTo>
                    <a:pt x="91" y="23"/>
                  </a:lnTo>
                  <a:lnTo>
                    <a:pt x="97" y="14"/>
                  </a:lnTo>
                  <a:lnTo>
                    <a:pt x="104" y="8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95396" name="AutoShape 100"/>
          <p:cNvSpPr>
            <a:spLocks noChangeArrowheads="1"/>
          </p:cNvSpPr>
          <p:nvPr/>
        </p:nvSpPr>
        <p:spPr bwMode="auto">
          <a:xfrm>
            <a:off x="4665047" y="2101903"/>
            <a:ext cx="1339850" cy="1354137"/>
          </a:xfrm>
          <a:prstGeom prst="wedgeEllipseCallout">
            <a:avLst>
              <a:gd name="adj1" fmla="val 24287"/>
              <a:gd name="adj2" fmla="val 6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출력은 어떻게 될까요</a:t>
            </a:r>
            <a:r>
              <a:rPr lang="en-US" altLang="ko-KR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287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</a:t>
            </a:r>
            <a:r>
              <a:rPr lang="ko-KR" altLang="en-US" dirty="0"/>
              <a:t> </a:t>
            </a:r>
            <a:r>
              <a:rPr lang="en-US" altLang="ko-KR" dirty="0"/>
              <a:t>variable</a:t>
            </a:r>
            <a:r>
              <a:rPr lang="ko-KR" altLang="en-US" dirty="0"/>
              <a:t>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거의 모든 함수에서 사용하는 공통적인 데이터는 </a:t>
            </a:r>
            <a:r>
              <a:rPr lang="en-US" altLang="ko-KR" dirty="0"/>
              <a:t>global variable</a:t>
            </a:r>
            <a:r>
              <a:rPr lang="ko-KR" altLang="en-US" dirty="0"/>
              <a:t>로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최대한 사용을 자제하는 것이 좋다</a:t>
            </a:r>
            <a:r>
              <a:rPr lang="en-US" altLang="ko-KR" dirty="0"/>
              <a:t>. (</a:t>
            </a:r>
            <a:r>
              <a:rPr lang="ko-KR" altLang="en-US" dirty="0"/>
              <a:t>이전 예제 참고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특정 함수 내에서만 사용하는 변수는 반드시 </a:t>
            </a:r>
            <a:r>
              <a:rPr lang="en-US" altLang="ko-KR" dirty="0"/>
              <a:t>local variable</a:t>
            </a:r>
            <a:r>
              <a:rPr lang="ko-KR" altLang="en-US" dirty="0"/>
              <a:t>로 선언하여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일부의 함수</a:t>
            </a:r>
            <a:r>
              <a:rPr lang="ko-KR" altLang="en-US" dirty="0">
                <a:solidFill>
                  <a:srgbClr val="FF0000"/>
                </a:solidFill>
              </a:rPr>
              <a:t>들</a:t>
            </a:r>
            <a:r>
              <a:rPr lang="ko-KR" altLang="en-US" dirty="0"/>
              <a:t>만 사용하는 데이터는 </a:t>
            </a:r>
            <a:r>
              <a:rPr lang="en-US" altLang="ko-KR" dirty="0"/>
              <a:t>global variable</a:t>
            </a:r>
            <a:r>
              <a:rPr lang="ko-KR" altLang="en-US" dirty="0"/>
              <a:t>로 하지 말고 함수의 인수로 전달한다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9AFEB5-0B37-48A8-BA0E-0B68FE36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1926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600" dirty="0"/>
              <a:t>같은 이름의 </a:t>
            </a:r>
            <a:r>
              <a:rPr lang="en-US" altLang="ko-KR" sz="3600" dirty="0"/>
              <a:t>global variable</a:t>
            </a:r>
            <a:r>
              <a:rPr lang="ko-KR" altLang="en-US" sz="3600" dirty="0"/>
              <a:t>과 </a:t>
            </a:r>
            <a:r>
              <a:rPr lang="en-US" altLang="ko-KR" sz="3600" dirty="0"/>
              <a:t>local variable</a:t>
            </a:r>
            <a:endParaRPr lang="ko-KR" altLang="en-US" sz="3600" dirty="0"/>
          </a:p>
        </p:txBody>
      </p:sp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620985" y="1584723"/>
            <a:ext cx="7631112" cy="38068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anose="020B0603020202020204" pitchFamily="34" charset="0"/>
                <a:ea typeface="굴림" pitchFamily="50" charset="-127"/>
              </a:rPr>
              <a:t>sum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= 1; 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global variable</a:t>
            </a:r>
            <a:endParaRPr kumimoji="1" lang="ko-KR" altLang="en-US" sz="1600" dirty="0">
              <a:solidFill>
                <a:srgbClr val="008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 dirty="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anose="020B0603020202020204" pitchFamily="34" charset="0"/>
                <a:ea typeface="굴림" pitchFamily="50" charset="-127"/>
              </a:rPr>
              <a:t>sum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= 0; 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local variable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ko-KR" altLang="en-US" sz="1600" dirty="0">
              <a:solidFill>
                <a:srgbClr val="008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 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"sum = 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sum);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696325" name="Rectangle 5"/>
          <p:cNvSpPr>
            <a:spLocks noChangeArrowheads="1"/>
          </p:cNvSpPr>
          <p:nvPr/>
        </p:nvSpPr>
        <p:spPr bwMode="auto">
          <a:xfrm>
            <a:off x="605903" y="5555061"/>
            <a:ext cx="7661275" cy="5064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 dirty="0">
                <a:ea typeface="굴림" pitchFamily="50" charset="-127"/>
              </a:rPr>
              <a:t>sum = 0</a:t>
            </a:r>
          </a:p>
        </p:txBody>
      </p:sp>
      <p:sp>
        <p:nvSpPr>
          <p:cNvPr id="696377" name="Rectangle 57"/>
          <p:cNvSpPr>
            <a:spLocks noChangeArrowheads="1"/>
          </p:cNvSpPr>
          <p:nvPr/>
        </p:nvSpPr>
        <p:spPr bwMode="auto">
          <a:xfrm>
            <a:off x="5702009" y="3195747"/>
            <a:ext cx="3090862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Local variable</a:t>
            </a:r>
            <a:r>
              <a:rPr lang="ko-KR" altLang="en-US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endParaRPr lang="en-US" altLang="ko-KR" sz="16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global variable</a:t>
            </a:r>
            <a:r>
              <a:rPr lang="ko-KR" altLang="en-US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비해서 우선한다</a:t>
            </a:r>
            <a:r>
              <a:rPr lang="en-US" altLang="ko-KR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9DB59B2-FF15-492C-BB18-9035A9FFC183}"/>
              </a:ext>
            </a:extLst>
          </p:cNvPr>
          <p:cNvCxnSpPr>
            <a:cxnSpLocks/>
          </p:cNvCxnSpPr>
          <p:nvPr/>
        </p:nvCxnSpPr>
        <p:spPr>
          <a:xfrm flipH="1">
            <a:off x="3667539" y="3488134"/>
            <a:ext cx="2034470" cy="6366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7C3F39-0373-4CED-807A-EF4FC696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926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5" grpId="0" animBg="1"/>
      <p:bldP spid="6963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Project2: </a:t>
            </a:r>
            <a:r>
              <a:rPr lang="ko-KR" altLang="en-US" dirty="0"/>
              <a:t>영화관 예매 시스템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079757" y="1742677"/>
            <a:ext cx="4984791" cy="4724798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2591822" y="2184897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1---</a:t>
            </a:r>
            <a:r>
              <a:rPr lang="ko-KR" altLang="en-US" sz="16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좌석확인하기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2---</a:t>
            </a:r>
            <a:r>
              <a:rPr lang="ko-KR" altLang="en-US" sz="16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예약하기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3---</a:t>
            </a:r>
            <a:r>
              <a:rPr lang="ko-KR" altLang="en-US" sz="16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예약취소하기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4---</a:t>
            </a:r>
            <a:r>
              <a:rPr lang="ko-KR" altLang="en-US" sz="16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종료하기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메뉴를 선택하시요</a:t>
            </a:r>
            <a:r>
              <a:rPr lang="en-US" altLang="ko-KR" sz="16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2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예약을 원하는 자리는</a:t>
            </a:r>
            <a:r>
              <a:rPr lang="en-US" altLang="ko-KR" sz="16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? 3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예약이 완료되었습니다</a:t>
            </a:r>
            <a:r>
              <a:rPr lang="en-US" altLang="ko-KR" sz="16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0  1  2  3  4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-------------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0  0  0  1  0</a:t>
            </a:r>
            <a:endParaRPr lang="ko-KR" altLang="en-US" sz="1600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C25FCE7-BEDD-45BA-9530-BD62E306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3314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68CC4-0471-4B70-9CFB-F8D7DE94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Project2: </a:t>
            </a:r>
            <a:r>
              <a:rPr lang="ko-KR" altLang="en-US" sz="3600" dirty="0"/>
              <a:t>각 부분을 함수로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45A51-1CD7-40B2-87F9-58AF8946443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7750"/>
          </a:xfrm>
        </p:spPr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가지 기능을 각각 함수로 구현하여 정리</a:t>
            </a:r>
            <a:endParaRPr lang="en-US" altLang="ko-KR" dirty="0"/>
          </a:p>
          <a:p>
            <a:pPr lvl="1"/>
            <a:r>
              <a:rPr lang="ko-KR" altLang="en-US" dirty="0"/>
              <a:t>좌석확인하기</a:t>
            </a:r>
            <a:r>
              <a:rPr lang="en-US" altLang="ko-KR" dirty="0"/>
              <a:t>: int </a:t>
            </a:r>
            <a:r>
              <a:rPr lang="en-US" altLang="ko-KR" dirty="0" err="1"/>
              <a:t>print_seats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 err="1"/>
              <a:t>성공시</a:t>
            </a:r>
            <a:r>
              <a:rPr lang="en-US" altLang="ko-KR" dirty="0"/>
              <a:t>: return 1, </a:t>
            </a:r>
            <a:r>
              <a:rPr lang="ko-KR" altLang="en-US" dirty="0" err="1"/>
              <a:t>실패시</a:t>
            </a:r>
            <a:r>
              <a:rPr lang="en-US" altLang="ko-KR" dirty="0"/>
              <a:t>: return -1 (</a:t>
            </a:r>
            <a:r>
              <a:rPr lang="ko-KR" altLang="en-US" dirty="0"/>
              <a:t>현재는 실패하는 경우 없음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예약하기</a:t>
            </a:r>
            <a:r>
              <a:rPr lang="en-US" altLang="ko-KR" dirty="0"/>
              <a:t>: int reserve(int seat)</a:t>
            </a:r>
          </a:p>
          <a:p>
            <a:pPr lvl="2"/>
            <a:r>
              <a:rPr lang="ko-KR" altLang="en-US" dirty="0" err="1"/>
              <a:t>성공시</a:t>
            </a:r>
            <a:r>
              <a:rPr lang="en-US" altLang="ko-KR" dirty="0"/>
              <a:t>: return 1, </a:t>
            </a:r>
            <a:r>
              <a:rPr lang="ko-KR" altLang="en-US" dirty="0" err="1"/>
              <a:t>실패시</a:t>
            </a:r>
            <a:r>
              <a:rPr lang="en-US" altLang="ko-KR" dirty="0"/>
              <a:t>: return -1</a:t>
            </a:r>
          </a:p>
          <a:p>
            <a:pPr lvl="1"/>
            <a:r>
              <a:rPr lang="ko-KR" altLang="en-US" dirty="0"/>
              <a:t>예약취소하기</a:t>
            </a:r>
            <a:r>
              <a:rPr lang="en-US" altLang="ko-KR" dirty="0"/>
              <a:t>: int cancel(int seat)</a:t>
            </a:r>
          </a:p>
          <a:p>
            <a:pPr lvl="2"/>
            <a:r>
              <a:rPr lang="ko-KR" altLang="en-US" dirty="0" err="1"/>
              <a:t>성공시</a:t>
            </a:r>
            <a:r>
              <a:rPr lang="en-US" altLang="ko-KR" dirty="0"/>
              <a:t>: return 1, </a:t>
            </a:r>
            <a:r>
              <a:rPr lang="ko-KR" altLang="en-US" dirty="0" err="1"/>
              <a:t>실패시</a:t>
            </a:r>
            <a:r>
              <a:rPr lang="en-US" altLang="ko-KR" dirty="0"/>
              <a:t>: return -1</a:t>
            </a:r>
          </a:p>
          <a:p>
            <a:r>
              <a:rPr lang="ko-KR" altLang="en-US" dirty="0"/>
              <a:t>좌석의 예약 여부를 가지고 있는 변수</a:t>
            </a:r>
            <a:r>
              <a:rPr lang="en-US" altLang="ko-KR" dirty="0"/>
              <a:t>: global variable</a:t>
            </a:r>
            <a:r>
              <a:rPr lang="ko-KR" altLang="en-US" dirty="0"/>
              <a:t>로 선언</a:t>
            </a:r>
            <a:endParaRPr lang="en-US" altLang="ko-KR" dirty="0"/>
          </a:p>
          <a:p>
            <a:pPr lvl="2"/>
            <a:r>
              <a:rPr lang="en-US" altLang="ko-KR" dirty="0"/>
              <a:t>int s0 = 0, s1 = 0, s2 = 0, s3 = 0, s4 = 0;</a:t>
            </a:r>
          </a:p>
          <a:p>
            <a:r>
              <a:rPr lang="en-US" altLang="ko-KR" dirty="0"/>
              <a:t>do {} while(); </a:t>
            </a:r>
            <a:r>
              <a:rPr lang="ko-KR" altLang="en-US" dirty="0"/>
              <a:t>을  </a:t>
            </a:r>
            <a:r>
              <a:rPr lang="en-US" altLang="ko-KR" dirty="0"/>
              <a:t>while(1) {}; </a:t>
            </a:r>
            <a:r>
              <a:rPr lang="ko-KR" altLang="en-US" dirty="0"/>
              <a:t>로 수정하기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9127F-B04E-43AB-98E8-B1485F00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463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9.1 Variable</a:t>
            </a:r>
            <a:r>
              <a:rPr lang="ko-KR" altLang="en-US" sz="3600" dirty="0"/>
              <a:t>의 속성</a:t>
            </a:r>
          </a:p>
        </p:txBody>
      </p:sp>
      <p:sp>
        <p:nvSpPr>
          <p:cNvPr id="479453" name="Rectangle 22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22910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lang="ko-KR" altLang="en-US" b="1" dirty="0">
                <a:latin typeface="Trebuchet MS" panose="020B0603020202020204" pitchFamily="34" charset="0"/>
              </a:rPr>
              <a:t>변수의 속성</a:t>
            </a:r>
            <a:r>
              <a:rPr lang="en-US" altLang="ko-KR" b="1" dirty="0">
                <a:latin typeface="Trebuchet MS" panose="020B0603020202020204" pitchFamily="34" charset="0"/>
              </a:rPr>
              <a:t> : </a:t>
            </a:r>
            <a:r>
              <a:rPr lang="ko-KR" altLang="en-US" b="1" dirty="0">
                <a:solidFill>
                  <a:schemeClr val="tx2"/>
                </a:solidFill>
                <a:latin typeface="Trebuchet MS" panose="020B0603020202020204" pitchFamily="34" charset="0"/>
              </a:rPr>
              <a:t>이름</a:t>
            </a:r>
            <a:r>
              <a:rPr lang="en-US" altLang="ko-KR" b="1" dirty="0">
                <a:solidFill>
                  <a:schemeClr val="tx2"/>
                </a:solidFill>
                <a:latin typeface="Trebuchet MS" panose="020B0603020202020204" pitchFamily="34" charset="0"/>
              </a:rPr>
              <a:t>, </a:t>
            </a:r>
            <a:r>
              <a:rPr lang="ko-KR" altLang="en-US" b="1" dirty="0">
                <a:solidFill>
                  <a:schemeClr val="tx2"/>
                </a:solidFill>
                <a:latin typeface="Trebuchet MS" panose="020B0603020202020204" pitchFamily="34" charset="0"/>
              </a:rPr>
              <a:t>타입</a:t>
            </a:r>
            <a:r>
              <a:rPr lang="en-US" altLang="ko-KR" b="1" dirty="0">
                <a:solidFill>
                  <a:schemeClr val="tx2"/>
                </a:solidFill>
                <a:latin typeface="Trebuchet MS" panose="020B0603020202020204" pitchFamily="34" charset="0"/>
              </a:rPr>
              <a:t>, </a:t>
            </a:r>
            <a:r>
              <a:rPr lang="ko-KR" altLang="en-US" b="1" dirty="0">
                <a:solidFill>
                  <a:schemeClr val="tx2"/>
                </a:solidFill>
                <a:latin typeface="Trebuchet MS" panose="020B0603020202020204" pitchFamily="34" charset="0"/>
              </a:rPr>
              <a:t>크기</a:t>
            </a:r>
            <a:r>
              <a:rPr lang="en-US" altLang="ko-KR" b="1" dirty="0">
                <a:solidFill>
                  <a:schemeClr val="tx2"/>
                </a:solidFill>
                <a:latin typeface="Trebuchet MS" panose="020B0603020202020204" pitchFamily="34" charset="0"/>
              </a:rPr>
              <a:t>, </a:t>
            </a:r>
            <a:r>
              <a:rPr lang="ko-KR" altLang="en-US" b="1" dirty="0">
                <a:solidFill>
                  <a:schemeClr val="tx2"/>
                </a:solidFill>
                <a:latin typeface="Trebuchet MS" panose="020B0603020202020204" pitchFamily="34" charset="0"/>
              </a:rPr>
              <a:t>값 </a:t>
            </a:r>
            <a:r>
              <a:rPr lang="en-US" altLang="ko-KR" b="1" dirty="0">
                <a:latin typeface="Trebuchet MS" panose="020B0603020202020204" pitchFamily="34" charset="0"/>
              </a:rPr>
              <a:t>+ </a:t>
            </a:r>
            <a:r>
              <a:rPr lang="ko-KR" altLang="en-US" b="1" dirty="0">
                <a:solidFill>
                  <a:schemeClr val="tx2"/>
                </a:solidFill>
                <a:latin typeface="Trebuchet MS" panose="020B0603020202020204" pitchFamily="34" charset="0"/>
              </a:rPr>
              <a:t>범위</a:t>
            </a:r>
            <a:r>
              <a:rPr lang="en-US" altLang="ko-KR" b="1" dirty="0">
                <a:solidFill>
                  <a:schemeClr val="tx2"/>
                </a:solidFill>
                <a:latin typeface="Trebuchet MS" panose="020B0603020202020204" pitchFamily="34" charset="0"/>
              </a:rPr>
              <a:t>, </a:t>
            </a:r>
            <a:r>
              <a:rPr lang="ko-KR" altLang="en-US" b="1" dirty="0">
                <a:solidFill>
                  <a:schemeClr val="tx2"/>
                </a:solidFill>
                <a:latin typeface="Trebuchet MS" panose="020B0603020202020204" pitchFamily="34" charset="0"/>
              </a:rPr>
              <a:t>생존 시간</a:t>
            </a:r>
            <a:r>
              <a:rPr lang="en-US" altLang="ko-KR" b="1" dirty="0">
                <a:solidFill>
                  <a:schemeClr val="tx2"/>
                </a:solidFill>
                <a:latin typeface="Trebuchet MS" panose="020B0603020202020204" pitchFamily="34" charset="0"/>
              </a:rPr>
              <a:t>, </a:t>
            </a:r>
            <a:r>
              <a:rPr lang="ko-KR" altLang="en-US" b="1" dirty="0">
                <a:solidFill>
                  <a:schemeClr val="tx2"/>
                </a:solidFill>
                <a:latin typeface="Trebuchet MS" panose="020B0603020202020204" pitchFamily="34" charset="0"/>
              </a:rPr>
              <a:t>연결</a:t>
            </a:r>
            <a:endParaRPr lang="en-US" altLang="ko-KR" b="1" dirty="0">
              <a:solidFill>
                <a:schemeClr val="tx2"/>
              </a:solidFill>
              <a:latin typeface="Trebuchet MS" panose="020B0603020202020204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kumimoji="1" lang="ko-KR" altLang="en-US" b="1" dirty="0">
                <a:latin typeface="Trebuchet MS" panose="020B0603020202020204" pitchFamily="34" charset="0"/>
              </a:rPr>
              <a:t>범위</a:t>
            </a:r>
            <a:r>
              <a:rPr kumimoji="1" lang="en-US" altLang="ko-KR" b="1" dirty="0">
                <a:latin typeface="Trebuchet MS" panose="020B0603020202020204" pitchFamily="34" charset="0"/>
              </a:rPr>
              <a:t>(scope) </a:t>
            </a:r>
            <a:r>
              <a:rPr kumimoji="1" lang="en-US" altLang="ko-KR" dirty="0">
                <a:latin typeface="Trebuchet MS" panose="020B0603020202020204" pitchFamily="34" charset="0"/>
              </a:rPr>
              <a:t>: </a:t>
            </a:r>
            <a:r>
              <a:rPr kumimoji="1" lang="ko-KR" altLang="en-US" dirty="0">
                <a:latin typeface="Trebuchet MS" panose="020B0603020202020204" pitchFamily="34" charset="0"/>
              </a:rPr>
              <a:t>변수의 사용 가능한 범위</a:t>
            </a:r>
            <a:r>
              <a:rPr kumimoji="1" lang="en-US" altLang="ko-KR" dirty="0">
                <a:latin typeface="Trebuchet MS" panose="020B0603020202020204" pitchFamily="34" charset="0"/>
              </a:rPr>
              <a:t>, </a:t>
            </a:r>
            <a:r>
              <a:rPr kumimoji="1" lang="ko-KR" altLang="en-US" dirty="0">
                <a:latin typeface="Trebuchet MS" panose="020B0603020202020204" pitchFamily="34" charset="0"/>
              </a:rPr>
              <a:t>가시성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kumimoji="1" lang="ko-KR" altLang="en-US" b="1" dirty="0">
                <a:latin typeface="Trebuchet MS" panose="020B0603020202020204" pitchFamily="34" charset="0"/>
              </a:rPr>
              <a:t>생존 시간</a:t>
            </a:r>
            <a:r>
              <a:rPr kumimoji="1" lang="en-US" altLang="ko-KR" b="1" dirty="0">
                <a:latin typeface="Trebuchet MS" panose="020B0603020202020204" pitchFamily="34" charset="0"/>
              </a:rPr>
              <a:t>(lifetime) </a:t>
            </a:r>
            <a:r>
              <a:rPr kumimoji="1" lang="en-US" altLang="ko-KR" dirty="0">
                <a:latin typeface="Trebuchet MS" panose="020B0603020202020204" pitchFamily="34" charset="0"/>
              </a:rPr>
              <a:t>: </a:t>
            </a:r>
            <a:r>
              <a:rPr kumimoji="1" lang="ko-KR" altLang="en-US" dirty="0">
                <a:latin typeface="Trebuchet MS" panose="020B0603020202020204" pitchFamily="34" charset="0"/>
              </a:rPr>
              <a:t>메모리에 존재하는 시간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kumimoji="1" lang="ko-KR" altLang="en-US" b="1" dirty="0">
                <a:latin typeface="Trebuchet MS" panose="020B0603020202020204" pitchFamily="34" charset="0"/>
              </a:rPr>
              <a:t>연결</a:t>
            </a:r>
            <a:r>
              <a:rPr kumimoji="1" lang="en-US" altLang="ko-KR" b="1" dirty="0">
                <a:latin typeface="Trebuchet MS" panose="020B0603020202020204" pitchFamily="34" charset="0"/>
              </a:rPr>
              <a:t>(linkage)</a:t>
            </a:r>
            <a:r>
              <a:rPr kumimoji="1" lang="en-US" altLang="ko-KR" dirty="0">
                <a:latin typeface="Trebuchet MS" panose="020B0603020202020204" pitchFamily="34" charset="0"/>
              </a:rPr>
              <a:t> : </a:t>
            </a:r>
            <a:r>
              <a:rPr kumimoji="1" lang="ko-KR" altLang="en-US" dirty="0">
                <a:latin typeface="Trebuchet MS" panose="020B0603020202020204" pitchFamily="34" charset="0"/>
              </a:rPr>
              <a:t>다른 영역에 있는 변수와의 연결 상태</a:t>
            </a:r>
            <a:endParaRPr kumimoji="1" lang="ko-KR" altLang="en-US" dirty="0">
              <a:solidFill>
                <a:schemeClr val="tx2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endParaRPr lang="ko-KR" altLang="en-US" sz="1800" b="1" dirty="0">
              <a:solidFill>
                <a:schemeClr val="tx2"/>
              </a:solidFill>
              <a:latin typeface="Trebuchet MS" panose="020B0603020202020204" pitchFamily="34" charset="0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60" y="3516045"/>
            <a:ext cx="7191375" cy="256222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BC80E6-7B47-4A73-8CA5-2F39A289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605700" y="1556951"/>
            <a:ext cx="7578725" cy="528199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 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s0 = 0, s1 = 0, s2 = 0, s3 = 0, s4 =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 </a:t>
            </a:r>
            <a:r>
              <a:rPr kumimoji="1"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print_seats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 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reserve(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seat);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 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cancel(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seat);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 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s, select;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result;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(1)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"1---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함초롬돋움" panose="020B0604000101010101" pitchFamily="50" charset="-127"/>
              </a:rPr>
              <a:t>좌석확인하기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"2---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함초롬돋움" panose="020B0604000101010101" pitchFamily="50" charset="-127"/>
              </a:rPr>
              <a:t>예약하기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\n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함초롬돋움" panose="020B0604000101010101" pitchFamily="50" charset="-127"/>
              </a:rPr>
              <a:t>＂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"3---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함초롬돋움" panose="020B0604000101010101" pitchFamily="50" charset="-127"/>
              </a:rPr>
              <a:t>예약취소하기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“4---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함초롬돋움" panose="020B0604000101010101" pitchFamily="50" charset="-127"/>
              </a:rPr>
              <a:t>종료하기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함초롬돋움" panose="020B0604000101010101" pitchFamily="50" charset="-127"/>
              </a:rPr>
              <a:t>메뉴를 선택하시요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&amp;select);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D04561-F813-454F-B6C9-DED98FAF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Project2: </a:t>
            </a:r>
            <a:r>
              <a:rPr lang="ko-KR" altLang="en-US" sz="3600" dirty="0"/>
              <a:t>각 부분을 함수로 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024BDE-B813-429D-A2E4-BA36E257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034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584680" y="659573"/>
            <a:ext cx="7578725" cy="61984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if(select == 1)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		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print_seats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     else if(select == 2) 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		…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if (reserve(s)==1){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} else 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};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		…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print_seats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     } else if(select == 3) 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		…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if (cancel(s)==1){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} else 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};</a:t>
            </a:r>
            <a:r>
              <a:rPr kumimoji="1"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		…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print_seats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        } else if(select == 4) 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break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};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(“</a:t>
            </a:r>
            <a:r>
              <a:rPr kumimoji="1"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선택된 메뉴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ko-KR" alt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종료하기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\n\n”);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</a:t>
            </a:r>
            <a:r>
              <a:rPr kumimoji="1" lang="ko-KR" altLang="en-US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이용해 주셔서 감사합니다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.\n</a:t>
            </a:r>
            <a:r>
              <a:rPr kumimoji="1" lang="en-US" altLang="ko-KR" sz="1600" dirty="0">
                <a:solidFill>
                  <a:srgbClr val="800000"/>
                </a:solidFill>
                <a:latin typeface="Cambria Math" panose="02040503050406030204" pitchFamily="18" charset="0"/>
              </a:rPr>
              <a:t>”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69701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E92AF2F-90C7-45B2-BD48-C712406F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0"/>
            <a:ext cx="8153400" cy="659571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Project2: </a:t>
            </a:r>
            <a:r>
              <a:rPr lang="ko-KR" altLang="en-US" sz="3600" dirty="0"/>
              <a:t>각 부분을 함수로 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8240DF-8A17-46B2-A896-E706F63D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2495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9.4 </a:t>
            </a:r>
            <a:r>
              <a:rPr lang="ko-KR" altLang="en-US" sz="3600" dirty="0"/>
              <a:t>생존 기간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539837"/>
            <a:ext cx="8153400" cy="4556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/>
              <a:t>Static allocation(</a:t>
            </a:r>
            <a:r>
              <a:rPr lang="ko-KR" altLang="en-US" dirty="0"/>
              <a:t>정적 할당</a:t>
            </a:r>
            <a:r>
              <a:rPr lang="en-US" altLang="ko-KR" dirty="0"/>
              <a:t>): global variable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프로그램 실행 시간 동안 계속 유지</a:t>
            </a:r>
            <a:endParaRPr lang="en-US" altLang="ko-KR" sz="1800" dirty="0"/>
          </a:p>
          <a:p>
            <a:pPr lvl="1">
              <a:lnSpc>
                <a:spcPct val="90000"/>
              </a:lnSpc>
            </a:pPr>
            <a:endParaRPr lang="ko-KR" altLang="en-US" sz="1800" dirty="0"/>
          </a:p>
          <a:p>
            <a:pPr>
              <a:lnSpc>
                <a:spcPct val="90000"/>
              </a:lnSpc>
            </a:pPr>
            <a:r>
              <a:rPr lang="en-US" altLang="ko-KR" dirty="0"/>
              <a:t>Automatic allocation(</a:t>
            </a:r>
            <a:r>
              <a:rPr lang="ko-KR" altLang="en-US" dirty="0"/>
              <a:t>자동 할당</a:t>
            </a:r>
            <a:r>
              <a:rPr lang="en-US" altLang="ko-KR" dirty="0"/>
              <a:t>): local variable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함수</a:t>
            </a:r>
            <a:r>
              <a:rPr lang="en-US" altLang="ko-KR" sz="1800" dirty="0"/>
              <a:t>(</a:t>
            </a:r>
            <a:r>
              <a:rPr lang="ko-KR" altLang="en-US" sz="1800" dirty="0"/>
              <a:t>블록</a:t>
            </a:r>
            <a:r>
              <a:rPr lang="en-US" altLang="ko-KR" sz="1800" dirty="0"/>
              <a:t>)</a:t>
            </a:r>
            <a:r>
              <a:rPr lang="ko-KR" altLang="en-US" sz="1800" dirty="0"/>
              <a:t>에 들어갈 때 생성</a:t>
            </a:r>
            <a:r>
              <a:rPr lang="en-US" altLang="ko-KR" sz="1800" dirty="0"/>
              <a:t> 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/>
              <a:t>함수</a:t>
            </a:r>
            <a:r>
              <a:rPr lang="en-US" altLang="ko-KR" sz="1800" dirty="0"/>
              <a:t>(</a:t>
            </a:r>
            <a:r>
              <a:rPr lang="ko-KR" altLang="en-US" sz="1800" dirty="0"/>
              <a:t>블록</a:t>
            </a:r>
            <a:r>
              <a:rPr lang="en-US" altLang="ko-KR" sz="1800" dirty="0"/>
              <a:t>)</a:t>
            </a:r>
            <a:r>
              <a:rPr lang="ko-KR" altLang="en-US" sz="1800" dirty="0"/>
              <a:t>에서 나올 때 소멸</a:t>
            </a:r>
            <a:endParaRPr lang="en-US" altLang="ko-KR" sz="1800" dirty="0"/>
          </a:p>
          <a:p>
            <a:pPr lvl="1">
              <a:lnSpc>
                <a:spcPct val="90000"/>
              </a:lnSpc>
            </a:pPr>
            <a:endParaRPr lang="en-US" altLang="ko-KR" sz="1800" dirty="0"/>
          </a:p>
          <a:p>
            <a:pPr>
              <a:lnSpc>
                <a:spcPct val="90000"/>
              </a:lnSpc>
            </a:pPr>
            <a:r>
              <a:rPr lang="en-US" altLang="ko-KR" dirty="0"/>
              <a:t>Dynamic allocation(</a:t>
            </a:r>
            <a:r>
              <a:rPr lang="ko-KR" altLang="en-US" dirty="0"/>
              <a:t>동적 할당</a:t>
            </a:r>
            <a:r>
              <a:rPr lang="en-US" altLang="ko-KR" dirty="0"/>
              <a:t>): malloc()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할당 받은 공간</a:t>
            </a:r>
          </a:p>
          <a:p>
            <a:pPr lvl="1">
              <a:lnSpc>
                <a:spcPct val="90000"/>
              </a:lnSpc>
            </a:pPr>
            <a:endParaRPr lang="ko-KR" altLang="en-US" sz="1800" dirty="0"/>
          </a:p>
        </p:txBody>
      </p:sp>
      <p:sp>
        <p:nvSpPr>
          <p:cNvPr id="697462" name="AutoShape 118"/>
          <p:cNvSpPr>
            <a:spLocks noChangeAspect="1" noChangeArrowheads="1" noTextEdit="1"/>
          </p:cNvSpPr>
          <p:nvPr/>
        </p:nvSpPr>
        <p:spPr bwMode="auto">
          <a:xfrm>
            <a:off x="6578600" y="4413250"/>
            <a:ext cx="10033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026" y="4479878"/>
            <a:ext cx="4769874" cy="2378122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F30A3E-C3F8-4BC0-8BBD-26431883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생존 기간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>
                <a:latin typeface="Trebuchet MS" pitchFamily="34" charset="0"/>
              </a:rPr>
              <a:t>생존 기간을 결정하는 요인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>
                <a:latin typeface="Trebuchet MS" pitchFamily="34" charset="0"/>
              </a:rPr>
              <a:t>변수가 선언된 위치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>
                <a:latin typeface="Trebuchet MS" pitchFamily="34" charset="0"/>
              </a:rPr>
              <a:t>저장 유형 지정자</a:t>
            </a:r>
          </a:p>
          <a:p>
            <a:pPr lvl="1">
              <a:lnSpc>
                <a:spcPct val="90000"/>
              </a:lnSpc>
            </a:pPr>
            <a:endParaRPr lang="ko-KR" altLang="en-US" sz="1800" dirty="0">
              <a:latin typeface="Trebuchet MS" pitchFamily="34" charset="0"/>
            </a:endParaRPr>
          </a:p>
          <a:p>
            <a:pPr>
              <a:lnSpc>
                <a:spcPct val="90000"/>
              </a:lnSpc>
            </a:pPr>
            <a:r>
              <a:rPr lang="ko-KR" altLang="en-US" dirty="0">
                <a:latin typeface="Trebuchet MS" pitchFamily="34" charset="0"/>
              </a:rPr>
              <a:t>저장 유형 지정자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latin typeface="Trebuchet MS" pitchFamily="34" charset="0"/>
              </a:rPr>
              <a:t>auto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solidFill>
                  <a:srgbClr val="FF0000"/>
                </a:solidFill>
                <a:latin typeface="Trebuchet MS" pitchFamily="34" charset="0"/>
              </a:rPr>
              <a:t>static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solidFill>
                  <a:srgbClr val="FF0000"/>
                </a:solidFill>
                <a:latin typeface="Trebuchet MS" pitchFamily="34" charset="0"/>
              </a:rPr>
              <a:t>register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solidFill>
                  <a:srgbClr val="FF0000"/>
                </a:solidFill>
                <a:latin typeface="Trebuchet MS" pitchFamily="34" charset="0"/>
              </a:rPr>
              <a:t>extern</a:t>
            </a:r>
          </a:p>
          <a:p>
            <a:pPr lvl="1">
              <a:lnSpc>
                <a:spcPct val="90000"/>
              </a:lnSpc>
            </a:pPr>
            <a:endParaRPr lang="ko-KR" altLang="en-US" sz="1800" dirty="0">
              <a:latin typeface="Trebuchet MS" pitchFamily="34" charset="0"/>
            </a:endParaRPr>
          </a:p>
        </p:txBody>
      </p:sp>
      <p:sp>
        <p:nvSpPr>
          <p:cNvPr id="697462" name="AutoShape 118"/>
          <p:cNvSpPr>
            <a:spLocks noChangeAspect="1" noChangeArrowheads="1" noTextEdit="1"/>
          </p:cNvSpPr>
          <p:nvPr/>
        </p:nvSpPr>
        <p:spPr bwMode="auto">
          <a:xfrm>
            <a:off x="6578600" y="4413250"/>
            <a:ext cx="10033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7A7C8A-FB4D-4D3C-A205-5F4CAD9E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249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저장 유형 지정자 </a:t>
            </a:r>
            <a:r>
              <a:rPr lang="en-US" altLang="ko-KR" sz="3600"/>
              <a:t>auto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변수를 선언한 위치에서 자동으로 만들어지고 블록을 벗어나게 되며 자동으로 소멸되는 저장 유형을 지정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지역 변수는 </a:t>
            </a:r>
            <a:r>
              <a:rPr lang="en-US" altLang="ko-KR" dirty="0">
                <a:solidFill>
                  <a:srgbClr val="FF0000"/>
                </a:solidFill>
              </a:rPr>
              <a:t>auto</a:t>
            </a:r>
            <a:r>
              <a:rPr lang="ko-KR" altLang="en-US" dirty="0">
                <a:solidFill>
                  <a:srgbClr val="FF0000"/>
                </a:solidFill>
              </a:rPr>
              <a:t>가 생략되어도 자동 변수가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699396" name="Rectangle 4"/>
          <p:cNvSpPr>
            <a:spLocks noChangeArrowheads="1"/>
          </p:cNvSpPr>
          <p:nvPr/>
        </p:nvSpPr>
        <p:spPr bwMode="auto">
          <a:xfrm>
            <a:off x="1059413" y="3119972"/>
            <a:ext cx="7494588" cy="22891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main(</a:t>
            </a: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</a:t>
            </a: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auto int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sum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</a:t>
            </a: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i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...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...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</a:t>
            </a:r>
            <a:endParaRPr kumimoji="1" lang="en-US" altLang="ko-KR">
              <a:solidFill>
                <a:srgbClr val="000000"/>
              </a:solidFill>
              <a:latin typeface="Trebuchet MS" panose="020B0603020202020204" pitchFamily="34" charset="0"/>
              <a:ea typeface="한컴바탕" pitchFamily="18" charset="2"/>
              <a:cs typeface="한컴바탕" pitchFamily="18" charset="2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b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한컴바탕" pitchFamily="18" charset="2"/>
                <a:cs typeface="한컴바탕" pitchFamily="18" charset="2"/>
              </a:rPr>
            </a:br>
            <a:endParaRPr kumimoji="1" lang="ko-KR" altLang="en-US">
              <a:solidFill>
                <a:srgbClr val="000000"/>
              </a:solidFill>
              <a:latin typeface="Trebuchet MS" panose="020B0603020202020204" pitchFamily="34" charset="0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699397" name="Rectangle 5"/>
          <p:cNvSpPr>
            <a:spLocks noChangeArrowheads="1"/>
          </p:cNvSpPr>
          <p:nvPr/>
        </p:nvSpPr>
        <p:spPr bwMode="auto">
          <a:xfrm>
            <a:off x="5459963" y="3870141"/>
            <a:ext cx="2863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Trebuchet MS" panose="020B0603020202020204" pitchFamily="34" charset="0"/>
                <a:ea typeface="+mj-ea"/>
              </a:rPr>
              <a:t>전부 자동 변수로서 함수가 시작되면 생성되고 끝나면 소멸된다</a:t>
            </a:r>
            <a:r>
              <a:rPr lang="en-US" altLang="ko-KR" sz="1600" dirty="0">
                <a:solidFill>
                  <a:schemeClr val="tx2"/>
                </a:solidFill>
                <a:latin typeface="Trebuchet MS" panose="020B0603020202020204" pitchFamily="34" charset="0"/>
                <a:ea typeface="+mj-ea"/>
              </a:rPr>
              <a:t>.</a:t>
            </a:r>
          </a:p>
        </p:txBody>
      </p:sp>
      <p:sp>
        <p:nvSpPr>
          <p:cNvPr id="699398" name="AutoShape 6"/>
          <p:cNvSpPr>
            <a:spLocks/>
          </p:cNvSpPr>
          <p:nvPr/>
        </p:nvSpPr>
        <p:spPr bwMode="auto">
          <a:xfrm>
            <a:off x="1243563" y="3683534"/>
            <a:ext cx="2055813" cy="727075"/>
          </a:xfrm>
          <a:prstGeom prst="borderCallout2">
            <a:avLst>
              <a:gd name="adj1" fmla="val 15722"/>
              <a:gd name="adj2" fmla="val 103708"/>
              <a:gd name="adj3" fmla="val 15722"/>
              <a:gd name="adj4" fmla="val 152431"/>
              <a:gd name="adj5" fmla="val 63102"/>
              <a:gd name="adj6" fmla="val 204014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2A2402-1456-4195-BED8-F59DB46B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1093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600" dirty="0"/>
              <a:t>저장 유형 지정자 </a:t>
            </a:r>
            <a:r>
              <a:rPr lang="en-US" altLang="ko-KR" sz="3600" dirty="0"/>
              <a:t>static (</a:t>
            </a:r>
            <a:r>
              <a:rPr lang="ko-KR" altLang="en-US" sz="3600" dirty="0"/>
              <a:t>정적 로컬 변수</a:t>
            </a:r>
            <a:r>
              <a:rPr lang="en-US" altLang="ko-KR" sz="3600" dirty="0"/>
              <a:t>)</a:t>
            </a:r>
          </a:p>
        </p:txBody>
      </p:sp>
      <p:sp>
        <p:nvSpPr>
          <p:cNvPr id="700420" name="Rectangle 4"/>
          <p:cNvSpPr>
            <a:spLocks noChangeArrowheads="1"/>
          </p:cNvSpPr>
          <p:nvPr/>
        </p:nvSpPr>
        <p:spPr bwMode="auto">
          <a:xfrm>
            <a:off x="608421" y="1533426"/>
            <a:ext cx="7597775" cy="523362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#include &lt;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&gt;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void sub() 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  <a:ea typeface="굴림" pitchFamily="50" charset="-127"/>
              </a:rPr>
              <a:t>static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int 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scount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= 0; // </a:t>
            </a:r>
            <a:r>
              <a:rPr kumimoji="1" lang="ko-KR" altLang="en-US" sz="1600" dirty="0">
                <a:solidFill>
                  <a:srgbClr val="FF0000"/>
                </a:solidFill>
                <a:latin typeface="Trebuchet MS" panose="020B0603020202020204" pitchFamily="34" charset="0"/>
                <a:ea typeface="굴림" pitchFamily="50" charset="-127"/>
              </a:rPr>
              <a:t>초기화가 처음 한번만 실행됨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  <a:ea typeface="굴림" pitchFamily="50" charset="-127"/>
              </a:rPr>
              <a:t>.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acount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=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("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scount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= %d\t", 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scount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("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acount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= %d\n", 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acount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scount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++;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acount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++;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}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 main(void) 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sub();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sub();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sub();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//  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scount</a:t>
            </a:r>
            <a:r>
              <a:rPr kumimoji="1" lang="ko-KR" altLang="en-US" sz="1600" dirty="0">
                <a:latin typeface="Trebuchet MS" panose="020B0603020202020204" pitchFamily="34" charset="0"/>
                <a:ea typeface="굴림" pitchFamily="50" charset="-127"/>
              </a:rPr>
              <a:t>는 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static</a:t>
            </a:r>
            <a:r>
              <a:rPr kumimoji="1" lang="ko-KR" altLang="en-US" sz="1600" dirty="0">
                <a:latin typeface="Trebuchet MS" panose="020B0603020202020204" pitchFamily="34" charset="0"/>
                <a:ea typeface="굴림" pitchFamily="50" charset="-127"/>
              </a:rPr>
              <a:t>이라도 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sub</a:t>
            </a:r>
            <a:r>
              <a:rPr kumimoji="1" lang="ko-KR" altLang="en-US" sz="1600" dirty="0">
                <a:latin typeface="Trebuchet MS" panose="020B0603020202020204" pitchFamily="34" charset="0"/>
                <a:ea typeface="굴림" pitchFamily="50" charset="-127"/>
              </a:rPr>
              <a:t>함수의 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local</a:t>
            </a:r>
            <a:r>
              <a:rPr kumimoji="1" lang="ko-KR" altLang="en-US" sz="1600" dirty="0">
                <a:latin typeface="Trebuchet MS" panose="020B0603020202020204" pitchFamily="34" charset="0"/>
                <a:ea typeface="굴림" pitchFamily="50" charset="-127"/>
              </a:rPr>
              <a:t>이어서 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main </a:t>
            </a:r>
            <a:r>
              <a:rPr kumimoji="1" lang="ko-KR" altLang="en-US" sz="1600" dirty="0">
                <a:latin typeface="Trebuchet MS" panose="020B0603020202020204" pitchFamily="34" charset="0"/>
                <a:ea typeface="굴림" pitchFamily="50" charset="-127"/>
              </a:rPr>
              <a:t>함수에서는 접근 불가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!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//  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(“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scount</a:t>
            </a:r>
            <a:r>
              <a:rPr kumimoji="1" lang="ko-KR" altLang="en-US" sz="1600" dirty="0">
                <a:latin typeface="Trebuchet MS" panose="020B0603020202020204" pitchFamily="34" charset="0"/>
                <a:ea typeface="굴림" pitchFamily="50" charset="-127"/>
              </a:rPr>
              <a:t>는 접근 불가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!:</a:t>
            </a:r>
            <a:r>
              <a:rPr kumimoji="1" lang="ko-KR" altLang="en-US" sz="1600" dirty="0"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%d\n”, </a:t>
            </a:r>
            <a:r>
              <a:rPr kumimoji="1" lang="en-US" altLang="ko-KR" sz="1600" dirty="0" err="1">
                <a:latin typeface="Trebuchet MS" panose="020B0603020202020204" pitchFamily="34" charset="0"/>
                <a:ea typeface="굴림" pitchFamily="50" charset="-127"/>
              </a:rPr>
              <a:t>scount</a:t>
            </a: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	return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굴림" pitchFamily="50" charset="-127"/>
              </a:rPr>
              <a:t>}</a:t>
            </a:r>
          </a:p>
        </p:txBody>
      </p:sp>
      <p:sp>
        <p:nvSpPr>
          <p:cNvPr id="700421" name="Rectangle 5"/>
          <p:cNvSpPr>
            <a:spLocks noChangeArrowheads="1"/>
          </p:cNvSpPr>
          <p:nvPr/>
        </p:nvSpPr>
        <p:spPr bwMode="auto">
          <a:xfrm>
            <a:off x="5949950" y="1112839"/>
            <a:ext cx="2962275" cy="12406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 dirty="0" err="1">
                <a:ea typeface="굴림" pitchFamily="50" charset="-127"/>
              </a:rPr>
              <a:t>scount</a:t>
            </a:r>
            <a:r>
              <a:rPr lang="en-US" altLang="ko-KR" sz="1600" dirty="0">
                <a:ea typeface="굴림" pitchFamily="50" charset="-127"/>
              </a:rPr>
              <a:t> = 0 </a:t>
            </a:r>
            <a:r>
              <a:rPr lang="en-US" altLang="ko-KR" sz="1600" dirty="0" err="1">
                <a:ea typeface="굴림" pitchFamily="50" charset="-127"/>
              </a:rPr>
              <a:t>acount</a:t>
            </a:r>
            <a:r>
              <a:rPr lang="en-US" altLang="ko-KR" sz="1600" dirty="0">
                <a:ea typeface="굴림" pitchFamily="50" charset="-127"/>
              </a:rPr>
              <a:t> = 0</a:t>
            </a:r>
          </a:p>
          <a:p>
            <a:r>
              <a:rPr lang="en-US" altLang="ko-KR" sz="1600" dirty="0" err="1">
                <a:ea typeface="굴림" pitchFamily="50" charset="-127"/>
              </a:rPr>
              <a:t>scount</a:t>
            </a:r>
            <a:r>
              <a:rPr lang="en-US" altLang="ko-KR" sz="1600" dirty="0">
                <a:ea typeface="굴림" pitchFamily="50" charset="-127"/>
              </a:rPr>
              <a:t> = 1 </a:t>
            </a:r>
            <a:r>
              <a:rPr lang="en-US" altLang="ko-KR" sz="1600" dirty="0" err="1">
                <a:ea typeface="굴림" pitchFamily="50" charset="-127"/>
              </a:rPr>
              <a:t>acount</a:t>
            </a:r>
            <a:r>
              <a:rPr lang="en-US" altLang="ko-KR" sz="1600" dirty="0">
                <a:ea typeface="굴림" pitchFamily="50" charset="-127"/>
              </a:rPr>
              <a:t> = 0</a:t>
            </a:r>
          </a:p>
          <a:p>
            <a:r>
              <a:rPr lang="en-US" altLang="ko-KR" sz="1600" dirty="0" err="1">
                <a:ea typeface="굴림" pitchFamily="50" charset="-127"/>
              </a:rPr>
              <a:t>scount</a:t>
            </a:r>
            <a:r>
              <a:rPr lang="en-US" altLang="ko-KR" sz="1600" dirty="0">
                <a:ea typeface="굴림" pitchFamily="50" charset="-127"/>
              </a:rPr>
              <a:t> = 2 </a:t>
            </a:r>
            <a:r>
              <a:rPr lang="en-US" altLang="ko-KR" sz="1600" dirty="0" err="1">
                <a:ea typeface="굴림" pitchFamily="50" charset="-127"/>
              </a:rPr>
              <a:t>acount</a:t>
            </a:r>
            <a:r>
              <a:rPr lang="en-US" altLang="ko-KR" sz="1600" dirty="0">
                <a:ea typeface="굴림" pitchFamily="50" charset="-127"/>
              </a:rPr>
              <a:t> = 0</a:t>
            </a:r>
          </a:p>
        </p:txBody>
      </p:sp>
      <p:sp>
        <p:nvSpPr>
          <p:cNvPr id="700428" name="Text Box 12"/>
          <p:cNvSpPr txBox="1">
            <a:spLocks noChangeArrowheads="1"/>
          </p:cNvSpPr>
          <p:nvPr/>
        </p:nvSpPr>
        <p:spPr bwMode="auto">
          <a:xfrm>
            <a:off x="4923453" y="3514010"/>
            <a:ext cx="21788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Local variable</a:t>
            </a:r>
            <a:r>
              <a:rPr lang="ko-KR" altLang="en-US" sz="1600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로서 </a:t>
            </a:r>
          </a:p>
        </p:txBody>
      </p:sp>
      <p:sp>
        <p:nvSpPr>
          <p:cNvPr id="700455" name="Rectangle 39"/>
          <p:cNvSpPr>
            <a:spLocks noChangeArrowheads="1"/>
          </p:cNvSpPr>
          <p:nvPr/>
        </p:nvSpPr>
        <p:spPr bwMode="auto">
          <a:xfrm>
            <a:off x="4932978" y="3760073"/>
            <a:ext cx="29241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static</a:t>
            </a:r>
            <a:r>
              <a:rPr lang="ko-KR" altLang="en-US" sz="1600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을 붙이면 지역 변수가 </a:t>
            </a:r>
            <a:r>
              <a:rPr lang="ko-KR" altLang="en-US" sz="1600" dirty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정적 로컬 변수</a:t>
            </a:r>
            <a:r>
              <a:rPr lang="en-US" altLang="ko-KR" sz="1600" dirty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(static local variable)</a:t>
            </a:r>
            <a:r>
              <a:rPr lang="ko-KR" altLang="en-US" sz="1600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이 된다</a:t>
            </a:r>
            <a:r>
              <a:rPr lang="en-US" altLang="ko-KR" sz="1600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3" name="자유형 2"/>
          <p:cNvSpPr/>
          <p:nvPr/>
        </p:nvSpPr>
        <p:spPr>
          <a:xfrm>
            <a:off x="3022242" y="2558603"/>
            <a:ext cx="1901383" cy="1174639"/>
          </a:xfrm>
          <a:custGeom>
            <a:avLst/>
            <a:gdLst>
              <a:gd name="connsiteX0" fmla="*/ 1783532 w 1783532"/>
              <a:gd name="connsiteY0" fmla="*/ 1232443 h 1232443"/>
              <a:gd name="connsiteX1" fmla="*/ 1774479 w 1783532"/>
              <a:gd name="connsiteY1" fmla="*/ 1160015 h 1232443"/>
              <a:gd name="connsiteX2" fmla="*/ 1756372 w 1783532"/>
              <a:gd name="connsiteY2" fmla="*/ 1132855 h 1232443"/>
              <a:gd name="connsiteX3" fmla="*/ 1729212 w 1783532"/>
              <a:gd name="connsiteY3" fmla="*/ 1042320 h 1232443"/>
              <a:gd name="connsiteX4" fmla="*/ 1692998 w 1783532"/>
              <a:gd name="connsiteY4" fmla="*/ 1006107 h 1232443"/>
              <a:gd name="connsiteX5" fmla="*/ 1665837 w 1783532"/>
              <a:gd name="connsiteY5" fmla="*/ 951786 h 1232443"/>
              <a:gd name="connsiteX6" fmla="*/ 1629623 w 1783532"/>
              <a:gd name="connsiteY6" fmla="*/ 897465 h 1232443"/>
              <a:gd name="connsiteX7" fmla="*/ 1620570 w 1783532"/>
              <a:gd name="connsiteY7" fmla="*/ 870305 h 1232443"/>
              <a:gd name="connsiteX8" fmla="*/ 1575303 w 1783532"/>
              <a:gd name="connsiteY8" fmla="*/ 797877 h 1232443"/>
              <a:gd name="connsiteX9" fmla="*/ 1548142 w 1783532"/>
              <a:gd name="connsiteY9" fmla="*/ 770716 h 1232443"/>
              <a:gd name="connsiteX10" fmla="*/ 1520982 w 1783532"/>
              <a:gd name="connsiteY10" fmla="*/ 707342 h 1232443"/>
              <a:gd name="connsiteX11" fmla="*/ 1511928 w 1783532"/>
              <a:gd name="connsiteY11" fmla="*/ 680182 h 1232443"/>
              <a:gd name="connsiteX12" fmla="*/ 1493822 w 1783532"/>
              <a:gd name="connsiteY12" fmla="*/ 653021 h 1232443"/>
              <a:gd name="connsiteX13" fmla="*/ 1430447 w 1783532"/>
              <a:gd name="connsiteY13" fmla="*/ 553433 h 1232443"/>
              <a:gd name="connsiteX14" fmla="*/ 1385180 w 1783532"/>
              <a:gd name="connsiteY14" fmla="*/ 471952 h 1232443"/>
              <a:gd name="connsiteX15" fmla="*/ 1267485 w 1783532"/>
              <a:gd name="connsiteY15" fmla="*/ 308990 h 1232443"/>
              <a:gd name="connsiteX16" fmla="*/ 1231271 w 1783532"/>
              <a:gd name="connsiteY16" fmla="*/ 263722 h 1232443"/>
              <a:gd name="connsiteX17" fmla="*/ 1186004 w 1783532"/>
              <a:gd name="connsiteY17" fmla="*/ 236562 h 1232443"/>
              <a:gd name="connsiteX18" fmla="*/ 1149790 w 1783532"/>
              <a:gd name="connsiteY18" fmla="*/ 209402 h 1232443"/>
              <a:gd name="connsiteX19" fmla="*/ 1104522 w 1783532"/>
              <a:gd name="connsiteY19" fmla="*/ 191295 h 1232443"/>
              <a:gd name="connsiteX20" fmla="*/ 1013988 w 1783532"/>
              <a:gd name="connsiteY20" fmla="*/ 155081 h 1232443"/>
              <a:gd name="connsiteX21" fmla="*/ 914400 w 1783532"/>
              <a:gd name="connsiteY21" fmla="*/ 118867 h 1232443"/>
              <a:gd name="connsiteX22" fmla="*/ 805758 w 1783532"/>
              <a:gd name="connsiteY22" fmla="*/ 82653 h 1232443"/>
              <a:gd name="connsiteX23" fmla="*/ 733330 w 1783532"/>
              <a:gd name="connsiteY23" fmla="*/ 73600 h 1232443"/>
              <a:gd name="connsiteX24" fmla="*/ 642796 w 1783532"/>
              <a:gd name="connsiteY24" fmla="*/ 64546 h 1232443"/>
              <a:gd name="connsiteX25" fmla="*/ 561315 w 1783532"/>
              <a:gd name="connsiteY25" fmla="*/ 55493 h 1232443"/>
              <a:gd name="connsiteX26" fmla="*/ 534154 w 1783532"/>
              <a:gd name="connsiteY26" fmla="*/ 46439 h 1232443"/>
              <a:gd name="connsiteX27" fmla="*/ 362138 w 1783532"/>
              <a:gd name="connsiteY27" fmla="*/ 28332 h 1232443"/>
              <a:gd name="connsiteX28" fmla="*/ 190122 w 1783532"/>
              <a:gd name="connsiteY28" fmla="*/ 10225 h 1232443"/>
              <a:gd name="connsiteX29" fmla="*/ 0 w 1783532"/>
              <a:gd name="connsiteY29" fmla="*/ 1172 h 123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83532" h="1232443">
                <a:moveTo>
                  <a:pt x="1783532" y="1232443"/>
                </a:moveTo>
                <a:cubicBezTo>
                  <a:pt x="1780514" y="1208300"/>
                  <a:pt x="1780881" y="1183488"/>
                  <a:pt x="1774479" y="1160015"/>
                </a:cubicBezTo>
                <a:cubicBezTo>
                  <a:pt x="1771616" y="1149518"/>
                  <a:pt x="1760192" y="1143043"/>
                  <a:pt x="1756372" y="1132855"/>
                </a:cubicBezTo>
                <a:cubicBezTo>
                  <a:pt x="1738984" y="1086486"/>
                  <a:pt x="1758471" y="1086208"/>
                  <a:pt x="1729212" y="1042320"/>
                </a:cubicBezTo>
                <a:cubicBezTo>
                  <a:pt x="1719743" y="1028116"/>
                  <a:pt x="1705069" y="1018178"/>
                  <a:pt x="1692998" y="1006107"/>
                </a:cubicBezTo>
                <a:cubicBezTo>
                  <a:pt x="1683944" y="988000"/>
                  <a:pt x="1676038" y="969273"/>
                  <a:pt x="1665837" y="951786"/>
                </a:cubicBezTo>
                <a:cubicBezTo>
                  <a:pt x="1654872" y="932989"/>
                  <a:pt x="1640191" y="916488"/>
                  <a:pt x="1629623" y="897465"/>
                </a:cubicBezTo>
                <a:cubicBezTo>
                  <a:pt x="1624989" y="889123"/>
                  <a:pt x="1624838" y="878841"/>
                  <a:pt x="1620570" y="870305"/>
                </a:cubicBezTo>
                <a:cubicBezTo>
                  <a:pt x="1618359" y="865883"/>
                  <a:pt x="1584283" y="808653"/>
                  <a:pt x="1575303" y="797877"/>
                </a:cubicBezTo>
                <a:cubicBezTo>
                  <a:pt x="1567106" y="788041"/>
                  <a:pt x="1557196" y="779770"/>
                  <a:pt x="1548142" y="770716"/>
                </a:cubicBezTo>
                <a:cubicBezTo>
                  <a:pt x="1539089" y="749591"/>
                  <a:pt x="1529518" y="728681"/>
                  <a:pt x="1520982" y="707342"/>
                </a:cubicBezTo>
                <a:cubicBezTo>
                  <a:pt x="1517438" y="698481"/>
                  <a:pt x="1516196" y="688718"/>
                  <a:pt x="1511928" y="680182"/>
                </a:cubicBezTo>
                <a:cubicBezTo>
                  <a:pt x="1507062" y="670450"/>
                  <a:pt x="1499220" y="662468"/>
                  <a:pt x="1493822" y="653021"/>
                </a:cubicBezTo>
                <a:cubicBezTo>
                  <a:pt x="1442888" y="563885"/>
                  <a:pt x="1524372" y="684927"/>
                  <a:pt x="1430447" y="553433"/>
                </a:cubicBezTo>
                <a:cubicBezTo>
                  <a:pt x="1411479" y="496527"/>
                  <a:pt x="1433605" y="554968"/>
                  <a:pt x="1385180" y="471952"/>
                </a:cubicBezTo>
                <a:cubicBezTo>
                  <a:pt x="1308101" y="339815"/>
                  <a:pt x="1438132" y="516203"/>
                  <a:pt x="1267485" y="308990"/>
                </a:cubicBezTo>
                <a:cubicBezTo>
                  <a:pt x="1255201" y="294073"/>
                  <a:pt x="1247841" y="273664"/>
                  <a:pt x="1231271" y="263722"/>
                </a:cubicBezTo>
                <a:cubicBezTo>
                  <a:pt x="1216182" y="254669"/>
                  <a:pt x="1200645" y="246323"/>
                  <a:pt x="1186004" y="236562"/>
                </a:cubicBezTo>
                <a:cubicBezTo>
                  <a:pt x="1173449" y="228192"/>
                  <a:pt x="1162980" y="216730"/>
                  <a:pt x="1149790" y="209402"/>
                </a:cubicBezTo>
                <a:cubicBezTo>
                  <a:pt x="1135583" y="201510"/>
                  <a:pt x="1119058" y="198563"/>
                  <a:pt x="1104522" y="191295"/>
                </a:cubicBezTo>
                <a:cubicBezTo>
                  <a:pt x="1026571" y="152319"/>
                  <a:pt x="1093552" y="170993"/>
                  <a:pt x="1013988" y="155081"/>
                </a:cubicBezTo>
                <a:cubicBezTo>
                  <a:pt x="950466" y="123320"/>
                  <a:pt x="1003216" y="146914"/>
                  <a:pt x="914400" y="118867"/>
                </a:cubicBezTo>
                <a:cubicBezTo>
                  <a:pt x="877999" y="107372"/>
                  <a:pt x="843636" y="87388"/>
                  <a:pt x="805758" y="82653"/>
                </a:cubicBezTo>
                <a:lnTo>
                  <a:pt x="733330" y="73600"/>
                </a:lnTo>
                <a:cubicBezTo>
                  <a:pt x="703187" y="70251"/>
                  <a:pt x="672958" y="67721"/>
                  <a:pt x="642796" y="64546"/>
                </a:cubicBezTo>
                <a:lnTo>
                  <a:pt x="561315" y="55493"/>
                </a:lnTo>
                <a:cubicBezTo>
                  <a:pt x="552261" y="52475"/>
                  <a:pt x="543610" y="47728"/>
                  <a:pt x="534154" y="46439"/>
                </a:cubicBezTo>
                <a:cubicBezTo>
                  <a:pt x="477027" y="38649"/>
                  <a:pt x="362138" y="28332"/>
                  <a:pt x="362138" y="28332"/>
                </a:cubicBezTo>
                <a:cubicBezTo>
                  <a:pt x="275717" y="6728"/>
                  <a:pt x="360924" y="25752"/>
                  <a:pt x="190122" y="10225"/>
                </a:cubicBezTo>
                <a:cubicBezTo>
                  <a:pt x="24818" y="-4803"/>
                  <a:pt x="267089" y="1172"/>
                  <a:pt x="0" y="117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0D641-EC50-47EB-B8DF-75DEC039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406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21" grpId="0" animBg="1"/>
      <p:bldP spid="7004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srgbClr val="FF0000"/>
                </a:solidFill>
              </a:rPr>
              <a:t>저장 유형 지정자 </a:t>
            </a:r>
            <a:r>
              <a:rPr lang="en-US" altLang="ko-KR" sz="3600" dirty="0">
                <a:solidFill>
                  <a:srgbClr val="FF0000"/>
                </a:solidFill>
              </a:rPr>
              <a:t>register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레지스터</a:t>
            </a:r>
            <a:r>
              <a:rPr lang="en-US" altLang="ko-KR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(register)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에 변수를 저장</a:t>
            </a:r>
            <a:r>
              <a:rPr lang="en-US" altLang="ko-KR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lvl="1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일반변수는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memory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또는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cache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에 저장되는데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register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에 비해 메모리는 약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100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배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cache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는 약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2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배 정도 느리다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1088359" y="2821757"/>
            <a:ext cx="6411912" cy="10715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register int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i; </a:t>
            </a:r>
            <a:endParaRPr kumimoji="1" lang="en-US" altLang="ko-KR">
              <a:solidFill>
                <a:srgbClr val="0000FF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for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(i = 0;i &lt; 100; i++)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sum += i; </a:t>
            </a:r>
            <a:endParaRPr kumimoji="1" lang="ko-KR" altLang="en-US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</p:txBody>
      </p:sp>
      <p:pic>
        <p:nvPicPr>
          <p:cNvPr id="701453" name="Picture 13" descr="MCj0242087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209" y="4545782"/>
            <a:ext cx="3138487" cy="231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1456" name="Text Box 16"/>
          <p:cNvSpPr txBox="1">
            <a:spLocks noChangeArrowheads="1"/>
          </p:cNvSpPr>
          <p:nvPr/>
        </p:nvSpPr>
        <p:spPr bwMode="auto">
          <a:xfrm>
            <a:off x="5704809" y="4556895"/>
            <a:ext cx="20716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CPU</a:t>
            </a:r>
            <a:r>
              <a:rPr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안의 레지스터에 변수가 저장됨</a:t>
            </a:r>
          </a:p>
        </p:txBody>
      </p:sp>
      <p:grpSp>
        <p:nvGrpSpPr>
          <p:cNvPr id="701457" name="Group 17"/>
          <p:cNvGrpSpPr>
            <a:grpSpLocks/>
          </p:cNvGrpSpPr>
          <p:nvPr/>
        </p:nvGrpSpPr>
        <p:grpSpPr bwMode="auto">
          <a:xfrm>
            <a:off x="4134771" y="5330007"/>
            <a:ext cx="593725" cy="473075"/>
            <a:chOff x="4627" y="2742"/>
            <a:chExt cx="374" cy="298"/>
          </a:xfrm>
        </p:grpSpPr>
        <p:sp>
          <p:nvSpPr>
            <p:cNvPr id="701458" name="Freeform 18"/>
            <p:cNvSpPr>
              <a:spLocks/>
            </p:cNvSpPr>
            <p:nvPr/>
          </p:nvSpPr>
          <p:spPr bwMode="auto">
            <a:xfrm>
              <a:off x="4627" y="2742"/>
              <a:ext cx="374" cy="298"/>
            </a:xfrm>
            <a:custGeom>
              <a:avLst/>
              <a:gdLst>
                <a:gd name="T0" fmla="*/ 26 w 746"/>
                <a:gd name="T1" fmla="*/ 32 h 595"/>
                <a:gd name="T2" fmla="*/ 387 w 746"/>
                <a:gd name="T3" fmla="*/ 0 h 595"/>
                <a:gd name="T4" fmla="*/ 746 w 746"/>
                <a:gd name="T5" fmla="*/ 128 h 595"/>
                <a:gd name="T6" fmla="*/ 737 w 746"/>
                <a:gd name="T7" fmla="*/ 595 h 595"/>
                <a:gd name="T8" fmla="*/ 240 w 746"/>
                <a:gd name="T9" fmla="*/ 580 h 595"/>
                <a:gd name="T10" fmla="*/ 0 w 746"/>
                <a:gd name="T11" fmla="*/ 394 h 595"/>
                <a:gd name="T12" fmla="*/ 26 w 746"/>
                <a:gd name="T13" fmla="*/ 32 h 595"/>
                <a:gd name="T14" fmla="*/ 26 w 746"/>
                <a:gd name="T15" fmla="*/ 32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6" h="595">
                  <a:moveTo>
                    <a:pt x="26" y="32"/>
                  </a:moveTo>
                  <a:lnTo>
                    <a:pt x="387" y="0"/>
                  </a:lnTo>
                  <a:lnTo>
                    <a:pt x="746" y="128"/>
                  </a:lnTo>
                  <a:lnTo>
                    <a:pt x="737" y="595"/>
                  </a:lnTo>
                  <a:lnTo>
                    <a:pt x="240" y="580"/>
                  </a:lnTo>
                  <a:lnTo>
                    <a:pt x="0" y="394"/>
                  </a:lnTo>
                  <a:lnTo>
                    <a:pt x="26" y="32"/>
                  </a:lnTo>
                  <a:lnTo>
                    <a:pt x="26" y="32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1459" name="Freeform 19"/>
            <p:cNvSpPr>
              <a:spLocks/>
            </p:cNvSpPr>
            <p:nvPr/>
          </p:nvSpPr>
          <p:spPr bwMode="auto">
            <a:xfrm>
              <a:off x="4783" y="2777"/>
              <a:ext cx="153" cy="254"/>
            </a:xfrm>
            <a:custGeom>
              <a:avLst/>
              <a:gdLst>
                <a:gd name="T0" fmla="*/ 69 w 308"/>
                <a:gd name="T1" fmla="*/ 0 h 507"/>
                <a:gd name="T2" fmla="*/ 308 w 308"/>
                <a:gd name="T3" fmla="*/ 129 h 507"/>
                <a:gd name="T4" fmla="*/ 306 w 308"/>
                <a:gd name="T5" fmla="*/ 507 h 507"/>
                <a:gd name="T6" fmla="*/ 249 w 308"/>
                <a:gd name="T7" fmla="*/ 507 h 507"/>
                <a:gd name="T8" fmla="*/ 249 w 308"/>
                <a:gd name="T9" fmla="*/ 144 h 507"/>
                <a:gd name="T10" fmla="*/ 0 w 308"/>
                <a:gd name="T11" fmla="*/ 0 h 507"/>
                <a:gd name="T12" fmla="*/ 69 w 308"/>
                <a:gd name="T13" fmla="*/ 0 h 507"/>
                <a:gd name="T14" fmla="*/ 69 w 308"/>
                <a:gd name="T15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507">
                  <a:moveTo>
                    <a:pt x="69" y="0"/>
                  </a:moveTo>
                  <a:lnTo>
                    <a:pt x="308" y="129"/>
                  </a:lnTo>
                  <a:lnTo>
                    <a:pt x="306" y="507"/>
                  </a:lnTo>
                  <a:lnTo>
                    <a:pt x="249" y="507"/>
                  </a:lnTo>
                  <a:lnTo>
                    <a:pt x="249" y="144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E6B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1460" name="Freeform 20"/>
            <p:cNvSpPr>
              <a:spLocks/>
            </p:cNvSpPr>
            <p:nvPr/>
          </p:nvSpPr>
          <p:spPr bwMode="auto">
            <a:xfrm>
              <a:off x="4672" y="2854"/>
              <a:ext cx="90" cy="124"/>
            </a:xfrm>
            <a:custGeom>
              <a:avLst/>
              <a:gdLst>
                <a:gd name="T0" fmla="*/ 0 w 179"/>
                <a:gd name="T1" fmla="*/ 0 h 249"/>
                <a:gd name="T2" fmla="*/ 179 w 179"/>
                <a:gd name="T3" fmla="*/ 108 h 249"/>
                <a:gd name="T4" fmla="*/ 173 w 179"/>
                <a:gd name="T5" fmla="*/ 249 h 249"/>
                <a:gd name="T6" fmla="*/ 3 w 179"/>
                <a:gd name="T7" fmla="*/ 130 h 249"/>
                <a:gd name="T8" fmla="*/ 0 w 179"/>
                <a:gd name="T9" fmla="*/ 0 h 249"/>
                <a:gd name="T10" fmla="*/ 0 w 179"/>
                <a:gd name="T1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249">
                  <a:moveTo>
                    <a:pt x="0" y="0"/>
                  </a:moveTo>
                  <a:lnTo>
                    <a:pt x="179" y="108"/>
                  </a:lnTo>
                  <a:lnTo>
                    <a:pt x="173" y="249"/>
                  </a:lnTo>
                  <a:lnTo>
                    <a:pt x="3" y="1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01455" name="AutoShape 15"/>
          <p:cNvSpPr>
            <a:spLocks/>
          </p:cNvSpPr>
          <p:nvPr/>
        </p:nvSpPr>
        <p:spPr bwMode="auto">
          <a:xfrm>
            <a:off x="1114083" y="2873731"/>
            <a:ext cx="1609077" cy="246891"/>
          </a:xfrm>
          <a:prstGeom prst="borderCallout2">
            <a:avLst>
              <a:gd name="adj1" fmla="val 34782"/>
              <a:gd name="adj2" fmla="val 103236"/>
              <a:gd name="adj3" fmla="val 34782"/>
              <a:gd name="adj4" fmla="val 137136"/>
              <a:gd name="adj5" fmla="val 1033132"/>
              <a:gd name="adj6" fmla="val 214084"/>
            </a:avLst>
          </a:prstGeom>
          <a:noFill/>
          <a:ln w="22225">
            <a:solidFill>
              <a:schemeClr val="tx2">
                <a:alpha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FF46E6-D1F3-4E4C-85FE-09C4A8D0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volatile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volatile </a:t>
            </a:r>
            <a:r>
              <a:rPr lang="ko-KR" altLang="en-US" dirty="0"/>
              <a:t>지정자는 하드웨어가 수시로 변수의 값을 변경하는 경우에 사용된다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76970" y="2776537"/>
            <a:ext cx="6411912" cy="239299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latin typeface="Trebuchet MS" pitchFamily="34" charset="0"/>
                <a:ea typeface="굴림" pitchFamily="50" charset="-127"/>
              </a:rPr>
              <a:t>volatile </a:t>
            </a:r>
            <a:r>
              <a:rPr kumimoji="1" lang="en-US" altLang="ko-KR" dirty="0" err="1">
                <a:latin typeface="Trebuchet MS" pitchFamily="34" charset="0"/>
                <a:ea typeface="굴림" pitchFamily="50" charset="-127"/>
              </a:rPr>
              <a:t>int</a:t>
            </a:r>
            <a:r>
              <a:rPr kumimoji="1" lang="en-US" altLang="ko-KR" dirty="0">
                <a:latin typeface="Trebuchet MS" pitchFamily="34" charset="0"/>
                <a:ea typeface="굴림" pitchFamily="50" charset="-127"/>
              </a:rPr>
              <a:t> </a:t>
            </a:r>
            <a:r>
              <a:rPr kumimoji="1" lang="en-US" altLang="ko-KR" dirty="0" err="1">
                <a:latin typeface="Trebuchet MS" pitchFamily="34" charset="0"/>
                <a:ea typeface="굴림" pitchFamily="50" charset="-127"/>
              </a:rPr>
              <a:t>io_port</a:t>
            </a:r>
            <a:r>
              <a:rPr kumimoji="1" lang="en-US" altLang="ko-KR" dirty="0">
                <a:latin typeface="Trebuchet MS" pitchFamily="34" charset="0"/>
                <a:ea typeface="굴림" pitchFamily="50" charset="-127"/>
              </a:rPr>
              <a:t>; // </a:t>
            </a:r>
            <a:r>
              <a:rPr kumimoji="1" lang="ko-KR" altLang="en-US" dirty="0">
                <a:latin typeface="Trebuchet MS" pitchFamily="34" charset="0"/>
                <a:ea typeface="굴림" pitchFamily="50" charset="-127"/>
              </a:rPr>
              <a:t>하드웨어와 연결된 변수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dirty="0"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latin typeface="Trebuchet MS" pitchFamily="34" charset="0"/>
                <a:ea typeface="굴림" pitchFamily="50" charset="-127"/>
              </a:rPr>
              <a:t>void wait(void) 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latin typeface="Trebuchet MS" pitchFamily="34" charset="0"/>
                <a:ea typeface="굴림" pitchFamily="50" charset="-127"/>
              </a:rPr>
              <a:t>	</a:t>
            </a:r>
            <a:r>
              <a:rPr kumimoji="1" lang="en-US" altLang="ko-KR" dirty="0" err="1">
                <a:latin typeface="Trebuchet MS" pitchFamily="34" charset="0"/>
                <a:ea typeface="굴림" pitchFamily="50" charset="-127"/>
              </a:rPr>
              <a:t>io_port</a:t>
            </a:r>
            <a:r>
              <a:rPr kumimoji="1" lang="en-US" altLang="ko-KR" dirty="0">
                <a:latin typeface="Trebuchet MS" pitchFamily="34" charset="0"/>
                <a:ea typeface="굴림" pitchFamily="50" charset="-127"/>
              </a:rPr>
              <a:t> =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latin typeface="Trebuchet MS" pitchFamily="34" charset="0"/>
                <a:ea typeface="굴림" pitchFamily="50" charset="-127"/>
              </a:rPr>
              <a:t>	while (</a:t>
            </a:r>
            <a:r>
              <a:rPr kumimoji="1" lang="en-US" altLang="ko-KR" dirty="0" err="1">
                <a:latin typeface="Trebuchet MS" pitchFamily="34" charset="0"/>
                <a:ea typeface="굴림" pitchFamily="50" charset="-127"/>
              </a:rPr>
              <a:t>io_port</a:t>
            </a:r>
            <a:r>
              <a:rPr kumimoji="1" lang="en-US" altLang="ko-KR" dirty="0">
                <a:latin typeface="Trebuchet MS" pitchFamily="34" charset="0"/>
                <a:ea typeface="굴림" pitchFamily="50" charset="-127"/>
              </a:rPr>
              <a:t> != 255)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latin typeface="Trebuchet MS" pitchFamily="34" charset="0"/>
                <a:ea typeface="굴림" pitchFamily="50" charset="-127"/>
              </a:rPr>
              <a:t>		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latin typeface="Trebuchet MS" pitchFamily="34" charset="0"/>
                <a:ea typeface="굴림" pitchFamily="50" charset="-127"/>
              </a:rPr>
              <a:t>}</a:t>
            </a:r>
            <a:endParaRPr kumimoji="1" lang="ko-KR" altLang="en-US" dirty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F74BEC-1840-44D7-9133-4A67D0A3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065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은행</a:t>
            </a:r>
            <a:r>
              <a:rPr lang="en-US" altLang="ko-KR" dirty="0"/>
              <a:t> </a:t>
            </a:r>
            <a:r>
              <a:rPr lang="ko-KR" altLang="en-US" dirty="0"/>
              <a:t>계좌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553484"/>
            <a:ext cx="8153400" cy="4542516"/>
          </a:xfrm>
        </p:spPr>
        <p:txBody>
          <a:bodyPr>
            <a:normAutofit/>
          </a:bodyPr>
          <a:lstStyle/>
          <a:p>
            <a:r>
              <a:rPr lang="ko-KR" altLang="en-US" dirty="0"/>
              <a:t>돈만 생기면 저금하는 사람을 가정하자</a:t>
            </a:r>
            <a:r>
              <a:rPr lang="en-US" altLang="ko-KR" dirty="0"/>
              <a:t>. </a:t>
            </a:r>
            <a:r>
              <a:rPr lang="ko-KR" altLang="en-US" dirty="0"/>
              <a:t>이 사람을 위한 함수 </a:t>
            </a:r>
            <a:r>
              <a:rPr lang="en-US" altLang="ko-KR" dirty="0"/>
              <a:t>deposit(</a:t>
            </a:r>
            <a:r>
              <a:rPr lang="en-US" altLang="ko-KR" dirty="0" err="1"/>
              <a:t>int</a:t>
            </a:r>
            <a:r>
              <a:rPr lang="en-US" altLang="ko-KR" dirty="0"/>
              <a:t> amount)</a:t>
            </a:r>
            <a:r>
              <a:rPr lang="ko-KR" altLang="en-US" dirty="0"/>
              <a:t>를 작성하여  보자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sz="1800" dirty="0"/>
              <a:t>이 함수는 저금할 금액을 나타내는 인수 </a:t>
            </a:r>
            <a:r>
              <a:rPr lang="en-US" altLang="ko-KR" sz="1800" dirty="0"/>
              <a:t>amount</a:t>
            </a:r>
            <a:r>
              <a:rPr lang="ko-KR" altLang="en-US" sz="1800" dirty="0"/>
              <a:t>만을 받으며 </a:t>
            </a:r>
            <a:r>
              <a:rPr lang="en-US" altLang="ko-KR" sz="1800" dirty="0"/>
              <a:t>deposit (10000)</a:t>
            </a:r>
            <a:r>
              <a:rPr lang="ko-KR" altLang="en-US" sz="1800" dirty="0"/>
              <a:t>과 같이 호출된다</a:t>
            </a:r>
            <a:r>
              <a:rPr lang="en-US" altLang="ko-KR" sz="1800" dirty="0"/>
              <a:t>. </a:t>
            </a:r>
          </a:p>
          <a:p>
            <a:pPr lvl="1"/>
            <a:r>
              <a:rPr lang="en-US" altLang="ko-KR" sz="1800" dirty="0"/>
              <a:t>deposit()</a:t>
            </a:r>
            <a:r>
              <a:rPr lang="ko-KR" altLang="en-US" sz="1800" dirty="0"/>
              <a:t>은 정적 로컬 변수를 사용하여 현재까지 저축된 총액을 기억하고 있으며 한번 호출될 때마다 총 저축액을 다음과 같이 화면에 출력한다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185777" y="3677265"/>
            <a:ext cx="4716467" cy="3180735"/>
            <a:chOff x="1264444" y="1662113"/>
            <a:chExt cx="4895850" cy="3916362"/>
          </a:xfrm>
        </p:grpSpPr>
        <p:sp>
          <p:nvSpPr>
            <p:cNvPr id="7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7" name="직사각형 166"/>
          <p:cNvSpPr/>
          <p:nvPr/>
        </p:nvSpPr>
        <p:spPr>
          <a:xfrm>
            <a:off x="2597630" y="3959867"/>
            <a:ext cx="35698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===========================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입금 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	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출금 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	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잔고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===========================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10000 		10000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50000 		60000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	10000 	50000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30000 		80000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===========================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524409-478E-4820-A157-FD114B93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45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소스</a:t>
            </a:r>
          </a:p>
        </p:txBody>
      </p:sp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608883" y="1573161"/>
            <a:ext cx="7631112" cy="51229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// amount</a:t>
            </a:r>
            <a:r>
              <a:rPr lang="ko-KR" altLang="en-US" sz="1600" kern="0" dirty="0">
                <a:latin typeface="Trebuchet MS" pitchFamily="34" charset="0"/>
              </a:rPr>
              <a:t>가 양수이면 입금이고 음수이면 출금으로 생각한다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void </a:t>
            </a:r>
            <a:r>
              <a:rPr lang="en-US" altLang="ko-KR" sz="1600" dirty="0"/>
              <a:t>deposit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amount)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static int </a:t>
            </a:r>
            <a:r>
              <a:rPr lang="en-US" altLang="ko-KR" sz="1600" kern="0" dirty="0">
                <a:latin typeface="Trebuchet MS" pitchFamily="34" charset="0"/>
              </a:rPr>
              <a:t>balance = 0;  // </a:t>
            </a:r>
            <a:r>
              <a:rPr lang="ko-KR" altLang="en-US" sz="1600" kern="0" dirty="0">
                <a:latin typeface="Trebuchet MS" pitchFamily="34" charset="0"/>
              </a:rPr>
              <a:t>정적 로컬 변수</a:t>
            </a: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if( amount &gt;= 0)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(“%d \t\t", amount);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else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("\t %d \t", -amount);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balance = balance + amount;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("%d \n", balance);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840D875-02C7-4CF0-B83D-A2A0E63F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798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Global variable</a:t>
            </a:r>
            <a:r>
              <a:rPr lang="ko-KR" altLang="en-US" dirty="0"/>
              <a:t>과 </a:t>
            </a:r>
            <a:r>
              <a:rPr lang="en-US" altLang="ko-KR" dirty="0"/>
              <a:t>local variable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85" y="3001644"/>
            <a:ext cx="7624262" cy="3856355"/>
          </a:xfrm>
          <a:prstGeom prst="rect">
            <a:avLst/>
          </a:prstGeom>
        </p:spPr>
      </p:pic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660F5765-0B42-4ECD-A167-C78A46E9FF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737267"/>
              </p:ext>
            </p:extLst>
          </p:nvPr>
        </p:nvGraphicFramePr>
        <p:xfrm>
          <a:off x="1494664" y="1586384"/>
          <a:ext cx="6104323" cy="1356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6D1DA3-7F0A-4F4B-8BFA-B3F7C283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6209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소스</a:t>
            </a:r>
          </a:p>
        </p:txBody>
      </p:sp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605940" y="1608962"/>
            <a:ext cx="7631112" cy="459567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main(void) {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("==============================\n");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latin typeface="Trebuchet MS" panose="020B0603020202020204" pitchFamily="34" charset="0"/>
              </a:rPr>
              <a:t>("</a:t>
            </a:r>
            <a:r>
              <a:rPr lang="ko-KR" altLang="en-US" sz="1600" kern="0" dirty="0">
                <a:latin typeface="Trebuchet MS" panose="020B0603020202020204" pitchFamily="34" charset="0"/>
              </a:rPr>
              <a:t>입금 </a:t>
            </a:r>
            <a:r>
              <a:rPr lang="en-US" altLang="ko-KR" sz="1600" kern="0" dirty="0">
                <a:latin typeface="Trebuchet MS" panose="020B0603020202020204" pitchFamily="34" charset="0"/>
              </a:rPr>
              <a:t>\t</a:t>
            </a:r>
            <a:r>
              <a:rPr lang="ko-KR" altLang="en-US" sz="1600" kern="0" dirty="0">
                <a:latin typeface="Trebuchet MS" panose="020B0603020202020204" pitchFamily="34" charset="0"/>
              </a:rPr>
              <a:t>출금</a:t>
            </a:r>
            <a:r>
              <a:rPr lang="en-US" altLang="ko-KR" sz="1600" kern="0" dirty="0">
                <a:latin typeface="Trebuchet MS" panose="020B0603020202020204" pitchFamily="34" charset="0"/>
              </a:rPr>
              <a:t>\t </a:t>
            </a:r>
            <a:r>
              <a:rPr lang="ko-KR" altLang="en-US" sz="1600" kern="0" dirty="0">
                <a:latin typeface="Trebuchet MS" panose="020B0603020202020204" pitchFamily="34" charset="0"/>
              </a:rPr>
              <a:t>잔고</a:t>
            </a:r>
            <a:r>
              <a:rPr lang="en-US" altLang="ko-KR" sz="1600" kern="0" dirty="0">
                <a:latin typeface="Trebuchet MS" pitchFamily="34" charset="0"/>
              </a:rPr>
              <a:t>\n");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("==============================\n");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</a:rPr>
              <a:t>deposit</a:t>
            </a:r>
            <a:r>
              <a:rPr lang="en-US" altLang="ko-KR" sz="1600" kern="0" dirty="0">
                <a:latin typeface="Trebuchet MS" panose="020B0603020202020204" pitchFamily="34" charset="0"/>
              </a:rPr>
              <a:t>(10000);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</a:rPr>
              <a:t>deposit</a:t>
            </a:r>
            <a:r>
              <a:rPr lang="en-US" altLang="ko-KR" sz="1600" kern="0" dirty="0">
                <a:latin typeface="Trebuchet MS" panose="020B0603020202020204" pitchFamily="34" charset="0"/>
              </a:rPr>
              <a:t>(50000);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</a:rPr>
              <a:t>deposit</a:t>
            </a:r>
            <a:r>
              <a:rPr lang="en-US" altLang="ko-KR" sz="1600" kern="0" dirty="0">
                <a:latin typeface="Trebuchet MS" panose="020B0603020202020204" pitchFamily="34" charset="0"/>
              </a:rPr>
              <a:t>(-10000);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</a:rPr>
              <a:t>deposit</a:t>
            </a:r>
            <a:r>
              <a:rPr lang="en-US" altLang="ko-KR" sz="1600" kern="0" dirty="0">
                <a:latin typeface="Trebuchet MS" panose="020B0603020202020204" pitchFamily="34" charset="0"/>
              </a:rPr>
              <a:t>(30000);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("==============================\n");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9B4DA8-E5CC-4B63-911C-73D14CB9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975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9.5 </a:t>
            </a:r>
            <a:r>
              <a:rPr lang="ko-KR" altLang="en-US" sz="3600" dirty="0"/>
              <a:t>연결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i="1" dirty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연결</a:t>
            </a:r>
            <a:r>
              <a:rPr lang="en-US" altLang="ko-KR" i="1" dirty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(linkage):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다른 범위에 속하는 변수들을 서로 연결하는 것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외부 연결</a:t>
            </a:r>
            <a:r>
              <a:rPr lang="en-US" altLang="ko-KR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다른</a:t>
            </a:r>
            <a:r>
              <a:rPr lang="en-US" altLang="ko-KR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소스 화일에서도 사용 </a:t>
            </a:r>
            <a:r>
              <a:rPr lang="en-US" altLang="ko-KR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(extern global variable)</a:t>
            </a:r>
            <a:endParaRPr lang="ko-KR" altLang="en-US" dirty="0">
              <a:solidFill>
                <a:srgbClr val="FF0000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lvl="1"/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내부 연결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한 소스 화일 내에서 사용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일반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global variable)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  <a:p>
            <a:pPr lvl="1"/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무연결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(local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variable):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자기 함수 내에서만 사용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B32B5A-7AF4-42C1-959E-AC2F093D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연결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전역 변수를 </a:t>
            </a:r>
            <a:r>
              <a:rPr lang="en-US" altLang="ko-KR" dirty="0"/>
              <a:t>extern</a:t>
            </a:r>
            <a:r>
              <a:rPr lang="ko-KR" altLang="en-US" dirty="0"/>
              <a:t>을 이용하여서 서로 연결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66" y="2220126"/>
            <a:ext cx="7931650" cy="3226945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5D6E1F-5CC9-47BB-AC1A-50217523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482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연결 예제</a:t>
            </a:r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1311275" y="1536137"/>
            <a:ext cx="7575550" cy="302236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all_files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= 0;      	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전역 변수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.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다른 소스 파일에서도 사용할 수 있다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.</a:t>
            </a:r>
            <a:r>
              <a:rPr kumimoji="1" lang="ko-KR" alt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this_file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; 	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현재의 소스 파일에서만 사용할 수 있는 전역 변수</a:t>
            </a:r>
            <a:r>
              <a:rPr kumimoji="1" lang="ko-KR" altLang="en-US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extern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sub();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	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extern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을 붙이지 않아도 됨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sub();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all_files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704516" name="Rectangle 4"/>
          <p:cNvSpPr>
            <a:spLocks noChangeArrowheads="1"/>
          </p:cNvSpPr>
          <p:nvPr/>
        </p:nvSpPr>
        <p:spPr bwMode="auto">
          <a:xfrm>
            <a:off x="1327150" y="6319274"/>
            <a:ext cx="7558088" cy="2952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400" i="1">
                <a:ea typeface="새굴림" pitchFamily="18" charset="-127"/>
              </a:rPr>
              <a:t>10</a:t>
            </a:r>
            <a:r>
              <a:rPr lang="en-US" altLang="ko-KR" sz="1400">
                <a:ea typeface="새굴림" pitchFamily="18" charset="-127"/>
              </a:rPr>
              <a:t> </a:t>
            </a:r>
          </a:p>
        </p:txBody>
      </p:sp>
      <p:sp>
        <p:nvSpPr>
          <p:cNvPr id="704517" name="Rectangle 5"/>
          <p:cNvSpPr>
            <a:spLocks noChangeArrowheads="1"/>
          </p:cNvSpPr>
          <p:nvPr/>
        </p:nvSpPr>
        <p:spPr bwMode="auto">
          <a:xfrm>
            <a:off x="1314450" y="4682562"/>
            <a:ext cx="7575550" cy="14890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extern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all_files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     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  <a:ea typeface="굴림" pitchFamily="50" charset="-127"/>
              </a:rPr>
              <a:t>// </a:t>
            </a:r>
            <a:r>
              <a:rPr kumimoji="1" lang="ko-KR" altLang="en-US" sz="1600" dirty="0">
                <a:solidFill>
                  <a:srgbClr val="FF0000"/>
                </a:solidFill>
                <a:latin typeface="Trebuchet MS" panose="020B0603020202020204" pitchFamily="34" charset="0"/>
                <a:ea typeface="굴림" pitchFamily="50" charset="-127"/>
              </a:rPr>
              <a:t>다른 소스 파일에 있는 전역 변수를 사용하기 위해 선언 </a:t>
            </a:r>
            <a:endParaRPr kumimoji="1" lang="en-US" altLang="ko-KR" sz="1600" dirty="0">
              <a:solidFill>
                <a:srgbClr val="FF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sub(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all_files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= 10;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704518" name="Text Box 6"/>
          <p:cNvSpPr txBox="1">
            <a:spLocks noChangeArrowheads="1"/>
          </p:cNvSpPr>
          <p:nvPr/>
        </p:nvSpPr>
        <p:spPr bwMode="auto">
          <a:xfrm>
            <a:off x="74613" y="1825062"/>
            <a:ext cx="1193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i="1">
                <a:solidFill>
                  <a:schemeClr val="tx2"/>
                </a:solidFill>
                <a:latin typeface="Comic Sans MS" pitchFamily="66" charset="0"/>
                <a:ea typeface="문체부 궁체 흘림체" pitchFamily="17" charset="-127"/>
              </a:rPr>
              <a:t>linkage1.c</a:t>
            </a:r>
          </a:p>
        </p:txBody>
      </p:sp>
      <p:sp>
        <p:nvSpPr>
          <p:cNvPr id="704519" name="Text Box 7"/>
          <p:cNvSpPr txBox="1">
            <a:spLocks noChangeArrowheads="1"/>
          </p:cNvSpPr>
          <p:nvPr/>
        </p:nvSpPr>
        <p:spPr bwMode="auto">
          <a:xfrm>
            <a:off x="19050" y="4871474"/>
            <a:ext cx="1230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i="1">
                <a:solidFill>
                  <a:schemeClr val="tx2"/>
                </a:solidFill>
                <a:latin typeface="Comic Sans MS" pitchFamily="66" charset="0"/>
                <a:ea typeface="문체부 궁체 흘림체" pitchFamily="17" charset="-127"/>
              </a:rPr>
              <a:t>linkage2.c</a:t>
            </a:r>
          </a:p>
        </p:txBody>
      </p:sp>
      <p:sp>
        <p:nvSpPr>
          <p:cNvPr id="704554" name="Freeform 42"/>
          <p:cNvSpPr>
            <a:spLocks/>
          </p:cNvSpPr>
          <p:nvPr/>
        </p:nvSpPr>
        <p:spPr bwMode="auto">
          <a:xfrm>
            <a:off x="2841938" y="1974287"/>
            <a:ext cx="777562" cy="2833687"/>
          </a:xfrm>
          <a:custGeom>
            <a:avLst/>
            <a:gdLst>
              <a:gd name="T0" fmla="*/ 0 w 752"/>
              <a:gd name="T1" fmla="*/ 0 h 1785"/>
              <a:gd name="T2" fmla="*/ 501 w 752"/>
              <a:gd name="T3" fmla="*/ 65 h 1785"/>
              <a:gd name="T4" fmla="*/ 530 w 752"/>
              <a:gd name="T5" fmla="*/ 107 h 1785"/>
              <a:gd name="T6" fmla="*/ 552 w 752"/>
              <a:gd name="T7" fmla="*/ 143 h 1785"/>
              <a:gd name="T8" fmla="*/ 591 w 752"/>
              <a:gd name="T9" fmla="*/ 188 h 1785"/>
              <a:gd name="T10" fmla="*/ 616 w 752"/>
              <a:gd name="T11" fmla="*/ 229 h 1785"/>
              <a:gd name="T12" fmla="*/ 636 w 752"/>
              <a:gd name="T13" fmla="*/ 277 h 1785"/>
              <a:gd name="T14" fmla="*/ 690 w 752"/>
              <a:gd name="T15" fmla="*/ 406 h 1785"/>
              <a:gd name="T16" fmla="*/ 718 w 752"/>
              <a:gd name="T17" fmla="*/ 505 h 1785"/>
              <a:gd name="T18" fmla="*/ 748 w 752"/>
              <a:gd name="T19" fmla="*/ 682 h 1785"/>
              <a:gd name="T20" fmla="*/ 745 w 752"/>
              <a:gd name="T21" fmla="*/ 923 h 1785"/>
              <a:gd name="T22" fmla="*/ 720 w 752"/>
              <a:gd name="T23" fmla="*/ 1074 h 1785"/>
              <a:gd name="T24" fmla="*/ 706 w 752"/>
              <a:gd name="T25" fmla="*/ 1122 h 1785"/>
              <a:gd name="T26" fmla="*/ 698 w 752"/>
              <a:gd name="T27" fmla="*/ 1181 h 1785"/>
              <a:gd name="T28" fmla="*/ 686 w 752"/>
              <a:gd name="T29" fmla="*/ 1211 h 1785"/>
              <a:gd name="T30" fmla="*/ 681 w 752"/>
              <a:gd name="T31" fmla="*/ 1233 h 1785"/>
              <a:gd name="T32" fmla="*/ 678 w 752"/>
              <a:gd name="T33" fmla="*/ 1251 h 1785"/>
              <a:gd name="T34" fmla="*/ 647 w 752"/>
              <a:gd name="T35" fmla="*/ 1328 h 1785"/>
              <a:gd name="T36" fmla="*/ 633 w 752"/>
              <a:gd name="T37" fmla="*/ 1374 h 1785"/>
              <a:gd name="T38" fmla="*/ 571 w 752"/>
              <a:gd name="T39" fmla="*/ 1515 h 1785"/>
              <a:gd name="T40" fmla="*/ 540 w 752"/>
              <a:gd name="T41" fmla="*/ 1598 h 1785"/>
              <a:gd name="T42" fmla="*/ 501 w 752"/>
              <a:gd name="T43" fmla="*/ 1703 h 1785"/>
              <a:gd name="T44" fmla="*/ 484 w 752"/>
              <a:gd name="T45" fmla="*/ 1726 h 1785"/>
              <a:gd name="T46" fmla="*/ 423 w 752"/>
              <a:gd name="T47" fmla="*/ 1785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52" h="1785">
                <a:moveTo>
                  <a:pt x="0" y="0"/>
                </a:moveTo>
                <a:cubicBezTo>
                  <a:pt x="14" y="28"/>
                  <a:pt x="482" y="56"/>
                  <a:pt x="501" y="65"/>
                </a:cubicBezTo>
                <a:cubicBezTo>
                  <a:pt x="511" y="86"/>
                  <a:pt x="518" y="91"/>
                  <a:pt x="530" y="107"/>
                </a:cubicBezTo>
                <a:cubicBezTo>
                  <a:pt x="537" y="118"/>
                  <a:pt x="543" y="135"/>
                  <a:pt x="552" y="143"/>
                </a:cubicBezTo>
                <a:cubicBezTo>
                  <a:pt x="565" y="152"/>
                  <a:pt x="581" y="165"/>
                  <a:pt x="591" y="188"/>
                </a:cubicBezTo>
                <a:cubicBezTo>
                  <a:pt x="599" y="206"/>
                  <a:pt x="608" y="215"/>
                  <a:pt x="616" y="229"/>
                </a:cubicBezTo>
                <a:cubicBezTo>
                  <a:pt x="625" y="244"/>
                  <a:pt x="626" y="263"/>
                  <a:pt x="636" y="277"/>
                </a:cubicBezTo>
                <a:cubicBezTo>
                  <a:pt x="652" y="322"/>
                  <a:pt x="670" y="368"/>
                  <a:pt x="690" y="406"/>
                </a:cubicBezTo>
                <a:cubicBezTo>
                  <a:pt x="697" y="441"/>
                  <a:pt x="710" y="470"/>
                  <a:pt x="718" y="505"/>
                </a:cubicBezTo>
                <a:cubicBezTo>
                  <a:pt x="730" y="562"/>
                  <a:pt x="743" y="619"/>
                  <a:pt x="748" y="682"/>
                </a:cubicBezTo>
                <a:cubicBezTo>
                  <a:pt x="750" y="762"/>
                  <a:pt x="752" y="841"/>
                  <a:pt x="745" y="923"/>
                </a:cubicBezTo>
                <a:cubicBezTo>
                  <a:pt x="742" y="972"/>
                  <a:pt x="732" y="1032"/>
                  <a:pt x="720" y="1074"/>
                </a:cubicBezTo>
                <a:cubicBezTo>
                  <a:pt x="710" y="1112"/>
                  <a:pt x="713" y="1084"/>
                  <a:pt x="706" y="1122"/>
                </a:cubicBezTo>
                <a:cubicBezTo>
                  <a:pt x="700" y="1160"/>
                  <a:pt x="708" y="1133"/>
                  <a:pt x="698" y="1181"/>
                </a:cubicBezTo>
                <a:cubicBezTo>
                  <a:pt x="694" y="1202"/>
                  <a:pt x="692" y="1194"/>
                  <a:pt x="686" y="1211"/>
                </a:cubicBezTo>
                <a:cubicBezTo>
                  <a:pt x="684" y="1218"/>
                  <a:pt x="682" y="1225"/>
                  <a:pt x="681" y="1233"/>
                </a:cubicBezTo>
                <a:cubicBezTo>
                  <a:pt x="680" y="1239"/>
                  <a:pt x="680" y="1246"/>
                  <a:pt x="678" y="1251"/>
                </a:cubicBezTo>
                <a:cubicBezTo>
                  <a:pt x="670" y="1279"/>
                  <a:pt x="658" y="1306"/>
                  <a:pt x="647" y="1328"/>
                </a:cubicBezTo>
                <a:cubicBezTo>
                  <a:pt x="633" y="1356"/>
                  <a:pt x="643" y="1343"/>
                  <a:pt x="633" y="1374"/>
                </a:cubicBezTo>
                <a:cubicBezTo>
                  <a:pt x="617" y="1426"/>
                  <a:pt x="592" y="1472"/>
                  <a:pt x="571" y="1515"/>
                </a:cubicBezTo>
                <a:cubicBezTo>
                  <a:pt x="563" y="1552"/>
                  <a:pt x="554" y="1570"/>
                  <a:pt x="540" y="1598"/>
                </a:cubicBezTo>
                <a:cubicBezTo>
                  <a:pt x="526" y="1627"/>
                  <a:pt x="516" y="1677"/>
                  <a:pt x="501" y="1703"/>
                </a:cubicBezTo>
                <a:cubicBezTo>
                  <a:pt x="496" y="1713"/>
                  <a:pt x="490" y="1719"/>
                  <a:pt x="484" y="1726"/>
                </a:cubicBezTo>
                <a:cubicBezTo>
                  <a:pt x="457" y="1762"/>
                  <a:pt x="458" y="1785"/>
                  <a:pt x="423" y="1785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4555" name="Text Box 43"/>
          <p:cNvSpPr txBox="1">
            <a:spLocks noChangeArrowheads="1"/>
          </p:cNvSpPr>
          <p:nvPr/>
        </p:nvSpPr>
        <p:spPr bwMode="auto">
          <a:xfrm>
            <a:off x="3690938" y="2996637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chemeClr val="tx2"/>
                </a:solidFill>
                <a:ea typeface="HY엽서L" pitchFamily="18" charset="-127"/>
              </a:rPr>
              <a:t>연결</a:t>
            </a:r>
          </a:p>
        </p:txBody>
      </p:sp>
      <p:sp>
        <p:nvSpPr>
          <p:cNvPr id="704556" name="Rectangle 44"/>
          <p:cNvSpPr>
            <a:spLocks noChangeArrowheads="1"/>
          </p:cNvSpPr>
          <p:nvPr/>
        </p:nvSpPr>
        <p:spPr bwMode="auto">
          <a:xfrm>
            <a:off x="1339850" y="1856812"/>
            <a:ext cx="1553604" cy="215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4557" name="Rectangle 45"/>
          <p:cNvSpPr>
            <a:spLocks noChangeArrowheads="1"/>
          </p:cNvSpPr>
          <p:nvPr/>
        </p:nvSpPr>
        <p:spPr bwMode="auto">
          <a:xfrm>
            <a:off x="1338263" y="4742887"/>
            <a:ext cx="1954212" cy="215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8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6" grpId="0" animBg="1"/>
      <p:bldP spid="704554" grpId="0" animBg="1"/>
      <p:bldP spid="704555" grpId="0"/>
      <p:bldP spid="704556" grpId="0" animBg="1"/>
      <p:bldP spid="70455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>
                <a:latin typeface="Trebuchet MS" pitchFamily="34" charset="0"/>
              </a:rPr>
              <a:t>함수앞의 </a:t>
            </a:r>
            <a:r>
              <a:rPr lang="en-US" altLang="ko-KR" sz="3600">
                <a:latin typeface="Trebuchet MS" pitchFamily="34" charset="0"/>
              </a:rPr>
              <a:t>static </a:t>
            </a:r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1274763" y="1549806"/>
            <a:ext cx="6462712" cy="220983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돋움체" pitchFamily="49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돋움체" pitchFamily="49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돋움체" pitchFamily="49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  <a:ea typeface="돋움체" pitchFamily="49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  <a:ea typeface="돋움체" pitchFamily="49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extern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 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 f2();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itchFamily="49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{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        f2();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 0;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itchFamily="49" charset="-127"/>
            </a:endParaRP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1270000" y="3978681"/>
            <a:ext cx="6542088" cy="24971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static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 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 f1()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itchFamily="49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{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돋움체" pitchFamily="49" charset="-127"/>
              </a:rPr>
              <a:t>"f1()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돋움체" pitchFamily="49" charset="-127"/>
              </a:rPr>
              <a:t>이 호출되었습니다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돋움체" pitchFamily="49" charset="-127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}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 f2()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itchFamily="49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{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        f1();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돋움체" pitchFamily="49" charset="-127"/>
              </a:rPr>
              <a:t>"f2()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돋움체" pitchFamily="49" charset="-127"/>
              </a:rPr>
              <a:t>가 호출되었습니다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돋움체" pitchFamily="49" charset="-127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itchFamily="49" charset="-127"/>
            </a:endParaRPr>
          </a:p>
        </p:txBody>
      </p:sp>
      <p:sp>
        <p:nvSpPr>
          <p:cNvPr id="706567" name="Text Box 7"/>
          <p:cNvSpPr txBox="1">
            <a:spLocks noChangeArrowheads="1"/>
          </p:cNvSpPr>
          <p:nvPr/>
        </p:nvSpPr>
        <p:spPr bwMode="auto">
          <a:xfrm>
            <a:off x="295275" y="1451897"/>
            <a:ext cx="8435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i="1" dirty="0" err="1">
                <a:solidFill>
                  <a:schemeClr val="tx2"/>
                </a:solidFill>
                <a:latin typeface="Comic Sans MS" pitchFamily="66" charset="0"/>
                <a:ea typeface="문체부 궁체 흘림체" pitchFamily="17" charset="-127"/>
              </a:rPr>
              <a:t>main.c</a:t>
            </a:r>
            <a:endParaRPr lang="en-US" altLang="ko-KR" i="1" dirty="0">
              <a:solidFill>
                <a:schemeClr val="tx2"/>
              </a:solidFill>
              <a:latin typeface="Comic Sans MS" pitchFamily="66" charset="0"/>
              <a:ea typeface="문체부 궁체 흘림체" pitchFamily="17" charset="-127"/>
            </a:endParaRPr>
          </a:p>
        </p:txBody>
      </p:sp>
      <p:sp>
        <p:nvSpPr>
          <p:cNvPr id="706568" name="Text Box 8"/>
          <p:cNvSpPr txBox="1">
            <a:spLocks noChangeArrowheads="1"/>
          </p:cNvSpPr>
          <p:nvPr/>
        </p:nvSpPr>
        <p:spPr bwMode="auto">
          <a:xfrm>
            <a:off x="384444" y="3958044"/>
            <a:ext cx="729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i="1">
                <a:solidFill>
                  <a:schemeClr val="tx2"/>
                </a:solidFill>
                <a:latin typeface="Comic Sans MS" pitchFamily="66" charset="0"/>
                <a:ea typeface="문체부 궁체 흘림체" pitchFamily="17" charset="-127"/>
              </a:defRPr>
            </a:lvl1pPr>
          </a:lstStyle>
          <a:p>
            <a:r>
              <a:rPr lang="en-US" altLang="ko-KR" dirty="0" err="1"/>
              <a:t>sub.c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5753100" y="2758756"/>
            <a:ext cx="2598212" cy="668756"/>
          </a:xfrm>
          <a:prstGeom prst="rect">
            <a:avLst/>
          </a:prstGeom>
          <a:noFill/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dirty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static</a:t>
            </a:r>
            <a:r>
              <a:rPr lang="ko-KR" altLang="en-US" sz="1600" b="1" kern="0" dirty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이 붙는 함수는 파일 안에서만 사용할 수 있다</a:t>
            </a:r>
            <a:r>
              <a:rPr lang="en-US" altLang="ko-KR" sz="1600" b="1" kern="0" dirty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자유형 1"/>
          <p:cNvSpPr/>
          <p:nvPr/>
        </p:nvSpPr>
        <p:spPr bwMode="auto">
          <a:xfrm>
            <a:off x="2771775" y="3093134"/>
            <a:ext cx="2981325" cy="1086537"/>
          </a:xfrm>
          <a:custGeom>
            <a:avLst/>
            <a:gdLst>
              <a:gd name="connsiteX0" fmla="*/ 2981325 w 2981325"/>
              <a:gd name="connsiteY0" fmla="*/ 37822 h 1086537"/>
              <a:gd name="connsiteX1" fmla="*/ 2543175 w 2981325"/>
              <a:gd name="connsiteY1" fmla="*/ 28297 h 1086537"/>
              <a:gd name="connsiteX2" fmla="*/ 2390775 w 2981325"/>
              <a:gd name="connsiteY2" fmla="*/ 47347 h 1086537"/>
              <a:gd name="connsiteX3" fmla="*/ 2305050 w 2981325"/>
              <a:gd name="connsiteY3" fmla="*/ 56872 h 1086537"/>
              <a:gd name="connsiteX4" fmla="*/ 2095500 w 2981325"/>
              <a:gd name="connsiteY4" fmla="*/ 85447 h 1086537"/>
              <a:gd name="connsiteX5" fmla="*/ 2028825 w 2981325"/>
              <a:gd name="connsiteY5" fmla="*/ 94972 h 1086537"/>
              <a:gd name="connsiteX6" fmla="*/ 1990725 w 2981325"/>
              <a:gd name="connsiteY6" fmla="*/ 114022 h 1086537"/>
              <a:gd name="connsiteX7" fmla="*/ 1905000 w 2981325"/>
              <a:gd name="connsiteY7" fmla="*/ 133072 h 1086537"/>
              <a:gd name="connsiteX8" fmla="*/ 1828800 w 2981325"/>
              <a:gd name="connsiteY8" fmla="*/ 171172 h 1086537"/>
              <a:gd name="connsiteX9" fmla="*/ 1781175 w 2981325"/>
              <a:gd name="connsiteY9" fmla="*/ 209272 h 1086537"/>
              <a:gd name="connsiteX10" fmla="*/ 1743075 w 2981325"/>
              <a:gd name="connsiteY10" fmla="*/ 304522 h 1086537"/>
              <a:gd name="connsiteX11" fmla="*/ 1704975 w 2981325"/>
              <a:gd name="connsiteY11" fmla="*/ 390247 h 1086537"/>
              <a:gd name="connsiteX12" fmla="*/ 1714500 w 2981325"/>
              <a:gd name="connsiteY12" fmla="*/ 485497 h 1086537"/>
              <a:gd name="connsiteX13" fmla="*/ 1752600 w 2981325"/>
              <a:gd name="connsiteY13" fmla="*/ 542647 h 1086537"/>
              <a:gd name="connsiteX14" fmla="*/ 1781175 w 2981325"/>
              <a:gd name="connsiteY14" fmla="*/ 599797 h 1086537"/>
              <a:gd name="connsiteX15" fmla="*/ 1800225 w 2981325"/>
              <a:gd name="connsiteY15" fmla="*/ 637897 h 1086537"/>
              <a:gd name="connsiteX16" fmla="*/ 1819275 w 2981325"/>
              <a:gd name="connsiteY16" fmla="*/ 695047 h 1086537"/>
              <a:gd name="connsiteX17" fmla="*/ 1809750 w 2981325"/>
              <a:gd name="connsiteY17" fmla="*/ 761722 h 1086537"/>
              <a:gd name="connsiteX18" fmla="*/ 1752600 w 2981325"/>
              <a:gd name="connsiteY18" fmla="*/ 790297 h 1086537"/>
              <a:gd name="connsiteX19" fmla="*/ 1676400 w 2981325"/>
              <a:gd name="connsiteY19" fmla="*/ 828397 h 1086537"/>
              <a:gd name="connsiteX20" fmla="*/ 1647825 w 2981325"/>
              <a:gd name="connsiteY20" fmla="*/ 856972 h 1086537"/>
              <a:gd name="connsiteX21" fmla="*/ 1552575 w 2981325"/>
              <a:gd name="connsiteY21" fmla="*/ 866497 h 1086537"/>
              <a:gd name="connsiteX22" fmla="*/ 1438275 w 2981325"/>
              <a:gd name="connsiteY22" fmla="*/ 904597 h 1086537"/>
              <a:gd name="connsiteX23" fmla="*/ 1228725 w 2981325"/>
              <a:gd name="connsiteY23" fmla="*/ 933172 h 1086537"/>
              <a:gd name="connsiteX24" fmla="*/ 1000125 w 2981325"/>
              <a:gd name="connsiteY24" fmla="*/ 952222 h 1086537"/>
              <a:gd name="connsiteX25" fmla="*/ 971550 w 2981325"/>
              <a:gd name="connsiteY25" fmla="*/ 961747 h 1086537"/>
              <a:gd name="connsiteX26" fmla="*/ 923925 w 2981325"/>
              <a:gd name="connsiteY26" fmla="*/ 980797 h 1086537"/>
              <a:gd name="connsiteX27" fmla="*/ 809625 w 2981325"/>
              <a:gd name="connsiteY27" fmla="*/ 1009372 h 1086537"/>
              <a:gd name="connsiteX28" fmla="*/ 781050 w 2981325"/>
              <a:gd name="connsiteY28" fmla="*/ 1018897 h 1086537"/>
              <a:gd name="connsiteX29" fmla="*/ 685800 w 2981325"/>
              <a:gd name="connsiteY29" fmla="*/ 1028422 h 1086537"/>
              <a:gd name="connsiteX30" fmla="*/ 581025 w 2981325"/>
              <a:gd name="connsiteY30" fmla="*/ 1047472 h 1086537"/>
              <a:gd name="connsiteX31" fmla="*/ 447675 w 2981325"/>
              <a:gd name="connsiteY31" fmla="*/ 1066522 h 1086537"/>
              <a:gd name="connsiteX32" fmla="*/ 247650 w 2981325"/>
              <a:gd name="connsiteY32" fmla="*/ 1085572 h 1086537"/>
              <a:gd name="connsiteX33" fmla="*/ 0 w 2981325"/>
              <a:gd name="connsiteY33" fmla="*/ 1085572 h 108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981325" h="1086537">
                <a:moveTo>
                  <a:pt x="2981325" y="37822"/>
                </a:moveTo>
                <a:cubicBezTo>
                  <a:pt x="2816139" y="-28252"/>
                  <a:pt x="2925360" y="8182"/>
                  <a:pt x="2543175" y="28297"/>
                </a:cubicBezTo>
                <a:cubicBezTo>
                  <a:pt x="2492050" y="30988"/>
                  <a:pt x="2441657" y="41693"/>
                  <a:pt x="2390775" y="47347"/>
                </a:cubicBezTo>
                <a:lnTo>
                  <a:pt x="2305050" y="56872"/>
                </a:lnTo>
                <a:lnTo>
                  <a:pt x="2095500" y="85447"/>
                </a:lnTo>
                <a:lnTo>
                  <a:pt x="2028825" y="94972"/>
                </a:lnTo>
                <a:cubicBezTo>
                  <a:pt x="2016125" y="101322"/>
                  <a:pt x="2004020" y="109036"/>
                  <a:pt x="1990725" y="114022"/>
                </a:cubicBezTo>
                <a:cubicBezTo>
                  <a:pt x="1975352" y="119787"/>
                  <a:pt x="1917932" y="130486"/>
                  <a:pt x="1905000" y="133072"/>
                </a:cubicBezTo>
                <a:cubicBezTo>
                  <a:pt x="1879600" y="145772"/>
                  <a:pt x="1844552" y="147543"/>
                  <a:pt x="1828800" y="171172"/>
                </a:cubicBezTo>
                <a:cubicBezTo>
                  <a:pt x="1804181" y="208101"/>
                  <a:pt x="1820610" y="196127"/>
                  <a:pt x="1781175" y="209272"/>
                </a:cubicBezTo>
                <a:cubicBezTo>
                  <a:pt x="1768475" y="241022"/>
                  <a:pt x="1758368" y="273936"/>
                  <a:pt x="1743075" y="304522"/>
                </a:cubicBezTo>
                <a:cubicBezTo>
                  <a:pt x="1710010" y="370652"/>
                  <a:pt x="1721235" y="341466"/>
                  <a:pt x="1704975" y="390247"/>
                </a:cubicBezTo>
                <a:cubicBezTo>
                  <a:pt x="1708150" y="421997"/>
                  <a:pt x="1704983" y="455041"/>
                  <a:pt x="1714500" y="485497"/>
                </a:cubicBezTo>
                <a:cubicBezTo>
                  <a:pt x="1721329" y="507350"/>
                  <a:pt x="1745360" y="520927"/>
                  <a:pt x="1752600" y="542647"/>
                </a:cubicBezTo>
                <a:cubicBezTo>
                  <a:pt x="1770064" y="595038"/>
                  <a:pt x="1751632" y="548096"/>
                  <a:pt x="1781175" y="599797"/>
                </a:cubicBezTo>
                <a:cubicBezTo>
                  <a:pt x="1788220" y="612125"/>
                  <a:pt x="1794952" y="624714"/>
                  <a:pt x="1800225" y="637897"/>
                </a:cubicBezTo>
                <a:cubicBezTo>
                  <a:pt x="1807683" y="656541"/>
                  <a:pt x="1819275" y="695047"/>
                  <a:pt x="1819275" y="695047"/>
                </a:cubicBezTo>
                <a:cubicBezTo>
                  <a:pt x="1816100" y="717272"/>
                  <a:pt x="1818868" y="741206"/>
                  <a:pt x="1809750" y="761722"/>
                </a:cubicBezTo>
                <a:cubicBezTo>
                  <a:pt x="1803328" y="776172"/>
                  <a:pt x="1765279" y="786071"/>
                  <a:pt x="1752600" y="790297"/>
                </a:cubicBezTo>
                <a:cubicBezTo>
                  <a:pt x="1587244" y="914314"/>
                  <a:pt x="1826203" y="742795"/>
                  <a:pt x="1676400" y="828397"/>
                </a:cubicBezTo>
                <a:cubicBezTo>
                  <a:pt x="1664704" y="835080"/>
                  <a:pt x="1660700" y="853011"/>
                  <a:pt x="1647825" y="856972"/>
                </a:cubicBezTo>
                <a:cubicBezTo>
                  <a:pt x="1617328" y="866356"/>
                  <a:pt x="1584325" y="863322"/>
                  <a:pt x="1552575" y="866497"/>
                </a:cubicBezTo>
                <a:cubicBezTo>
                  <a:pt x="1522156" y="877904"/>
                  <a:pt x="1474685" y="898995"/>
                  <a:pt x="1438275" y="904597"/>
                </a:cubicBezTo>
                <a:cubicBezTo>
                  <a:pt x="1368598" y="915316"/>
                  <a:pt x="1299065" y="928483"/>
                  <a:pt x="1228725" y="933172"/>
                </a:cubicBezTo>
                <a:cubicBezTo>
                  <a:pt x="1057163" y="944609"/>
                  <a:pt x="1133289" y="937426"/>
                  <a:pt x="1000125" y="952222"/>
                </a:cubicBezTo>
                <a:cubicBezTo>
                  <a:pt x="990600" y="955397"/>
                  <a:pt x="980951" y="958222"/>
                  <a:pt x="971550" y="961747"/>
                </a:cubicBezTo>
                <a:cubicBezTo>
                  <a:pt x="955541" y="967750"/>
                  <a:pt x="940328" y="975973"/>
                  <a:pt x="923925" y="980797"/>
                </a:cubicBezTo>
                <a:cubicBezTo>
                  <a:pt x="886248" y="991878"/>
                  <a:pt x="846882" y="996953"/>
                  <a:pt x="809625" y="1009372"/>
                </a:cubicBezTo>
                <a:cubicBezTo>
                  <a:pt x="800100" y="1012547"/>
                  <a:pt x="790973" y="1017370"/>
                  <a:pt x="781050" y="1018897"/>
                </a:cubicBezTo>
                <a:cubicBezTo>
                  <a:pt x="749513" y="1023749"/>
                  <a:pt x="717550" y="1025247"/>
                  <a:pt x="685800" y="1028422"/>
                </a:cubicBezTo>
                <a:cubicBezTo>
                  <a:pt x="630991" y="1046692"/>
                  <a:pt x="672159" y="1035045"/>
                  <a:pt x="581025" y="1047472"/>
                </a:cubicBezTo>
                <a:cubicBezTo>
                  <a:pt x="536535" y="1053539"/>
                  <a:pt x="492302" y="1061563"/>
                  <a:pt x="447675" y="1066522"/>
                </a:cubicBezTo>
                <a:cubicBezTo>
                  <a:pt x="396237" y="1072237"/>
                  <a:pt x="294479" y="1084340"/>
                  <a:pt x="247650" y="1085572"/>
                </a:cubicBezTo>
                <a:cubicBezTo>
                  <a:pt x="165129" y="1087744"/>
                  <a:pt x="82550" y="1085572"/>
                  <a:pt x="0" y="1085572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E4DDA95-7679-4C5A-9E8D-8E24E4EA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DC4E72-3FE8-4CFC-8D28-36C99A525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89" y="3387982"/>
            <a:ext cx="7782947" cy="2766754"/>
          </a:xfrm>
          <a:prstGeom prst="rect">
            <a:avLst/>
          </a:prstGeom>
        </p:spPr>
      </p:pic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9.6 </a:t>
            </a:r>
            <a:r>
              <a:rPr lang="ko-KR" altLang="en-US" sz="3600" dirty="0"/>
              <a:t>저장 유형 정리</a:t>
            </a:r>
            <a:endParaRPr lang="en-US" altLang="ko-KR" sz="3600" dirty="0"/>
          </a:p>
        </p:txBody>
      </p:sp>
      <p:sp>
        <p:nvSpPr>
          <p:cNvPr id="707821" name="Rectangle 237"/>
          <p:cNvSpPr>
            <a:spLocks noGrp="1" noChangeArrowheads="1"/>
          </p:cNvSpPr>
          <p:nvPr>
            <p:ph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일반적으로는 </a:t>
            </a:r>
            <a:r>
              <a:rPr lang="ko-KR" altLang="en-US" sz="2000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 저장 유형 </a:t>
            </a:r>
            <a:r>
              <a:rPr lang="en-US" altLang="ko-KR" sz="2000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(local</a:t>
            </a:r>
            <a:r>
              <a:rPr lang="ko-KR" altLang="en-US" sz="2000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variable)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 권장</a:t>
            </a: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값이 함수 호출이 끝나도 그 값을 유지하여야 할 필요가 있다면 </a:t>
            </a:r>
            <a:r>
              <a:rPr lang="ko-KR" altLang="en-US" sz="2000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 로컬</a:t>
            </a: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많은 소스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화일에서 공유되어야 하는 변수라면 </a:t>
            </a:r>
            <a:r>
              <a:rPr lang="ko-KR" altLang="en-US" sz="2000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참조 변수</a:t>
            </a:r>
          </a:p>
        </p:txBody>
      </p:sp>
      <p:sp>
        <p:nvSpPr>
          <p:cNvPr id="707588" name="Rectangle 4"/>
          <p:cNvSpPr>
            <a:spLocks noChangeArrowheads="1"/>
          </p:cNvSpPr>
          <p:nvPr/>
        </p:nvSpPr>
        <p:spPr bwMode="auto">
          <a:xfrm>
            <a:off x="0" y="1541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EDA0C0-4903-49C3-8071-3786C0EDB714}"/>
              </a:ext>
            </a:extLst>
          </p:cNvPr>
          <p:cNvSpPr/>
          <p:nvPr/>
        </p:nvSpPr>
        <p:spPr>
          <a:xfrm>
            <a:off x="737419" y="5683047"/>
            <a:ext cx="8153400" cy="373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39FA1A-8AA7-4A18-A683-12A43641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35</a:t>
            </a:fld>
            <a:endParaRPr lang="en-US" altLang="ko-K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9.8 Recursion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21290" y="1591146"/>
            <a:ext cx="8153400" cy="4495800"/>
          </a:xfrm>
        </p:spPr>
        <p:txBody>
          <a:bodyPr/>
          <a:lstStyle/>
          <a:p>
            <a:r>
              <a:rPr lang="ko-KR" altLang="en-US" dirty="0"/>
              <a:t>함수는 자기 자신을 호출할 수도 있다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en-US" altLang="ko-KR" dirty="0"/>
              <a:t>recursion</a:t>
            </a:r>
            <a:r>
              <a:rPr lang="ko-KR" altLang="en-US" dirty="0"/>
              <a:t>라고 부른다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698" y="2512189"/>
            <a:ext cx="4149870" cy="1391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56C23-1A49-4253-A795-BA347A05183B}"/>
              </a:ext>
            </a:extLst>
          </p:cNvPr>
          <p:cNvSpPr txBox="1"/>
          <p:nvPr/>
        </p:nvSpPr>
        <p:spPr>
          <a:xfrm>
            <a:off x="4416404" y="2841522"/>
            <a:ext cx="123303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cs typeface="Arial" panose="020B0604020202020204" pitchFamily="34" charset="0"/>
              </a:rPr>
              <a:t>if </a:t>
            </a:r>
            <a:r>
              <a:rPr lang="en-US" altLang="ko-KR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&lt;=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5750C-FC8F-482D-9427-F53755305385}"/>
              </a:ext>
            </a:extLst>
          </p:cNvPr>
          <p:cNvSpPr txBox="1"/>
          <p:nvPr/>
        </p:nvSpPr>
        <p:spPr>
          <a:xfrm>
            <a:off x="4421321" y="3249560"/>
            <a:ext cx="70243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cs typeface="Arial" panose="020B0604020202020204" pitchFamily="34" charset="0"/>
              </a:rPr>
              <a:t>else</a:t>
            </a:r>
            <a:endParaRPr lang="ko-KR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44206A-5593-496A-A693-96D580C47636}"/>
              </a:ext>
            </a:extLst>
          </p:cNvPr>
          <p:cNvSpPr txBox="1"/>
          <p:nvPr/>
        </p:nvSpPr>
        <p:spPr>
          <a:xfrm>
            <a:off x="6122953" y="2862437"/>
            <a:ext cx="1261884" cy="369332"/>
          </a:xfrm>
          <a:prstGeom prst="rect">
            <a:avLst/>
          </a:prstGeom>
          <a:solidFill>
            <a:srgbClr val="CCFFFF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978C8-7BC6-45E5-9CA7-CA39DB0B4C3E}"/>
              </a:ext>
            </a:extLst>
          </p:cNvPr>
          <p:cNvSpPr txBox="1"/>
          <p:nvPr/>
        </p:nvSpPr>
        <p:spPr>
          <a:xfrm>
            <a:off x="6122953" y="3289157"/>
            <a:ext cx="1723549" cy="369332"/>
          </a:xfrm>
          <a:prstGeom prst="rect">
            <a:avLst/>
          </a:prstGeom>
          <a:solidFill>
            <a:srgbClr val="CCFFFF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Recursion step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E6E42-BEDB-4E97-8C66-AA7A3D74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36</a:t>
            </a:fld>
            <a:endParaRPr lang="en-US" altLang="ko-K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팩토리얼</a:t>
            </a:r>
            <a:r>
              <a:rPr lang="ko-KR" altLang="en-US" dirty="0"/>
              <a:t> 구하기</a:t>
            </a:r>
            <a:endParaRPr lang="en-US" altLang="ko-KR" dirty="0"/>
          </a:p>
        </p:txBody>
      </p:sp>
      <p:sp>
        <p:nvSpPr>
          <p:cNvPr id="715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>
                <a:latin typeface="굴림" panose="020B0600000101010101" pitchFamily="50" charset="-127"/>
              </a:rPr>
              <a:t>팩토리얼</a:t>
            </a:r>
            <a:r>
              <a:rPr lang="ko-KR" altLang="en-US" dirty="0">
                <a:latin typeface="굴림" panose="020B0600000101010101" pitchFamily="50" charset="-127"/>
              </a:rPr>
              <a:t> 프로그래밍</a:t>
            </a:r>
            <a:r>
              <a:rPr lang="en-US" altLang="ko-KR" dirty="0">
                <a:latin typeface="굴림" panose="020B0600000101010101" pitchFamily="50" charset="-127"/>
              </a:rPr>
              <a:t>: n!</a:t>
            </a:r>
            <a:r>
              <a:rPr lang="ko-KR" altLang="en-US" dirty="0">
                <a:latin typeface="굴림" panose="020B0600000101010101" pitchFamily="50" charset="-127"/>
              </a:rPr>
              <a:t>을 계산하는 과정에서 </a:t>
            </a:r>
            <a:r>
              <a:rPr lang="en-US" altLang="ko-KR" dirty="0">
                <a:latin typeface="굴림" panose="020B0600000101010101" pitchFamily="50" charset="-127"/>
              </a:rPr>
              <a:t>(n-1)!</a:t>
            </a:r>
            <a:r>
              <a:rPr lang="ko-KR" altLang="en-US" dirty="0">
                <a:latin typeface="굴림" panose="020B0600000101010101" pitchFamily="50" charset="-127"/>
              </a:rPr>
              <a:t>을 호출하여 계산 </a:t>
            </a:r>
            <a:r>
              <a:rPr lang="en-US" altLang="ko-KR" dirty="0">
                <a:latin typeface="굴림" panose="020B0600000101010101" pitchFamily="50" charset="-127"/>
              </a:rPr>
              <a:t>(recursive call)</a:t>
            </a:r>
          </a:p>
          <a:p>
            <a:endParaRPr lang="ko-KR" altLang="en-US" sz="1800" dirty="0">
              <a:latin typeface="굴림" panose="020B0600000101010101" pitchFamily="50" charset="-127"/>
            </a:endParaRPr>
          </a:p>
        </p:txBody>
      </p:sp>
      <p:sp>
        <p:nvSpPr>
          <p:cNvPr id="715780" name="Text Box 4"/>
          <p:cNvSpPr txBox="1">
            <a:spLocks noChangeArrowheads="1"/>
          </p:cNvSpPr>
          <p:nvPr/>
        </p:nvSpPr>
        <p:spPr bwMode="auto">
          <a:xfrm>
            <a:off x="1012089" y="2535598"/>
            <a:ext cx="6724253" cy="1354217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latinLnBrk="1" hangingPunct="1"/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MS UI Gothic" pitchFamily="34" charset="-128"/>
              </a:rPr>
              <a:t>int</a:t>
            </a:r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 factorial(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MS UI Gothic" pitchFamily="34" charset="-128"/>
              </a:rPr>
              <a:t>int</a:t>
            </a:r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 n)</a:t>
            </a:r>
          </a:p>
          <a:p>
            <a:pPr algn="just" eaLnBrk="1" latinLnBrk="1" hangingPunct="1"/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{</a:t>
            </a:r>
          </a:p>
          <a:p>
            <a:pPr algn="just" eaLnBrk="1" latinLnBrk="1" hangingPunct="1"/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   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MS UI Gothic" pitchFamily="34" charset="-128"/>
              </a:rPr>
              <a:t>if</a:t>
            </a:r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( n &lt;= 1 )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MS UI Gothic" pitchFamily="34" charset="-128"/>
              </a:rPr>
              <a:t>return</a:t>
            </a:r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(1);</a:t>
            </a:r>
          </a:p>
          <a:p>
            <a:pPr algn="just" eaLnBrk="1" latinLnBrk="1" hangingPunct="1"/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   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MS UI Gothic" pitchFamily="34" charset="-128"/>
              </a:rPr>
              <a:t>else</a:t>
            </a:r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MS UI Gothic" pitchFamily="34" charset="-128"/>
              </a:rPr>
              <a:t>return</a:t>
            </a:r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 (n * factorial(n-1) );</a:t>
            </a:r>
          </a:p>
          <a:p>
            <a:pPr algn="just" eaLnBrk="1" latinLnBrk="1" hangingPunct="1"/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}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93" y="4076793"/>
            <a:ext cx="8505825" cy="265747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BB151B-7911-4969-B2B0-FCC39844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37</a:t>
            </a:fld>
            <a:endParaRPr lang="en-US" altLang="ko-K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팩토리얼</a:t>
            </a:r>
            <a:r>
              <a:rPr lang="ko-KR" altLang="en-US" dirty="0"/>
              <a:t> 구하기</a:t>
            </a:r>
            <a:endParaRPr lang="en-US" altLang="ko-KR" dirty="0"/>
          </a:p>
        </p:txBody>
      </p:sp>
      <p:sp>
        <p:nvSpPr>
          <p:cNvPr id="716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>
                <a:latin typeface="Trebuchet MS" pitchFamily="34" charset="0"/>
              </a:rPr>
              <a:t>팩토리얼의</a:t>
            </a:r>
            <a:r>
              <a:rPr lang="ko-KR" altLang="en-US" dirty="0">
                <a:latin typeface="Trebuchet MS" pitchFamily="34" charset="0"/>
              </a:rPr>
              <a:t> 호출 순서</a:t>
            </a:r>
          </a:p>
          <a:p>
            <a:pPr>
              <a:buFont typeface="Symbol" pitchFamily="18" charset="2"/>
              <a:buNone/>
            </a:pPr>
            <a:endParaRPr lang="ko-KR" altLang="en-US" sz="1800" dirty="0">
              <a:latin typeface="Trebuchet MS" pitchFamily="34" charset="0"/>
            </a:endParaRPr>
          </a:p>
          <a:p>
            <a:pPr>
              <a:buFont typeface="Symbol" pitchFamily="18" charset="2"/>
              <a:buNone/>
            </a:pPr>
            <a:r>
              <a:rPr lang="en-US" altLang="ko-KR" sz="1800" dirty="0">
                <a:latin typeface="Trebuchet MS" pitchFamily="34" charset="0"/>
              </a:rPr>
              <a:t>factorial(3) = 3 * factorial(2) </a:t>
            </a:r>
          </a:p>
          <a:p>
            <a:pPr>
              <a:buFont typeface="Symbol" pitchFamily="18" charset="2"/>
              <a:buNone/>
            </a:pPr>
            <a:r>
              <a:rPr lang="en-US" altLang="ko-KR" sz="1800" dirty="0">
                <a:latin typeface="Trebuchet MS" pitchFamily="34" charset="0"/>
              </a:rPr>
              <a:t>                   = 3 * 2 * factorial(1) </a:t>
            </a:r>
          </a:p>
          <a:p>
            <a:pPr>
              <a:buFont typeface="Symbol" pitchFamily="18" charset="2"/>
              <a:buNone/>
            </a:pPr>
            <a:r>
              <a:rPr lang="en-US" altLang="ko-KR" sz="1800" dirty="0">
                <a:latin typeface="Trebuchet MS" pitchFamily="34" charset="0"/>
              </a:rPr>
              <a:t>                   = 3 * 2 * 1 </a:t>
            </a:r>
          </a:p>
          <a:p>
            <a:pPr>
              <a:buFont typeface="Symbol" pitchFamily="18" charset="2"/>
              <a:buNone/>
            </a:pPr>
            <a:r>
              <a:rPr lang="en-US" altLang="ko-KR" sz="1800" dirty="0">
                <a:latin typeface="Trebuchet MS" pitchFamily="34" charset="0"/>
              </a:rPr>
              <a:t>                   = 3 * 2 </a:t>
            </a:r>
          </a:p>
          <a:p>
            <a:pPr>
              <a:buFont typeface="Symbol" pitchFamily="18" charset="2"/>
              <a:buNone/>
            </a:pPr>
            <a:r>
              <a:rPr lang="en-US" altLang="ko-KR" sz="1800" dirty="0">
                <a:latin typeface="Trebuchet MS" pitchFamily="34" charset="0"/>
              </a:rPr>
              <a:t>                   = 6</a:t>
            </a:r>
          </a:p>
          <a:p>
            <a:pPr>
              <a:buFont typeface="Symbol" pitchFamily="18" charset="2"/>
              <a:buNone/>
            </a:pPr>
            <a:endParaRPr lang="en-US" altLang="ko-KR" sz="1800" dirty="0">
              <a:latin typeface="Trebuchet MS" pitchFamily="34" charset="0"/>
            </a:endParaRPr>
          </a:p>
          <a:p>
            <a:endParaRPr lang="en-US" altLang="ko-KR" sz="1800" dirty="0">
              <a:latin typeface="Trebuchet MS" pitchFamily="34" charset="0"/>
            </a:endParaRPr>
          </a:p>
          <a:p>
            <a:endParaRPr lang="ko-KR" altLang="en-US" sz="1800" dirty="0">
              <a:latin typeface="Trebuchet MS" pitchFamily="34" charset="0"/>
            </a:endParaRPr>
          </a:p>
        </p:txBody>
      </p:sp>
      <p:sp>
        <p:nvSpPr>
          <p:cNvPr id="716804" name="Text Box 4"/>
          <p:cNvSpPr txBox="1">
            <a:spLocks noChangeArrowheads="1"/>
          </p:cNvSpPr>
          <p:nvPr/>
        </p:nvSpPr>
        <p:spPr bwMode="auto">
          <a:xfrm>
            <a:off x="5058323" y="3146710"/>
            <a:ext cx="2881214" cy="115395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factorial(2)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{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    if( 2 &gt;= 1 ) return 1; 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    </a:t>
            </a:r>
            <a:r>
              <a:rPr kumimoji="1" lang="en-US" altLang="ko-KR" sz="1400">
                <a:solidFill>
                  <a:srgbClr val="FF0000"/>
                </a:solidFill>
                <a:latin typeface="Trebuchet MS" pitchFamily="34" charset="0"/>
                <a:ea typeface="굴림" pitchFamily="50" charset="-127"/>
              </a:rPr>
              <a:t>else return (2 * factorial(2-1) );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}</a:t>
            </a:r>
          </a:p>
        </p:txBody>
      </p:sp>
      <p:sp>
        <p:nvSpPr>
          <p:cNvPr id="716805" name="Text Box 5"/>
          <p:cNvSpPr txBox="1">
            <a:spLocks noChangeArrowheads="1"/>
          </p:cNvSpPr>
          <p:nvPr/>
        </p:nvSpPr>
        <p:spPr bwMode="auto">
          <a:xfrm>
            <a:off x="5058323" y="4454403"/>
            <a:ext cx="2873952" cy="116534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factorial(1)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{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    </a:t>
            </a:r>
            <a:r>
              <a:rPr kumimoji="1" lang="en-US" altLang="ko-KR" sz="1400">
                <a:solidFill>
                  <a:srgbClr val="FF0000"/>
                </a:solidFill>
                <a:latin typeface="Trebuchet MS" pitchFamily="34" charset="0"/>
                <a:ea typeface="굴림" pitchFamily="50" charset="-127"/>
              </a:rPr>
              <a:t>if( 1 &gt;= 1 ) return 1;</a:t>
            </a:r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 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	.....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}</a:t>
            </a:r>
          </a:p>
        </p:txBody>
      </p:sp>
      <p:sp>
        <p:nvSpPr>
          <p:cNvPr id="716806" name="Text Box 6"/>
          <p:cNvSpPr txBox="1">
            <a:spLocks noChangeArrowheads="1"/>
          </p:cNvSpPr>
          <p:nvPr/>
        </p:nvSpPr>
        <p:spPr bwMode="auto">
          <a:xfrm>
            <a:off x="8202786" y="2907567"/>
            <a:ext cx="361286" cy="30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Comic Sans MS" pitchFamily="66" charset="0"/>
                <a:ea typeface="굴림" pitchFamily="50" charset="-127"/>
              </a:rPr>
              <a:t>①</a:t>
            </a:r>
          </a:p>
        </p:txBody>
      </p:sp>
      <p:sp>
        <p:nvSpPr>
          <p:cNvPr id="716807" name="Text Box 7"/>
          <p:cNvSpPr txBox="1">
            <a:spLocks noChangeArrowheads="1"/>
          </p:cNvSpPr>
          <p:nvPr/>
        </p:nvSpPr>
        <p:spPr bwMode="auto">
          <a:xfrm>
            <a:off x="8257252" y="4260812"/>
            <a:ext cx="361286" cy="30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Comic Sans MS" pitchFamily="66" charset="0"/>
                <a:ea typeface="굴림" pitchFamily="50" charset="-127"/>
              </a:rPr>
              <a:t>②</a:t>
            </a:r>
          </a:p>
        </p:txBody>
      </p:sp>
      <p:sp>
        <p:nvSpPr>
          <p:cNvPr id="716808" name="Text Box 8"/>
          <p:cNvSpPr txBox="1">
            <a:spLocks noChangeArrowheads="1"/>
          </p:cNvSpPr>
          <p:nvPr/>
        </p:nvSpPr>
        <p:spPr bwMode="auto">
          <a:xfrm>
            <a:off x="4244975" y="4201975"/>
            <a:ext cx="361286" cy="30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Comic Sans MS" pitchFamily="66" charset="0"/>
                <a:ea typeface="굴림" pitchFamily="50" charset="-127"/>
              </a:rPr>
              <a:t>③</a:t>
            </a:r>
          </a:p>
        </p:txBody>
      </p:sp>
      <p:sp>
        <p:nvSpPr>
          <p:cNvPr id="716809" name="Text Box 9"/>
          <p:cNvSpPr txBox="1">
            <a:spLocks noChangeArrowheads="1"/>
          </p:cNvSpPr>
          <p:nvPr/>
        </p:nvSpPr>
        <p:spPr bwMode="auto">
          <a:xfrm>
            <a:off x="4244975" y="2858220"/>
            <a:ext cx="361286" cy="30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Comic Sans MS" pitchFamily="66" charset="0"/>
                <a:ea typeface="굴림" pitchFamily="50" charset="-127"/>
              </a:rPr>
              <a:t>④</a:t>
            </a:r>
          </a:p>
        </p:txBody>
      </p:sp>
      <p:sp>
        <p:nvSpPr>
          <p:cNvPr id="716810" name="Text Box 10"/>
          <p:cNvSpPr txBox="1">
            <a:spLocks noChangeArrowheads="1"/>
          </p:cNvSpPr>
          <p:nvPr/>
        </p:nvSpPr>
        <p:spPr bwMode="auto">
          <a:xfrm>
            <a:off x="5058323" y="1854200"/>
            <a:ext cx="2881214" cy="115395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/>
            <a:r>
              <a:rPr kumimoji="1" lang="en-US" altLang="ko-KR" sz="1400" dirty="0">
                <a:latin typeface="Trebuchet MS" pitchFamily="34" charset="0"/>
                <a:ea typeface="굴림" pitchFamily="50" charset="-127"/>
              </a:rPr>
              <a:t>factorial(3)</a:t>
            </a:r>
          </a:p>
          <a:p>
            <a:pPr eaLnBrk="1" latinLnBrk="1" hangingPunct="1"/>
            <a:r>
              <a:rPr kumimoji="1" lang="en-US" altLang="ko-KR" sz="1400" dirty="0">
                <a:latin typeface="Trebuchet MS" pitchFamily="34" charset="0"/>
                <a:ea typeface="굴림" pitchFamily="50" charset="-127"/>
              </a:rPr>
              <a:t>{</a:t>
            </a:r>
          </a:p>
          <a:p>
            <a:pPr eaLnBrk="1" latinLnBrk="1" hangingPunct="1"/>
            <a:r>
              <a:rPr kumimoji="1" lang="en-US" altLang="ko-KR" sz="1400" dirty="0">
                <a:latin typeface="Trebuchet MS" pitchFamily="34" charset="0"/>
                <a:ea typeface="굴림" pitchFamily="50" charset="-127"/>
              </a:rPr>
              <a:t>    if( 3 &gt;= 1 ) return 1; </a:t>
            </a:r>
          </a:p>
          <a:p>
            <a:pPr eaLnBrk="1" latinLnBrk="1" hangingPunct="1"/>
            <a:r>
              <a:rPr kumimoji="1" lang="en-US" altLang="ko-KR" sz="1400" dirty="0">
                <a:latin typeface="Trebuchet MS" pitchFamily="34" charset="0"/>
                <a:ea typeface="굴림" pitchFamily="50" charset="-127"/>
              </a:rPr>
              <a:t>    </a:t>
            </a:r>
            <a:r>
              <a:rPr kumimoji="1" lang="en-US" altLang="ko-KR" sz="1400" dirty="0">
                <a:solidFill>
                  <a:srgbClr val="FF0000"/>
                </a:solidFill>
                <a:latin typeface="Trebuchet MS" pitchFamily="34" charset="0"/>
                <a:ea typeface="굴림" pitchFamily="50" charset="-127"/>
              </a:rPr>
              <a:t>else return (3 * factorial(3-1) );</a:t>
            </a:r>
          </a:p>
          <a:p>
            <a:pPr eaLnBrk="1" latinLnBrk="1" hangingPunct="1"/>
            <a:r>
              <a:rPr kumimoji="1" lang="en-US" altLang="ko-KR" sz="1400" dirty="0">
                <a:latin typeface="Trebuchet MS" pitchFamily="34" charset="0"/>
                <a:ea typeface="굴림" pitchFamily="50" charset="-127"/>
              </a:rPr>
              <a:t>}</a:t>
            </a:r>
          </a:p>
        </p:txBody>
      </p:sp>
      <p:sp>
        <p:nvSpPr>
          <p:cNvPr id="716811" name="Freeform 11"/>
          <p:cNvSpPr>
            <a:spLocks/>
          </p:cNvSpPr>
          <p:nvPr/>
        </p:nvSpPr>
        <p:spPr bwMode="auto">
          <a:xfrm>
            <a:off x="6142183" y="2641853"/>
            <a:ext cx="2394657" cy="673775"/>
          </a:xfrm>
          <a:custGeom>
            <a:avLst/>
            <a:gdLst>
              <a:gd name="T0" fmla="*/ 1407 w 2004"/>
              <a:gd name="T1" fmla="*/ 0 h 544"/>
              <a:gd name="T2" fmla="*/ 1769 w 2004"/>
              <a:gd name="T3" fmla="*/ 227 h 544"/>
              <a:gd name="T4" fmla="*/ 0 w 2004"/>
              <a:gd name="T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716812" name="Freeform 12"/>
          <p:cNvSpPr>
            <a:spLocks/>
          </p:cNvSpPr>
          <p:nvPr/>
        </p:nvSpPr>
        <p:spPr bwMode="auto">
          <a:xfrm>
            <a:off x="6087717" y="3932465"/>
            <a:ext cx="2396473" cy="675673"/>
          </a:xfrm>
          <a:custGeom>
            <a:avLst/>
            <a:gdLst>
              <a:gd name="T0" fmla="*/ 1407 w 2004"/>
              <a:gd name="T1" fmla="*/ 0 h 544"/>
              <a:gd name="T2" fmla="*/ 1769 w 2004"/>
              <a:gd name="T3" fmla="*/ 227 h 544"/>
              <a:gd name="T4" fmla="*/ 0 w 2004"/>
              <a:gd name="T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716813" name="Freeform 13"/>
          <p:cNvSpPr>
            <a:spLocks/>
          </p:cNvSpPr>
          <p:nvPr/>
        </p:nvSpPr>
        <p:spPr bwMode="auto">
          <a:xfrm>
            <a:off x="4508224" y="2641853"/>
            <a:ext cx="820610" cy="1349449"/>
          </a:xfrm>
          <a:custGeom>
            <a:avLst/>
            <a:gdLst>
              <a:gd name="T0" fmla="*/ 687 w 687"/>
              <a:gd name="T1" fmla="*/ 1089 h 1089"/>
              <a:gd name="T2" fmla="*/ 7 w 687"/>
              <a:gd name="T3" fmla="*/ 227 h 1089"/>
              <a:gd name="T4" fmla="*/ 642 w 687"/>
              <a:gd name="T5" fmla="*/ 0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7" h="1089">
                <a:moveTo>
                  <a:pt x="687" y="1089"/>
                </a:moveTo>
                <a:cubicBezTo>
                  <a:pt x="350" y="748"/>
                  <a:pt x="14" y="408"/>
                  <a:pt x="7" y="227"/>
                </a:cubicBezTo>
                <a:cubicBezTo>
                  <a:pt x="0" y="46"/>
                  <a:pt x="321" y="23"/>
                  <a:pt x="642" y="0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716814" name="Freeform 14"/>
          <p:cNvSpPr>
            <a:spLocks/>
          </p:cNvSpPr>
          <p:nvPr/>
        </p:nvSpPr>
        <p:spPr bwMode="auto">
          <a:xfrm>
            <a:off x="4515486" y="3991301"/>
            <a:ext cx="867814" cy="1131183"/>
          </a:xfrm>
          <a:custGeom>
            <a:avLst/>
            <a:gdLst>
              <a:gd name="T0" fmla="*/ 725 w 725"/>
              <a:gd name="T1" fmla="*/ 816 h 914"/>
              <a:gd name="T2" fmla="*/ 589 w 725"/>
              <a:gd name="T3" fmla="*/ 816 h 914"/>
              <a:gd name="T4" fmla="*/ 0 w 725"/>
              <a:gd name="T5" fmla="*/ 227 h 914"/>
              <a:gd name="T6" fmla="*/ 589 w 725"/>
              <a:gd name="T7" fmla="*/ 0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5" h="914">
                <a:moveTo>
                  <a:pt x="725" y="816"/>
                </a:moveTo>
                <a:cubicBezTo>
                  <a:pt x="717" y="865"/>
                  <a:pt x="710" y="914"/>
                  <a:pt x="589" y="816"/>
                </a:cubicBezTo>
                <a:cubicBezTo>
                  <a:pt x="468" y="718"/>
                  <a:pt x="0" y="363"/>
                  <a:pt x="0" y="227"/>
                </a:cubicBezTo>
                <a:cubicBezTo>
                  <a:pt x="0" y="91"/>
                  <a:pt x="294" y="45"/>
                  <a:pt x="589" y="0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F680865-E2D0-45F1-8095-AFF8A71D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1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1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1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1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1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1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1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6" grpId="0"/>
      <p:bldP spid="716807" grpId="0"/>
      <p:bldP spid="716808" grpId="0"/>
      <p:bldP spid="716809" grpId="0"/>
      <p:bldP spid="716811" grpId="0" animBg="1"/>
      <p:bldP spid="716812" grpId="0" animBg="1"/>
      <p:bldP spid="716813" grpId="0" animBg="1"/>
      <p:bldP spid="7168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r>
              <a:rPr lang="ko-KR" altLang="en-US" dirty="0"/>
              <a:t> 계산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3316" y="1524001"/>
            <a:ext cx="7612063" cy="495520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// Recursive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한 </a:t>
            </a:r>
            <a:r>
              <a:rPr lang="ko-KR" altLang="en-US" sz="1600" kern="0" dirty="0" err="1">
                <a:latin typeface="굴림" panose="020B0600000101010101" pitchFamily="50" charset="-127"/>
                <a:ea typeface="굴림" panose="020B0600000101010101" pitchFamily="50" charset="-127"/>
              </a:rPr>
              <a:t>팩토리얼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 함수 계산</a:t>
            </a:r>
            <a:endParaRPr lang="en-US" altLang="ko-KR" sz="1600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굴림" panose="020B0600000101010101" pitchFamily="50" charset="-127"/>
                <a:ea typeface="굴림" panose="020B0600000101010101" pitchFamily="50" charset="-127"/>
              </a:rPr>
              <a:t>#define _CRT_SECURE_NO_WARNINGS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#include &lt;</a:t>
            </a:r>
            <a:r>
              <a:rPr lang="en-US" altLang="ko-KR" sz="1600" kern="0" dirty="0" err="1">
                <a:latin typeface="굴림" panose="020B0600000101010101" pitchFamily="50" charset="-127"/>
                <a:ea typeface="굴림" panose="020B0600000101010101" pitchFamily="50" charset="-127"/>
              </a:rPr>
              <a:t>stdio.h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int factorial(int n)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("factorial(%d)\n", n);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	if(n &lt;= 1) return 1;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	else return n * factorial(n - 1);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 main(void)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	int n;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정수를 </a:t>
            </a:r>
            <a:r>
              <a:rPr lang="ko-KR" altLang="en-US" sz="1600" kern="0" dirty="0" err="1">
                <a:latin typeface="굴림" panose="020B0600000101010101" pitchFamily="50" charset="-127"/>
                <a:ea typeface="굴림" panose="020B0600000101010101" pitchFamily="50" charset="-127"/>
              </a:rPr>
              <a:t>입력하시오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:");</a:t>
            </a:r>
          </a:p>
          <a:p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scanf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(“%d”, &amp;n);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(“%d!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은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%d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입니다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\n”, n, factorial(n));</a:t>
            </a:r>
            <a:endParaRPr lang="en-US" altLang="ko-KR" sz="1600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	return 0;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69A203-3C32-447F-A80F-51B9CC8D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333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9.2 Local 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지역 변수</a:t>
            </a:r>
            <a:r>
              <a:rPr lang="en-US" altLang="ko-KR" b="1" dirty="0"/>
              <a:t>(local variable)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FF0000"/>
                </a:solidFill>
              </a:rPr>
              <a:t>함수</a:t>
            </a:r>
            <a:r>
              <a:rPr lang="en-US" altLang="ko-KR" dirty="0"/>
              <a:t>/</a:t>
            </a:r>
            <a:r>
              <a:rPr lang="ko-KR" altLang="en-US" dirty="0"/>
              <a:t>블록 안에 선언되는 변수 </a:t>
            </a:r>
            <a:endParaRPr lang="en-US" altLang="ko-KR" dirty="0"/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 안에 있는 </a:t>
            </a:r>
            <a:r>
              <a:rPr lang="en-US" altLang="ko-KR" dirty="0"/>
              <a:t>variable</a:t>
            </a:r>
            <a:r>
              <a:rPr lang="ko-KR" altLang="en-US" dirty="0"/>
              <a:t>도 </a:t>
            </a:r>
            <a:r>
              <a:rPr lang="en-US" altLang="ko-KR" dirty="0"/>
              <a:t>local variable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7" y="2713592"/>
            <a:ext cx="8823728" cy="401167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645929-4401-4B8A-8D4E-B75747DA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13641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20E3B-0844-4CD1-A292-BDF98770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최대 공약수 구하기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3DB348-E823-41CC-A73B-4898655B0E4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유클리드 알고리즘 </a:t>
            </a:r>
            <a:r>
              <a:rPr lang="en-US" altLang="ko-KR" dirty="0"/>
              <a:t>(Recursion)</a:t>
            </a:r>
          </a:p>
          <a:p>
            <a:pPr eaLnBrk="1" hangingPunct="1"/>
            <a:r>
              <a:rPr lang="en-US" altLang="ko-KR" dirty="0" err="1"/>
              <a:t>gcd</a:t>
            </a:r>
            <a:r>
              <a:rPr lang="en-US" altLang="ko-KR" dirty="0"/>
              <a:t>(x, y) = x 		if y==0</a:t>
            </a:r>
          </a:p>
          <a:p>
            <a:pPr marL="0" indent="0" eaLnBrk="1" hangingPunct="1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gcd</a:t>
            </a:r>
            <a:r>
              <a:rPr lang="en-US" altLang="ko-KR" dirty="0"/>
              <a:t>(y, </a:t>
            </a:r>
            <a:r>
              <a:rPr lang="en-US" altLang="ko-KR" dirty="0" err="1"/>
              <a:t>x%y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	else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유클리드 알고리즘 </a:t>
            </a:r>
            <a:r>
              <a:rPr lang="en-US" altLang="ko-KR" dirty="0"/>
              <a:t>(</a:t>
            </a:r>
            <a:r>
              <a:rPr lang="ko-KR" altLang="en-US" dirty="0" err="1"/>
              <a:t>반복문</a:t>
            </a:r>
            <a:r>
              <a:rPr lang="en-US" altLang="ko-KR" dirty="0"/>
              <a:t>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BF2FA-EC9F-4B2F-85A6-E783B9863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700" y="3956959"/>
            <a:ext cx="7604617" cy="20637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① </a:t>
            </a:r>
            <a:r>
              <a:rPr kumimoji="1"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두 수 가운데 큰 수를 </a:t>
            </a:r>
            <a:r>
              <a:rPr kumimoji="1"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x, </a:t>
            </a:r>
            <a:r>
              <a:rPr kumimoji="1"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작은 수를 </a:t>
            </a:r>
            <a:r>
              <a:rPr kumimoji="1"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1"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라 한다</a:t>
            </a:r>
            <a:r>
              <a:rPr kumimoji="1"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② y</a:t>
            </a:r>
            <a:r>
              <a:rPr kumimoji="1"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가 </a:t>
            </a:r>
            <a:r>
              <a:rPr kumimoji="1"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1"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이면 공약수는 </a:t>
            </a:r>
            <a:r>
              <a:rPr kumimoji="1"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1"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와 같다</a:t>
            </a:r>
            <a:r>
              <a:rPr kumimoji="1"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③ r ← x % y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④ x ← y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⑤ y ← r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⑥ </a:t>
            </a:r>
            <a:r>
              <a:rPr kumimoji="1"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단계 ②로 되돌아간다</a:t>
            </a:r>
            <a:r>
              <a:rPr kumimoji="1"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29B35-CA52-49BC-A09E-D307DEBC96EB}"/>
              </a:ext>
            </a:extLst>
          </p:cNvPr>
          <p:cNvSpPr txBox="1"/>
          <p:nvPr/>
        </p:nvSpPr>
        <p:spPr>
          <a:xfrm>
            <a:off x="5506720" y="2110597"/>
            <a:ext cx="1261884" cy="369332"/>
          </a:xfrm>
          <a:prstGeom prst="rect">
            <a:avLst/>
          </a:prstGeom>
          <a:solidFill>
            <a:srgbClr val="CCFFFF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5DCB3-1307-4CFF-96EE-537C22EAD437}"/>
              </a:ext>
            </a:extLst>
          </p:cNvPr>
          <p:cNvSpPr txBox="1"/>
          <p:nvPr/>
        </p:nvSpPr>
        <p:spPr>
          <a:xfrm>
            <a:off x="5506720" y="2537317"/>
            <a:ext cx="1723549" cy="369332"/>
          </a:xfrm>
          <a:prstGeom prst="rect">
            <a:avLst/>
          </a:prstGeom>
          <a:solidFill>
            <a:srgbClr val="CCFFFF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Recursion step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037AA5-5632-4908-82BE-DF30DB25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620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최대 공약수 구하기 </a:t>
            </a:r>
            <a:r>
              <a:rPr lang="en-US" altLang="ko-KR" dirty="0"/>
              <a:t>(Recursion)</a:t>
            </a:r>
            <a:endParaRPr lang="ko-KR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4363D66-FEE6-47BE-AD7D-E7CB1E0953D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2000" dirty="0" err="1"/>
              <a:t>gcd</a:t>
            </a:r>
            <a:r>
              <a:rPr lang="en-US" altLang="ko-KR" sz="2000" dirty="0"/>
              <a:t>(x, y) = x 			if y==0</a:t>
            </a:r>
          </a:p>
          <a:p>
            <a:pPr marL="0" indent="0" eaLnBrk="1" hangingPunct="1">
              <a:buNone/>
            </a:pPr>
            <a:r>
              <a:rPr lang="en-US" altLang="ko-KR" sz="2000" dirty="0"/>
              <a:t>	         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(y, </a:t>
            </a:r>
            <a:r>
              <a:rPr lang="en-US" altLang="ko-KR" sz="2000" dirty="0" err="1"/>
              <a:t>x%y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	else</a:t>
            </a:r>
            <a:endParaRPr lang="ko-KR" alt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38461" y="2414454"/>
            <a:ext cx="7612063" cy="439299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#include &lt;</a:t>
            </a:r>
            <a:r>
              <a:rPr lang="en-US" altLang="ko-KR" sz="1600" kern="0" dirty="0" err="1">
                <a:latin typeface="굴림" panose="020B0600000101010101" pitchFamily="50" charset="-127"/>
                <a:ea typeface="굴림" panose="020B0600000101010101" pitchFamily="50" charset="-127"/>
              </a:rPr>
              <a:t>stdio.h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// x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y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보다 커야 한다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latin typeface="굴림" panose="020B0600000101010101" pitchFamily="50" charset="-127"/>
                <a:ea typeface="굴림" panose="020B0600000101010101" pitchFamily="50" charset="-127"/>
              </a:rPr>
              <a:t>gcd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 x, </a:t>
            </a:r>
            <a:r>
              <a:rPr lang="en-US" altLang="ko-KR" sz="1600" kern="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 y)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        if( y == 0 )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	return x;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        else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	return </a:t>
            </a:r>
            <a:r>
              <a:rPr lang="en-US" altLang="ko-KR" sz="1600" kern="0" dirty="0" err="1">
                <a:latin typeface="굴림" panose="020B0600000101010101" pitchFamily="50" charset="-127"/>
                <a:ea typeface="굴림" panose="020B0600000101010101" pitchFamily="50" charset="-127"/>
              </a:rPr>
              <a:t>gcd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(y, x % y);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int main(void)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a, b;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두개의 정수를 </a:t>
            </a:r>
            <a:r>
              <a:rPr kumimoji="1" lang="ko-KR" altLang="en-US" sz="1600" dirty="0" err="1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1" lang="ko-KR" altLang="en-US" sz="1600" dirty="0" err="1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큰수</a:t>
            </a:r>
            <a:r>
              <a:rPr kumimoji="1" lang="en-US" altLang="ko-KR" sz="160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1" lang="ko-KR" altLang="en-US" sz="1600" dirty="0" err="1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작은수</a:t>
            </a:r>
            <a:r>
              <a:rPr kumimoji="1" lang="en-US" altLang="ko-KR" sz="160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): "</a:t>
            </a: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"%d %d"</a:t>
            </a: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&amp;a, &amp;b); 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600" kern="0" dirty="0" err="1"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("%d\n", </a:t>
            </a:r>
            <a:r>
              <a:rPr lang="en-US" altLang="ko-KR" sz="1600" kern="0" dirty="0" err="1">
                <a:latin typeface="굴림" panose="020B0600000101010101" pitchFamily="50" charset="-127"/>
                <a:ea typeface="굴림" panose="020B0600000101010101" pitchFamily="50" charset="-127"/>
              </a:rPr>
              <a:t>gcd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(a, b));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        return</a:t>
            </a:r>
            <a:r>
              <a:rPr lang="ko-KR" altLang="en-US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0;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448C5-948D-414B-8E66-3BFED72EA721}"/>
              </a:ext>
            </a:extLst>
          </p:cNvPr>
          <p:cNvSpPr txBox="1"/>
          <p:nvPr/>
        </p:nvSpPr>
        <p:spPr>
          <a:xfrm>
            <a:off x="5679440" y="1602597"/>
            <a:ext cx="1261884" cy="369332"/>
          </a:xfrm>
          <a:prstGeom prst="rect">
            <a:avLst/>
          </a:prstGeom>
          <a:solidFill>
            <a:srgbClr val="CCFFFF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0DE0E-E3F2-4731-98D2-4A908AD5F4C1}"/>
              </a:ext>
            </a:extLst>
          </p:cNvPr>
          <p:cNvSpPr txBox="1"/>
          <p:nvPr/>
        </p:nvSpPr>
        <p:spPr>
          <a:xfrm>
            <a:off x="5679440" y="2029317"/>
            <a:ext cx="1723549" cy="369332"/>
          </a:xfrm>
          <a:prstGeom prst="rect">
            <a:avLst/>
          </a:prstGeom>
          <a:solidFill>
            <a:srgbClr val="CCFFFF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Recursion step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1AE25B-CBFB-48F4-A5D4-3CC57A99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9725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7C2C8-F324-46D6-B96D-D48D99A3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최대 공약수 구하기 </a:t>
            </a:r>
            <a:r>
              <a:rPr lang="en-US" altLang="ko-KR" dirty="0"/>
              <a:t>(</a:t>
            </a:r>
            <a:r>
              <a:rPr lang="ko-KR" altLang="en-US" dirty="0" err="1"/>
              <a:t>반복문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DE396A9-7CF7-4553-A4D3-0DCBC6618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97" y="1358576"/>
            <a:ext cx="7521575" cy="54911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while </a:t>
            </a:r>
            <a:r>
              <a:rPr kumimoji="1" lang="ko-KR" altLang="en-US" sz="1600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문을 이용한 최대 공약수 구하기 프로그램 </a:t>
            </a:r>
            <a:endParaRPr kumimoji="1" lang="ko-KR" altLang="en-US" sz="1600" dirty="0">
              <a:solidFill>
                <a:srgbClr val="0000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x, y, r;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kumimoji="1" lang="ko-KR" altLang="en-US" sz="1600" dirty="0" err="1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두개의</a:t>
            </a:r>
            <a:r>
              <a:rPr kumimoji="1" lang="ko-KR" altLang="en-US" sz="160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정수를 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1" lang="ko-KR" altLang="en-US" sz="1600" dirty="0" err="1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큰수</a:t>
            </a:r>
            <a:r>
              <a:rPr kumimoji="1" lang="en-US" altLang="ko-KR" sz="160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1" lang="ko-KR" altLang="en-US" sz="1600" dirty="0" err="1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작은수</a:t>
            </a:r>
            <a:r>
              <a:rPr kumimoji="1" lang="en-US" altLang="ko-KR" sz="160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): "</a:t>
            </a: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"%d %d"</a:t>
            </a: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&amp;x, &amp;y);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(y != 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        r = x % y;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        x = y;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        y = r;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최대 공약수는 </a:t>
            </a:r>
            <a:r>
              <a:rPr kumimoji="1" lang="en-US" altLang="ko-KR" sz="160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%d</a:t>
            </a:r>
            <a:r>
              <a:rPr kumimoji="1" lang="ko-KR" altLang="en-US" sz="160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입니다</a:t>
            </a:r>
            <a:r>
              <a:rPr kumimoji="1" lang="en-US" altLang="ko-KR" sz="1600" dirty="0">
                <a:solidFill>
                  <a:srgbClr val="8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x);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00F9A5-4DDE-45F4-AD6D-F52AC0C8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9901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하노이 탑 문제</a:t>
            </a:r>
            <a:endParaRPr lang="en-US" altLang="ko-KR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Trebuchet MS" pitchFamily="34" charset="0"/>
              </a:rPr>
              <a:t>막대 </a:t>
            </a:r>
            <a:r>
              <a:rPr lang="en-US" altLang="ko-KR" dirty="0">
                <a:latin typeface="Trebuchet MS" pitchFamily="34" charset="0"/>
              </a:rPr>
              <a:t>A</a:t>
            </a:r>
            <a:r>
              <a:rPr lang="ko-KR" altLang="en-US" dirty="0">
                <a:latin typeface="Trebuchet MS" pitchFamily="34" charset="0"/>
              </a:rPr>
              <a:t>에 쌓여있는 원판 </a:t>
            </a:r>
            <a:r>
              <a:rPr lang="en-US" altLang="ko-KR" dirty="0">
                <a:latin typeface="Trebuchet MS" pitchFamily="34" charset="0"/>
              </a:rPr>
              <a:t>3</a:t>
            </a:r>
            <a:r>
              <a:rPr lang="ko-KR" altLang="en-US" dirty="0">
                <a:latin typeface="Trebuchet MS" pitchFamily="34" charset="0"/>
              </a:rPr>
              <a:t>개를 막대 </a:t>
            </a:r>
            <a:r>
              <a:rPr lang="en-US" altLang="ko-KR" dirty="0">
                <a:latin typeface="Trebuchet MS" pitchFamily="34" charset="0"/>
              </a:rPr>
              <a:t>C</a:t>
            </a:r>
            <a:r>
              <a:rPr lang="ko-KR" altLang="en-US" dirty="0">
                <a:latin typeface="Trebuchet MS" pitchFamily="34" charset="0"/>
              </a:rPr>
              <a:t>로 옮기기</a:t>
            </a:r>
            <a:r>
              <a:rPr lang="en-US" altLang="ko-KR" dirty="0">
                <a:latin typeface="Trebuchet MS" pitchFamily="34" charset="0"/>
              </a:rPr>
              <a:t>. </a:t>
            </a:r>
          </a:p>
          <a:p>
            <a:pPr lvl="1"/>
            <a:r>
              <a:rPr lang="ko-KR" altLang="en-US" dirty="0">
                <a:latin typeface="Trebuchet MS" pitchFamily="34" charset="0"/>
              </a:rPr>
              <a:t>한 번에 하나의 원판만 이동할 수 있다 </a:t>
            </a:r>
          </a:p>
          <a:p>
            <a:pPr lvl="1"/>
            <a:r>
              <a:rPr lang="ko-KR" altLang="en-US" dirty="0">
                <a:latin typeface="Trebuchet MS" pitchFamily="34" charset="0"/>
              </a:rPr>
              <a:t>맨 위에 있는 원판만 이동할 수 있다 </a:t>
            </a:r>
          </a:p>
          <a:p>
            <a:pPr lvl="1"/>
            <a:r>
              <a:rPr lang="ko-KR" altLang="en-US" dirty="0">
                <a:latin typeface="Trebuchet MS" pitchFamily="34" charset="0"/>
              </a:rPr>
              <a:t>크기가 작은 원판 위에 큰 원판이 쌓일 수 없다</a:t>
            </a:r>
            <a:r>
              <a:rPr lang="en-US" altLang="ko-KR" dirty="0">
                <a:latin typeface="Trebuchet MS" pitchFamily="34" charset="0"/>
              </a:rPr>
              <a:t>. </a:t>
            </a:r>
          </a:p>
          <a:p>
            <a:pPr lvl="1"/>
            <a:r>
              <a:rPr lang="ko-KR" altLang="en-US" dirty="0">
                <a:latin typeface="Trebuchet MS" pitchFamily="34" charset="0"/>
              </a:rPr>
              <a:t>중간의 막대를 임시적으로 이용할 수 있으나 앞의 조건들을 지켜야 한다</a:t>
            </a:r>
            <a:r>
              <a:rPr lang="en-US" altLang="ko-KR" dirty="0">
                <a:latin typeface="Trebuchet MS" pitchFamily="34" charset="0"/>
              </a:rPr>
              <a:t>. </a:t>
            </a:r>
          </a:p>
        </p:txBody>
      </p:sp>
      <p:grpSp>
        <p:nvGrpSpPr>
          <p:cNvPr id="726020" name="Group 4"/>
          <p:cNvGrpSpPr>
            <a:grpSpLocks/>
          </p:cNvGrpSpPr>
          <p:nvPr/>
        </p:nvGrpSpPr>
        <p:grpSpPr bwMode="auto">
          <a:xfrm>
            <a:off x="2276475" y="4508500"/>
            <a:ext cx="4186238" cy="1420813"/>
            <a:chOff x="2460" y="2273"/>
            <a:chExt cx="2058" cy="485"/>
          </a:xfrm>
        </p:grpSpPr>
        <p:grpSp>
          <p:nvGrpSpPr>
            <p:cNvPr id="726021" name="Group 5"/>
            <p:cNvGrpSpPr>
              <a:grpSpLocks/>
            </p:cNvGrpSpPr>
            <p:nvPr/>
          </p:nvGrpSpPr>
          <p:grpSpPr bwMode="auto">
            <a:xfrm>
              <a:off x="2460" y="2273"/>
              <a:ext cx="595" cy="309"/>
              <a:chOff x="657" y="1480"/>
              <a:chExt cx="1180" cy="1043"/>
            </a:xfrm>
          </p:grpSpPr>
          <p:sp>
            <p:nvSpPr>
              <p:cNvPr id="726022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6023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6024" name="Group 8"/>
            <p:cNvGrpSpPr>
              <a:grpSpLocks/>
            </p:cNvGrpSpPr>
            <p:nvPr/>
          </p:nvGrpSpPr>
          <p:grpSpPr bwMode="auto">
            <a:xfrm>
              <a:off x="3192" y="2273"/>
              <a:ext cx="595" cy="309"/>
              <a:chOff x="657" y="1480"/>
              <a:chExt cx="1180" cy="1043"/>
            </a:xfrm>
          </p:grpSpPr>
          <p:sp>
            <p:nvSpPr>
              <p:cNvPr id="726025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6026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6027" name="Group 11"/>
            <p:cNvGrpSpPr>
              <a:grpSpLocks/>
            </p:cNvGrpSpPr>
            <p:nvPr/>
          </p:nvGrpSpPr>
          <p:grpSpPr bwMode="auto">
            <a:xfrm>
              <a:off x="3923" y="2273"/>
              <a:ext cx="595" cy="309"/>
              <a:chOff x="657" y="1480"/>
              <a:chExt cx="1180" cy="1043"/>
            </a:xfrm>
          </p:grpSpPr>
          <p:sp>
            <p:nvSpPr>
              <p:cNvPr id="726028" name="Rectangle 1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6029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6030" name="AutoShape 14"/>
            <p:cNvSpPr>
              <a:spLocks noChangeArrowheads="1"/>
            </p:cNvSpPr>
            <p:nvPr/>
          </p:nvSpPr>
          <p:spPr bwMode="auto">
            <a:xfrm>
              <a:off x="2573" y="2475"/>
              <a:ext cx="368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1" name="AutoShape 15"/>
            <p:cNvSpPr>
              <a:spLocks noChangeArrowheads="1"/>
            </p:cNvSpPr>
            <p:nvPr/>
          </p:nvSpPr>
          <p:spPr bwMode="auto">
            <a:xfrm>
              <a:off x="2529" y="2515"/>
              <a:ext cx="461" cy="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2" name="AutoShape 16"/>
            <p:cNvSpPr>
              <a:spLocks noChangeArrowheads="1"/>
            </p:cNvSpPr>
            <p:nvPr/>
          </p:nvSpPr>
          <p:spPr bwMode="auto">
            <a:xfrm>
              <a:off x="2607" y="2435"/>
              <a:ext cx="297" cy="4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3" name="Text Box 17"/>
            <p:cNvSpPr txBox="1">
              <a:spLocks noChangeArrowheads="1"/>
            </p:cNvSpPr>
            <p:nvPr/>
          </p:nvSpPr>
          <p:spPr bwMode="auto">
            <a:xfrm>
              <a:off x="2712" y="2622"/>
              <a:ext cx="17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6034" name="Text Box 18"/>
            <p:cNvSpPr txBox="1">
              <a:spLocks noChangeArrowheads="1"/>
            </p:cNvSpPr>
            <p:nvPr/>
          </p:nvSpPr>
          <p:spPr bwMode="auto">
            <a:xfrm>
              <a:off x="3443" y="2622"/>
              <a:ext cx="169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6035" name="Text Box 19"/>
            <p:cNvSpPr txBox="1">
              <a:spLocks noChangeArrowheads="1"/>
            </p:cNvSpPr>
            <p:nvPr/>
          </p:nvSpPr>
          <p:spPr bwMode="auto">
            <a:xfrm>
              <a:off x="4176" y="2621"/>
              <a:ext cx="174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6036" name="AutoShape 20"/>
            <p:cNvSpPr>
              <a:spLocks noChangeArrowheads="1"/>
            </p:cNvSpPr>
            <p:nvPr/>
          </p:nvSpPr>
          <p:spPr bwMode="auto">
            <a:xfrm>
              <a:off x="3305" y="2475"/>
              <a:ext cx="367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7" name="AutoShape 21"/>
            <p:cNvSpPr>
              <a:spLocks noChangeArrowheads="1"/>
            </p:cNvSpPr>
            <p:nvPr/>
          </p:nvSpPr>
          <p:spPr bwMode="auto">
            <a:xfrm>
              <a:off x="3260" y="2515"/>
              <a:ext cx="462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8" name="AutoShape 22"/>
            <p:cNvSpPr>
              <a:spLocks noChangeArrowheads="1"/>
            </p:cNvSpPr>
            <p:nvPr/>
          </p:nvSpPr>
          <p:spPr bwMode="auto">
            <a:xfrm>
              <a:off x="3339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39" name="AutoShape 23"/>
            <p:cNvSpPr>
              <a:spLocks noChangeArrowheads="1"/>
            </p:cNvSpPr>
            <p:nvPr/>
          </p:nvSpPr>
          <p:spPr bwMode="auto">
            <a:xfrm>
              <a:off x="4036" y="2475"/>
              <a:ext cx="368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40" name="AutoShape 24"/>
            <p:cNvSpPr>
              <a:spLocks noChangeArrowheads="1"/>
            </p:cNvSpPr>
            <p:nvPr/>
          </p:nvSpPr>
          <p:spPr bwMode="auto">
            <a:xfrm>
              <a:off x="3992" y="2515"/>
              <a:ext cx="461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6041" name="AutoShape 25"/>
            <p:cNvSpPr>
              <a:spLocks noChangeArrowheads="1"/>
            </p:cNvSpPr>
            <p:nvPr/>
          </p:nvSpPr>
          <p:spPr bwMode="auto">
            <a:xfrm>
              <a:off x="4070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814967-0795-465F-800B-F8FAB19E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43</a:t>
            </a:fld>
            <a:endParaRPr lang="en-US" altLang="ko-K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091" name="Group 3"/>
          <p:cNvGrpSpPr>
            <a:grpSpLocks/>
          </p:cNvGrpSpPr>
          <p:nvPr/>
        </p:nvGrpSpPr>
        <p:grpSpPr bwMode="auto">
          <a:xfrm>
            <a:off x="979024" y="1778975"/>
            <a:ext cx="854123" cy="647992"/>
            <a:chOff x="657" y="1480"/>
            <a:chExt cx="1180" cy="1043"/>
          </a:xfrm>
        </p:grpSpPr>
        <p:sp>
          <p:nvSpPr>
            <p:cNvPr id="729092" name="Rectangle 4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093" name="Rectangle 5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094" name="Group 6"/>
          <p:cNvGrpSpPr>
            <a:grpSpLocks/>
          </p:cNvGrpSpPr>
          <p:nvPr/>
        </p:nvGrpSpPr>
        <p:grpSpPr bwMode="auto">
          <a:xfrm>
            <a:off x="2029595" y="1778975"/>
            <a:ext cx="854123" cy="647992"/>
            <a:chOff x="657" y="1480"/>
            <a:chExt cx="1180" cy="1043"/>
          </a:xfrm>
        </p:grpSpPr>
        <p:sp>
          <p:nvSpPr>
            <p:cNvPr id="729095" name="Rectangle 7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096" name="Rectangle 8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097" name="Group 9"/>
          <p:cNvGrpSpPr>
            <a:grpSpLocks/>
          </p:cNvGrpSpPr>
          <p:nvPr/>
        </p:nvGrpSpPr>
        <p:grpSpPr bwMode="auto">
          <a:xfrm>
            <a:off x="3079099" y="1778975"/>
            <a:ext cx="854123" cy="647992"/>
            <a:chOff x="657" y="1480"/>
            <a:chExt cx="1180" cy="1043"/>
          </a:xfrm>
        </p:grpSpPr>
        <p:sp>
          <p:nvSpPr>
            <p:cNvPr id="729098" name="Rectangle 10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099" name="Rectangle 11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29100" name="AutoShape 12"/>
          <p:cNvSpPr>
            <a:spLocks noChangeArrowheads="1"/>
          </p:cNvSpPr>
          <p:nvPr/>
        </p:nvSpPr>
        <p:spPr bwMode="auto">
          <a:xfrm>
            <a:off x="1141307" y="2201535"/>
            <a:ext cx="527421" cy="869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01" name="AutoShape 13"/>
          <p:cNvSpPr>
            <a:spLocks noChangeArrowheads="1"/>
          </p:cNvSpPr>
          <p:nvPr/>
        </p:nvSpPr>
        <p:spPr bwMode="auto">
          <a:xfrm>
            <a:off x="1077248" y="2286451"/>
            <a:ext cx="661945" cy="8896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02" name="AutoShape 14"/>
          <p:cNvSpPr>
            <a:spLocks noChangeArrowheads="1"/>
          </p:cNvSpPr>
          <p:nvPr/>
        </p:nvSpPr>
        <p:spPr bwMode="auto">
          <a:xfrm>
            <a:off x="1190419" y="2117629"/>
            <a:ext cx="425994" cy="839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03" name="Text Box 15"/>
          <p:cNvSpPr txBox="1">
            <a:spLocks noChangeArrowheads="1"/>
          </p:cNvSpPr>
          <p:nvPr/>
        </p:nvSpPr>
        <p:spPr bwMode="auto">
          <a:xfrm>
            <a:off x="1339891" y="2449207"/>
            <a:ext cx="363002" cy="3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729104" name="Text Box 16"/>
          <p:cNvSpPr txBox="1">
            <a:spLocks noChangeArrowheads="1"/>
          </p:cNvSpPr>
          <p:nvPr/>
        </p:nvSpPr>
        <p:spPr bwMode="auto">
          <a:xfrm>
            <a:off x="2390462" y="2446174"/>
            <a:ext cx="342717" cy="3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729105" name="Text Box 17"/>
          <p:cNvSpPr txBox="1">
            <a:spLocks noChangeArrowheads="1"/>
          </p:cNvSpPr>
          <p:nvPr/>
        </p:nvSpPr>
        <p:spPr bwMode="auto">
          <a:xfrm>
            <a:off x="3439966" y="2442131"/>
            <a:ext cx="354461" cy="3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729106" name="AutoShape 18"/>
          <p:cNvSpPr>
            <a:spLocks noChangeArrowheads="1"/>
          </p:cNvSpPr>
          <p:nvPr/>
        </p:nvSpPr>
        <p:spPr bwMode="auto">
          <a:xfrm>
            <a:off x="2191878" y="2201535"/>
            <a:ext cx="527421" cy="8693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07" name="AutoShape 19"/>
          <p:cNvSpPr>
            <a:spLocks noChangeArrowheads="1"/>
          </p:cNvSpPr>
          <p:nvPr/>
        </p:nvSpPr>
        <p:spPr bwMode="auto">
          <a:xfrm>
            <a:off x="2127819" y="2286451"/>
            <a:ext cx="661945" cy="8896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08" name="AutoShape 20"/>
          <p:cNvSpPr>
            <a:spLocks noChangeArrowheads="1"/>
          </p:cNvSpPr>
          <p:nvPr/>
        </p:nvSpPr>
        <p:spPr bwMode="auto">
          <a:xfrm>
            <a:off x="2240990" y="2117629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09" name="AutoShape 21"/>
          <p:cNvSpPr>
            <a:spLocks noChangeArrowheads="1"/>
          </p:cNvSpPr>
          <p:nvPr/>
        </p:nvSpPr>
        <p:spPr bwMode="auto">
          <a:xfrm>
            <a:off x="3241382" y="2201535"/>
            <a:ext cx="527421" cy="8693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10" name="AutoShape 22"/>
          <p:cNvSpPr>
            <a:spLocks noChangeArrowheads="1"/>
          </p:cNvSpPr>
          <p:nvPr/>
        </p:nvSpPr>
        <p:spPr bwMode="auto">
          <a:xfrm>
            <a:off x="3177323" y="2286451"/>
            <a:ext cx="663013" cy="8896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11" name="AutoShape 23"/>
          <p:cNvSpPr>
            <a:spLocks noChangeArrowheads="1"/>
          </p:cNvSpPr>
          <p:nvPr/>
        </p:nvSpPr>
        <p:spPr bwMode="auto">
          <a:xfrm>
            <a:off x="3290494" y="2117629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pSp>
        <p:nvGrpSpPr>
          <p:cNvPr id="729112" name="Group 24"/>
          <p:cNvGrpSpPr>
            <a:grpSpLocks/>
          </p:cNvGrpSpPr>
          <p:nvPr/>
        </p:nvGrpSpPr>
        <p:grpSpPr bwMode="auto">
          <a:xfrm>
            <a:off x="987565" y="2690814"/>
            <a:ext cx="854123" cy="647992"/>
            <a:chOff x="657" y="1480"/>
            <a:chExt cx="1180" cy="1043"/>
          </a:xfrm>
        </p:grpSpPr>
        <p:sp>
          <p:nvSpPr>
            <p:cNvPr id="729113" name="Rectangle 25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14" name="Rectangle 26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115" name="Group 27"/>
          <p:cNvGrpSpPr>
            <a:grpSpLocks/>
          </p:cNvGrpSpPr>
          <p:nvPr/>
        </p:nvGrpSpPr>
        <p:grpSpPr bwMode="auto">
          <a:xfrm>
            <a:off x="2038136" y="2690814"/>
            <a:ext cx="854123" cy="647992"/>
            <a:chOff x="657" y="1480"/>
            <a:chExt cx="1180" cy="1043"/>
          </a:xfrm>
        </p:grpSpPr>
        <p:sp>
          <p:nvSpPr>
            <p:cNvPr id="729116" name="Rectangle 28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17" name="Rectangle 29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118" name="Group 30"/>
          <p:cNvGrpSpPr>
            <a:grpSpLocks/>
          </p:cNvGrpSpPr>
          <p:nvPr/>
        </p:nvGrpSpPr>
        <p:grpSpPr bwMode="auto">
          <a:xfrm>
            <a:off x="3087640" y="2690814"/>
            <a:ext cx="854123" cy="647992"/>
            <a:chOff x="657" y="1480"/>
            <a:chExt cx="1180" cy="1043"/>
          </a:xfrm>
        </p:grpSpPr>
        <p:sp>
          <p:nvSpPr>
            <p:cNvPr id="729119" name="Rectangle 31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20" name="Rectangle 32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29121" name="AutoShape 33"/>
          <p:cNvSpPr>
            <a:spLocks noChangeArrowheads="1"/>
          </p:cNvSpPr>
          <p:nvPr/>
        </p:nvSpPr>
        <p:spPr bwMode="auto">
          <a:xfrm>
            <a:off x="1149848" y="3113374"/>
            <a:ext cx="527421" cy="869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22" name="AutoShape 34"/>
          <p:cNvSpPr>
            <a:spLocks noChangeArrowheads="1"/>
          </p:cNvSpPr>
          <p:nvPr/>
        </p:nvSpPr>
        <p:spPr bwMode="auto">
          <a:xfrm>
            <a:off x="1085789" y="3198290"/>
            <a:ext cx="661945" cy="8896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23" name="AutoShape 35"/>
          <p:cNvSpPr>
            <a:spLocks noChangeArrowheads="1"/>
          </p:cNvSpPr>
          <p:nvPr/>
        </p:nvSpPr>
        <p:spPr bwMode="auto">
          <a:xfrm>
            <a:off x="3303306" y="3200312"/>
            <a:ext cx="425994" cy="839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24" name="Text Box 36"/>
          <p:cNvSpPr txBox="1">
            <a:spLocks noChangeArrowheads="1"/>
          </p:cNvSpPr>
          <p:nvPr/>
        </p:nvSpPr>
        <p:spPr bwMode="auto">
          <a:xfrm>
            <a:off x="1347364" y="3360035"/>
            <a:ext cx="364070" cy="3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729125" name="Text Box 37"/>
          <p:cNvSpPr txBox="1">
            <a:spLocks noChangeArrowheads="1"/>
          </p:cNvSpPr>
          <p:nvPr/>
        </p:nvSpPr>
        <p:spPr bwMode="auto">
          <a:xfrm>
            <a:off x="2399003" y="3359024"/>
            <a:ext cx="342717" cy="3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729126" name="Text Box 38"/>
          <p:cNvSpPr txBox="1">
            <a:spLocks noChangeArrowheads="1"/>
          </p:cNvSpPr>
          <p:nvPr/>
        </p:nvSpPr>
        <p:spPr bwMode="auto">
          <a:xfrm>
            <a:off x="3448507" y="3354981"/>
            <a:ext cx="353393" cy="3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729127" name="AutoShape 39"/>
          <p:cNvSpPr>
            <a:spLocks noChangeArrowheads="1"/>
          </p:cNvSpPr>
          <p:nvPr/>
        </p:nvSpPr>
        <p:spPr bwMode="auto">
          <a:xfrm>
            <a:off x="2200420" y="3113374"/>
            <a:ext cx="527421" cy="8693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28" name="AutoShape 40"/>
          <p:cNvSpPr>
            <a:spLocks noChangeArrowheads="1"/>
          </p:cNvSpPr>
          <p:nvPr/>
        </p:nvSpPr>
        <p:spPr bwMode="auto">
          <a:xfrm>
            <a:off x="2136360" y="3198290"/>
            <a:ext cx="661945" cy="8896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29" name="AutoShape 41"/>
          <p:cNvSpPr>
            <a:spLocks noChangeArrowheads="1"/>
          </p:cNvSpPr>
          <p:nvPr/>
        </p:nvSpPr>
        <p:spPr bwMode="auto">
          <a:xfrm>
            <a:off x="2249532" y="3029468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30" name="AutoShape 42"/>
          <p:cNvSpPr>
            <a:spLocks noChangeArrowheads="1"/>
          </p:cNvSpPr>
          <p:nvPr/>
        </p:nvSpPr>
        <p:spPr bwMode="auto">
          <a:xfrm>
            <a:off x="3249923" y="3113374"/>
            <a:ext cx="527421" cy="8693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31" name="AutoShape 43"/>
          <p:cNvSpPr>
            <a:spLocks noChangeArrowheads="1"/>
          </p:cNvSpPr>
          <p:nvPr/>
        </p:nvSpPr>
        <p:spPr bwMode="auto">
          <a:xfrm>
            <a:off x="3185864" y="3198290"/>
            <a:ext cx="663013" cy="8896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32" name="AutoShape 44"/>
          <p:cNvSpPr>
            <a:spLocks noChangeArrowheads="1"/>
          </p:cNvSpPr>
          <p:nvPr/>
        </p:nvSpPr>
        <p:spPr bwMode="auto">
          <a:xfrm>
            <a:off x="3299035" y="3029468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pSp>
        <p:nvGrpSpPr>
          <p:cNvPr id="729133" name="Group 45"/>
          <p:cNvGrpSpPr>
            <a:grpSpLocks/>
          </p:cNvGrpSpPr>
          <p:nvPr/>
        </p:nvGrpSpPr>
        <p:grpSpPr bwMode="auto">
          <a:xfrm>
            <a:off x="971550" y="3607708"/>
            <a:ext cx="854123" cy="647992"/>
            <a:chOff x="657" y="1480"/>
            <a:chExt cx="1180" cy="1043"/>
          </a:xfrm>
        </p:grpSpPr>
        <p:sp>
          <p:nvSpPr>
            <p:cNvPr id="729134" name="Rectangle 46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35" name="Rectangle 47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136" name="Group 48"/>
          <p:cNvGrpSpPr>
            <a:grpSpLocks/>
          </p:cNvGrpSpPr>
          <p:nvPr/>
        </p:nvGrpSpPr>
        <p:grpSpPr bwMode="auto">
          <a:xfrm>
            <a:off x="2022121" y="3607708"/>
            <a:ext cx="854123" cy="647992"/>
            <a:chOff x="657" y="1480"/>
            <a:chExt cx="1180" cy="1043"/>
          </a:xfrm>
        </p:grpSpPr>
        <p:sp>
          <p:nvSpPr>
            <p:cNvPr id="729137" name="Rectangle 49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38" name="Rectangle 50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139" name="Group 51"/>
          <p:cNvGrpSpPr>
            <a:grpSpLocks/>
          </p:cNvGrpSpPr>
          <p:nvPr/>
        </p:nvGrpSpPr>
        <p:grpSpPr bwMode="auto">
          <a:xfrm>
            <a:off x="3071625" y="3607708"/>
            <a:ext cx="854123" cy="647992"/>
            <a:chOff x="657" y="1480"/>
            <a:chExt cx="1180" cy="1043"/>
          </a:xfrm>
        </p:grpSpPr>
        <p:sp>
          <p:nvSpPr>
            <p:cNvPr id="729140" name="Rectangle 52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41" name="Rectangle 53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29142" name="AutoShape 54"/>
          <p:cNvSpPr>
            <a:spLocks noChangeArrowheads="1"/>
          </p:cNvSpPr>
          <p:nvPr/>
        </p:nvSpPr>
        <p:spPr bwMode="auto">
          <a:xfrm>
            <a:off x="2169458" y="4117205"/>
            <a:ext cx="527421" cy="869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43" name="AutoShape 55"/>
          <p:cNvSpPr>
            <a:spLocks noChangeArrowheads="1"/>
          </p:cNvSpPr>
          <p:nvPr/>
        </p:nvSpPr>
        <p:spPr bwMode="auto">
          <a:xfrm>
            <a:off x="1075112" y="4117205"/>
            <a:ext cx="661945" cy="8896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44" name="AutoShape 56"/>
          <p:cNvSpPr>
            <a:spLocks noChangeArrowheads="1"/>
          </p:cNvSpPr>
          <p:nvPr/>
        </p:nvSpPr>
        <p:spPr bwMode="auto">
          <a:xfrm>
            <a:off x="3287291" y="4117205"/>
            <a:ext cx="425994" cy="839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45" name="Text Box 57"/>
          <p:cNvSpPr txBox="1">
            <a:spLocks noChangeArrowheads="1"/>
          </p:cNvSpPr>
          <p:nvPr/>
        </p:nvSpPr>
        <p:spPr bwMode="auto">
          <a:xfrm>
            <a:off x="1332417" y="4277940"/>
            <a:ext cx="363002" cy="3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729146" name="Text Box 58"/>
          <p:cNvSpPr txBox="1">
            <a:spLocks noChangeArrowheads="1"/>
          </p:cNvSpPr>
          <p:nvPr/>
        </p:nvSpPr>
        <p:spPr bwMode="auto">
          <a:xfrm>
            <a:off x="2382988" y="4275918"/>
            <a:ext cx="342717" cy="3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729147" name="Text Box 59"/>
          <p:cNvSpPr txBox="1">
            <a:spLocks noChangeArrowheads="1"/>
          </p:cNvSpPr>
          <p:nvPr/>
        </p:nvSpPr>
        <p:spPr bwMode="auto">
          <a:xfrm>
            <a:off x="3432492" y="4270863"/>
            <a:ext cx="353393" cy="3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729148" name="AutoShape 60"/>
          <p:cNvSpPr>
            <a:spLocks noChangeArrowheads="1"/>
          </p:cNvSpPr>
          <p:nvPr/>
        </p:nvSpPr>
        <p:spPr bwMode="auto">
          <a:xfrm>
            <a:off x="2184405" y="4030267"/>
            <a:ext cx="527421" cy="8693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49" name="AutoShape 61"/>
          <p:cNvSpPr>
            <a:spLocks noChangeArrowheads="1"/>
          </p:cNvSpPr>
          <p:nvPr/>
        </p:nvSpPr>
        <p:spPr bwMode="auto">
          <a:xfrm>
            <a:off x="2120346" y="4115183"/>
            <a:ext cx="661945" cy="8896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50" name="AutoShape 62"/>
          <p:cNvSpPr>
            <a:spLocks noChangeArrowheads="1"/>
          </p:cNvSpPr>
          <p:nvPr/>
        </p:nvSpPr>
        <p:spPr bwMode="auto">
          <a:xfrm>
            <a:off x="2233517" y="3946362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51" name="AutoShape 63"/>
          <p:cNvSpPr>
            <a:spLocks noChangeArrowheads="1"/>
          </p:cNvSpPr>
          <p:nvPr/>
        </p:nvSpPr>
        <p:spPr bwMode="auto">
          <a:xfrm>
            <a:off x="3233909" y="4030267"/>
            <a:ext cx="527421" cy="8693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52" name="AutoShape 64"/>
          <p:cNvSpPr>
            <a:spLocks noChangeArrowheads="1"/>
          </p:cNvSpPr>
          <p:nvPr/>
        </p:nvSpPr>
        <p:spPr bwMode="auto">
          <a:xfrm>
            <a:off x="3169849" y="4115183"/>
            <a:ext cx="663013" cy="8896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53" name="AutoShape 65"/>
          <p:cNvSpPr>
            <a:spLocks noChangeArrowheads="1"/>
          </p:cNvSpPr>
          <p:nvPr/>
        </p:nvSpPr>
        <p:spPr bwMode="auto">
          <a:xfrm>
            <a:off x="3283021" y="3946362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pSp>
        <p:nvGrpSpPr>
          <p:cNvPr id="729154" name="Group 66"/>
          <p:cNvGrpSpPr>
            <a:grpSpLocks/>
          </p:cNvGrpSpPr>
          <p:nvPr/>
        </p:nvGrpSpPr>
        <p:grpSpPr bwMode="auto">
          <a:xfrm>
            <a:off x="971550" y="4571103"/>
            <a:ext cx="854123" cy="647992"/>
            <a:chOff x="657" y="1480"/>
            <a:chExt cx="1180" cy="1043"/>
          </a:xfrm>
        </p:grpSpPr>
        <p:sp>
          <p:nvSpPr>
            <p:cNvPr id="729155" name="Rectangle 67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56" name="Rectangle 68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157" name="Group 69"/>
          <p:cNvGrpSpPr>
            <a:grpSpLocks/>
          </p:cNvGrpSpPr>
          <p:nvPr/>
        </p:nvGrpSpPr>
        <p:grpSpPr bwMode="auto">
          <a:xfrm>
            <a:off x="2022121" y="4571103"/>
            <a:ext cx="854123" cy="647992"/>
            <a:chOff x="657" y="1480"/>
            <a:chExt cx="1180" cy="1043"/>
          </a:xfrm>
        </p:grpSpPr>
        <p:sp>
          <p:nvSpPr>
            <p:cNvPr id="729158" name="Rectangle 70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59" name="Rectangle 71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29160" name="Group 72"/>
          <p:cNvGrpSpPr>
            <a:grpSpLocks/>
          </p:cNvGrpSpPr>
          <p:nvPr/>
        </p:nvGrpSpPr>
        <p:grpSpPr bwMode="auto">
          <a:xfrm>
            <a:off x="3071625" y="4571103"/>
            <a:ext cx="854123" cy="647992"/>
            <a:chOff x="657" y="1480"/>
            <a:chExt cx="1180" cy="1043"/>
          </a:xfrm>
        </p:grpSpPr>
        <p:sp>
          <p:nvSpPr>
            <p:cNvPr id="729161" name="Rectangle 73"/>
            <p:cNvSpPr>
              <a:spLocks noChangeArrowheads="1"/>
            </p:cNvSpPr>
            <p:nvPr/>
          </p:nvSpPr>
          <p:spPr bwMode="auto">
            <a:xfrm>
              <a:off x="657" y="2432"/>
              <a:ext cx="118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62" name="Rectangle 74"/>
            <p:cNvSpPr>
              <a:spLocks noChangeArrowheads="1"/>
            </p:cNvSpPr>
            <p:nvPr/>
          </p:nvSpPr>
          <p:spPr bwMode="auto">
            <a:xfrm>
              <a:off x="1220" y="1480"/>
              <a:ext cx="45" cy="9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29163" name="AutoShape 75"/>
          <p:cNvSpPr>
            <a:spLocks noChangeArrowheads="1"/>
          </p:cNvSpPr>
          <p:nvPr/>
        </p:nvSpPr>
        <p:spPr bwMode="auto">
          <a:xfrm>
            <a:off x="2188675" y="5080601"/>
            <a:ext cx="527421" cy="869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64" name="AutoShape 76"/>
          <p:cNvSpPr>
            <a:spLocks noChangeArrowheads="1"/>
          </p:cNvSpPr>
          <p:nvPr/>
        </p:nvSpPr>
        <p:spPr bwMode="auto">
          <a:xfrm>
            <a:off x="1075112" y="5080601"/>
            <a:ext cx="661945" cy="8896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65" name="AutoShape 77"/>
          <p:cNvSpPr>
            <a:spLocks noChangeArrowheads="1"/>
          </p:cNvSpPr>
          <p:nvPr/>
        </p:nvSpPr>
        <p:spPr bwMode="auto">
          <a:xfrm>
            <a:off x="2237787" y="4988608"/>
            <a:ext cx="425994" cy="839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3300"/>
              </a:gs>
              <a:gs pos="50000">
                <a:srgbClr val="FFFF99"/>
              </a:gs>
              <a:gs pos="100000">
                <a:srgbClr val="FF33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66" name="Text Box 78"/>
          <p:cNvSpPr txBox="1">
            <a:spLocks noChangeArrowheads="1"/>
          </p:cNvSpPr>
          <p:nvPr/>
        </p:nvSpPr>
        <p:spPr bwMode="auto">
          <a:xfrm>
            <a:off x="1332417" y="5239313"/>
            <a:ext cx="363002" cy="3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A</a:t>
            </a:r>
          </a:p>
        </p:txBody>
      </p:sp>
      <p:sp>
        <p:nvSpPr>
          <p:cNvPr id="729167" name="Text Box 79"/>
          <p:cNvSpPr txBox="1">
            <a:spLocks noChangeArrowheads="1"/>
          </p:cNvSpPr>
          <p:nvPr/>
        </p:nvSpPr>
        <p:spPr bwMode="auto">
          <a:xfrm>
            <a:off x="2382988" y="5238302"/>
            <a:ext cx="342717" cy="3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B</a:t>
            </a:r>
          </a:p>
        </p:txBody>
      </p:sp>
      <p:sp>
        <p:nvSpPr>
          <p:cNvPr id="729168" name="Text Box 80"/>
          <p:cNvSpPr txBox="1">
            <a:spLocks noChangeArrowheads="1"/>
          </p:cNvSpPr>
          <p:nvPr/>
        </p:nvSpPr>
        <p:spPr bwMode="auto">
          <a:xfrm>
            <a:off x="3432492" y="5235270"/>
            <a:ext cx="353393" cy="39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>
                <a:latin typeface="HY엽서L" pitchFamily="18" charset="-127"/>
                <a:ea typeface="HY엽서L" pitchFamily="18" charset="-127"/>
              </a:rPr>
              <a:t>C</a:t>
            </a:r>
          </a:p>
        </p:txBody>
      </p:sp>
      <p:sp>
        <p:nvSpPr>
          <p:cNvPr id="729169" name="AutoShape 81"/>
          <p:cNvSpPr>
            <a:spLocks noChangeArrowheads="1"/>
          </p:cNvSpPr>
          <p:nvPr/>
        </p:nvSpPr>
        <p:spPr bwMode="auto">
          <a:xfrm>
            <a:off x="3283021" y="4909757"/>
            <a:ext cx="425994" cy="8390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3300"/>
                    </a:gs>
                    <a:gs pos="50000">
                      <a:srgbClr val="FFFF99"/>
                    </a:gs>
                    <a:gs pos="100000">
                      <a:srgbClr val="FF33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29170" name="Rectangle 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개의 원판인 경우의 해답</a:t>
            </a:r>
          </a:p>
        </p:txBody>
      </p:sp>
      <p:grpSp>
        <p:nvGrpSpPr>
          <p:cNvPr id="729171" name="Group 83"/>
          <p:cNvGrpSpPr>
            <a:grpSpLocks/>
          </p:cNvGrpSpPr>
          <p:nvPr/>
        </p:nvGrpSpPr>
        <p:grpSpPr bwMode="auto">
          <a:xfrm>
            <a:off x="5111750" y="1864743"/>
            <a:ext cx="3240088" cy="3784600"/>
            <a:chOff x="1422" y="119"/>
            <a:chExt cx="2782" cy="3826"/>
          </a:xfrm>
        </p:grpSpPr>
        <p:grpSp>
          <p:nvGrpSpPr>
            <p:cNvPr id="729172" name="Group 84"/>
            <p:cNvGrpSpPr>
              <a:grpSpLocks/>
            </p:cNvGrpSpPr>
            <p:nvPr/>
          </p:nvGrpSpPr>
          <p:grpSpPr bwMode="auto">
            <a:xfrm>
              <a:off x="1429" y="119"/>
              <a:ext cx="800" cy="641"/>
              <a:chOff x="657" y="1480"/>
              <a:chExt cx="1180" cy="1043"/>
            </a:xfrm>
          </p:grpSpPr>
          <p:sp>
            <p:nvSpPr>
              <p:cNvPr id="729173" name="Rectangle 85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74" name="Rectangle 86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175" name="Group 87"/>
            <p:cNvGrpSpPr>
              <a:grpSpLocks/>
            </p:cNvGrpSpPr>
            <p:nvPr/>
          </p:nvGrpSpPr>
          <p:grpSpPr bwMode="auto">
            <a:xfrm>
              <a:off x="2413" y="119"/>
              <a:ext cx="800" cy="641"/>
              <a:chOff x="657" y="1480"/>
              <a:chExt cx="1180" cy="1043"/>
            </a:xfrm>
          </p:grpSpPr>
          <p:sp>
            <p:nvSpPr>
              <p:cNvPr id="729176" name="Rectangle 88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77" name="Rectangle 89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178" name="Group 90"/>
            <p:cNvGrpSpPr>
              <a:grpSpLocks/>
            </p:cNvGrpSpPr>
            <p:nvPr/>
          </p:nvGrpSpPr>
          <p:grpSpPr bwMode="auto">
            <a:xfrm>
              <a:off x="3396" y="119"/>
              <a:ext cx="800" cy="641"/>
              <a:chOff x="657" y="1480"/>
              <a:chExt cx="1180" cy="1043"/>
            </a:xfrm>
          </p:grpSpPr>
          <p:sp>
            <p:nvSpPr>
              <p:cNvPr id="729179" name="Rectangle 91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80" name="Rectangle 9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9181" name="AutoShape 93"/>
            <p:cNvSpPr>
              <a:spLocks noChangeArrowheads="1"/>
            </p:cNvSpPr>
            <p:nvPr/>
          </p:nvSpPr>
          <p:spPr bwMode="auto">
            <a:xfrm>
              <a:off x="2562" y="618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82" name="AutoShape 94"/>
            <p:cNvSpPr>
              <a:spLocks noChangeArrowheads="1"/>
            </p:cNvSpPr>
            <p:nvPr/>
          </p:nvSpPr>
          <p:spPr bwMode="auto">
            <a:xfrm>
              <a:off x="3470" y="618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83" name="AutoShape 95"/>
            <p:cNvSpPr>
              <a:spLocks noChangeArrowheads="1"/>
            </p:cNvSpPr>
            <p:nvPr/>
          </p:nvSpPr>
          <p:spPr bwMode="auto">
            <a:xfrm>
              <a:off x="2608" y="53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84" name="Text Box 96"/>
            <p:cNvSpPr txBox="1">
              <a:spLocks noChangeArrowheads="1"/>
            </p:cNvSpPr>
            <p:nvPr/>
          </p:nvSpPr>
          <p:spPr bwMode="auto">
            <a:xfrm>
              <a:off x="1767" y="780"/>
              <a:ext cx="312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9185" name="Text Box 97"/>
            <p:cNvSpPr txBox="1">
              <a:spLocks noChangeArrowheads="1"/>
            </p:cNvSpPr>
            <p:nvPr/>
          </p:nvSpPr>
          <p:spPr bwMode="auto">
            <a:xfrm>
              <a:off x="2751" y="779"/>
              <a:ext cx="294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9186" name="Text Box 98"/>
            <p:cNvSpPr txBox="1">
              <a:spLocks noChangeArrowheads="1"/>
            </p:cNvSpPr>
            <p:nvPr/>
          </p:nvSpPr>
          <p:spPr bwMode="auto">
            <a:xfrm>
              <a:off x="3734" y="775"/>
              <a:ext cx="30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9187" name="AutoShape 99"/>
            <p:cNvSpPr>
              <a:spLocks noChangeArrowheads="1"/>
            </p:cNvSpPr>
            <p:nvPr/>
          </p:nvSpPr>
          <p:spPr bwMode="auto">
            <a:xfrm>
              <a:off x="3548" y="537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88" name="AutoShape 100"/>
            <p:cNvSpPr>
              <a:spLocks noChangeArrowheads="1"/>
            </p:cNvSpPr>
            <p:nvPr/>
          </p:nvSpPr>
          <p:spPr bwMode="auto">
            <a:xfrm>
              <a:off x="3488" y="621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189" name="AutoShape 101"/>
            <p:cNvSpPr>
              <a:spLocks noChangeArrowheads="1"/>
            </p:cNvSpPr>
            <p:nvPr/>
          </p:nvSpPr>
          <p:spPr bwMode="auto">
            <a:xfrm>
              <a:off x="3594" y="454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29190" name="Group 102"/>
            <p:cNvGrpSpPr>
              <a:grpSpLocks/>
            </p:cNvGrpSpPr>
            <p:nvPr/>
          </p:nvGrpSpPr>
          <p:grpSpPr bwMode="auto">
            <a:xfrm>
              <a:off x="1437" y="1021"/>
              <a:ext cx="800" cy="641"/>
              <a:chOff x="657" y="1480"/>
              <a:chExt cx="1180" cy="1043"/>
            </a:xfrm>
          </p:grpSpPr>
          <p:sp>
            <p:nvSpPr>
              <p:cNvPr id="729191" name="Rectangle 103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92" name="Rectangle 10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193" name="Group 105"/>
            <p:cNvGrpSpPr>
              <a:grpSpLocks/>
            </p:cNvGrpSpPr>
            <p:nvPr/>
          </p:nvGrpSpPr>
          <p:grpSpPr bwMode="auto">
            <a:xfrm>
              <a:off x="2421" y="1021"/>
              <a:ext cx="800" cy="641"/>
              <a:chOff x="657" y="1480"/>
              <a:chExt cx="1180" cy="1043"/>
            </a:xfrm>
          </p:grpSpPr>
          <p:sp>
            <p:nvSpPr>
              <p:cNvPr id="729194" name="Rectangle 10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95" name="Rectangle 10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196" name="Group 108"/>
            <p:cNvGrpSpPr>
              <a:grpSpLocks/>
            </p:cNvGrpSpPr>
            <p:nvPr/>
          </p:nvGrpSpPr>
          <p:grpSpPr bwMode="auto">
            <a:xfrm>
              <a:off x="3404" y="1021"/>
              <a:ext cx="800" cy="641"/>
              <a:chOff x="657" y="1480"/>
              <a:chExt cx="1180" cy="1043"/>
            </a:xfrm>
          </p:grpSpPr>
          <p:sp>
            <p:nvSpPr>
              <p:cNvPr id="729197" name="Rectangle 10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198" name="Rectangle 1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9199" name="AutoShape 111"/>
            <p:cNvSpPr>
              <a:spLocks noChangeArrowheads="1"/>
            </p:cNvSpPr>
            <p:nvPr/>
          </p:nvSpPr>
          <p:spPr bwMode="auto">
            <a:xfrm>
              <a:off x="2562" y="1525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0" name="AutoShape 112"/>
            <p:cNvSpPr>
              <a:spLocks noChangeArrowheads="1"/>
            </p:cNvSpPr>
            <p:nvPr/>
          </p:nvSpPr>
          <p:spPr bwMode="auto">
            <a:xfrm>
              <a:off x="3470" y="152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1" name="Text Box 113"/>
            <p:cNvSpPr txBox="1">
              <a:spLocks noChangeArrowheads="1"/>
            </p:cNvSpPr>
            <p:nvPr/>
          </p:nvSpPr>
          <p:spPr bwMode="auto">
            <a:xfrm>
              <a:off x="1775" y="1681"/>
              <a:ext cx="312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9202" name="Text Box 114"/>
            <p:cNvSpPr txBox="1">
              <a:spLocks noChangeArrowheads="1"/>
            </p:cNvSpPr>
            <p:nvPr/>
          </p:nvSpPr>
          <p:spPr bwMode="auto">
            <a:xfrm>
              <a:off x="2759" y="1681"/>
              <a:ext cx="295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9203" name="Text Box 115"/>
            <p:cNvSpPr txBox="1">
              <a:spLocks noChangeArrowheads="1"/>
            </p:cNvSpPr>
            <p:nvPr/>
          </p:nvSpPr>
          <p:spPr bwMode="auto">
            <a:xfrm>
              <a:off x="3743" y="1677"/>
              <a:ext cx="30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9204" name="AutoShape 116"/>
            <p:cNvSpPr>
              <a:spLocks noChangeArrowheads="1"/>
            </p:cNvSpPr>
            <p:nvPr/>
          </p:nvSpPr>
          <p:spPr bwMode="auto">
            <a:xfrm>
              <a:off x="2573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5" name="AutoShape 117"/>
            <p:cNvSpPr>
              <a:spLocks noChangeArrowheads="1"/>
            </p:cNvSpPr>
            <p:nvPr/>
          </p:nvSpPr>
          <p:spPr bwMode="auto">
            <a:xfrm>
              <a:off x="2513" y="1523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6" name="AutoShape 118"/>
            <p:cNvSpPr>
              <a:spLocks noChangeArrowheads="1"/>
            </p:cNvSpPr>
            <p:nvPr/>
          </p:nvSpPr>
          <p:spPr bwMode="auto">
            <a:xfrm>
              <a:off x="2619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7" name="AutoShape 119"/>
            <p:cNvSpPr>
              <a:spLocks noChangeArrowheads="1"/>
            </p:cNvSpPr>
            <p:nvPr/>
          </p:nvSpPr>
          <p:spPr bwMode="auto">
            <a:xfrm>
              <a:off x="3556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08" name="AutoShape 120"/>
            <p:cNvSpPr>
              <a:spLocks noChangeArrowheads="1"/>
            </p:cNvSpPr>
            <p:nvPr/>
          </p:nvSpPr>
          <p:spPr bwMode="auto">
            <a:xfrm>
              <a:off x="3602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29209" name="Group 121"/>
            <p:cNvGrpSpPr>
              <a:grpSpLocks/>
            </p:cNvGrpSpPr>
            <p:nvPr/>
          </p:nvGrpSpPr>
          <p:grpSpPr bwMode="auto">
            <a:xfrm>
              <a:off x="1422" y="1928"/>
              <a:ext cx="800" cy="641"/>
              <a:chOff x="657" y="1480"/>
              <a:chExt cx="1180" cy="1043"/>
            </a:xfrm>
          </p:grpSpPr>
          <p:sp>
            <p:nvSpPr>
              <p:cNvPr id="729210" name="Rectangle 12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11" name="Rectangle 12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212" name="Group 124"/>
            <p:cNvGrpSpPr>
              <a:grpSpLocks/>
            </p:cNvGrpSpPr>
            <p:nvPr/>
          </p:nvGrpSpPr>
          <p:grpSpPr bwMode="auto">
            <a:xfrm>
              <a:off x="2406" y="1928"/>
              <a:ext cx="800" cy="641"/>
              <a:chOff x="657" y="1480"/>
              <a:chExt cx="1180" cy="1043"/>
            </a:xfrm>
          </p:grpSpPr>
          <p:sp>
            <p:nvSpPr>
              <p:cNvPr id="729213" name="Rectangle 125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14" name="Rectangle 126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215" name="Group 127"/>
            <p:cNvGrpSpPr>
              <a:grpSpLocks/>
            </p:cNvGrpSpPr>
            <p:nvPr/>
          </p:nvGrpSpPr>
          <p:grpSpPr bwMode="auto">
            <a:xfrm>
              <a:off x="3389" y="1928"/>
              <a:ext cx="800" cy="641"/>
              <a:chOff x="657" y="1480"/>
              <a:chExt cx="1180" cy="1043"/>
            </a:xfrm>
          </p:grpSpPr>
          <p:sp>
            <p:nvSpPr>
              <p:cNvPr id="729216" name="Rectangle 128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17" name="Rectangle 129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9218" name="AutoShape 130"/>
            <p:cNvSpPr>
              <a:spLocks noChangeArrowheads="1"/>
            </p:cNvSpPr>
            <p:nvPr/>
          </p:nvSpPr>
          <p:spPr bwMode="auto">
            <a:xfrm>
              <a:off x="3515" y="2341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19" name="Text Box 131"/>
            <p:cNvSpPr txBox="1">
              <a:spLocks noChangeArrowheads="1"/>
            </p:cNvSpPr>
            <p:nvPr/>
          </p:nvSpPr>
          <p:spPr bwMode="auto">
            <a:xfrm>
              <a:off x="1760" y="2587"/>
              <a:ext cx="312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9220" name="Text Box 132"/>
            <p:cNvSpPr txBox="1">
              <a:spLocks noChangeArrowheads="1"/>
            </p:cNvSpPr>
            <p:nvPr/>
          </p:nvSpPr>
          <p:spPr bwMode="auto">
            <a:xfrm>
              <a:off x="2744" y="2587"/>
              <a:ext cx="295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9221" name="Text Box 133"/>
            <p:cNvSpPr txBox="1">
              <a:spLocks noChangeArrowheads="1"/>
            </p:cNvSpPr>
            <p:nvPr/>
          </p:nvSpPr>
          <p:spPr bwMode="auto">
            <a:xfrm>
              <a:off x="3726" y="2582"/>
              <a:ext cx="30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9222" name="AutoShape 134"/>
            <p:cNvSpPr>
              <a:spLocks noChangeArrowheads="1"/>
            </p:cNvSpPr>
            <p:nvPr/>
          </p:nvSpPr>
          <p:spPr bwMode="auto">
            <a:xfrm>
              <a:off x="2558" y="2346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23" name="AutoShape 135"/>
            <p:cNvSpPr>
              <a:spLocks noChangeArrowheads="1"/>
            </p:cNvSpPr>
            <p:nvPr/>
          </p:nvSpPr>
          <p:spPr bwMode="auto">
            <a:xfrm>
              <a:off x="2604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24" name="AutoShape 136"/>
            <p:cNvSpPr>
              <a:spLocks noChangeArrowheads="1"/>
            </p:cNvSpPr>
            <p:nvPr/>
          </p:nvSpPr>
          <p:spPr bwMode="auto">
            <a:xfrm>
              <a:off x="3587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29225" name="Group 137"/>
            <p:cNvGrpSpPr>
              <a:grpSpLocks/>
            </p:cNvGrpSpPr>
            <p:nvPr/>
          </p:nvGrpSpPr>
          <p:grpSpPr bwMode="auto">
            <a:xfrm>
              <a:off x="1422" y="2881"/>
              <a:ext cx="800" cy="641"/>
              <a:chOff x="657" y="1480"/>
              <a:chExt cx="1180" cy="1043"/>
            </a:xfrm>
          </p:grpSpPr>
          <p:sp>
            <p:nvSpPr>
              <p:cNvPr id="729226" name="Rectangle 138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27" name="Rectangle 139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228" name="Group 140"/>
            <p:cNvGrpSpPr>
              <a:grpSpLocks/>
            </p:cNvGrpSpPr>
            <p:nvPr/>
          </p:nvGrpSpPr>
          <p:grpSpPr bwMode="auto">
            <a:xfrm>
              <a:off x="2406" y="2881"/>
              <a:ext cx="800" cy="641"/>
              <a:chOff x="657" y="1480"/>
              <a:chExt cx="1180" cy="1043"/>
            </a:xfrm>
          </p:grpSpPr>
          <p:sp>
            <p:nvSpPr>
              <p:cNvPr id="729229" name="Rectangle 141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30" name="Rectangle 14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29231" name="Group 143"/>
            <p:cNvGrpSpPr>
              <a:grpSpLocks/>
            </p:cNvGrpSpPr>
            <p:nvPr/>
          </p:nvGrpSpPr>
          <p:grpSpPr bwMode="auto">
            <a:xfrm>
              <a:off x="3389" y="2881"/>
              <a:ext cx="800" cy="641"/>
              <a:chOff x="657" y="1480"/>
              <a:chExt cx="1180" cy="1043"/>
            </a:xfrm>
          </p:grpSpPr>
          <p:sp>
            <p:nvSpPr>
              <p:cNvPr id="729232" name="Rectangle 14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29233" name="Rectangle 14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29234" name="AutoShape 146"/>
            <p:cNvSpPr>
              <a:spLocks noChangeArrowheads="1"/>
            </p:cNvSpPr>
            <p:nvPr/>
          </p:nvSpPr>
          <p:spPr bwMode="auto">
            <a:xfrm>
              <a:off x="3515" y="3294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35" name="AutoShape 147"/>
            <p:cNvSpPr>
              <a:spLocks noChangeArrowheads="1"/>
            </p:cNvSpPr>
            <p:nvPr/>
          </p:nvSpPr>
          <p:spPr bwMode="auto">
            <a:xfrm>
              <a:off x="3470" y="338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36" name="AutoShape 148"/>
            <p:cNvSpPr>
              <a:spLocks noChangeArrowheads="1"/>
            </p:cNvSpPr>
            <p:nvPr/>
          </p:nvSpPr>
          <p:spPr bwMode="auto">
            <a:xfrm>
              <a:off x="3560" y="3203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37" name="Text Box 149"/>
            <p:cNvSpPr txBox="1">
              <a:spLocks noChangeArrowheads="1"/>
            </p:cNvSpPr>
            <p:nvPr/>
          </p:nvSpPr>
          <p:spPr bwMode="auto">
            <a:xfrm>
              <a:off x="1760" y="3544"/>
              <a:ext cx="312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29238" name="Text Box 150"/>
            <p:cNvSpPr txBox="1">
              <a:spLocks noChangeArrowheads="1"/>
            </p:cNvSpPr>
            <p:nvPr/>
          </p:nvSpPr>
          <p:spPr bwMode="auto">
            <a:xfrm>
              <a:off x="2744" y="3540"/>
              <a:ext cx="295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29239" name="Text Box 151"/>
            <p:cNvSpPr txBox="1">
              <a:spLocks noChangeArrowheads="1"/>
            </p:cNvSpPr>
            <p:nvPr/>
          </p:nvSpPr>
          <p:spPr bwMode="auto">
            <a:xfrm>
              <a:off x="3726" y="3537"/>
              <a:ext cx="304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29240" name="AutoShape 152"/>
            <p:cNvSpPr>
              <a:spLocks noChangeArrowheads="1"/>
            </p:cNvSpPr>
            <p:nvPr/>
          </p:nvSpPr>
          <p:spPr bwMode="auto">
            <a:xfrm>
              <a:off x="3587" y="321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99"/>
                      </a:gs>
                      <a:gs pos="100000">
                        <a:srgbClr val="FF330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41" name="AutoShape 153"/>
            <p:cNvSpPr>
              <a:spLocks noChangeArrowheads="1"/>
            </p:cNvSpPr>
            <p:nvPr/>
          </p:nvSpPr>
          <p:spPr bwMode="auto">
            <a:xfrm>
              <a:off x="1610" y="152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42" name="AutoShape 154"/>
            <p:cNvSpPr>
              <a:spLocks noChangeArrowheads="1"/>
            </p:cNvSpPr>
            <p:nvPr/>
          </p:nvSpPr>
          <p:spPr bwMode="auto">
            <a:xfrm>
              <a:off x="3470" y="243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9243" name="AutoShape 155"/>
            <p:cNvSpPr>
              <a:spLocks noChangeArrowheads="1"/>
            </p:cNvSpPr>
            <p:nvPr/>
          </p:nvSpPr>
          <p:spPr bwMode="auto">
            <a:xfrm>
              <a:off x="1610" y="2432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C08029-9C2C-45B7-B903-E33C9599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44</a:t>
            </a:fld>
            <a:endParaRPr lang="en-US" altLang="ko-K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개의 원판인 경우 </a:t>
            </a:r>
            <a:r>
              <a:rPr lang="en-US" altLang="ko-KR" dirty="0"/>
              <a:t>(A-&gt;C)</a:t>
            </a:r>
            <a:endParaRPr lang="ko-KR" altLang="en-US" dirty="0"/>
          </a:p>
        </p:txBody>
      </p:sp>
      <p:sp>
        <p:nvSpPr>
          <p:cNvPr id="7301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600200"/>
            <a:ext cx="4277652" cy="4495800"/>
          </a:xfrm>
        </p:spPr>
        <p:txBody>
          <a:bodyPr/>
          <a:lstStyle/>
          <a:p>
            <a:r>
              <a:rPr lang="en-US" altLang="ko-KR" sz="1800" dirty="0"/>
              <a:t>if (n==1): 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ko-KR" altLang="en-US" sz="1800" dirty="0"/>
              <a:t>원판 </a:t>
            </a:r>
            <a:r>
              <a:rPr lang="en-US" altLang="ko-KR" sz="1800" dirty="0"/>
              <a:t>1</a:t>
            </a:r>
            <a:r>
              <a:rPr lang="ko-KR" altLang="en-US" sz="1800" dirty="0"/>
              <a:t>개를 </a:t>
            </a:r>
            <a:r>
              <a:rPr lang="en-US" altLang="ko-KR" sz="1800" dirty="0"/>
              <a:t>A</a:t>
            </a:r>
            <a:r>
              <a:rPr lang="ko-KR" altLang="en-US" sz="1800" dirty="0"/>
              <a:t>에서 </a:t>
            </a:r>
            <a:r>
              <a:rPr lang="en-US" altLang="ko-KR" sz="1800" dirty="0"/>
              <a:t>C</a:t>
            </a:r>
            <a:r>
              <a:rPr lang="ko-KR" altLang="en-US" sz="1800" dirty="0"/>
              <a:t>로 옮긴다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else: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n-1</a:t>
            </a:r>
            <a:r>
              <a:rPr lang="ko-KR" altLang="en-US" sz="1800" dirty="0"/>
              <a:t>개를 </a:t>
            </a:r>
            <a:r>
              <a:rPr lang="en-US" altLang="ko-KR" sz="1800" dirty="0"/>
              <a:t>A</a:t>
            </a:r>
            <a:r>
              <a:rPr lang="ko-KR" altLang="en-US" sz="1800" dirty="0"/>
              <a:t>에서 </a:t>
            </a:r>
            <a:r>
              <a:rPr lang="en-US" altLang="ko-KR" sz="1800" dirty="0"/>
              <a:t>B(</a:t>
            </a:r>
            <a:r>
              <a:rPr lang="ko-KR" altLang="en-US" sz="1800" dirty="0"/>
              <a:t>임시막대</a:t>
            </a:r>
            <a:r>
              <a:rPr lang="en-US" altLang="ko-KR" sz="1800" dirty="0"/>
              <a:t>)</a:t>
            </a:r>
            <a:r>
              <a:rPr lang="ko-KR" altLang="en-US" sz="1800" dirty="0"/>
              <a:t>로 옮김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n</a:t>
            </a:r>
            <a:r>
              <a:rPr lang="ko-KR" altLang="en-US" sz="1800" dirty="0"/>
              <a:t>번째 원판을 </a:t>
            </a:r>
            <a:r>
              <a:rPr lang="en-US" altLang="ko-KR" sz="1800" dirty="0"/>
              <a:t>A</a:t>
            </a:r>
            <a:r>
              <a:rPr lang="ko-KR" altLang="en-US" sz="1800" dirty="0"/>
              <a:t>에서 </a:t>
            </a:r>
            <a:r>
              <a:rPr lang="en-US" altLang="ko-KR" sz="1800" dirty="0"/>
              <a:t>C</a:t>
            </a:r>
            <a:r>
              <a:rPr lang="ko-KR" altLang="en-US" sz="1800" dirty="0"/>
              <a:t>로 옮김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n-1</a:t>
            </a:r>
            <a:r>
              <a:rPr lang="ko-KR" altLang="en-US" sz="1800" dirty="0"/>
              <a:t>개를 </a:t>
            </a:r>
            <a:r>
              <a:rPr lang="en-US" altLang="ko-KR" sz="1800" dirty="0"/>
              <a:t>B(</a:t>
            </a:r>
            <a:r>
              <a:rPr lang="ko-KR" altLang="en-US" sz="1800" dirty="0"/>
              <a:t>임시막대</a:t>
            </a:r>
            <a:r>
              <a:rPr lang="en-US" altLang="ko-KR" sz="1800" dirty="0"/>
              <a:t>)</a:t>
            </a:r>
            <a:r>
              <a:rPr lang="ko-KR" altLang="en-US" sz="1800" dirty="0"/>
              <a:t>에서 </a:t>
            </a:r>
            <a:r>
              <a:rPr lang="en-US" altLang="ko-KR" sz="1800" dirty="0"/>
              <a:t>C</a:t>
            </a:r>
            <a:r>
              <a:rPr lang="ko-KR" altLang="en-US" sz="1800" dirty="0"/>
              <a:t>로 옮김</a:t>
            </a:r>
            <a:r>
              <a:rPr lang="en-US" altLang="ko-KR" sz="1800" dirty="0"/>
              <a:t> </a:t>
            </a:r>
          </a:p>
        </p:txBody>
      </p:sp>
      <p:grpSp>
        <p:nvGrpSpPr>
          <p:cNvPr id="730116" name="Group 4"/>
          <p:cNvGrpSpPr>
            <a:grpSpLocks/>
          </p:cNvGrpSpPr>
          <p:nvPr/>
        </p:nvGrpSpPr>
        <p:grpSpPr bwMode="auto">
          <a:xfrm>
            <a:off x="4277652" y="1642407"/>
            <a:ext cx="4773223" cy="4571579"/>
            <a:chOff x="417" y="-17"/>
            <a:chExt cx="3908" cy="3927"/>
          </a:xfrm>
        </p:grpSpPr>
        <p:grpSp>
          <p:nvGrpSpPr>
            <p:cNvPr id="730117" name="Group 5"/>
            <p:cNvGrpSpPr>
              <a:grpSpLocks/>
            </p:cNvGrpSpPr>
            <p:nvPr/>
          </p:nvGrpSpPr>
          <p:grpSpPr bwMode="auto">
            <a:xfrm>
              <a:off x="1519" y="-17"/>
              <a:ext cx="800" cy="641"/>
              <a:chOff x="657" y="1480"/>
              <a:chExt cx="1180" cy="1043"/>
            </a:xfrm>
          </p:grpSpPr>
          <p:sp>
            <p:nvSpPr>
              <p:cNvPr id="730118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19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20" name="Group 8"/>
            <p:cNvGrpSpPr>
              <a:grpSpLocks/>
            </p:cNvGrpSpPr>
            <p:nvPr/>
          </p:nvGrpSpPr>
          <p:grpSpPr bwMode="auto">
            <a:xfrm>
              <a:off x="2503" y="-17"/>
              <a:ext cx="800" cy="641"/>
              <a:chOff x="657" y="1480"/>
              <a:chExt cx="1180" cy="1043"/>
            </a:xfrm>
          </p:grpSpPr>
          <p:sp>
            <p:nvSpPr>
              <p:cNvPr id="730121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22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23" name="Group 11"/>
            <p:cNvGrpSpPr>
              <a:grpSpLocks/>
            </p:cNvGrpSpPr>
            <p:nvPr/>
          </p:nvGrpSpPr>
          <p:grpSpPr bwMode="auto">
            <a:xfrm>
              <a:off x="3486" y="-17"/>
              <a:ext cx="800" cy="641"/>
              <a:chOff x="657" y="1480"/>
              <a:chExt cx="1180" cy="1043"/>
            </a:xfrm>
          </p:grpSpPr>
          <p:sp>
            <p:nvSpPr>
              <p:cNvPr id="730124" name="Rectangle 1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25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30126" name="Text Box 14"/>
            <p:cNvSpPr txBox="1">
              <a:spLocks noChangeArrowheads="1"/>
            </p:cNvSpPr>
            <p:nvPr/>
          </p:nvSpPr>
          <p:spPr bwMode="auto">
            <a:xfrm>
              <a:off x="1857" y="714"/>
              <a:ext cx="26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30127" name="Text Box 15"/>
            <p:cNvSpPr txBox="1">
              <a:spLocks noChangeArrowheads="1"/>
            </p:cNvSpPr>
            <p:nvPr/>
          </p:nvSpPr>
          <p:spPr bwMode="auto">
            <a:xfrm>
              <a:off x="2841" y="713"/>
              <a:ext cx="25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30128" name="Text Box 16"/>
            <p:cNvSpPr txBox="1">
              <a:spLocks noChangeArrowheads="1"/>
            </p:cNvSpPr>
            <p:nvPr/>
          </p:nvSpPr>
          <p:spPr bwMode="auto">
            <a:xfrm>
              <a:off x="3823" y="710"/>
              <a:ext cx="25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30129" name="AutoShape 17"/>
            <p:cNvSpPr>
              <a:spLocks noChangeArrowheads="1"/>
            </p:cNvSpPr>
            <p:nvPr/>
          </p:nvSpPr>
          <p:spPr bwMode="auto">
            <a:xfrm>
              <a:off x="1686" y="391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0" name="AutoShape 18"/>
            <p:cNvSpPr>
              <a:spLocks noChangeArrowheads="1"/>
            </p:cNvSpPr>
            <p:nvPr/>
          </p:nvSpPr>
          <p:spPr bwMode="auto">
            <a:xfrm>
              <a:off x="1641" y="48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1" name="AutoShape 19"/>
            <p:cNvSpPr>
              <a:spLocks noChangeArrowheads="1"/>
            </p:cNvSpPr>
            <p:nvPr/>
          </p:nvSpPr>
          <p:spPr bwMode="auto">
            <a:xfrm>
              <a:off x="1731" y="300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2" name="AutoShape 20"/>
            <p:cNvSpPr>
              <a:spLocks noChangeArrowheads="1"/>
            </p:cNvSpPr>
            <p:nvPr/>
          </p:nvSpPr>
          <p:spPr bwMode="auto">
            <a:xfrm>
              <a:off x="1778" y="210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3" name="AutoShape 21"/>
            <p:cNvSpPr>
              <a:spLocks noChangeArrowheads="1"/>
            </p:cNvSpPr>
            <p:nvPr/>
          </p:nvSpPr>
          <p:spPr bwMode="auto">
            <a:xfrm>
              <a:off x="1823" y="120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4" name="AutoShape 22"/>
            <p:cNvSpPr>
              <a:spLocks/>
            </p:cNvSpPr>
            <p:nvPr/>
          </p:nvSpPr>
          <p:spPr bwMode="auto">
            <a:xfrm>
              <a:off x="1370" y="74"/>
              <a:ext cx="181" cy="363"/>
            </a:xfrm>
            <a:prstGeom prst="leftBrace">
              <a:avLst>
                <a:gd name="adj1" fmla="val 1671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35" name="Text Box 23"/>
            <p:cNvSpPr txBox="1">
              <a:spLocks noChangeArrowheads="1"/>
            </p:cNvSpPr>
            <p:nvPr/>
          </p:nvSpPr>
          <p:spPr bwMode="auto">
            <a:xfrm>
              <a:off x="417" y="169"/>
              <a:ext cx="141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latinLnBrk="1" hangingPunct="1"/>
              <a:r>
                <a:rPr kumimoji="1"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n-1</a:t>
              </a:r>
              <a:r>
                <a:rPr kumimoji="1"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개의 원판</a:t>
              </a:r>
            </a:p>
          </p:txBody>
        </p:sp>
        <p:sp>
          <p:nvSpPr>
            <p:cNvPr id="730136" name="Text Box 24"/>
            <p:cNvSpPr txBox="1">
              <a:spLocks noChangeArrowheads="1"/>
            </p:cNvSpPr>
            <p:nvPr/>
          </p:nvSpPr>
          <p:spPr bwMode="auto">
            <a:xfrm>
              <a:off x="507" y="441"/>
              <a:ext cx="91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  <a:r>
                <a:rPr kumimoji="1" lang="ko-KR" altLang="en-US" sz="1400">
                  <a:latin typeface="굴림" panose="020B0600000101010101" pitchFamily="50" charset="-127"/>
                  <a:ea typeface="굴림" panose="020B0600000101010101" pitchFamily="50" charset="-127"/>
                </a:rPr>
                <a:t>개의 원판</a:t>
              </a:r>
            </a:p>
          </p:txBody>
        </p:sp>
        <p:sp>
          <p:nvSpPr>
            <p:cNvPr id="730137" name="Line 25"/>
            <p:cNvSpPr>
              <a:spLocks noChangeShapeType="1"/>
            </p:cNvSpPr>
            <p:nvPr/>
          </p:nvSpPr>
          <p:spPr bwMode="auto">
            <a:xfrm>
              <a:off x="1324" y="52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30138" name="Group 26"/>
            <p:cNvGrpSpPr>
              <a:grpSpLocks/>
            </p:cNvGrpSpPr>
            <p:nvPr/>
          </p:nvGrpSpPr>
          <p:grpSpPr bwMode="auto">
            <a:xfrm>
              <a:off x="1519" y="911"/>
              <a:ext cx="800" cy="641"/>
              <a:chOff x="657" y="1480"/>
              <a:chExt cx="1180" cy="1043"/>
            </a:xfrm>
          </p:grpSpPr>
          <p:sp>
            <p:nvSpPr>
              <p:cNvPr id="730139" name="Rectangle 2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40" name="Rectangle 2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41" name="Group 29"/>
            <p:cNvGrpSpPr>
              <a:grpSpLocks/>
            </p:cNvGrpSpPr>
            <p:nvPr/>
          </p:nvGrpSpPr>
          <p:grpSpPr bwMode="auto">
            <a:xfrm>
              <a:off x="2503" y="911"/>
              <a:ext cx="800" cy="641"/>
              <a:chOff x="657" y="1480"/>
              <a:chExt cx="1180" cy="1043"/>
            </a:xfrm>
          </p:grpSpPr>
          <p:sp>
            <p:nvSpPr>
              <p:cNvPr id="730142" name="Rectangle 30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43" name="Rectangle 3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44" name="Group 32"/>
            <p:cNvGrpSpPr>
              <a:grpSpLocks/>
            </p:cNvGrpSpPr>
            <p:nvPr/>
          </p:nvGrpSpPr>
          <p:grpSpPr bwMode="auto">
            <a:xfrm>
              <a:off x="3486" y="911"/>
              <a:ext cx="800" cy="641"/>
              <a:chOff x="657" y="1480"/>
              <a:chExt cx="1180" cy="1043"/>
            </a:xfrm>
          </p:grpSpPr>
          <p:sp>
            <p:nvSpPr>
              <p:cNvPr id="730145" name="Rectangle 33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46" name="Rectangle 3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30147" name="Text Box 35"/>
            <p:cNvSpPr txBox="1">
              <a:spLocks noChangeArrowheads="1"/>
            </p:cNvSpPr>
            <p:nvPr/>
          </p:nvSpPr>
          <p:spPr bwMode="auto">
            <a:xfrm>
              <a:off x="1857" y="1642"/>
              <a:ext cx="26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30148" name="Text Box 36"/>
            <p:cNvSpPr txBox="1">
              <a:spLocks noChangeArrowheads="1"/>
            </p:cNvSpPr>
            <p:nvPr/>
          </p:nvSpPr>
          <p:spPr bwMode="auto">
            <a:xfrm>
              <a:off x="2841" y="1641"/>
              <a:ext cx="25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30149" name="Text Box 37"/>
            <p:cNvSpPr txBox="1">
              <a:spLocks noChangeArrowheads="1"/>
            </p:cNvSpPr>
            <p:nvPr/>
          </p:nvSpPr>
          <p:spPr bwMode="auto">
            <a:xfrm>
              <a:off x="3823" y="1638"/>
              <a:ext cx="25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30150" name="AutoShape 38"/>
            <p:cNvSpPr>
              <a:spLocks noChangeArrowheads="1"/>
            </p:cNvSpPr>
            <p:nvPr/>
          </p:nvSpPr>
          <p:spPr bwMode="auto">
            <a:xfrm>
              <a:off x="2672" y="1406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51" name="AutoShape 39"/>
            <p:cNvSpPr>
              <a:spLocks noChangeArrowheads="1"/>
            </p:cNvSpPr>
            <p:nvPr/>
          </p:nvSpPr>
          <p:spPr bwMode="auto">
            <a:xfrm>
              <a:off x="1641" y="1410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52" name="AutoShape 40"/>
            <p:cNvSpPr>
              <a:spLocks noChangeArrowheads="1"/>
            </p:cNvSpPr>
            <p:nvPr/>
          </p:nvSpPr>
          <p:spPr bwMode="auto">
            <a:xfrm>
              <a:off x="2717" y="131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53" name="AutoShape 41"/>
            <p:cNvSpPr>
              <a:spLocks noChangeArrowheads="1"/>
            </p:cNvSpPr>
            <p:nvPr/>
          </p:nvSpPr>
          <p:spPr bwMode="auto">
            <a:xfrm>
              <a:off x="2764" y="1225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54" name="AutoShape 42"/>
            <p:cNvSpPr>
              <a:spLocks noChangeArrowheads="1"/>
            </p:cNvSpPr>
            <p:nvPr/>
          </p:nvSpPr>
          <p:spPr bwMode="auto">
            <a:xfrm>
              <a:off x="2809" y="1135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30155" name="Group 43"/>
            <p:cNvGrpSpPr>
              <a:grpSpLocks/>
            </p:cNvGrpSpPr>
            <p:nvPr/>
          </p:nvGrpSpPr>
          <p:grpSpPr bwMode="auto">
            <a:xfrm>
              <a:off x="1519" y="1908"/>
              <a:ext cx="800" cy="641"/>
              <a:chOff x="657" y="1480"/>
              <a:chExt cx="1180" cy="1043"/>
            </a:xfrm>
          </p:grpSpPr>
          <p:sp>
            <p:nvSpPr>
              <p:cNvPr id="730156" name="Rectangle 4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57" name="Rectangle 4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58" name="Group 46"/>
            <p:cNvGrpSpPr>
              <a:grpSpLocks/>
            </p:cNvGrpSpPr>
            <p:nvPr/>
          </p:nvGrpSpPr>
          <p:grpSpPr bwMode="auto">
            <a:xfrm>
              <a:off x="2503" y="1908"/>
              <a:ext cx="800" cy="641"/>
              <a:chOff x="657" y="1480"/>
              <a:chExt cx="1180" cy="1043"/>
            </a:xfrm>
          </p:grpSpPr>
          <p:sp>
            <p:nvSpPr>
              <p:cNvPr id="730159" name="Rectangle 4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60" name="Rectangle 4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61" name="Group 49"/>
            <p:cNvGrpSpPr>
              <a:grpSpLocks/>
            </p:cNvGrpSpPr>
            <p:nvPr/>
          </p:nvGrpSpPr>
          <p:grpSpPr bwMode="auto">
            <a:xfrm>
              <a:off x="3486" y="1908"/>
              <a:ext cx="800" cy="641"/>
              <a:chOff x="657" y="1480"/>
              <a:chExt cx="1180" cy="1043"/>
            </a:xfrm>
          </p:grpSpPr>
          <p:sp>
            <p:nvSpPr>
              <p:cNvPr id="730162" name="Rectangle 50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63" name="Rectangle 5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30164" name="Text Box 52"/>
            <p:cNvSpPr txBox="1">
              <a:spLocks noChangeArrowheads="1"/>
            </p:cNvSpPr>
            <p:nvPr/>
          </p:nvSpPr>
          <p:spPr bwMode="auto">
            <a:xfrm>
              <a:off x="1857" y="2639"/>
              <a:ext cx="26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30165" name="Text Box 53"/>
            <p:cNvSpPr txBox="1">
              <a:spLocks noChangeArrowheads="1"/>
            </p:cNvSpPr>
            <p:nvPr/>
          </p:nvSpPr>
          <p:spPr bwMode="auto">
            <a:xfrm>
              <a:off x="2841" y="2638"/>
              <a:ext cx="25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30166" name="Text Box 54"/>
            <p:cNvSpPr txBox="1">
              <a:spLocks noChangeArrowheads="1"/>
            </p:cNvSpPr>
            <p:nvPr/>
          </p:nvSpPr>
          <p:spPr bwMode="auto">
            <a:xfrm>
              <a:off x="3823" y="2634"/>
              <a:ext cx="25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30167" name="AutoShape 55"/>
            <p:cNvSpPr>
              <a:spLocks noChangeArrowheads="1"/>
            </p:cNvSpPr>
            <p:nvPr/>
          </p:nvSpPr>
          <p:spPr bwMode="auto">
            <a:xfrm>
              <a:off x="2672" y="2404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68" name="AutoShape 56"/>
            <p:cNvSpPr>
              <a:spLocks noChangeArrowheads="1"/>
            </p:cNvSpPr>
            <p:nvPr/>
          </p:nvSpPr>
          <p:spPr bwMode="auto">
            <a:xfrm>
              <a:off x="3560" y="2408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69" name="AutoShape 57"/>
            <p:cNvSpPr>
              <a:spLocks noChangeArrowheads="1"/>
            </p:cNvSpPr>
            <p:nvPr/>
          </p:nvSpPr>
          <p:spPr bwMode="auto">
            <a:xfrm>
              <a:off x="2717" y="2313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70" name="AutoShape 58"/>
            <p:cNvSpPr>
              <a:spLocks noChangeArrowheads="1"/>
            </p:cNvSpPr>
            <p:nvPr/>
          </p:nvSpPr>
          <p:spPr bwMode="auto">
            <a:xfrm>
              <a:off x="2764" y="2223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71" name="AutoShape 59"/>
            <p:cNvSpPr>
              <a:spLocks noChangeArrowheads="1"/>
            </p:cNvSpPr>
            <p:nvPr/>
          </p:nvSpPr>
          <p:spPr bwMode="auto">
            <a:xfrm>
              <a:off x="2809" y="2133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30172" name="Group 60"/>
            <p:cNvGrpSpPr>
              <a:grpSpLocks/>
            </p:cNvGrpSpPr>
            <p:nvPr/>
          </p:nvGrpSpPr>
          <p:grpSpPr bwMode="auto">
            <a:xfrm>
              <a:off x="1558" y="2906"/>
              <a:ext cx="800" cy="641"/>
              <a:chOff x="657" y="1480"/>
              <a:chExt cx="1180" cy="1043"/>
            </a:xfrm>
          </p:grpSpPr>
          <p:sp>
            <p:nvSpPr>
              <p:cNvPr id="730173" name="Rectangle 61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74" name="Rectangle 6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75" name="Group 63"/>
            <p:cNvGrpSpPr>
              <a:grpSpLocks/>
            </p:cNvGrpSpPr>
            <p:nvPr/>
          </p:nvGrpSpPr>
          <p:grpSpPr bwMode="auto">
            <a:xfrm>
              <a:off x="2542" y="2906"/>
              <a:ext cx="800" cy="641"/>
              <a:chOff x="657" y="1480"/>
              <a:chExt cx="1180" cy="1043"/>
            </a:xfrm>
          </p:grpSpPr>
          <p:sp>
            <p:nvSpPr>
              <p:cNvPr id="730176" name="Rectangle 6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77" name="Rectangle 6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30178" name="Group 66"/>
            <p:cNvGrpSpPr>
              <a:grpSpLocks/>
            </p:cNvGrpSpPr>
            <p:nvPr/>
          </p:nvGrpSpPr>
          <p:grpSpPr bwMode="auto">
            <a:xfrm>
              <a:off x="3525" y="2906"/>
              <a:ext cx="800" cy="641"/>
              <a:chOff x="657" y="1480"/>
              <a:chExt cx="1180" cy="1043"/>
            </a:xfrm>
          </p:grpSpPr>
          <p:sp>
            <p:nvSpPr>
              <p:cNvPr id="730179" name="Rectangle 6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30180" name="Rectangle 6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30181" name="Text Box 69"/>
            <p:cNvSpPr txBox="1">
              <a:spLocks noChangeArrowheads="1"/>
            </p:cNvSpPr>
            <p:nvPr/>
          </p:nvSpPr>
          <p:spPr bwMode="auto">
            <a:xfrm>
              <a:off x="1896" y="3638"/>
              <a:ext cx="26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730182" name="Text Box 70"/>
            <p:cNvSpPr txBox="1">
              <a:spLocks noChangeArrowheads="1"/>
            </p:cNvSpPr>
            <p:nvPr/>
          </p:nvSpPr>
          <p:spPr bwMode="auto">
            <a:xfrm>
              <a:off x="2880" y="3635"/>
              <a:ext cx="25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730183" name="Text Box 71"/>
            <p:cNvSpPr txBox="1">
              <a:spLocks noChangeArrowheads="1"/>
            </p:cNvSpPr>
            <p:nvPr/>
          </p:nvSpPr>
          <p:spPr bwMode="auto">
            <a:xfrm>
              <a:off x="3864" y="3632"/>
              <a:ext cx="25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730184" name="AutoShape 72"/>
            <p:cNvSpPr>
              <a:spLocks noChangeArrowheads="1"/>
            </p:cNvSpPr>
            <p:nvPr/>
          </p:nvSpPr>
          <p:spPr bwMode="auto">
            <a:xfrm>
              <a:off x="3687" y="3312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85" name="AutoShape 73"/>
            <p:cNvSpPr>
              <a:spLocks noChangeArrowheads="1"/>
            </p:cNvSpPr>
            <p:nvPr/>
          </p:nvSpPr>
          <p:spPr bwMode="auto">
            <a:xfrm>
              <a:off x="3642" y="3403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86" name="AutoShape 74"/>
            <p:cNvSpPr>
              <a:spLocks noChangeArrowheads="1"/>
            </p:cNvSpPr>
            <p:nvPr/>
          </p:nvSpPr>
          <p:spPr bwMode="auto">
            <a:xfrm>
              <a:off x="3732" y="3221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87" name="AutoShape 75"/>
            <p:cNvSpPr>
              <a:spLocks noChangeArrowheads="1"/>
            </p:cNvSpPr>
            <p:nvPr/>
          </p:nvSpPr>
          <p:spPr bwMode="auto">
            <a:xfrm>
              <a:off x="3779" y="3131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0188" name="AutoShape 76"/>
            <p:cNvSpPr>
              <a:spLocks noChangeArrowheads="1"/>
            </p:cNvSpPr>
            <p:nvPr/>
          </p:nvSpPr>
          <p:spPr bwMode="auto">
            <a:xfrm>
              <a:off x="3824" y="3041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2198B7-3C3C-42E9-BA85-2EA6DED6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45</a:t>
            </a:fld>
            <a:endParaRPr lang="en-US" altLang="ko-K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하노이탑</a:t>
            </a:r>
            <a:r>
              <a:rPr lang="ko-KR" altLang="en-US" dirty="0"/>
              <a:t> 알고리즘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solidFill>
            <a:srgbClr val="CCFFFF"/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 latinLnBrk="0">
              <a:buNone/>
            </a:pPr>
            <a:r>
              <a:rPr lang="en-US" altLang="ko-KR" sz="1600" dirty="0"/>
              <a:t>// n</a:t>
            </a:r>
            <a:r>
              <a:rPr lang="ko-KR" altLang="en-US" sz="1600" dirty="0"/>
              <a:t>개의 원판을 막대 </a:t>
            </a:r>
            <a:r>
              <a:rPr lang="en-US" altLang="ko-KR" sz="1600" dirty="0"/>
              <a:t>from</a:t>
            </a:r>
            <a:r>
              <a:rPr lang="ko-KR" altLang="en-US" sz="1600" dirty="0"/>
              <a:t>에서 임시막대 </a:t>
            </a:r>
            <a:r>
              <a:rPr lang="en-US" altLang="ko-KR" sz="1600" dirty="0" err="1"/>
              <a:t>tmp</a:t>
            </a:r>
            <a:r>
              <a:rPr lang="ko-KR" altLang="en-US" sz="1600" dirty="0"/>
              <a:t>를 이용하여 막대 </a:t>
            </a:r>
            <a:r>
              <a:rPr lang="en-US" altLang="ko-KR" sz="1600" dirty="0"/>
              <a:t>to</a:t>
            </a:r>
            <a:r>
              <a:rPr lang="ko-KR" altLang="en-US" sz="1600" dirty="0"/>
              <a:t>로 옮긴다</a:t>
            </a:r>
            <a:r>
              <a:rPr lang="en-US" altLang="ko-KR" sz="1600" dirty="0"/>
              <a:t>.</a:t>
            </a:r>
          </a:p>
          <a:p>
            <a:pPr marL="0" indent="0" latinLnBrk="0">
              <a:buNone/>
            </a:pPr>
            <a:endParaRPr lang="ko-KR" altLang="en-US" sz="1600" dirty="0"/>
          </a:p>
          <a:p>
            <a:pPr marL="0" indent="0" latinLnBrk="0">
              <a:buNone/>
            </a:pPr>
            <a:r>
              <a:rPr lang="en-US" altLang="ko-KR" sz="1600" dirty="0"/>
              <a:t>void </a:t>
            </a:r>
            <a:r>
              <a:rPr lang="en-US" altLang="ko-KR" sz="1600" dirty="0" err="1"/>
              <a:t>hanoi_tower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FF0000"/>
                </a:solidFill>
              </a:rPr>
              <a:t>int</a:t>
            </a:r>
            <a:r>
              <a:rPr lang="en-US" altLang="ko-KR" sz="1600" dirty="0">
                <a:solidFill>
                  <a:srgbClr val="FF0000"/>
                </a:solidFill>
              </a:rPr>
              <a:t> n, char from, char </a:t>
            </a:r>
            <a:r>
              <a:rPr lang="en-US" altLang="ko-KR" sz="1600" dirty="0" err="1">
                <a:solidFill>
                  <a:srgbClr val="FF0000"/>
                </a:solidFill>
              </a:rPr>
              <a:t>tmp</a:t>
            </a:r>
            <a:r>
              <a:rPr lang="en-US" altLang="ko-KR" sz="1600" dirty="0">
                <a:solidFill>
                  <a:srgbClr val="FF0000"/>
                </a:solidFill>
              </a:rPr>
              <a:t>, char to</a:t>
            </a:r>
            <a:r>
              <a:rPr lang="en-US" altLang="ko-KR" sz="1600" dirty="0"/>
              <a:t>)</a:t>
            </a:r>
          </a:p>
          <a:p>
            <a:pPr marL="0" indent="0" latinLnBrk="0">
              <a:buNone/>
            </a:pPr>
            <a:r>
              <a:rPr lang="en-US" altLang="ko-KR" sz="1600" dirty="0"/>
              <a:t>{</a:t>
            </a:r>
          </a:p>
          <a:p>
            <a:pPr marL="0" indent="0" latinLnBrk="0">
              <a:buNone/>
            </a:pPr>
            <a:r>
              <a:rPr lang="en-US" altLang="ko-KR" sz="1600" dirty="0"/>
              <a:t>	if (n == 1)    // Base case</a:t>
            </a:r>
          </a:p>
          <a:p>
            <a:pPr marL="0" indent="0" latinLnBrk="0">
              <a:buNone/>
            </a:pPr>
            <a:r>
              <a:rPr lang="en-US" altLang="ko-KR" sz="1600" dirty="0"/>
              <a:t>	{</a:t>
            </a:r>
          </a:p>
          <a:p>
            <a:pPr marL="0" indent="0" latinLnBrk="0">
              <a:buNone/>
            </a:pPr>
            <a:r>
              <a:rPr lang="en-US" altLang="ko-KR" sz="1600" dirty="0"/>
              <a:t>		from</a:t>
            </a:r>
            <a:r>
              <a:rPr lang="ko-KR" altLang="en-US" sz="1600" dirty="0"/>
              <a:t>에서 </a:t>
            </a:r>
            <a:r>
              <a:rPr lang="en-US" altLang="ko-KR" sz="1600" dirty="0"/>
              <a:t>to</a:t>
            </a:r>
            <a:r>
              <a:rPr lang="ko-KR" altLang="en-US" sz="1600" dirty="0"/>
              <a:t>로 원판을 옮긴다</a:t>
            </a:r>
            <a:r>
              <a:rPr lang="en-US" altLang="ko-KR" sz="1600" dirty="0"/>
              <a:t>.   </a:t>
            </a:r>
            <a:endParaRPr lang="ko-KR" altLang="en-US" sz="1600" dirty="0"/>
          </a:p>
          <a:p>
            <a:pPr marL="0" indent="0" latinLnBrk="0">
              <a:buNone/>
            </a:pPr>
            <a:r>
              <a:rPr lang="ko-KR" altLang="en-US" sz="1600" dirty="0"/>
              <a:t>	</a:t>
            </a:r>
            <a:r>
              <a:rPr lang="en-US" altLang="ko-KR" sz="1600" dirty="0"/>
              <a:t>}</a:t>
            </a:r>
            <a:endParaRPr lang="ko-KR" altLang="en-US" sz="1600" dirty="0"/>
          </a:p>
          <a:p>
            <a:pPr marL="0" indent="0" latinLnBrk="0">
              <a:buNone/>
            </a:pPr>
            <a:r>
              <a:rPr lang="ko-KR" altLang="en-US" sz="1600" dirty="0"/>
              <a:t>	</a:t>
            </a:r>
            <a:r>
              <a:rPr lang="en-US" altLang="ko-KR" sz="1600" dirty="0"/>
              <a:t>else      	// Recursion step</a:t>
            </a:r>
          </a:p>
          <a:p>
            <a:pPr marL="0" indent="0" latinLnBrk="0">
              <a:buNone/>
            </a:pPr>
            <a:r>
              <a:rPr lang="en-US" altLang="ko-KR" sz="1600" dirty="0"/>
              <a:t>	{</a:t>
            </a:r>
          </a:p>
          <a:p>
            <a:pPr marL="0" indent="0" latinLnBrk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hanoi_tower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n-1, from, to, </a:t>
            </a:r>
            <a:r>
              <a:rPr lang="en-US" altLang="ko-KR" sz="1600" dirty="0" err="1">
                <a:solidFill>
                  <a:srgbClr val="FF0000"/>
                </a:solidFill>
              </a:rPr>
              <a:t>tmp</a:t>
            </a:r>
            <a:r>
              <a:rPr lang="en-US" altLang="ko-KR" sz="1600" dirty="0"/>
              <a:t>);</a:t>
            </a:r>
          </a:p>
          <a:p>
            <a:pPr marL="0" indent="0" latinLnBrk="0">
              <a:buNone/>
            </a:pPr>
            <a:r>
              <a:rPr lang="en-US" altLang="ko-KR" sz="1600" dirty="0"/>
              <a:t>		from</a:t>
            </a:r>
            <a:r>
              <a:rPr lang="ko-KR" altLang="en-US" sz="1600" dirty="0"/>
              <a:t>에 있는 한 개의 원판을 </a:t>
            </a:r>
            <a:r>
              <a:rPr lang="en-US" altLang="ko-KR" sz="1600" dirty="0"/>
              <a:t>to</a:t>
            </a:r>
            <a:r>
              <a:rPr lang="ko-KR" altLang="en-US" sz="1600" dirty="0"/>
              <a:t>로 옮긴다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 latinLnBrk="0">
              <a:buNone/>
            </a:pPr>
            <a:r>
              <a:rPr lang="ko-KR" altLang="en-US" sz="1600" dirty="0"/>
              <a:t>		</a:t>
            </a:r>
            <a:r>
              <a:rPr lang="en-US" altLang="ko-KR" sz="1600" dirty="0" err="1"/>
              <a:t>hanoi_tower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n-1, </a:t>
            </a:r>
            <a:r>
              <a:rPr lang="en-US" altLang="ko-KR" sz="1600" dirty="0" err="1">
                <a:solidFill>
                  <a:srgbClr val="FF0000"/>
                </a:solidFill>
              </a:rPr>
              <a:t>tmp</a:t>
            </a:r>
            <a:r>
              <a:rPr lang="en-US" altLang="ko-KR" sz="1600" dirty="0">
                <a:solidFill>
                  <a:srgbClr val="FF0000"/>
                </a:solidFill>
              </a:rPr>
              <a:t>, from, to</a:t>
            </a:r>
            <a:r>
              <a:rPr lang="en-US" altLang="ko-KR" sz="1600" dirty="0"/>
              <a:t>);</a:t>
            </a:r>
          </a:p>
          <a:p>
            <a:pPr marL="0" indent="0" latinLnBrk="0">
              <a:buNone/>
            </a:pPr>
            <a:r>
              <a:rPr lang="en-US" altLang="ko-KR" sz="1600" dirty="0"/>
              <a:t>	}</a:t>
            </a:r>
          </a:p>
          <a:p>
            <a:pPr marL="0" indent="0" latinLnBrk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7B22269-6308-46F0-938C-228F3BDC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5713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 </a:t>
            </a:r>
            <a:r>
              <a:rPr lang="en-US" altLang="ko-KR" dirty="0"/>
              <a:t>9-1: </a:t>
            </a:r>
            <a:r>
              <a:rPr lang="ko-KR" altLang="en-US" dirty="0"/>
              <a:t>하노이탑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DDDD5D-92FD-4726-9F72-339EF5F9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0F356DA-40D4-4DD0-94D5-C11ACBBD1BE4}" type="slidenum">
              <a:rPr lang="ko-KR" altLang="en-US" smtClean="0"/>
              <a:pPr/>
              <a:t>47</a:t>
            </a:fld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350B9-C4A4-449D-A563-D5C9095B3F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소스코드와 실행화면 사진</a:t>
            </a:r>
          </a:p>
        </p:txBody>
      </p:sp>
      <p:sp>
        <p:nvSpPr>
          <p:cNvPr id="6" name="Text Box 77"/>
          <p:cNvSpPr txBox="1">
            <a:spLocks noChangeArrowheads="1"/>
          </p:cNvSpPr>
          <p:nvPr/>
        </p:nvSpPr>
        <p:spPr bwMode="auto">
          <a:xfrm>
            <a:off x="114299" y="1541048"/>
            <a:ext cx="6286501" cy="360098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kumimoji="1"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include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&lt;</a:t>
            </a:r>
            <a:r>
              <a:rPr kumimoji="1"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stdio.h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eaLnBrk="1" latinLnBrk="1" hangingPunct="1"/>
            <a:endParaRPr kumimoji="1"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latinLnBrk="1" hangingPunct="1"/>
            <a:r>
              <a:rPr kumimoji="1"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void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hanoi_tower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en-US" altLang="ko-KR" sz="1200" b="1" dirty="0" err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n, </a:t>
            </a:r>
            <a:r>
              <a:rPr kumimoji="1"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char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from, </a:t>
            </a:r>
            <a:r>
              <a:rPr kumimoji="1"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char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tmp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char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to)</a:t>
            </a:r>
          </a:p>
          <a:p>
            <a:pPr eaLnBrk="1" latinLnBrk="1" hangingPunct="1"/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pPr eaLnBrk="1" latinLnBrk="1" hangingPunct="1"/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1"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 n==1 ) </a:t>
            </a:r>
          </a:p>
          <a:p>
            <a:pPr eaLnBrk="1" latinLnBrk="1" hangingPunct="1"/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kumimoji="1"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printf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원판 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%c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%c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옮긴다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.\n", ___, ___);</a:t>
            </a:r>
          </a:p>
          <a:p>
            <a:pPr eaLnBrk="1" latinLnBrk="1" hangingPunct="1"/>
            <a:r>
              <a:rPr kumimoji="1"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else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{</a:t>
            </a:r>
          </a:p>
          <a:p>
            <a:pPr eaLnBrk="1" latinLnBrk="1" hangingPunct="1"/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kumimoji="1"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hanoi_tower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(____, ____, ____, ____);</a:t>
            </a:r>
          </a:p>
          <a:p>
            <a:pPr lvl="1" eaLnBrk="1" latinLnBrk="1" hangingPunct="1"/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kumimoji="1"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printf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원판 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%d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%c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%c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옮긴다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.\n", ____, ____, ____);</a:t>
            </a:r>
          </a:p>
          <a:p>
            <a:pPr eaLnBrk="1" latinLnBrk="1" hangingPunct="1"/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kumimoji="1"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hanoi_tower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(____, ____, ____, ____);</a:t>
            </a:r>
          </a:p>
          <a:p>
            <a:pPr eaLnBrk="1" latinLnBrk="1" hangingPunct="1"/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</a:p>
          <a:p>
            <a:pPr eaLnBrk="1" latinLnBrk="1" hangingPunct="1"/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  <a:p>
            <a:pPr eaLnBrk="1" latinLnBrk="1" hangingPunct="1"/>
            <a:endParaRPr kumimoji="1"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latinLnBrk="1" hangingPunct="1"/>
            <a:endParaRPr kumimoji="1"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latinLnBrk="1" hangingPunct="1"/>
            <a:r>
              <a:rPr kumimoji="1"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main(void)</a:t>
            </a:r>
          </a:p>
          <a:p>
            <a:pPr eaLnBrk="1" latinLnBrk="1" hangingPunct="1"/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pPr eaLnBrk="1" latinLnBrk="1" hangingPunct="1"/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1"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hanoi_tower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(4, 'A', 'B', 'C');</a:t>
            </a:r>
          </a:p>
          <a:p>
            <a:pPr eaLnBrk="1" latinLnBrk="1" hangingPunct="1"/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return 0;</a:t>
            </a:r>
          </a:p>
          <a:p>
            <a:pPr eaLnBrk="1" latinLnBrk="1" hangingPunct="1"/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_x224527576"/>
          <p:cNvSpPr>
            <a:spLocks noChangeArrowheads="1"/>
          </p:cNvSpPr>
          <p:nvPr/>
        </p:nvSpPr>
        <p:spPr bwMode="auto">
          <a:xfrm>
            <a:off x="6472238" y="1529885"/>
            <a:ext cx="2671762" cy="361215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2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3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2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4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2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3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2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A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원판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1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을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B 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에서 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C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으로 옮긴다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강낭콩"/>
                <a:cs typeface="굴림" pitchFamily="50" charset="-127"/>
              </a:rPr>
              <a:t>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57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73830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830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75F8C1-9A98-4D6B-AA1A-6A6DA08C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48</a:t>
            </a:fld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variable</a:t>
            </a:r>
            <a:r>
              <a:rPr lang="ko-KR" altLang="en-US" dirty="0"/>
              <a:t> 선언 위치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최신</a:t>
            </a:r>
            <a:r>
              <a:rPr lang="en-US" altLang="ko-KR" dirty="0"/>
              <a:t> </a:t>
            </a:r>
            <a:r>
              <a:rPr lang="ko-KR" altLang="en-US" dirty="0"/>
              <a:t>버전의 </a:t>
            </a:r>
            <a:r>
              <a:rPr lang="en-US" altLang="ko-KR" dirty="0"/>
              <a:t>C</a:t>
            </a:r>
            <a:r>
              <a:rPr lang="ko-KR" altLang="en-US" dirty="0"/>
              <a:t>에서는 블록 안의 어떤 위치에서도 선언 가능</a:t>
            </a:r>
            <a:endParaRPr lang="en-US" altLang="ko-KR" dirty="0"/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블록의 맨 첫 부분에서 하는 것이 관습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35" y="2916381"/>
            <a:ext cx="7767817" cy="181750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25E3BE-1652-4647-9064-67CB3FE9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926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이름이 같은 </a:t>
            </a:r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variable</a:t>
            </a:r>
            <a:endParaRPr lang="ko-KR" altLang="en-US" dirty="0"/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D16E85FB-FF87-480E-A3AB-1200351A13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서로 별개의 </a:t>
            </a:r>
            <a:r>
              <a:rPr lang="en-US" altLang="ko-KR" dirty="0"/>
              <a:t>variable</a:t>
            </a:r>
            <a:r>
              <a:rPr lang="ko-KR" altLang="en-US" dirty="0"/>
              <a:t>로 취급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1" y="1993029"/>
            <a:ext cx="8263984" cy="3591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42DE7A-787C-4389-A455-2BDEFB3C323F}"/>
              </a:ext>
            </a:extLst>
          </p:cNvPr>
          <p:cNvSpPr txBox="1"/>
          <p:nvPr/>
        </p:nvSpPr>
        <p:spPr>
          <a:xfrm>
            <a:off x="7278528" y="2389239"/>
            <a:ext cx="1622583" cy="461665"/>
          </a:xfrm>
          <a:prstGeom prst="rect">
            <a:avLst/>
          </a:prstGeom>
          <a:solidFill>
            <a:srgbClr val="FEFBCC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변수로 취급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BC3A3-5DFB-45B3-B892-B8832C6E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860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Local</a:t>
            </a:r>
            <a:r>
              <a:rPr lang="ko-KR" altLang="en-US" sz="3600" dirty="0"/>
              <a:t> </a:t>
            </a:r>
            <a:r>
              <a:rPr lang="en-US" altLang="ko-KR" sz="3600" dirty="0"/>
              <a:t>variable</a:t>
            </a:r>
            <a:r>
              <a:rPr lang="ko-KR" altLang="en-US" sz="3600" dirty="0"/>
              <a:t>의 생존 기간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10785" y="1681657"/>
            <a:ext cx="8260038" cy="415158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16D2C5-6FFF-4841-A1B6-84C3CAC3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1E9A-4C9F-409A-A267-E613CA64F885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ChangeArrowheads="1"/>
          </p:cNvSpPr>
          <p:nvPr/>
        </p:nvSpPr>
        <p:spPr bwMode="auto">
          <a:xfrm>
            <a:off x="619794" y="1540028"/>
            <a:ext cx="7648575" cy="38179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= 0;i &lt; 5;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temp = 1;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"temp = 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temp);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        temp++;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	   }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	   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Local</a:t>
            </a:r>
            <a:r>
              <a:rPr lang="ko-KR" altLang="en-US" sz="3600" dirty="0"/>
              <a:t> </a:t>
            </a:r>
            <a:r>
              <a:rPr lang="en-US" altLang="ko-KR" sz="3600" dirty="0"/>
              <a:t>variable</a:t>
            </a:r>
            <a:r>
              <a:rPr lang="ko-KR" altLang="en-US" sz="3600" dirty="0"/>
              <a:t>에 관한 조심할 예제 </a:t>
            </a:r>
          </a:p>
        </p:txBody>
      </p:sp>
      <p:sp>
        <p:nvSpPr>
          <p:cNvPr id="689158" name="AutoShape 6"/>
          <p:cNvSpPr>
            <a:spLocks/>
          </p:cNvSpPr>
          <p:nvPr/>
        </p:nvSpPr>
        <p:spPr bwMode="auto">
          <a:xfrm>
            <a:off x="1658863" y="3684709"/>
            <a:ext cx="1258887" cy="312578"/>
          </a:xfrm>
          <a:prstGeom prst="borderCallout2">
            <a:avLst>
              <a:gd name="adj1" fmla="val 40222"/>
              <a:gd name="adj2" fmla="val 106051"/>
              <a:gd name="adj3" fmla="val 40222"/>
              <a:gd name="adj4" fmla="val 179949"/>
              <a:gd name="adj5" fmla="val -130473"/>
              <a:gd name="adj6" fmla="val 272753"/>
            </a:avLst>
          </a:prstGeom>
          <a:noFill/>
          <a:ln w="22225">
            <a:solidFill>
              <a:schemeClr val="tx2">
                <a:alpha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5053782" y="5153025"/>
            <a:ext cx="3352800" cy="14192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>
                <a:ea typeface="굴림" pitchFamily="50" charset="-127"/>
              </a:rPr>
              <a:t>temp = 1 </a:t>
            </a:r>
          </a:p>
          <a:p>
            <a:r>
              <a:rPr lang="en-US" altLang="ko-KR" sz="1600">
                <a:ea typeface="굴림" pitchFamily="50" charset="-127"/>
              </a:rPr>
              <a:t>temp = 1 </a:t>
            </a:r>
          </a:p>
          <a:p>
            <a:r>
              <a:rPr lang="en-US" altLang="ko-KR" sz="1600">
                <a:ea typeface="굴림" pitchFamily="50" charset="-127"/>
              </a:rPr>
              <a:t>temp = 1 </a:t>
            </a:r>
          </a:p>
          <a:p>
            <a:r>
              <a:rPr lang="en-US" altLang="ko-KR" sz="1600">
                <a:ea typeface="굴림" pitchFamily="50" charset="-127"/>
              </a:rPr>
              <a:t>temp = 1 </a:t>
            </a:r>
          </a:p>
          <a:p>
            <a:r>
              <a:rPr lang="en-US" altLang="ko-KR" sz="1600">
                <a:ea typeface="굴림" pitchFamily="50" charset="-127"/>
              </a:rPr>
              <a:t>temp = 1 </a:t>
            </a: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EB22730A-6152-499C-AEFE-81E6383C1355}"/>
              </a:ext>
            </a:extLst>
          </p:cNvPr>
          <p:cNvSpPr txBox="1">
            <a:spLocks/>
          </p:cNvSpPr>
          <p:nvPr/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F2081E9A-4C9F-409A-A267-E613CA64F885}" type="slidenum">
              <a:rPr lang="ko-KR" altLang="en-US" smtClean="0">
                <a:solidFill>
                  <a:schemeClr val="tx1"/>
                </a:solidFill>
              </a:rPr>
              <a:pPr/>
              <a:t>8</a:t>
            </a:fld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096414" y="2743103"/>
            <a:ext cx="3053673" cy="990599"/>
          </a:xfrm>
          <a:prstGeom prst="rect">
            <a:avLst/>
          </a:prstGeom>
          <a:solidFill>
            <a:schemeClr val="accent2">
              <a:lumMod val="75000"/>
              <a:alpha val="31000"/>
            </a:schemeClr>
          </a:solidFill>
          <a:ln w="22225" cap="flat" cmpd="sng" algn="ctr">
            <a:solidFill>
              <a:schemeClr val="tx2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블록이 시작할 때 마다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생성되어 초기화된다</a:t>
            </a:r>
            <a:r>
              <a:rPr lang="en-US" altLang="ko-KR" sz="1600" kern="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 loop </a:t>
            </a:r>
            <a:r>
              <a:rPr lang="ko-KR" altLang="en-US" sz="1600" kern="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밖에서 선언 및 초기화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8" grpId="0" animBg="1"/>
      <p:bldP spid="30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Local</a:t>
            </a:r>
            <a:r>
              <a:rPr lang="ko-KR" altLang="en-US" sz="3600" dirty="0"/>
              <a:t> </a:t>
            </a:r>
            <a:r>
              <a:rPr lang="en-US" altLang="ko-KR" sz="3600" dirty="0"/>
              <a:t>variable</a:t>
            </a:r>
            <a:r>
              <a:rPr lang="ko-KR" altLang="en-US" sz="3600" dirty="0"/>
              <a:t> 의 초기값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0E5D33-1D71-4889-B022-F7CDC0AC7713}"/>
              </a:ext>
            </a:extLst>
          </p:cNvPr>
          <p:cNvGrpSpPr/>
          <p:nvPr/>
        </p:nvGrpSpPr>
        <p:grpSpPr>
          <a:xfrm>
            <a:off x="612019" y="1525068"/>
            <a:ext cx="7672107" cy="2083320"/>
            <a:chOff x="1148042" y="1525068"/>
            <a:chExt cx="7672107" cy="2083320"/>
          </a:xfrm>
        </p:grpSpPr>
        <p:sp>
          <p:nvSpPr>
            <p:cNvPr id="689154" name="Rectangle 2"/>
            <p:cNvSpPr>
              <a:spLocks noChangeArrowheads="1"/>
            </p:cNvSpPr>
            <p:nvPr/>
          </p:nvSpPr>
          <p:spPr bwMode="auto">
            <a:xfrm>
              <a:off x="1148042" y="1525068"/>
              <a:ext cx="7672107" cy="208332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600" kern="0" dirty="0">
                  <a:solidFill>
                    <a:srgbClr val="0000FF"/>
                  </a:solidFill>
                  <a:latin typeface="Trebuchet MS" panose="020B0603020202020204" pitchFamily="34" charset="0"/>
                </a:rPr>
                <a:t>#include</a:t>
              </a:r>
              <a:r>
                <a:rPr lang="en-US" altLang="ko-KR" sz="1600" kern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 </a:t>
              </a:r>
              <a:r>
                <a:rPr lang="en-US" altLang="ko-KR" sz="1600" kern="0" dirty="0">
                  <a:solidFill>
                    <a:srgbClr val="800000"/>
                  </a:solidFill>
                  <a:latin typeface="Trebuchet MS" panose="020B0603020202020204" pitchFamily="34" charset="0"/>
                </a:rPr>
                <a:t>&lt;</a:t>
              </a:r>
              <a:r>
                <a:rPr lang="en-US" altLang="ko-KR" sz="1600" kern="0" dirty="0" err="1">
                  <a:solidFill>
                    <a:srgbClr val="800000"/>
                  </a:solidFill>
                  <a:latin typeface="Trebuchet MS" panose="020B0603020202020204" pitchFamily="34" charset="0"/>
                </a:rPr>
                <a:t>stdio.h</a:t>
              </a:r>
              <a:r>
                <a:rPr lang="en-US" altLang="ko-KR" sz="1600" kern="0" dirty="0">
                  <a:solidFill>
                    <a:srgbClr val="800000"/>
                  </a:solidFill>
                  <a:latin typeface="Trebuchet MS" panose="020B0603020202020204" pitchFamily="34" charset="0"/>
                </a:rPr>
                <a:t>&gt;</a:t>
              </a:r>
              <a:endPara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endParaRPr>
            </a:p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600" kern="0" dirty="0" err="1">
                  <a:solidFill>
                    <a:srgbClr val="0000FF"/>
                  </a:solidFill>
                  <a:latin typeface="Trebuchet MS" panose="020B0603020202020204" pitchFamily="34" charset="0"/>
                </a:rPr>
                <a:t>int</a:t>
              </a:r>
              <a:r>
                <a:rPr lang="en-US" altLang="ko-KR" sz="1600" kern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 main(</a:t>
              </a:r>
              <a:r>
                <a:rPr lang="en-US" altLang="ko-KR" sz="1600" kern="0" dirty="0">
                  <a:solidFill>
                    <a:srgbClr val="0000FF"/>
                  </a:solidFill>
                  <a:latin typeface="Trebuchet MS" panose="020B0603020202020204" pitchFamily="34" charset="0"/>
                </a:rPr>
                <a:t>void</a:t>
              </a:r>
              <a:r>
                <a:rPr lang="en-US" altLang="ko-KR" sz="1600" kern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600" kern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{</a:t>
              </a:r>
            </a:p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600" kern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	</a:t>
              </a:r>
              <a:r>
                <a:rPr lang="en-US" altLang="ko-KR" sz="1600" kern="0" dirty="0" err="1">
                  <a:solidFill>
                    <a:srgbClr val="0000FF"/>
                  </a:solidFill>
                  <a:latin typeface="Trebuchet MS" panose="020B0603020202020204" pitchFamily="34" charset="0"/>
                </a:rPr>
                <a:t>int</a:t>
              </a:r>
              <a:r>
                <a:rPr lang="en-US" altLang="ko-KR" sz="1600" kern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 temp;</a:t>
              </a:r>
            </a:p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600" kern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	</a:t>
              </a:r>
              <a:r>
                <a:rPr lang="en-US" altLang="ko-KR" sz="1600" kern="0" dirty="0" err="1">
                  <a:solidFill>
                    <a:srgbClr val="000000"/>
                  </a:solidFill>
                  <a:latin typeface="Trebuchet MS" panose="020B0603020202020204" pitchFamily="34" charset="0"/>
                </a:rPr>
                <a:t>printf</a:t>
              </a:r>
              <a:r>
                <a:rPr lang="en-US" altLang="ko-KR" sz="1600" kern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(</a:t>
              </a:r>
              <a:r>
                <a:rPr lang="en-US" altLang="ko-KR" sz="1600" kern="0" dirty="0">
                  <a:solidFill>
                    <a:srgbClr val="800000"/>
                  </a:solidFill>
                  <a:latin typeface="Trebuchet MS" panose="020B0603020202020204" pitchFamily="34" charset="0"/>
                </a:rPr>
                <a:t>"temp = %d\n"</a:t>
              </a:r>
              <a:r>
                <a:rPr lang="en-US" altLang="ko-KR" sz="1600" kern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, temp);</a:t>
              </a:r>
            </a:p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600" kern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	return 0;</a:t>
              </a:r>
            </a:p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600" kern="0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}</a:t>
              </a:r>
            </a:p>
          </p:txBody>
        </p:sp>
        <p:sp>
          <p:nvSpPr>
            <p:cNvPr id="30" name="모서리가 둥근 직사각형 29"/>
            <p:cNvSpPr/>
            <p:nvPr/>
          </p:nvSpPr>
          <p:spPr bwMode="auto">
            <a:xfrm>
              <a:off x="2080699" y="2438400"/>
              <a:ext cx="2305050" cy="284039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" name="자유형 1"/>
            <p:cNvSpPr/>
            <p:nvPr/>
          </p:nvSpPr>
          <p:spPr bwMode="auto">
            <a:xfrm>
              <a:off x="4362450" y="1781175"/>
              <a:ext cx="1790700" cy="657225"/>
            </a:xfrm>
            <a:custGeom>
              <a:avLst/>
              <a:gdLst>
                <a:gd name="connsiteX0" fmla="*/ 1790700 w 1790700"/>
                <a:gd name="connsiteY0" fmla="*/ 0 h 657225"/>
                <a:gd name="connsiteX1" fmla="*/ 1781175 w 1790700"/>
                <a:gd name="connsiteY1" fmla="*/ 47625 h 657225"/>
                <a:gd name="connsiteX2" fmla="*/ 1762125 w 1790700"/>
                <a:gd name="connsiteY2" fmla="*/ 104775 h 657225"/>
                <a:gd name="connsiteX3" fmla="*/ 1724025 w 1790700"/>
                <a:gd name="connsiteY3" fmla="*/ 190500 h 657225"/>
                <a:gd name="connsiteX4" fmla="*/ 1695450 w 1790700"/>
                <a:gd name="connsiteY4" fmla="*/ 238125 h 657225"/>
                <a:gd name="connsiteX5" fmla="*/ 1619250 w 1790700"/>
                <a:gd name="connsiteY5" fmla="*/ 333375 h 657225"/>
                <a:gd name="connsiteX6" fmla="*/ 1590675 w 1790700"/>
                <a:gd name="connsiteY6" fmla="*/ 381000 h 657225"/>
                <a:gd name="connsiteX7" fmla="*/ 1514475 w 1790700"/>
                <a:gd name="connsiteY7" fmla="*/ 447675 h 657225"/>
                <a:gd name="connsiteX8" fmla="*/ 1466850 w 1790700"/>
                <a:gd name="connsiteY8" fmla="*/ 495300 h 657225"/>
                <a:gd name="connsiteX9" fmla="*/ 1381125 w 1790700"/>
                <a:gd name="connsiteY9" fmla="*/ 561975 h 657225"/>
                <a:gd name="connsiteX10" fmla="*/ 1304925 w 1790700"/>
                <a:gd name="connsiteY10" fmla="*/ 619125 h 657225"/>
                <a:gd name="connsiteX11" fmla="*/ 1247775 w 1790700"/>
                <a:gd name="connsiteY11" fmla="*/ 638175 h 657225"/>
                <a:gd name="connsiteX12" fmla="*/ 1171575 w 1790700"/>
                <a:gd name="connsiteY12" fmla="*/ 657225 h 657225"/>
                <a:gd name="connsiteX13" fmla="*/ 1123950 w 1790700"/>
                <a:gd name="connsiteY13" fmla="*/ 647700 h 657225"/>
                <a:gd name="connsiteX14" fmla="*/ 1085850 w 1790700"/>
                <a:gd name="connsiteY14" fmla="*/ 628650 h 657225"/>
                <a:gd name="connsiteX15" fmla="*/ 1038225 w 1790700"/>
                <a:gd name="connsiteY15" fmla="*/ 609600 h 657225"/>
                <a:gd name="connsiteX16" fmla="*/ 1009650 w 1790700"/>
                <a:gd name="connsiteY16" fmla="*/ 590550 h 657225"/>
                <a:gd name="connsiteX17" fmla="*/ 933450 w 1790700"/>
                <a:gd name="connsiteY17" fmla="*/ 552450 h 657225"/>
                <a:gd name="connsiteX18" fmla="*/ 838200 w 1790700"/>
                <a:gd name="connsiteY18" fmla="*/ 495300 h 657225"/>
                <a:gd name="connsiteX19" fmla="*/ 781050 w 1790700"/>
                <a:gd name="connsiteY19" fmla="*/ 466725 h 657225"/>
                <a:gd name="connsiteX20" fmla="*/ 647700 w 1790700"/>
                <a:gd name="connsiteY20" fmla="*/ 400050 h 657225"/>
                <a:gd name="connsiteX21" fmla="*/ 609600 w 1790700"/>
                <a:gd name="connsiteY21" fmla="*/ 371475 h 657225"/>
                <a:gd name="connsiteX22" fmla="*/ 552450 w 1790700"/>
                <a:gd name="connsiteY22" fmla="*/ 352425 h 657225"/>
                <a:gd name="connsiteX23" fmla="*/ 495300 w 1790700"/>
                <a:gd name="connsiteY23" fmla="*/ 323850 h 657225"/>
                <a:gd name="connsiteX24" fmla="*/ 266700 w 1790700"/>
                <a:gd name="connsiteY24" fmla="*/ 342900 h 657225"/>
                <a:gd name="connsiteX25" fmla="*/ 238125 w 1790700"/>
                <a:gd name="connsiteY25" fmla="*/ 352425 h 657225"/>
                <a:gd name="connsiteX26" fmla="*/ 180975 w 1790700"/>
                <a:gd name="connsiteY26" fmla="*/ 390525 h 657225"/>
                <a:gd name="connsiteX27" fmla="*/ 142875 w 1790700"/>
                <a:gd name="connsiteY27" fmla="*/ 447675 h 657225"/>
                <a:gd name="connsiteX28" fmla="*/ 133350 w 1790700"/>
                <a:gd name="connsiteY28" fmla="*/ 476250 h 657225"/>
                <a:gd name="connsiteX29" fmla="*/ 76200 w 1790700"/>
                <a:gd name="connsiteY29" fmla="*/ 514350 h 657225"/>
                <a:gd name="connsiteX30" fmla="*/ 57150 w 1790700"/>
                <a:gd name="connsiteY30" fmla="*/ 542925 h 657225"/>
                <a:gd name="connsiteX31" fmla="*/ 0 w 1790700"/>
                <a:gd name="connsiteY31" fmla="*/ 58102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90700" h="657225">
                  <a:moveTo>
                    <a:pt x="1790700" y="0"/>
                  </a:moveTo>
                  <a:cubicBezTo>
                    <a:pt x="1787525" y="15875"/>
                    <a:pt x="1785435" y="32006"/>
                    <a:pt x="1781175" y="47625"/>
                  </a:cubicBezTo>
                  <a:cubicBezTo>
                    <a:pt x="1775891" y="66998"/>
                    <a:pt x="1769583" y="86131"/>
                    <a:pt x="1762125" y="104775"/>
                  </a:cubicBezTo>
                  <a:cubicBezTo>
                    <a:pt x="1746986" y="142622"/>
                    <a:pt x="1743094" y="156176"/>
                    <a:pt x="1724025" y="190500"/>
                  </a:cubicBezTo>
                  <a:cubicBezTo>
                    <a:pt x="1715034" y="206684"/>
                    <a:pt x="1706398" y="223196"/>
                    <a:pt x="1695450" y="238125"/>
                  </a:cubicBezTo>
                  <a:cubicBezTo>
                    <a:pt x="1671405" y="270913"/>
                    <a:pt x="1640169" y="298509"/>
                    <a:pt x="1619250" y="333375"/>
                  </a:cubicBezTo>
                  <a:cubicBezTo>
                    <a:pt x="1609725" y="349250"/>
                    <a:pt x="1601783" y="366189"/>
                    <a:pt x="1590675" y="381000"/>
                  </a:cubicBezTo>
                  <a:cubicBezTo>
                    <a:pt x="1571873" y="406069"/>
                    <a:pt x="1536173" y="428147"/>
                    <a:pt x="1514475" y="447675"/>
                  </a:cubicBezTo>
                  <a:cubicBezTo>
                    <a:pt x="1497788" y="462694"/>
                    <a:pt x="1483896" y="480689"/>
                    <a:pt x="1466850" y="495300"/>
                  </a:cubicBezTo>
                  <a:cubicBezTo>
                    <a:pt x="1439364" y="518859"/>
                    <a:pt x="1409590" y="539610"/>
                    <a:pt x="1381125" y="561975"/>
                  </a:cubicBezTo>
                  <a:cubicBezTo>
                    <a:pt x="1374799" y="566946"/>
                    <a:pt x="1322127" y="611480"/>
                    <a:pt x="1304925" y="619125"/>
                  </a:cubicBezTo>
                  <a:cubicBezTo>
                    <a:pt x="1286575" y="627280"/>
                    <a:pt x="1267256" y="633305"/>
                    <a:pt x="1247775" y="638175"/>
                  </a:cubicBezTo>
                  <a:lnTo>
                    <a:pt x="1171575" y="657225"/>
                  </a:lnTo>
                  <a:cubicBezTo>
                    <a:pt x="1155700" y="654050"/>
                    <a:pt x="1139309" y="652820"/>
                    <a:pt x="1123950" y="647700"/>
                  </a:cubicBezTo>
                  <a:cubicBezTo>
                    <a:pt x="1110480" y="643210"/>
                    <a:pt x="1098825" y="634417"/>
                    <a:pt x="1085850" y="628650"/>
                  </a:cubicBezTo>
                  <a:cubicBezTo>
                    <a:pt x="1070226" y="621706"/>
                    <a:pt x="1053518" y="617246"/>
                    <a:pt x="1038225" y="609600"/>
                  </a:cubicBezTo>
                  <a:cubicBezTo>
                    <a:pt x="1027986" y="604480"/>
                    <a:pt x="1019700" y="596032"/>
                    <a:pt x="1009650" y="590550"/>
                  </a:cubicBezTo>
                  <a:cubicBezTo>
                    <a:pt x="984719" y="576952"/>
                    <a:pt x="957801" y="567061"/>
                    <a:pt x="933450" y="552450"/>
                  </a:cubicBezTo>
                  <a:cubicBezTo>
                    <a:pt x="901700" y="533400"/>
                    <a:pt x="871318" y="511859"/>
                    <a:pt x="838200" y="495300"/>
                  </a:cubicBezTo>
                  <a:cubicBezTo>
                    <a:pt x="819150" y="485775"/>
                    <a:pt x="799613" y="477167"/>
                    <a:pt x="781050" y="466725"/>
                  </a:cubicBezTo>
                  <a:cubicBezTo>
                    <a:pt x="661798" y="399646"/>
                    <a:pt x="726238" y="419685"/>
                    <a:pt x="647700" y="400050"/>
                  </a:cubicBezTo>
                  <a:cubicBezTo>
                    <a:pt x="635000" y="390525"/>
                    <a:pt x="623799" y="378575"/>
                    <a:pt x="609600" y="371475"/>
                  </a:cubicBezTo>
                  <a:cubicBezTo>
                    <a:pt x="591639" y="362495"/>
                    <a:pt x="569158" y="363564"/>
                    <a:pt x="552450" y="352425"/>
                  </a:cubicBezTo>
                  <a:cubicBezTo>
                    <a:pt x="515521" y="327806"/>
                    <a:pt x="534735" y="336995"/>
                    <a:pt x="495300" y="323850"/>
                  </a:cubicBezTo>
                  <a:cubicBezTo>
                    <a:pt x="365152" y="330357"/>
                    <a:pt x="351363" y="318711"/>
                    <a:pt x="266700" y="342900"/>
                  </a:cubicBezTo>
                  <a:cubicBezTo>
                    <a:pt x="257046" y="345658"/>
                    <a:pt x="246902" y="347549"/>
                    <a:pt x="238125" y="352425"/>
                  </a:cubicBezTo>
                  <a:cubicBezTo>
                    <a:pt x="218111" y="363544"/>
                    <a:pt x="180975" y="390525"/>
                    <a:pt x="180975" y="390525"/>
                  </a:cubicBezTo>
                  <a:cubicBezTo>
                    <a:pt x="168275" y="409575"/>
                    <a:pt x="150115" y="425955"/>
                    <a:pt x="142875" y="447675"/>
                  </a:cubicBezTo>
                  <a:cubicBezTo>
                    <a:pt x="139700" y="457200"/>
                    <a:pt x="140450" y="469150"/>
                    <a:pt x="133350" y="476250"/>
                  </a:cubicBezTo>
                  <a:cubicBezTo>
                    <a:pt x="117161" y="492439"/>
                    <a:pt x="76200" y="514350"/>
                    <a:pt x="76200" y="514350"/>
                  </a:cubicBezTo>
                  <a:cubicBezTo>
                    <a:pt x="69850" y="523875"/>
                    <a:pt x="65765" y="535387"/>
                    <a:pt x="57150" y="542925"/>
                  </a:cubicBezTo>
                  <a:cubicBezTo>
                    <a:pt x="39920" y="558002"/>
                    <a:pt x="0" y="581025"/>
                    <a:pt x="0" y="581025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53149" y="1648122"/>
              <a:ext cx="22002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초기화 되지 않았으므로 쓰레기 값을 가진다</a:t>
              </a:r>
              <a:r>
                <a:rPr lang="en-US" altLang="ko-KR" dirty="0">
                  <a:solidFill>
                    <a:srgbClr val="FF0000"/>
                  </a:solidFill>
                </a:rPr>
                <a:t>.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89" y="4553913"/>
            <a:ext cx="3340411" cy="2251537"/>
          </a:xfrm>
          <a:prstGeom prst="rect">
            <a:avLst/>
          </a:prstGeom>
        </p:spPr>
      </p:pic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FDCC6054-15DF-4059-A10D-36B55D1705D1}"/>
              </a:ext>
            </a:extLst>
          </p:cNvPr>
          <p:cNvSpPr txBox="1">
            <a:spLocks/>
          </p:cNvSpPr>
          <p:nvPr/>
        </p:nvSpPr>
        <p:spPr>
          <a:xfrm>
            <a:off x="6224630" y="6248206"/>
            <a:ext cx="2541417" cy="365124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F2081E9A-4C9F-409A-A267-E613CA64F885}" type="slidenum">
              <a:rPr lang="ko-KR" altLang="en-US" smtClean="0">
                <a:solidFill>
                  <a:schemeClr val="tx1"/>
                </a:solidFill>
              </a:rPr>
              <a:pPr/>
              <a:t>9</a:t>
            </a:fld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677A4AA-ECBA-45C2-81F2-9B5A7C23D3C7}"/>
              </a:ext>
            </a:extLst>
          </p:cNvPr>
          <p:cNvSpPr txBox="1">
            <a:spLocks/>
          </p:cNvSpPr>
          <p:nvPr/>
        </p:nvSpPr>
        <p:spPr>
          <a:xfrm>
            <a:off x="612648" y="3674186"/>
            <a:ext cx="8153400" cy="2538910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일반적인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C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컴파일러에서는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garbage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값이 프린트된다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fontAlgn="auto">
              <a:spcAft>
                <a:spcPts val="0"/>
              </a:spcAft>
            </a:pP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VC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에서 버전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옵션에 따라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컴파일이 되지 않거나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아래와 같은 런타임 에러 발생</a:t>
            </a:r>
          </a:p>
        </p:txBody>
      </p:sp>
    </p:spTree>
    <p:extLst>
      <p:ext uri="{BB962C8B-B14F-4D97-AF65-F5344CB8AC3E}">
        <p14:creationId xmlns:p14="http://schemas.microsoft.com/office/powerpoint/2010/main" val="4173661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4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1.xml><?xml version="1.0" encoding="utf-8"?>
<a:theme xmlns:a="http://schemas.openxmlformats.org/drawingml/2006/main" name="8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2.xml><?xml version="1.0" encoding="utf-8"?>
<a:theme xmlns:a="http://schemas.openxmlformats.org/drawingml/2006/main" name="9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3.xml><?xml version="1.0" encoding="utf-8"?>
<a:theme xmlns:a="http://schemas.openxmlformats.org/drawingml/2006/main" name="10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4.xml><?xml version="1.0" encoding="utf-8"?>
<a:theme xmlns:a="http://schemas.openxmlformats.org/drawingml/2006/main" name="1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5.xml><?xml version="1.0" encoding="utf-8"?>
<a:theme xmlns:a="http://schemas.openxmlformats.org/drawingml/2006/main" name="12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6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Back-to-school presentation">
  <a:themeElements>
    <a:clrScheme name="Back-to-school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ck-to-school presentatio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ack-to-school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5751</TotalTime>
  <Words>3387</Words>
  <Application>Microsoft Office PowerPoint</Application>
  <PresentationFormat>화면 슬라이드 쇼(4:3)</PresentationFormat>
  <Paragraphs>695</Paragraphs>
  <Slides>48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19</vt:i4>
      </vt:variant>
      <vt:variant>
        <vt:lpstr>테마</vt:lpstr>
      </vt:variant>
      <vt:variant>
        <vt:i4>15</vt:i4>
      </vt:variant>
      <vt:variant>
        <vt:lpstr>슬라이드 제목</vt:lpstr>
      </vt:variant>
      <vt:variant>
        <vt:i4>48</vt:i4>
      </vt:variant>
    </vt:vector>
  </HeadingPairs>
  <TitlesOfParts>
    <vt:vector size="82" baseType="lpstr">
      <vt:lpstr>Adobe 고딕 Std B</vt:lpstr>
      <vt:lpstr>HY엽서L</vt:lpstr>
      <vt:lpstr>HY헤드라인M</vt:lpstr>
      <vt:lpstr>Malgun Gothic Semilight</vt:lpstr>
      <vt:lpstr>굴림</vt:lpstr>
      <vt:lpstr>굴림체</vt:lpstr>
      <vt:lpstr>나눔고딕</vt:lpstr>
      <vt:lpstr>맑은 고딕</vt:lpstr>
      <vt:lpstr>새굴림</vt:lpstr>
      <vt:lpstr>함초롬바탕</vt:lpstr>
      <vt:lpstr>Arial</vt:lpstr>
      <vt:lpstr>Cambria Math</vt:lpstr>
      <vt:lpstr>Comic Sans MS</vt:lpstr>
      <vt:lpstr>Symbol</vt:lpstr>
      <vt:lpstr>Times New Roman</vt:lpstr>
      <vt:lpstr>Trebuchet MS</vt:lpstr>
      <vt:lpstr>Tw Cen MT</vt:lpstr>
      <vt:lpstr>Wingdings</vt:lpstr>
      <vt:lpstr>Wingdings 2</vt:lpstr>
      <vt:lpstr>가을</vt:lpstr>
      <vt:lpstr>5_가을</vt:lpstr>
      <vt:lpstr>6_가을</vt:lpstr>
      <vt:lpstr>1_가을</vt:lpstr>
      <vt:lpstr>1_Crayons</vt:lpstr>
      <vt:lpstr>3_가을</vt:lpstr>
      <vt:lpstr>Back-to-school presentation</vt:lpstr>
      <vt:lpstr>2_Crayons</vt:lpstr>
      <vt:lpstr>3_Crayons</vt:lpstr>
      <vt:lpstr>4_가을</vt:lpstr>
      <vt:lpstr>8_가을</vt:lpstr>
      <vt:lpstr>9_가을</vt:lpstr>
      <vt:lpstr>10_가을</vt:lpstr>
      <vt:lpstr>11_가을</vt:lpstr>
      <vt:lpstr>12_가을</vt:lpstr>
      <vt:lpstr>Ch09. 함수와 변수</vt:lpstr>
      <vt:lpstr>9.1 Variable의 속성</vt:lpstr>
      <vt:lpstr>Global variable과 local variable</vt:lpstr>
      <vt:lpstr>9.2 Local variable</vt:lpstr>
      <vt:lpstr>Local variable 선언 위치</vt:lpstr>
      <vt:lpstr>이름이 같은 local variable</vt:lpstr>
      <vt:lpstr>Local variable의 생존 기간</vt:lpstr>
      <vt:lpstr>Local variable에 관한 조심할 예제 </vt:lpstr>
      <vt:lpstr>Local variable 의 초기값</vt:lpstr>
      <vt:lpstr>함수의 parameter</vt:lpstr>
      <vt:lpstr>함수의 parameter</vt:lpstr>
      <vt:lpstr>9.3 Global variable</vt:lpstr>
      <vt:lpstr>Global variable의 범위 및 생존 기간</vt:lpstr>
      <vt:lpstr>Global variable의 초기값</vt:lpstr>
      <vt:lpstr>Global variable의 사용 [주의]</vt:lpstr>
      <vt:lpstr>Global variable의 사용</vt:lpstr>
      <vt:lpstr>같은 이름의 global variable과 local variable</vt:lpstr>
      <vt:lpstr>Project2: 영화관 예매 시스템</vt:lpstr>
      <vt:lpstr>Project2: 각 부분을 함수로 만들기</vt:lpstr>
      <vt:lpstr>Project2: 각 부분을 함수로 만들기</vt:lpstr>
      <vt:lpstr>Project2: 각 부분을 함수로 만들기</vt:lpstr>
      <vt:lpstr>9.4 생존 기간</vt:lpstr>
      <vt:lpstr>생존 기간</vt:lpstr>
      <vt:lpstr>저장 유형 지정자 auto</vt:lpstr>
      <vt:lpstr>저장 유형 지정자 static (정적 로컬 변수)</vt:lpstr>
      <vt:lpstr>저장 유형 지정자 register</vt:lpstr>
      <vt:lpstr>volatile </vt:lpstr>
      <vt:lpstr>Lab: 은행 계좌 구현하기</vt:lpstr>
      <vt:lpstr>소스</vt:lpstr>
      <vt:lpstr>소스</vt:lpstr>
      <vt:lpstr>9.5 연결</vt:lpstr>
      <vt:lpstr>외부 연결</vt:lpstr>
      <vt:lpstr>연결 예제</vt:lpstr>
      <vt:lpstr>함수앞의 static </vt:lpstr>
      <vt:lpstr>9.6 저장 유형 정리</vt:lpstr>
      <vt:lpstr>9.8 Recursion이란?</vt:lpstr>
      <vt:lpstr>팩토리얼 구하기</vt:lpstr>
      <vt:lpstr>팩토리얼 구하기</vt:lpstr>
      <vt:lpstr>팩토리얼 계산</vt:lpstr>
      <vt:lpstr>예제: 최대 공약수 구하기</vt:lpstr>
      <vt:lpstr>예제: 최대 공약수 구하기 (Recursion)</vt:lpstr>
      <vt:lpstr>예제: 최대 공약수 구하기 (반복문)</vt:lpstr>
      <vt:lpstr>하노이 탑 문제</vt:lpstr>
      <vt:lpstr>3개의 원판인 경우의 해답</vt:lpstr>
      <vt:lpstr>n개의 원판인 경우 (A-&gt;C)</vt:lpstr>
      <vt:lpstr>하노이탑 알고리즘</vt:lpstr>
      <vt:lpstr>숙제 9-1: 하노이탑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남원홍</cp:lastModifiedBy>
  <cp:revision>849</cp:revision>
  <dcterms:created xsi:type="dcterms:W3CDTF">2007-06-29T06:43:39Z</dcterms:created>
  <dcterms:modified xsi:type="dcterms:W3CDTF">2024-04-30T00:38:55Z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