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9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0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1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2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4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15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6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  <p:sldMasterId id="2147483680" r:id="rId2"/>
    <p:sldMasterId id="2147483693" r:id="rId3"/>
    <p:sldMasterId id="2147483707" r:id="rId4"/>
    <p:sldMasterId id="2147483721" r:id="rId5"/>
    <p:sldMasterId id="2147483735" r:id="rId6"/>
    <p:sldMasterId id="2147483749" r:id="rId7"/>
    <p:sldMasterId id="2147483762" r:id="rId8"/>
    <p:sldMasterId id="2147483776" r:id="rId9"/>
    <p:sldMasterId id="2147483788" r:id="rId10"/>
    <p:sldMasterId id="2147483801" r:id="rId11"/>
    <p:sldMasterId id="2147483813" r:id="rId12"/>
    <p:sldMasterId id="2147483826" r:id="rId13"/>
    <p:sldMasterId id="2147483840" r:id="rId14"/>
    <p:sldMasterId id="2147483853" r:id="rId15"/>
    <p:sldMasterId id="2147483866" r:id="rId16"/>
    <p:sldMasterId id="2147483880" r:id="rId17"/>
  </p:sldMasterIdLst>
  <p:notesMasterIdLst>
    <p:notesMasterId r:id="rId94"/>
  </p:notesMasterIdLst>
  <p:handoutMasterIdLst>
    <p:handoutMasterId r:id="rId95"/>
  </p:handoutMasterIdLst>
  <p:sldIdLst>
    <p:sldId id="702" r:id="rId18"/>
    <p:sldId id="719" r:id="rId19"/>
    <p:sldId id="720" r:id="rId20"/>
    <p:sldId id="721" r:id="rId21"/>
    <p:sldId id="722" r:id="rId22"/>
    <p:sldId id="723" r:id="rId23"/>
    <p:sldId id="724" r:id="rId24"/>
    <p:sldId id="725" r:id="rId25"/>
    <p:sldId id="726" r:id="rId26"/>
    <p:sldId id="727" r:id="rId27"/>
    <p:sldId id="712" r:id="rId28"/>
    <p:sldId id="713" r:id="rId29"/>
    <p:sldId id="714" r:id="rId30"/>
    <p:sldId id="571" r:id="rId31"/>
    <p:sldId id="685" r:id="rId32"/>
    <p:sldId id="686" r:id="rId33"/>
    <p:sldId id="627" r:id="rId34"/>
    <p:sldId id="629" r:id="rId35"/>
    <p:sldId id="578" r:id="rId36"/>
    <p:sldId id="579" r:id="rId37"/>
    <p:sldId id="671" r:id="rId38"/>
    <p:sldId id="662" r:id="rId39"/>
    <p:sldId id="638" r:id="rId40"/>
    <p:sldId id="639" r:id="rId41"/>
    <p:sldId id="640" r:id="rId42"/>
    <p:sldId id="641" r:id="rId43"/>
    <p:sldId id="642" r:id="rId44"/>
    <p:sldId id="665" r:id="rId45"/>
    <p:sldId id="687" r:id="rId46"/>
    <p:sldId id="688" r:id="rId47"/>
    <p:sldId id="716" r:id="rId48"/>
    <p:sldId id="715" r:id="rId49"/>
    <p:sldId id="647" r:id="rId50"/>
    <p:sldId id="587" r:id="rId51"/>
    <p:sldId id="588" r:id="rId52"/>
    <p:sldId id="589" r:id="rId53"/>
    <p:sldId id="591" r:id="rId54"/>
    <p:sldId id="689" r:id="rId55"/>
    <p:sldId id="604" r:id="rId56"/>
    <p:sldId id="605" r:id="rId57"/>
    <p:sldId id="606" r:id="rId58"/>
    <p:sldId id="690" r:id="rId59"/>
    <p:sldId id="691" r:id="rId60"/>
    <p:sldId id="692" r:id="rId61"/>
    <p:sldId id="654" r:id="rId62"/>
    <p:sldId id="613" r:id="rId63"/>
    <p:sldId id="680" r:id="rId64"/>
    <p:sldId id="693" r:id="rId65"/>
    <p:sldId id="694" r:id="rId66"/>
    <p:sldId id="668" r:id="rId67"/>
    <p:sldId id="619" r:id="rId68"/>
    <p:sldId id="717" r:id="rId69"/>
    <p:sldId id="695" r:id="rId70"/>
    <p:sldId id="696" r:id="rId71"/>
    <p:sldId id="697" r:id="rId72"/>
    <p:sldId id="698" r:id="rId73"/>
    <p:sldId id="655" r:id="rId74"/>
    <p:sldId id="656" r:id="rId75"/>
    <p:sldId id="657" r:id="rId76"/>
    <p:sldId id="658" r:id="rId77"/>
    <p:sldId id="699" r:id="rId78"/>
    <p:sldId id="669" r:id="rId79"/>
    <p:sldId id="651" r:id="rId80"/>
    <p:sldId id="599" r:id="rId81"/>
    <p:sldId id="600" r:id="rId82"/>
    <p:sldId id="601" r:id="rId83"/>
    <p:sldId id="652" r:id="rId84"/>
    <p:sldId id="653" r:id="rId85"/>
    <p:sldId id="592" r:id="rId86"/>
    <p:sldId id="648" r:id="rId87"/>
    <p:sldId id="593" r:id="rId88"/>
    <p:sldId id="650" r:id="rId89"/>
    <p:sldId id="649" r:id="rId90"/>
    <p:sldId id="594" r:id="rId91"/>
    <p:sldId id="677" r:id="rId92"/>
    <p:sldId id="718" r:id="rId9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56964"/>
    <a:srgbClr val="CAF8FE"/>
    <a:srgbClr val="FFCCFF"/>
    <a:srgbClr val="FF9999"/>
    <a:srgbClr val="FFCC66"/>
    <a:srgbClr val="CCFFFF"/>
    <a:srgbClr val="FFFF99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995" autoAdjust="0"/>
    <p:restoredTop sz="95039" autoAdjust="0"/>
  </p:normalViewPr>
  <p:slideViewPr>
    <p:cSldViewPr snapToGrid="0">
      <p:cViewPr varScale="1">
        <p:scale>
          <a:sx n="98" d="100"/>
          <a:sy n="98" d="100"/>
        </p:scale>
        <p:origin x="55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2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63" Type="http://schemas.openxmlformats.org/officeDocument/2006/relationships/slide" Target="slides/slide46.xml"/><Relationship Id="rId68" Type="http://schemas.openxmlformats.org/officeDocument/2006/relationships/slide" Target="slides/slide51.xml"/><Relationship Id="rId84" Type="http://schemas.openxmlformats.org/officeDocument/2006/relationships/slide" Target="slides/slide67.xml"/><Relationship Id="rId89" Type="http://schemas.openxmlformats.org/officeDocument/2006/relationships/slide" Target="slides/slide72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74" Type="http://schemas.openxmlformats.org/officeDocument/2006/relationships/slide" Target="slides/slide57.xml"/><Relationship Id="rId79" Type="http://schemas.openxmlformats.org/officeDocument/2006/relationships/slide" Target="slides/slide6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3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64" Type="http://schemas.openxmlformats.org/officeDocument/2006/relationships/slide" Target="slides/slide47.xml"/><Relationship Id="rId69" Type="http://schemas.openxmlformats.org/officeDocument/2006/relationships/slide" Target="slides/slide52.xml"/><Relationship Id="rId80" Type="http://schemas.openxmlformats.org/officeDocument/2006/relationships/slide" Target="slides/slide63.xml"/><Relationship Id="rId85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slide" Target="slides/slide50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slide" Target="slides/slide45.xml"/><Relationship Id="rId70" Type="http://schemas.openxmlformats.org/officeDocument/2006/relationships/slide" Target="slides/slide53.xml"/><Relationship Id="rId75" Type="http://schemas.openxmlformats.org/officeDocument/2006/relationships/slide" Target="slides/slide58.xml"/><Relationship Id="rId83" Type="http://schemas.openxmlformats.org/officeDocument/2006/relationships/slide" Target="slides/slide66.xml"/><Relationship Id="rId88" Type="http://schemas.openxmlformats.org/officeDocument/2006/relationships/slide" Target="slides/slide71.xml"/><Relationship Id="rId91" Type="http://schemas.openxmlformats.org/officeDocument/2006/relationships/slide" Target="slides/slide74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slide" Target="slides/slide48.xml"/><Relationship Id="rId73" Type="http://schemas.openxmlformats.org/officeDocument/2006/relationships/slide" Target="slides/slide56.xml"/><Relationship Id="rId78" Type="http://schemas.openxmlformats.org/officeDocument/2006/relationships/slide" Target="slides/slide61.xml"/><Relationship Id="rId81" Type="http://schemas.openxmlformats.org/officeDocument/2006/relationships/slide" Target="slides/slide64.xml"/><Relationship Id="rId86" Type="http://schemas.openxmlformats.org/officeDocument/2006/relationships/slide" Target="slides/slide69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39" Type="http://schemas.openxmlformats.org/officeDocument/2006/relationships/slide" Target="slides/slide22.xml"/><Relationship Id="rId34" Type="http://schemas.openxmlformats.org/officeDocument/2006/relationships/slide" Target="slides/slide17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76" Type="http://schemas.openxmlformats.org/officeDocument/2006/relationships/slide" Target="slides/slide59.xml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4.xml"/><Relationship Id="rId92" Type="http://schemas.openxmlformats.org/officeDocument/2006/relationships/slide" Target="slides/slide7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2.xml"/><Relationship Id="rId24" Type="http://schemas.openxmlformats.org/officeDocument/2006/relationships/slide" Target="slides/slide7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66" Type="http://schemas.openxmlformats.org/officeDocument/2006/relationships/slide" Target="slides/slide49.xml"/><Relationship Id="rId87" Type="http://schemas.openxmlformats.org/officeDocument/2006/relationships/slide" Target="slides/slide70.xml"/><Relationship Id="rId61" Type="http://schemas.openxmlformats.org/officeDocument/2006/relationships/slide" Target="slides/slide44.xml"/><Relationship Id="rId82" Type="http://schemas.openxmlformats.org/officeDocument/2006/relationships/slide" Target="slides/slide65.xml"/><Relationship Id="rId19" Type="http://schemas.openxmlformats.org/officeDocument/2006/relationships/slide" Target="slides/slide2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56" Type="http://schemas.openxmlformats.org/officeDocument/2006/relationships/slide" Target="slides/slide39.xml"/><Relationship Id="rId77" Type="http://schemas.openxmlformats.org/officeDocument/2006/relationships/slide" Target="slides/slide6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72" Type="http://schemas.openxmlformats.org/officeDocument/2006/relationships/slide" Target="slides/slide55.xml"/><Relationship Id="rId93" Type="http://schemas.openxmlformats.org/officeDocument/2006/relationships/slide" Target="slides/slide76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262228DA-6DF8-41C4-AC8F-6E2689982EC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5711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ED3632B6-C19B-4FAB-A8E1-97FA343F0D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6900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3632B6-C19B-4FAB-A8E1-97FA343F0D4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99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3632B6-C19B-4FAB-A8E1-97FA343F0D4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89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58875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999451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338276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4666762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9327880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1141040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0083271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686884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2364791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427913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0607168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423547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917113"/>
      </p:ext>
    </p:extLst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0631487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2571166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810911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006436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3848341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3795006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67586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114185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2834223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18314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BAA38F-4B5D-41A0-9D72-67E3633530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643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785741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3262301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030227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32816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626407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6231301"/>
      </p:ext>
    </p:extLst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0620883"/>
      </p:ext>
    </p:extLst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5917025"/>
      </p:ext>
    </p:extLst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610456"/>
      </p:ext>
    </p:extLst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35354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EA7A4B-E352-47A3-A059-C592E1DB00F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804578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088002"/>
      </p:ext>
    </p:extLst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2463669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1452310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7544877"/>
      </p:ext>
    </p:extLst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180661"/>
      </p:ext>
    </p:extLst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7562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5521487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7383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420668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18240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69FA23-577A-4174-B079-CD3EAA1F8E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4435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48038-7B0C-4132-A87A-349570BC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73686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285212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8778152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30175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809688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803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095542"/>
      </p:ext>
    </p:extLst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8251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7280141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097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0656931-C8A5-413E-9B57-76B293C159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69611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36784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0335638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03052F3-6B5E-443F-9AC2-83C3B9AF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84803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387440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2038106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31210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82889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57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773600"/>
      </p:ext>
    </p:extLst>
  </p:cSld>
  <p:clrMapOvr>
    <a:masterClrMapping/>
  </p:clrMapOvr>
  <p:transition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54199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5F57DA8-2C03-45A9-87D3-8D11AEF3702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59679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539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023608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3142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8301718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806452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7194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494980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23011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3837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50302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4357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8336860"/>
      </p:ext>
    </p:extLst>
  </p:cSld>
  <p:clrMapOvr>
    <a:masterClrMapping/>
  </p:clrMapOvr>
  <p:transition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30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BD9A16-86EF-4DAC-A2F5-5D677A46EB2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6523423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6A0BCF-CC6D-41C1-90A5-8678AD4715E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6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149815-C8CD-4DAE-8827-E7610308C1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36306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82CE9D-6AD6-48B9-8744-A69162EB0F5A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9429600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39544B-E612-4DA7-919D-4B13AFE5AFD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77010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816B7-94B9-4EAC-91DD-CE8BB4739F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59164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B4C9A-3C04-4D3E-91E4-0B67CC10F67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5109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BCAB5B-8A42-4529-B66A-BF56D54BC4C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23901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79BB8E-DEB7-457D-B5A1-90ED2243E0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73096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7EC9-8DD2-4493-A5D9-44A66E52AB4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221846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A47A25-0677-45A1-ADC8-F8094B578D3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4379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795176"/>
      </p:ext>
    </p:extLst>
  </p:cSld>
  <p:clrMapOvr>
    <a:masterClrMapping/>
  </p:clrMapOvr>
  <p:transition spd="med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776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19672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0007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09386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45194714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787E6-51DF-46F6-87EE-10E22C44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2486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D9A8BA-51D7-4678-977D-28631F7009E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153757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6182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626986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6717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97195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5597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0121921"/>
      </p:ext>
    </p:extLst>
  </p:cSld>
  <p:clrMapOvr>
    <a:masterClrMapping/>
  </p:clrMapOvr>
  <p:transition spd="med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7575831"/>
      </p:ext>
    </p:extLst>
  </p:cSld>
  <p:clrMapOvr>
    <a:masterClrMapping/>
  </p:clrMapOvr>
  <p:transition spd="med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1678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002645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1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066735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DAE6BAC-25AD-49AF-8988-135AA9A5336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51717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2425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49239828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F885A-2196-4048-AFA5-FFF89356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696072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37898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566587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56585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237420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969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8685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3D70D-104F-4FC4-BB2A-05387A6951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9883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9C808C0-8DCB-4F09-80C3-E111BFE1D1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5892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898624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BAA38F-4B5D-41A0-9D72-67E3633530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7274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219597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769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224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5F57DA8-2C03-45A9-87D3-8D11AEF3702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516844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679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38446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BCAB5B-8A42-4529-B66A-BF56D54BC4C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3098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D9A8BA-51D7-4678-977D-28631F7009E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23210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DAE6BAC-25AD-49AF-8988-135AA9A5336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3151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3D70D-104F-4FC4-BB2A-05387A6951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30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9C808C0-8DCB-4F09-80C3-E111BFE1D1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9733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935140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511614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BAA38F-4B5D-41A0-9D72-67E3633530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12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3948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0227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737806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25723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E5F57DA8-2C03-45A9-87D3-8D11AEF3702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557259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375BB-AAC3-4461-9FA4-253879C5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3654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BCAB5B-8A42-4529-B66A-BF56D54BC4C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75055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D9A8BA-51D7-4678-977D-28631F7009E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34468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DAE6BAC-25AD-49AF-8988-135AA9A5336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56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773D70D-104F-4FC4-BB2A-05387A6951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20615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9C808C0-8DCB-4F09-80C3-E111BFE1D1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028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72100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62733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999698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340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887387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6372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1899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270050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9DA70C-970A-464F-91E2-018078C1C9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03700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02291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92565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14349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78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4060654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656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56281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971012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9990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064849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265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34110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202131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BB531-EA46-49A4-A1D9-C2994311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2494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67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171851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93286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07020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10339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5325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32792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679368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AE02D7-1CF2-41F5-A5A6-CCFFA39B0D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61972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905D2-160D-447E-B3A2-0BCE2C8B8B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96636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DB1EE-2B08-4778-AD14-89CE89532E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9368487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810360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126700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6F9DB-0883-440E-AED3-3EC31652759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759155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DB40F-42CD-4165-B3C1-59E6F9CCF9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3111666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4A11ED-1FD7-43EE-9206-5DCAB7C2F6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2170078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ACDEE4-278E-47F1-8B5A-714B1298EC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56959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A2E991-E061-44B9-AFEA-0A9C0936FB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070021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B97DE6-4336-4D43-B1EC-82265B7BF0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8177713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CF83F-B706-4DC5-9B98-A7A956356C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3804089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0505986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4949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8090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250257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335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6256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9588580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1776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71598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95686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53731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28257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2612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27799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1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Relationship Id="rId1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image" Target="../media/image1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med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430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73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065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86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8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829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6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31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035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3963" y="6248205"/>
            <a:ext cx="2571926" cy="36512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r" eaLnBrk="1" latinLnBrk="0" hangingPunct="1">
              <a:defRPr kumimoji="0" sz="14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867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0548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34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9E2BCEE-8B7B-49CC-99F3-1371CB0B6F9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07237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004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6016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381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http://www.google.co.kr/url?sa=i&amp;rct=j&amp;q=price+comparison+website&amp;source=images&amp;cd=&amp;cad=rja&amp;docid=OTzrU5Ooy7qLfM&amp;tbnid=BMVi7Oz8B9eMAM:&amp;ved=0CAUQjRw&amp;url=http://www.newsbiscuit.com/2008/04/10/website-launched-to-end-confusion-over-price-comparison-websites-251/&amp;ei=lzooUYnrB-rNiwKrloCQDg&amp;bvm=bv.42768644,d.cGE&amp;psig=AFQjCNFNiOHgv2fNdfbR3edUtZsMVPyWyw&amp;ust=1361677315513191" TargetMode="External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www.google.co.kr/url?sa=i&amp;rct=j&amp;q=movie+seat+selection&amp;source=images&amp;cd=&amp;cad=rja&amp;docid=S3yXYZwth1jGaM&amp;tbnid=M0CBmaEhGhwI5M:&amp;ved=0CAUQjRw&amp;url=http://forum.lowyat.net/topic/1266360/all&amp;ei=9zkoUeLpFeH0iwLP84GoAg&amp;bvm=bv.42768644,d.cGE&amp;psig=AFQjCNHG6qWgl56AJE3tSDCx09Pd5U9jcA&amp;ust=1361677136919702" TargetMode="External"/><Relationship Id="rId1" Type="http://schemas.openxmlformats.org/officeDocument/2006/relationships/slideLayout" Target="../slideLayouts/slideLayout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4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D0F37BA-1B4E-47EF-A9BF-42839490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29948" cy="368678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756964"/>
                </a:solidFill>
              </a:rPr>
              <a:t>10.1 </a:t>
            </a:r>
            <a:r>
              <a:rPr lang="ko-KR" altLang="en-US" dirty="0">
                <a:solidFill>
                  <a:srgbClr val="756964"/>
                </a:solidFill>
              </a:rPr>
              <a:t>배열이란</a:t>
            </a:r>
            <a:r>
              <a:rPr lang="en-US" altLang="ko-KR" dirty="0">
                <a:solidFill>
                  <a:srgbClr val="756964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756964"/>
                </a:solidFill>
              </a:rPr>
              <a:t>10.2 </a:t>
            </a:r>
            <a:r>
              <a:rPr lang="ko-KR" altLang="en-US" dirty="0">
                <a:solidFill>
                  <a:srgbClr val="756964"/>
                </a:solidFill>
              </a:rPr>
              <a:t>배열의 초기화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10.3 </a:t>
            </a:r>
            <a:r>
              <a:rPr lang="ko-KR" altLang="en-US" dirty="0">
                <a:solidFill>
                  <a:srgbClr val="756964"/>
                </a:solidFill>
              </a:rPr>
              <a:t>배열과 함수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10.6 2</a:t>
            </a:r>
            <a:r>
              <a:rPr lang="ko-KR" altLang="en-US" dirty="0">
                <a:solidFill>
                  <a:srgbClr val="756964"/>
                </a:solidFill>
              </a:rPr>
              <a:t>차원 배열</a:t>
            </a:r>
            <a:endParaRPr lang="en-US" altLang="ko-KR" dirty="0">
              <a:solidFill>
                <a:srgbClr val="756964"/>
              </a:solidFill>
            </a:endParaRPr>
          </a:p>
          <a:p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10.5 </a:t>
            </a:r>
            <a:r>
              <a:rPr lang="ko-KR" altLang="en-US" dirty="0">
                <a:solidFill>
                  <a:srgbClr val="756964"/>
                </a:solidFill>
              </a:rPr>
              <a:t>탐색</a:t>
            </a:r>
            <a:endParaRPr lang="en-US" altLang="ko-KR" dirty="0">
              <a:solidFill>
                <a:srgbClr val="756964"/>
              </a:solidFill>
            </a:endParaRPr>
          </a:p>
          <a:p>
            <a:r>
              <a:rPr lang="en-US" altLang="ko-KR" dirty="0">
                <a:solidFill>
                  <a:srgbClr val="756964"/>
                </a:solidFill>
              </a:rPr>
              <a:t>10.4 </a:t>
            </a:r>
            <a:r>
              <a:rPr lang="ko-KR" altLang="en-US">
                <a:solidFill>
                  <a:srgbClr val="756964"/>
                </a:solidFill>
              </a:rPr>
              <a:t>정렬 </a:t>
            </a:r>
            <a:endParaRPr lang="en-US" altLang="ko-KR" dirty="0">
              <a:solidFill>
                <a:srgbClr val="756964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E780FE-B685-4FC1-93AE-F43D57ED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Ch10. </a:t>
            </a:r>
            <a:r>
              <a:rPr lang="ko-KR" altLang="en-US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88040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92897" y="1543807"/>
            <a:ext cx="7829550" cy="4837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scores[5];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=0;i &lt; 5;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scores[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(i+1)*10;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=0;i &lt; 5;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"scores[%d]=%d\n"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scores[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Array</a:t>
            </a:r>
            <a:r>
              <a:rPr lang="ko-KR" altLang="en-US" sz="3600" dirty="0"/>
              <a:t> 예제 </a:t>
            </a:r>
            <a:r>
              <a:rPr lang="en-US" altLang="ko-KR" sz="3600" dirty="0"/>
              <a:t>#2</a:t>
            </a:r>
            <a:r>
              <a:rPr lang="ko-KR" altLang="en-US" sz="3600" dirty="0"/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D795D7-E772-4514-9245-6BBEB044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6618420" y="1825763"/>
            <a:ext cx="1373188" cy="1603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i="1" dirty="0"/>
              <a:t>score[0]=10</a:t>
            </a:r>
          </a:p>
          <a:p>
            <a:r>
              <a:rPr lang="en-US" altLang="ko-KR" sz="1600" i="1" dirty="0"/>
              <a:t>score[1]=20</a:t>
            </a:r>
          </a:p>
          <a:p>
            <a:r>
              <a:rPr lang="en-US" altLang="ko-KR" sz="1600" i="1" dirty="0"/>
              <a:t>score[2]=30</a:t>
            </a:r>
          </a:p>
          <a:p>
            <a:r>
              <a:rPr lang="en-US" altLang="ko-KR" sz="1600" i="1" dirty="0"/>
              <a:t>score[3]=40</a:t>
            </a:r>
          </a:p>
          <a:p>
            <a:r>
              <a:rPr lang="en-US" altLang="ko-KR" sz="1600" i="1" dirty="0"/>
              <a:t>score[4]=50</a:t>
            </a:r>
          </a:p>
        </p:txBody>
      </p:sp>
    </p:spTree>
    <p:extLst>
      <p:ext uri="{BB962C8B-B14F-4D97-AF65-F5344CB8AC3E}">
        <p14:creationId xmlns:p14="http://schemas.microsoft.com/office/powerpoint/2010/main" val="80314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숙제 </a:t>
            </a:r>
            <a:r>
              <a:rPr lang="en-US" altLang="ko-KR" sz="3600" dirty="0"/>
              <a:t>10-1: Array </a:t>
            </a:r>
            <a:r>
              <a:rPr lang="ko-KR" altLang="en-US" sz="3600" dirty="0"/>
              <a:t>연습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6B2696-A662-4B59-BD26-E17DC17C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2D0B00D-11A0-4806-ADA1-B9C54F5C0761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이하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성적을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loop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scores[]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입력을 받은 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1" fontAlgn="auto">
              <a:spcAft>
                <a:spcPts val="0"/>
              </a:spcAft>
            </a:pPr>
            <a:r>
              <a:rPr lang="ko-KR" altLang="en-US" sz="1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음수 값을 </a:t>
            </a:r>
            <a:r>
              <a:rPr lang="en-US" altLang="ko-KR" sz="1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sentinel value</a:t>
            </a:r>
            <a:r>
              <a:rPr lang="ko-KR" altLang="en-US" sz="1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이용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음수 값이 입력으로 들어오면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loop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끝낼 것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평균을 구할 것임으로 학생 명수도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함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loop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합을 구한 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fontAlgn="auto">
              <a:spcAft>
                <a:spcPts val="0"/>
              </a:spcAft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평균을 구하는 프로그램을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작성하시오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43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70" y="4229100"/>
            <a:ext cx="7362825" cy="2628900"/>
          </a:xfrm>
          <a:prstGeom prst="rect">
            <a:avLst/>
          </a:prstGeom>
        </p:spPr>
      </p:pic>
      <p:sp>
        <p:nvSpPr>
          <p:cNvPr id="133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잘못된 인덱스 문제</a:t>
            </a:r>
          </a:p>
        </p:txBody>
      </p:sp>
      <p:sp>
        <p:nvSpPr>
          <p:cNvPr id="13316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/>
              <a:t>인덱스가 배열의 크기를 벗어나게 되면 프로그램에 치명적인 오류를 발생시킨다</a:t>
            </a:r>
            <a:r>
              <a:rPr lang="en-US" altLang="ko-KR" sz="2000" dirty="0"/>
              <a:t>. </a:t>
            </a:r>
          </a:p>
          <a:p>
            <a:pPr eaLnBrk="1" hangingPunct="1"/>
            <a:r>
              <a:rPr lang="en-US" altLang="ko-KR" sz="2000" dirty="0"/>
              <a:t>C</a:t>
            </a:r>
            <a:r>
              <a:rPr lang="ko-KR" altLang="en-US" sz="2000" dirty="0"/>
              <a:t>에서는 프로그래머가 인덱스가 범위를 벗어나지 않았는지를 확인하고 책임을 져야 한다</a:t>
            </a:r>
            <a:r>
              <a:rPr lang="en-US" altLang="ko-KR" sz="2000" dirty="0"/>
              <a:t>. </a:t>
            </a:r>
          </a:p>
          <a:p>
            <a:pPr eaLnBrk="1" hangingPunct="1"/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36498" y="3217798"/>
            <a:ext cx="7829550" cy="9763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+mn-ea"/>
                <a:cs typeface="Trebuchet MS"/>
              </a:rPr>
              <a:t>int</a:t>
            </a:r>
            <a:r>
              <a:rPr lang="en-US" sz="1600" dirty="0">
                <a:latin typeface="Trebuchet MS" panose="020B0603020202020204" pitchFamily="34" charset="0"/>
                <a:ea typeface="+mn-ea"/>
                <a:cs typeface="Trebuchet MS"/>
              </a:rPr>
              <a:t>   scores[5];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kern="100" dirty="0">
                <a:latin typeface="Trebuchet MS" panose="020B0603020202020204" pitchFamily="34" charset="0"/>
                <a:ea typeface="맑은 고딕"/>
                <a:cs typeface="Trebuchet MS"/>
              </a:rPr>
              <a:t>…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kern="100" dirty="0">
                <a:latin typeface="Trebuchet MS" panose="020B0603020202020204" pitchFamily="34" charset="0"/>
                <a:ea typeface="맑은 고딕"/>
                <a:cs typeface="Trebuchet MS"/>
              </a:rPr>
              <a:t>scores[5] = 60;	</a:t>
            </a:r>
            <a:r>
              <a:rPr lang="en-US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// </a:t>
            </a:r>
            <a:r>
              <a:rPr lang="ko-KR" altLang="en-US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치명적인 오류</a:t>
            </a:r>
            <a:r>
              <a:rPr lang="en-US" altLang="ko-KR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!</a:t>
            </a:r>
            <a:endParaRPr lang="ko-KR" sz="1600" kern="100" dirty="0">
              <a:solidFill>
                <a:schemeClr val="tx2"/>
              </a:solidFill>
              <a:latin typeface="Trebuchet MS" panose="020B0603020202020204" pitchFamily="34" charset="0"/>
              <a:ea typeface="맑은 고딕"/>
              <a:cs typeface="Times New Roman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32DC3A-F4B9-4CEF-8164-566E0561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969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2000" dirty="0"/>
              <a:t>n</a:t>
            </a:r>
            <a:r>
              <a:rPr lang="ko-KR" altLang="en-US" sz="2000" dirty="0"/>
              <a:t>개의 원소를 가지는 배열의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첫 번째 원소의 번호는 무엇인가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lvl="0"/>
            <a:r>
              <a:rPr lang="en-US" altLang="ko-KR" sz="2000" dirty="0"/>
              <a:t>n</a:t>
            </a:r>
            <a:r>
              <a:rPr lang="ko-KR" altLang="en-US" sz="2000" dirty="0"/>
              <a:t>개의 원소를 가지는 배열의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마지막 원소의 번호는 무엇인가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lvl="0"/>
            <a:r>
              <a:rPr lang="ko-KR" altLang="en-US" sz="2000" dirty="0"/>
              <a:t>배열의 크기보다 더 큰 인덱스를 사용하면 어떻게 되는가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7B0C2F-6128-4DC5-9B7A-80BDA33D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542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10.2 Array</a:t>
            </a:r>
            <a:r>
              <a:rPr lang="ko-KR" altLang="en-US" sz="3600" dirty="0"/>
              <a:t>의 초기화 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3485" y="1667781"/>
            <a:ext cx="8679668" cy="231781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BFD9A-DF15-4460-B178-C2D52C08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Array</a:t>
            </a:r>
            <a:r>
              <a:rPr lang="ko-KR" altLang="en-US" sz="3600" dirty="0"/>
              <a:t>의 초기화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45026"/>
            <a:ext cx="8444534" cy="2289879"/>
          </a:xfrm>
          <a:prstGeom prst="rect">
            <a:avLst/>
          </a:prstGeom>
        </p:spPr>
      </p:pic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1473D02-68F1-427B-97EF-A68061FD80FB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가능은 하지만</a:t>
            </a:r>
            <a:r>
              <a:rPr lang="en-US" altLang="ko-KR" dirty="0"/>
              <a:t>, </a:t>
            </a:r>
            <a:r>
              <a:rPr lang="ko-KR" altLang="en-US" dirty="0"/>
              <a:t>좋지 않은 습관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E44C4A-8807-43D9-9B5D-E57C5E63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752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Array</a:t>
            </a:r>
            <a:r>
              <a:rPr lang="ko-KR" altLang="en-US" sz="3600" dirty="0"/>
              <a:t>의 초기화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25151"/>
            <a:ext cx="8502198" cy="2542804"/>
          </a:xfrm>
          <a:prstGeom prst="rect">
            <a:avLst/>
          </a:prstGeom>
        </p:spPr>
      </p:pic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4B478E2F-44A7-4926-A7C4-767DBBA16ECB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가능은 하지만</a:t>
            </a:r>
            <a:r>
              <a:rPr lang="en-US" altLang="ko-KR" dirty="0"/>
              <a:t>, </a:t>
            </a:r>
            <a:r>
              <a:rPr lang="ko-KR" altLang="en-US" dirty="0"/>
              <a:t>좋지 않은 습관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endParaRPr lang="ko-KR" altLang="en-US" dirty="0"/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B5C213C3-1A40-4CA4-87A6-0D833A44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52045"/>
            <a:ext cx="8502198" cy="254280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06172B-1722-4E41-91A1-3F4BF438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32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612780" y="1553752"/>
            <a:ext cx="7829550" cy="3219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scores[5] = { 31, 63, 62, 87, 14 };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"scores[%d] 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scores[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Array</a:t>
            </a:r>
            <a:r>
              <a:rPr lang="ko-KR" altLang="en-US" sz="3600" dirty="0"/>
              <a:t>의 초기화 예제 </a:t>
            </a:r>
            <a:r>
              <a:rPr lang="en-US" altLang="ko-KR" sz="3600" dirty="0"/>
              <a:t>#1</a:t>
            </a:r>
            <a:endParaRPr lang="ko-KR" altLang="en-US" sz="3600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BC84F8-1958-419D-9AA5-868F8382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6420677" y="4640598"/>
            <a:ext cx="1862711" cy="152310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1600" i="1" dirty="0">
                <a:ea typeface="+mn-ea"/>
              </a:rPr>
              <a:t>scores[0] = 31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>
                <a:ea typeface="+mn-ea"/>
              </a:rPr>
              <a:t>scores[1] = 63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>
                <a:ea typeface="+mn-ea"/>
              </a:rPr>
              <a:t>scores[2] = 62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>
                <a:ea typeface="+mn-ea"/>
              </a:rPr>
              <a:t>scores[3] = 87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>
                <a:ea typeface="+mn-ea"/>
              </a:rPr>
              <a:t>scores[4] = 14</a:t>
            </a:r>
            <a:endParaRPr lang="sv-SE" sz="1400" dirty="0">
              <a:ea typeface="+mn-ea"/>
            </a:endParaRPr>
          </a:p>
        </p:txBody>
      </p:sp>
      <p:sp>
        <p:nvSpPr>
          <p:cNvPr id="18439" name="모서리가 둥근 직사각형 1"/>
          <p:cNvSpPr>
            <a:spLocks noChangeArrowheads="1"/>
          </p:cNvSpPr>
          <p:nvPr/>
        </p:nvSpPr>
        <p:spPr bwMode="auto">
          <a:xfrm>
            <a:off x="1022355" y="2314164"/>
            <a:ext cx="3519488" cy="4349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608882" y="1581186"/>
            <a:ext cx="7829550" cy="3219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scores[5] 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"scores[%d] 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scores[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Array</a:t>
            </a:r>
            <a:r>
              <a:rPr lang="ko-KR" altLang="en-US" sz="3600" dirty="0"/>
              <a:t>의 초기화 예제 </a:t>
            </a:r>
            <a:r>
              <a:rPr lang="en-US" altLang="ko-KR" sz="3600" dirty="0"/>
              <a:t>#2</a:t>
            </a:r>
            <a:endParaRPr lang="ko-KR" altLang="en-US" sz="3600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0487" name="모서리가 둥근 직사각형 30"/>
          <p:cNvSpPr>
            <a:spLocks noChangeArrowheads="1"/>
          </p:cNvSpPr>
          <p:nvPr/>
        </p:nvSpPr>
        <p:spPr bwMode="auto">
          <a:xfrm>
            <a:off x="979423" y="2429435"/>
            <a:ext cx="2274766" cy="33364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6FF333-3D54-491A-91A5-4D6BB957B466}"/>
              </a:ext>
            </a:extLst>
          </p:cNvPr>
          <p:cNvGrpSpPr/>
          <p:nvPr/>
        </p:nvGrpSpPr>
        <p:grpSpPr>
          <a:xfrm>
            <a:off x="5684673" y="4527550"/>
            <a:ext cx="2632144" cy="1335368"/>
            <a:chOff x="6267381" y="4527550"/>
            <a:chExt cx="2632144" cy="2101850"/>
          </a:xfrm>
        </p:grpSpPr>
        <p:sp>
          <p:nvSpPr>
            <p:cNvPr id="742404" name="Rectangle 4"/>
            <p:cNvSpPr>
              <a:spLocks noChangeArrowheads="1"/>
            </p:cNvSpPr>
            <p:nvPr/>
          </p:nvSpPr>
          <p:spPr bwMode="auto">
            <a:xfrm>
              <a:off x="6267381" y="4527550"/>
              <a:ext cx="2632144" cy="210185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fr-FR" sz="1400" i="1" dirty="0">
                  <a:ea typeface="+mn-ea"/>
                </a:rPr>
                <a:t>scores[0] = -858993460</a:t>
              </a:r>
            </a:p>
            <a:p>
              <a:pPr>
                <a:defRPr/>
              </a:pPr>
              <a:r>
                <a:rPr lang="fr-FR" sz="1400" i="1" dirty="0">
                  <a:ea typeface="+mn-ea"/>
                </a:rPr>
                <a:t>scores[1] = -858993460</a:t>
              </a:r>
            </a:p>
            <a:p>
              <a:pPr>
                <a:defRPr/>
              </a:pPr>
              <a:r>
                <a:rPr lang="fr-FR" sz="1400" i="1" dirty="0">
                  <a:ea typeface="+mn-ea"/>
                </a:rPr>
                <a:t>scores[2] = -858993460</a:t>
              </a:r>
            </a:p>
            <a:p>
              <a:pPr>
                <a:defRPr/>
              </a:pPr>
              <a:r>
                <a:rPr lang="fr-FR" sz="1400" i="1" dirty="0">
                  <a:ea typeface="+mn-ea"/>
                </a:rPr>
                <a:t>scores[3] = -858993460</a:t>
              </a:r>
            </a:p>
            <a:p>
              <a:pPr>
                <a:defRPr/>
              </a:pPr>
              <a:r>
                <a:rPr lang="fr-FR" sz="1400" i="1" dirty="0">
                  <a:ea typeface="+mn-ea"/>
                </a:rPr>
                <a:t>scores[4] = -858993460</a:t>
              </a:r>
              <a:endParaRPr lang="sv-SE" sz="1400" dirty="0">
                <a:ea typeface="+mn-ea"/>
              </a:endParaRPr>
            </a:p>
          </p:txBody>
        </p:sp>
        <p:sp>
          <p:nvSpPr>
            <p:cNvPr id="20488" name="모서리가 둥근 직사각형 31"/>
            <p:cNvSpPr>
              <a:spLocks noChangeArrowheads="1"/>
            </p:cNvSpPr>
            <p:nvPr/>
          </p:nvSpPr>
          <p:spPr bwMode="auto">
            <a:xfrm>
              <a:off x="6313418" y="4682177"/>
              <a:ext cx="2185988" cy="1820229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2FD2D66E-A5A8-442E-8B7B-8B098CF0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</p:spPr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07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Array</a:t>
            </a:r>
            <a:r>
              <a:rPr lang="ko-KR" altLang="en-US" sz="3600" dirty="0"/>
              <a:t>의 복사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143901" y="1642358"/>
            <a:ext cx="7772400" cy="11477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score1[SIZE];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score2[SIZE];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score1 = score2; 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              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</a:b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087438" y="3262402"/>
            <a:ext cx="7804150" cy="197811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score1[SIZE];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score2[SIZE];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;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++)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         score1[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 = score2[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];  </a:t>
            </a:r>
          </a:p>
        </p:txBody>
      </p:sp>
      <p:sp>
        <p:nvSpPr>
          <p:cNvPr id="748551" name="AutoShape 7"/>
          <p:cNvSpPr>
            <a:spLocks/>
          </p:cNvSpPr>
          <p:nvPr/>
        </p:nvSpPr>
        <p:spPr bwMode="auto">
          <a:xfrm>
            <a:off x="1200841" y="2256720"/>
            <a:ext cx="3937689" cy="333375"/>
          </a:xfrm>
          <a:prstGeom prst="borderCallout2">
            <a:avLst>
              <a:gd name="adj1" fmla="val 34287"/>
              <a:gd name="adj2" fmla="val 102338"/>
              <a:gd name="adj3" fmla="val 34287"/>
              <a:gd name="adj4" fmla="val 126546"/>
              <a:gd name="adj5" fmla="val -77144"/>
              <a:gd name="adj6" fmla="val 151681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8552" name="Text Box 8"/>
          <p:cNvSpPr txBox="1">
            <a:spLocks noChangeArrowheads="1"/>
          </p:cNvSpPr>
          <p:nvPr/>
        </p:nvSpPr>
        <p:spPr bwMode="auto">
          <a:xfrm>
            <a:off x="7198717" y="1789201"/>
            <a:ext cx="14109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kumimoji="1"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컴파일 오류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! </a:t>
            </a:r>
          </a:p>
          <a:p>
            <a:r>
              <a:rPr lang="ko-KR" altLang="en-US" sz="1600" b="1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잘못된 방법</a:t>
            </a:r>
          </a:p>
        </p:txBody>
      </p:sp>
      <p:sp>
        <p:nvSpPr>
          <p:cNvPr id="748553" name="AutoShape 9"/>
          <p:cNvSpPr>
            <a:spLocks/>
          </p:cNvSpPr>
          <p:nvPr/>
        </p:nvSpPr>
        <p:spPr bwMode="auto">
          <a:xfrm>
            <a:off x="1087438" y="4480148"/>
            <a:ext cx="2712888" cy="577850"/>
          </a:xfrm>
          <a:prstGeom prst="borderCallout2">
            <a:avLst>
              <a:gd name="adj1" fmla="val 19782"/>
              <a:gd name="adj2" fmla="val 103435"/>
              <a:gd name="adj3" fmla="val 19782"/>
              <a:gd name="adj4" fmla="val 160986"/>
              <a:gd name="adj5" fmla="val -58792"/>
              <a:gd name="adj6" fmla="val 220829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8554" name="Text Box 10"/>
          <p:cNvSpPr txBox="1">
            <a:spLocks noChangeArrowheads="1"/>
          </p:cNvSpPr>
          <p:nvPr/>
        </p:nvSpPr>
        <p:spPr bwMode="auto">
          <a:xfrm>
            <a:off x="6965156" y="3844849"/>
            <a:ext cx="12620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 b="1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올바른 방법</a:t>
            </a:r>
          </a:p>
        </p:txBody>
      </p:sp>
      <p:sp>
        <p:nvSpPr>
          <p:cNvPr id="2" name="폭발 1 1"/>
          <p:cNvSpPr/>
          <p:nvPr/>
        </p:nvSpPr>
        <p:spPr bwMode="auto">
          <a:xfrm>
            <a:off x="3416059" y="3383786"/>
            <a:ext cx="2122488" cy="1182687"/>
          </a:xfrm>
          <a:prstGeom prst="irregularSeal1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원소를 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일일이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복사한다</a:t>
            </a:r>
          </a:p>
        </p:txBody>
      </p:sp>
      <p:pic>
        <p:nvPicPr>
          <p:cNvPr id="2050" name="Picture 2" descr="C:\Users\sec\AppData\Local\Microsoft\Windows\Temporary Internet Files\Content.IE5\U1H0FIY6\MC90043007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3" y="3742994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45" name="그룹 16444"/>
          <p:cNvGrpSpPr/>
          <p:nvPr/>
        </p:nvGrpSpPr>
        <p:grpSpPr>
          <a:xfrm>
            <a:off x="76087" y="1852702"/>
            <a:ext cx="1011351" cy="737394"/>
            <a:chOff x="3182938" y="5421313"/>
            <a:chExt cx="1847850" cy="1260475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3182938" y="5421313"/>
              <a:ext cx="18478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3535363" y="6180138"/>
              <a:ext cx="266700" cy="177800"/>
            </a:xfrm>
            <a:custGeom>
              <a:avLst/>
              <a:gdLst>
                <a:gd name="T0" fmla="*/ 0 w 168"/>
                <a:gd name="T1" fmla="*/ 58 h 112"/>
                <a:gd name="T2" fmla="*/ 0 w 168"/>
                <a:gd name="T3" fmla="*/ 58 h 112"/>
                <a:gd name="T4" fmla="*/ 2 w 168"/>
                <a:gd name="T5" fmla="*/ 64 h 112"/>
                <a:gd name="T6" fmla="*/ 12 w 168"/>
                <a:gd name="T7" fmla="*/ 76 h 112"/>
                <a:gd name="T8" fmla="*/ 28 w 168"/>
                <a:gd name="T9" fmla="*/ 90 h 112"/>
                <a:gd name="T10" fmla="*/ 38 w 168"/>
                <a:gd name="T11" fmla="*/ 96 h 112"/>
                <a:gd name="T12" fmla="*/ 50 w 168"/>
                <a:gd name="T13" fmla="*/ 104 h 112"/>
                <a:gd name="T14" fmla="*/ 62 w 168"/>
                <a:gd name="T15" fmla="*/ 108 h 112"/>
                <a:gd name="T16" fmla="*/ 74 w 168"/>
                <a:gd name="T17" fmla="*/ 110 h 112"/>
                <a:gd name="T18" fmla="*/ 88 w 168"/>
                <a:gd name="T19" fmla="*/ 112 h 112"/>
                <a:gd name="T20" fmla="*/ 104 w 168"/>
                <a:gd name="T21" fmla="*/ 108 h 112"/>
                <a:gd name="T22" fmla="*/ 118 w 168"/>
                <a:gd name="T23" fmla="*/ 102 h 112"/>
                <a:gd name="T24" fmla="*/ 134 w 168"/>
                <a:gd name="T25" fmla="*/ 92 h 112"/>
                <a:gd name="T26" fmla="*/ 152 w 168"/>
                <a:gd name="T27" fmla="*/ 78 h 112"/>
                <a:gd name="T28" fmla="*/ 168 w 168"/>
                <a:gd name="T29" fmla="*/ 58 h 112"/>
                <a:gd name="T30" fmla="*/ 104 w 168"/>
                <a:gd name="T31" fmla="*/ 0 h 112"/>
                <a:gd name="T32" fmla="*/ 0 w 168"/>
                <a:gd name="T33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12">
                  <a:moveTo>
                    <a:pt x="0" y="58"/>
                  </a:moveTo>
                  <a:lnTo>
                    <a:pt x="0" y="58"/>
                  </a:lnTo>
                  <a:lnTo>
                    <a:pt x="2" y="64"/>
                  </a:lnTo>
                  <a:lnTo>
                    <a:pt x="12" y="76"/>
                  </a:lnTo>
                  <a:lnTo>
                    <a:pt x="28" y="90"/>
                  </a:lnTo>
                  <a:lnTo>
                    <a:pt x="38" y="96"/>
                  </a:lnTo>
                  <a:lnTo>
                    <a:pt x="50" y="104"/>
                  </a:lnTo>
                  <a:lnTo>
                    <a:pt x="62" y="108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4" y="108"/>
                  </a:lnTo>
                  <a:lnTo>
                    <a:pt x="118" y="102"/>
                  </a:lnTo>
                  <a:lnTo>
                    <a:pt x="134" y="92"/>
                  </a:lnTo>
                  <a:lnTo>
                    <a:pt x="152" y="78"/>
                  </a:lnTo>
                  <a:lnTo>
                    <a:pt x="168" y="58"/>
                  </a:lnTo>
                  <a:lnTo>
                    <a:pt x="10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3592513" y="5481638"/>
              <a:ext cx="869950" cy="857250"/>
            </a:xfrm>
            <a:custGeom>
              <a:avLst/>
              <a:gdLst>
                <a:gd name="T0" fmla="*/ 274 w 548"/>
                <a:gd name="T1" fmla="*/ 0 h 540"/>
                <a:gd name="T2" fmla="*/ 330 w 548"/>
                <a:gd name="T3" fmla="*/ 6 h 540"/>
                <a:gd name="T4" fmla="*/ 380 w 548"/>
                <a:gd name="T5" fmla="*/ 22 h 540"/>
                <a:gd name="T6" fmla="*/ 428 w 548"/>
                <a:gd name="T7" fmla="*/ 48 h 540"/>
                <a:gd name="T8" fmla="*/ 468 w 548"/>
                <a:gd name="T9" fmla="*/ 80 h 540"/>
                <a:gd name="T10" fmla="*/ 502 w 548"/>
                <a:gd name="T11" fmla="*/ 120 h 540"/>
                <a:gd name="T12" fmla="*/ 526 w 548"/>
                <a:gd name="T13" fmla="*/ 166 h 540"/>
                <a:gd name="T14" fmla="*/ 542 w 548"/>
                <a:gd name="T15" fmla="*/ 216 h 540"/>
                <a:gd name="T16" fmla="*/ 548 w 548"/>
                <a:gd name="T17" fmla="*/ 270 h 540"/>
                <a:gd name="T18" fmla="*/ 546 w 548"/>
                <a:gd name="T19" fmla="*/ 298 h 540"/>
                <a:gd name="T20" fmla="*/ 536 w 548"/>
                <a:gd name="T21" fmla="*/ 350 h 540"/>
                <a:gd name="T22" fmla="*/ 514 w 548"/>
                <a:gd name="T23" fmla="*/ 400 h 540"/>
                <a:gd name="T24" fmla="*/ 486 w 548"/>
                <a:gd name="T25" fmla="*/ 442 h 540"/>
                <a:gd name="T26" fmla="*/ 448 w 548"/>
                <a:gd name="T27" fmla="*/ 478 h 540"/>
                <a:gd name="T28" fmla="*/ 404 w 548"/>
                <a:gd name="T29" fmla="*/ 508 h 540"/>
                <a:gd name="T30" fmla="*/ 356 w 548"/>
                <a:gd name="T31" fmla="*/ 528 h 540"/>
                <a:gd name="T32" fmla="*/ 302 w 548"/>
                <a:gd name="T33" fmla="*/ 540 h 540"/>
                <a:gd name="T34" fmla="*/ 274 w 548"/>
                <a:gd name="T35" fmla="*/ 540 h 540"/>
                <a:gd name="T36" fmla="*/ 218 w 548"/>
                <a:gd name="T37" fmla="*/ 536 h 540"/>
                <a:gd name="T38" fmla="*/ 168 w 548"/>
                <a:gd name="T39" fmla="*/ 520 h 540"/>
                <a:gd name="T40" fmla="*/ 122 w 548"/>
                <a:gd name="T41" fmla="*/ 494 h 540"/>
                <a:gd name="T42" fmla="*/ 80 w 548"/>
                <a:gd name="T43" fmla="*/ 462 h 540"/>
                <a:gd name="T44" fmla="*/ 46 w 548"/>
                <a:gd name="T45" fmla="*/ 422 h 540"/>
                <a:gd name="T46" fmla="*/ 22 w 548"/>
                <a:gd name="T47" fmla="*/ 376 h 540"/>
                <a:gd name="T48" fmla="*/ 6 w 548"/>
                <a:gd name="T49" fmla="*/ 324 h 540"/>
                <a:gd name="T50" fmla="*/ 0 w 548"/>
                <a:gd name="T51" fmla="*/ 270 h 540"/>
                <a:gd name="T52" fmla="*/ 2 w 548"/>
                <a:gd name="T53" fmla="*/ 244 h 540"/>
                <a:gd name="T54" fmla="*/ 12 w 548"/>
                <a:gd name="T55" fmla="*/ 190 h 540"/>
                <a:gd name="T56" fmla="*/ 34 w 548"/>
                <a:gd name="T57" fmla="*/ 142 h 540"/>
                <a:gd name="T58" fmla="*/ 62 w 548"/>
                <a:gd name="T59" fmla="*/ 100 h 540"/>
                <a:gd name="T60" fmla="*/ 100 w 548"/>
                <a:gd name="T61" fmla="*/ 62 h 540"/>
                <a:gd name="T62" fmla="*/ 144 w 548"/>
                <a:gd name="T63" fmla="*/ 34 h 540"/>
                <a:gd name="T64" fmla="*/ 192 w 548"/>
                <a:gd name="T65" fmla="*/ 12 h 540"/>
                <a:gd name="T66" fmla="*/ 246 w 548"/>
                <a:gd name="T67" fmla="*/ 2 h 540"/>
                <a:gd name="T68" fmla="*/ 274 w 548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0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8" y="48"/>
                  </a:lnTo>
                  <a:lnTo>
                    <a:pt x="448" y="62"/>
                  </a:lnTo>
                  <a:lnTo>
                    <a:pt x="468" y="80"/>
                  </a:lnTo>
                  <a:lnTo>
                    <a:pt x="486" y="100"/>
                  </a:lnTo>
                  <a:lnTo>
                    <a:pt x="502" y="120"/>
                  </a:lnTo>
                  <a:lnTo>
                    <a:pt x="514" y="142"/>
                  </a:lnTo>
                  <a:lnTo>
                    <a:pt x="526" y="166"/>
                  </a:lnTo>
                  <a:lnTo>
                    <a:pt x="536" y="190"/>
                  </a:lnTo>
                  <a:lnTo>
                    <a:pt x="542" y="216"/>
                  </a:lnTo>
                  <a:lnTo>
                    <a:pt x="546" y="244"/>
                  </a:lnTo>
                  <a:lnTo>
                    <a:pt x="548" y="270"/>
                  </a:lnTo>
                  <a:lnTo>
                    <a:pt x="548" y="270"/>
                  </a:lnTo>
                  <a:lnTo>
                    <a:pt x="546" y="298"/>
                  </a:lnTo>
                  <a:lnTo>
                    <a:pt x="542" y="324"/>
                  </a:lnTo>
                  <a:lnTo>
                    <a:pt x="536" y="350"/>
                  </a:lnTo>
                  <a:lnTo>
                    <a:pt x="526" y="376"/>
                  </a:lnTo>
                  <a:lnTo>
                    <a:pt x="514" y="400"/>
                  </a:lnTo>
                  <a:lnTo>
                    <a:pt x="502" y="422"/>
                  </a:lnTo>
                  <a:lnTo>
                    <a:pt x="486" y="442"/>
                  </a:lnTo>
                  <a:lnTo>
                    <a:pt x="468" y="462"/>
                  </a:lnTo>
                  <a:lnTo>
                    <a:pt x="448" y="478"/>
                  </a:lnTo>
                  <a:lnTo>
                    <a:pt x="428" y="494"/>
                  </a:lnTo>
                  <a:lnTo>
                    <a:pt x="404" y="508"/>
                  </a:lnTo>
                  <a:lnTo>
                    <a:pt x="380" y="520"/>
                  </a:lnTo>
                  <a:lnTo>
                    <a:pt x="356" y="528"/>
                  </a:lnTo>
                  <a:lnTo>
                    <a:pt x="330" y="536"/>
                  </a:lnTo>
                  <a:lnTo>
                    <a:pt x="302" y="540"/>
                  </a:lnTo>
                  <a:lnTo>
                    <a:pt x="274" y="540"/>
                  </a:lnTo>
                  <a:lnTo>
                    <a:pt x="274" y="540"/>
                  </a:lnTo>
                  <a:lnTo>
                    <a:pt x="246" y="540"/>
                  </a:lnTo>
                  <a:lnTo>
                    <a:pt x="218" y="536"/>
                  </a:lnTo>
                  <a:lnTo>
                    <a:pt x="192" y="528"/>
                  </a:lnTo>
                  <a:lnTo>
                    <a:pt x="168" y="520"/>
                  </a:lnTo>
                  <a:lnTo>
                    <a:pt x="144" y="508"/>
                  </a:lnTo>
                  <a:lnTo>
                    <a:pt x="122" y="494"/>
                  </a:lnTo>
                  <a:lnTo>
                    <a:pt x="100" y="478"/>
                  </a:lnTo>
                  <a:lnTo>
                    <a:pt x="80" y="462"/>
                  </a:lnTo>
                  <a:lnTo>
                    <a:pt x="62" y="442"/>
                  </a:lnTo>
                  <a:lnTo>
                    <a:pt x="46" y="422"/>
                  </a:lnTo>
                  <a:lnTo>
                    <a:pt x="34" y="400"/>
                  </a:lnTo>
                  <a:lnTo>
                    <a:pt x="22" y="376"/>
                  </a:lnTo>
                  <a:lnTo>
                    <a:pt x="12" y="350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2" y="190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3589338" y="5478463"/>
              <a:ext cx="873125" cy="863600"/>
            </a:xfrm>
            <a:custGeom>
              <a:avLst/>
              <a:gdLst>
                <a:gd name="T0" fmla="*/ 276 w 550"/>
                <a:gd name="T1" fmla="*/ 0 h 544"/>
                <a:gd name="T2" fmla="*/ 330 w 550"/>
                <a:gd name="T3" fmla="*/ 6 h 544"/>
                <a:gd name="T4" fmla="*/ 382 w 550"/>
                <a:gd name="T5" fmla="*/ 22 h 544"/>
                <a:gd name="T6" fmla="*/ 428 w 550"/>
                <a:gd name="T7" fmla="*/ 48 h 544"/>
                <a:gd name="T8" fmla="*/ 470 w 550"/>
                <a:gd name="T9" fmla="*/ 80 h 544"/>
                <a:gd name="T10" fmla="*/ 504 w 550"/>
                <a:gd name="T11" fmla="*/ 120 h 544"/>
                <a:gd name="T12" fmla="*/ 528 w 550"/>
                <a:gd name="T13" fmla="*/ 166 h 544"/>
                <a:gd name="T14" fmla="*/ 544 w 550"/>
                <a:gd name="T15" fmla="*/ 218 h 544"/>
                <a:gd name="T16" fmla="*/ 550 w 550"/>
                <a:gd name="T17" fmla="*/ 272 h 544"/>
                <a:gd name="T18" fmla="*/ 550 w 550"/>
                <a:gd name="T19" fmla="*/ 300 h 544"/>
                <a:gd name="T20" fmla="*/ 538 w 550"/>
                <a:gd name="T21" fmla="*/ 352 h 544"/>
                <a:gd name="T22" fmla="*/ 518 w 550"/>
                <a:gd name="T23" fmla="*/ 402 h 544"/>
                <a:gd name="T24" fmla="*/ 488 w 550"/>
                <a:gd name="T25" fmla="*/ 444 h 544"/>
                <a:gd name="T26" fmla="*/ 450 w 550"/>
                <a:gd name="T27" fmla="*/ 482 h 544"/>
                <a:gd name="T28" fmla="*/ 406 w 550"/>
                <a:gd name="T29" fmla="*/ 510 h 544"/>
                <a:gd name="T30" fmla="*/ 356 w 550"/>
                <a:gd name="T31" fmla="*/ 530 h 544"/>
                <a:gd name="T32" fmla="*/ 304 w 550"/>
                <a:gd name="T33" fmla="*/ 542 h 544"/>
                <a:gd name="T34" fmla="*/ 276 w 550"/>
                <a:gd name="T35" fmla="*/ 544 h 544"/>
                <a:gd name="T36" fmla="*/ 220 w 550"/>
                <a:gd name="T37" fmla="*/ 538 h 544"/>
                <a:gd name="T38" fmla="*/ 168 w 550"/>
                <a:gd name="T39" fmla="*/ 522 h 544"/>
                <a:gd name="T40" fmla="*/ 122 w 550"/>
                <a:gd name="T41" fmla="*/ 496 h 544"/>
                <a:gd name="T42" fmla="*/ 80 w 550"/>
                <a:gd name="T43" fmla="*/ 464 h 544"/>
                <a:gd name="T44" fmla="*/ 46 w 550"/>
                <a:gd name="T45" fmla="*/ 424 h 544"/>
                <a:gd name="T46" fmla="*/ 22 w 550"/>
                <a:gd name="T47" fmla="*/ 378 h 544"/>
                <a:gd name="T48" fmla="*/ 6 w 550"/>
                <a:gd name="T49" fmla="*/ 326 h 544"/>
                <a:gd name="T50" fmla="*/ 0 w 550"/>
                <a:gd name="T51" fmla="*/ 272 h 544"/>
                <a:gd name="T52" fmla="*/ 2 w 550"/>
                <a:gd name="T53" fmla="*/ 244 h 544"/>
                <a:gd name="T54" fmla="*/ 12 w 550"/>
                <a:gd name="T55" fmla="*/ 192 h 544"/>
                <a:gd name="T56" fmla="*/ 34 w 550"/>
                <a:gd name="T57" fmla="*/ 142 h 544"/>
                <a:gd name="T58" fmla="*/ 62 w 550"/>
                <a:gd name="T59" fmla="*/ 100 h 544"/>
                <a:gd name="T60" fmla="*/ 100 w 550"/>
                <a:gd name="T61" fmla="*/ 62 h 544"/>
                <a:gd name="T62" fmla="*/ 144 w 550"/>
                <a:gd name="T63" fmla="*/ 34 h 544"/>
                <a:gd name="T64" fmla="*/ 194 w 550"/>
                <a:gd name="T65" fmla="*/ 12 h 544"/>
                <a:gd name="T66" fmla="*/ 248 w 550"/>
                <a:gd name="T67" fmla="*/ 2 h 544"/>
                <a:gd name="T68" fmla="*/ 276 w 550"/>
                <a:gd name="T6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44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2" y="22"/>
                  </a:lnTo>
                  <a:lnTo>
                    <a:pt x="406" y="34"/>
                  </a:lnTo>
                  <a:lnTo>
                    <a:pt x="428" y="48"/>
                  </a:lnTo>
                  <a:lnTo>
                    <a:pt x="450" y="62"/>
                  </a:lnTo>
                  <a:lnTo>
                    <a:pt x="470" y="80"/>
                  </a:lnTo>
                  <a:lnTo>
                    <a:pt x="488" y="100"/>
                  </a:lnTo>
                  <a:lnTo>
                    <a:pt x="504" y="120"/>
                  </a:lnTo>
                  <a:lnTo>
                    <a:pt x="518" y="142"/>
                  </a:lnTo>
                  <a:lnTo>
                    <a:pt x="528" y="166"/>
                  </a:lnTo>
                  <a:lnTo>
                    <a:pt x="538" y="192"/>
                  </a:lnTo>
                  <a:lnTo>
                    <a:pt x="544" y="218"/>
                  </a:lnTo>
                  <a:lnTo>
                    <a:pt x="550" y="244"/>
                  </a:lnTo>
                  <a:lnTo>
                    <a:pt x="550" y="272"/>
                  </a:lnTo>
                  <a:lnTo>
                    <a:pt x="550" y="272"/>
                  </a:lnTo>
                  <a:lnTo>
                    <a:pt x="550" y="300"/>
                  </a:lnTo>
                  <a:lnTo>
                    <a:pt x="544" y="326"/>
                  </a:lnTo>
                  <a:lnTo>
                    <a:pt x="538" y="352"/>
                  </a:lnTo>
                  <a:lnTo>
                    <a:pt x="528" y="378"/>
                  </a:lnTo>
                  <a:lnTo>
                    <a:pt x="518" y="402"/>
                  </a:lnTo>
                  <a:lnTo>
                    <a:pt x="504" y="424"/>
                  </a:lnTo>
                  <a:lnTo>
                    <a:pt x="488" y="444"/>
                  </a:lnTo>
                  <a:lnTo>
                    <a:pt x="470" y="464"/>
                  </a:lnTo>
                  <a:lnTo>
                    <a:pt x="450" y="482"/>
                  </a:lnTo>
                  <a:lnTo>
                    <a:pt x="428" y="496"/>
                  </a:lnTo>
                  <a:lnTo>
                    <a:pt x="406" y="510"/>
                  </a:lnTo>
                  <a:lnTo>
                    <a:pt x="382" y="522"/>
                  </a:lnTo>
                  <a:lnTo>
                    <a:pt x="356" y="530"/>
                  </a:lnTo>
                  <a:lnTo>
                    <a:pt x="330" y="538"/>
                  </a:lnTo>
                  <a:lnTo>
                    <a:pt x="304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48" y="542"/>
                  </a:lnTo>
                  <a:lnTo>
                    <a:pt x="220" y="538"/>
                  </a:lnTo>
                  <a:lnTo>
                    <a:pt x="194" y="530"/>
                  </a:lnTo>
                  <a:lnTo>
                    <a:pt x="168" y="522"/>
                  </a:lnTo>
                  <a:lnTo>
                    <a:pt x="144" y="510"/>
                  </a:lnTo>
                  <a:lnTo>
                    <a:pt x="122" y="496"/>
                  </a:lnTo>
                  <a:lnTo>
                    <a:pt x="100" y="482"/>
                  </a:lnTo>
                  <a:lnTo>
                    <a:pt x="80" y="464"/>
                  </a:lnTo>
                  <a:lnTo>
                    <a:pt x="62" y="444"/>
                  </a:lnTo>
                  <a:lnTo>
                    <a:pt x="46" y="424"/>
                  </a:lnTo>
                  <a:lnTo>
                    <a:pt x="34" y="402"/>
                  </a:lnTo>
                  <a:lnTo>
                    <a:pt x="22" y="378"/>
                  </a:lnTo>
                  <a:lnTo>
                    <a:pt x="12" y="352"/>
                  </a:lnTo>
                  <a:lnTo>
                    <a:pt x="6" y="326"/>
                  </a:lnTo>
                  <a:lnTo>
                    <a:pt x="2" y="30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586163" y="5475288"/>
              <a:ext cx="876300" cy="866775"/>
            </a:xfrm>
            <a:custGeom>
              <a:avLst/>
              <a:gdLst>
                <a:gd name="T0" fmla="*/ 276 w 552"/>
                <a:gd name="T1" fmla="*/ 0 h 546"/>
                <a:gd name="T2" fmla="*/ 332 w 552"/>
                <a:gd name="T3" fmla="*/ 6 h 546"/>
                <a:gd name="T4" fmla="*/ 384 w 552"/>
                <a:gd name="T5" fmla="*/ 22 h 546"/>
                <a:gd name="T6" fmla="*/ 430 w 552"/>
                <a:gd name="T7" fmla="*/ 48 h 546"/>
                <a:gd name="T8" fmla="*/ 472 w 552"/>
                <a:gd name="T9" fmla="*/ 80 h 546"/>
                <a:gd name="T10" fmla="*/ 506 w 552"/>
                <a:gd name="T11" fmla="*/ 122 h 546"/>
                <a:gd name="T12" fmla="*/ 532 w 552"/>
                <a:gd name="T13" fmla="*/ 168 h 546"/>
                <a:gd name="T14" fmla="*/ 548 w 552"/>
                <a:gd name="T15" fmla="*/ 218 h 546"/>
                <a:gd name="T16" fmla="*/ 552 w 552"/>
                <a:gd name="T17" fmla="*/ 274 h 546"/>
                <a:gd name="T18" fmla="*/ 552 w 552"/>
                <a:gd name="T19" fmla="*/ 300 h 546"/>
                <a:gd name="T20" fmla="*/ 540 w 552"/>
                <a:gd name="T21" fmla="*/ 354 h 546"/>
                <a:gd name="T22" fmla="*/ 520 w 552"/>
                <a:gd name="T23" fmla="*/ 402 h 546"/>
                <a:gd name="T24" fmla="*/ 490 w 552"/>
                <a:gd name="T25" fmla="*/ 446 h 546"/>
                <a:gd name="T26" fmla="*/ 452 w 552"/>
                <a:gd name="T27" fmla="*/ 484 h 546"/>
                <a:gd name="T28" fmla="*/ 408 w 552"/>
                <a:gd name="T29" fmla="*/ 512 h 546"/>
                <a:gd name="T30" fmla="*/ 358 w 552"/>
                <a:gd name="T31" fmla="*/ 534 h 546"/>
                <a:gd name="T32" fmla="*/ 304 w 552"/>
                <a:gd name="T33" fmla="*/ 544 h 546"/>
                <a:gd name="T34" fmla="*/ 276 w 552"/>
                <a:gd name="T35" fmla="*/ 546 h 546"/>
                <a:gd name="T36" fmla="*/ 220 w 552"/>
                <a:gd name="T37" fmla="*/ 540 h 546"/>
                <a:gd name="T38" fmla="*/ 168 w 552"/>
                <a:gd name="T39" fmla="*/ 524 h 546"/>
                <a:gd name="T40" fmla="*/ 122 w 552"/>
                <a:gd name="T41" fmla="*/ 500 h 546"/>
                <a:gd name="T42" fmla="*/ 80 w 552"/>
                <a:gd name="T43" fmla="*/ 466 h 546"/>
                <a:gd name="T44" fmla="*/ 46 w 552"/>
                <a:gd name="T45" fmla="*/ 426 h 546"/>
                <a:gd name="T46" fmla="*/ 22 w 552"/>
                <a:gd name="T47" fmla="*/ 380 h 546"/>
                <a:gd name="T48" fmla="*/ 6 w 552"/>
                <a:gd name="T49" fmla="*/ 328 h 546"/>
                <a:gd name="T50" fmla="*/ 0 w 552"/>
                <a:gd name="T51" fmla="*/ 274 h 546"/>
                <a:gd name="T52" fmla="*/ 0 w 552"/>
                <a:gd name="T53" fmla="*/ 246 h 546"/>
                <a:gd name="T54" fmla="*/ 12 w 552"/>
                <a:gd name="T55" fmla="*/ 192 h 546"/>
                <a:gd name="T56" fmla="*/ 32 w 552"/>
                <a:gd name="T57" fmla="*/ 144 h 546"/>
                <a:gd name="T58" fmla="*/ 62 w 552"/>
                <a:gd name="T59" fmla="*/ 100 h 546"/>
                <a:gd name="T60" fmla="*/ 100 w 552"/>
                <a:gd name="T61" fmla="*/ 64 h 546"/>
                <a:gd name="T62" fmla="*/ 144 w 552"/>
                <a:gd name="T63" fmla="*/ 34 h 546"/>
                <a:gd name="T64" fmla="*/ 194 w 552"/>
                <a:gd name="T65" fmla="*/ 12 h 546"/>
                <a:gd name="T66" fmla="*/ 248 w 552"/>
                <a:gd name="T67" fmla="*/ 2 h 546"/>
                <a:gd name="T68" fmla="*/ 276 w 552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4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2"/>
                  </a:lnTo>
                  <a:lnTo>
                    <a:pt x="384" y="22"/>
                  </a:lnTo>
                  <a:lnTo>
                    <a:pt x="408" y="34"/>
                  </a:lnTo>
                  <a:lnTo>
                    <a:pt x="430" y="48"/>
                  </a:lnTo>
                  <a:lnTo>
                    <a:pt x="452" y="64"/>
                  </a:lnTo>
                  <a:lnTo>
                    <a:pt x="472" y="80"/>
                  </a:lnTo>
                  <a:lnTo>
                    <a:pt x="490" y="100"/>
                  </a:lnTo>
                  <a:lnTo>
                    <a:pt x="506" y="122"/>
                  </a:lnTo>
                  <a:lnTo>
                    <a:pt x="520" y="144"/>
                  </a:lnTo>
                  <a:lnTo>
                    <a:pt x="532" y="168"/>
                  </a:lnTo>
                  <a:lnTo>
                    <a:pt x="540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2" y="274"/>
                  </a:lnTo>
                  <a:lnTo>
                    <a:pt x="552" y="274"/>
                  </a:lnTo>
                  <a:lnTo>
                    <a:pt x="552" y="300"/>
                  </a:lnTo>
                  <a:lnTo>
                    <a:pt x="548" y="328"/>
                  </a:lnTo>
                  <a:lnTo>
                    <a:pt x="540" y="354"/>
                  </a:lnTo>
                  <a:lnTo>
                    <a:pt x="532" y="380"/>
                  </a:lnTo>
                  <a:lnTo>
                    <a:pt x="520" y="402"/>
                  </a:lnTo>
                  <a:lnTo>
                    <a:pt x="506" y="426"/>
                  </a:lnTo>
                  <a:lnTo>
                    <a:pt x="490" y="446"/>
                  </a:lnTo>
                  <a:lnTo>
                    <a:pt x="472" y="466"/>
                  </a:lnTo>
                  <a:lnTo>
                    <a:pt x="452" y="484"/>
                  </a:lnTo>
                  <a:lnTo>
                    <a:pt x="430" y="500"/>
                  </a:lnTo>
                  <a:lnTo>
                    <a:pt x="408" y="512"/>
                  </a:lnTo>
                  <a:lnTo>
                    <a:pt x="384" y="524"/>
                  </a:lnTo>
                  <a:lnTo>
                    <a:pt x="358" y="534"/>
                  </a:lnTo>
                  <a:lnTo>
                    <a:pt x="332" y="540"/>
                  </a:lnTo>
                  <a:lnTo>
                    <a:pt x="304" y="544"/>
                  </a:lnTo>
                  <a:lnTo>
                    <a:pt x="276" y="546"/>
                  </a:lnTo>
                  <a:lnTo>
                    <a:pt x="276" y="546"/>
                  </a:lnTo>
                  <a:lnTo>
                    <a:pt x="248" y="544"/>
                  </a:lnTo>
                  <a:lnTo>
                    <a:pt x="220" y="540"/>
                  </a:lnTo>
                  <a:lnTo>
                    <a:pt x="194" y="534"/>
                  </a:lnTo>
                  <a:lnTo>
                    <a:pt x="168" y="524"/>
                  </a:lnTo>
                  <a:lnTo>
                    <a:pt x="144" y="512"/>
                  </a:lnTo>
                  <a:lnTo>
                    <a:pt x="122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2"/>
                  </a:lnTo>
                  <a:lnTo>
                    <a:pt x="22" y="380"/>
                  </a:lnTo>
                  <a:lnTo>
                    <a:pt x="12" y="354"/>
                  </a:lnTo>
                  <a:lnTo>
                    <a:pt x="6" y="328"/>
                  </a:lnTo>
                  <a:lnTo>
                    <a:pt x="0" y="300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582988" y="5472113"/>
              <a:ext cx="882650" cy="869950"/>
            </a:xfrm>
            <a:custGeom>
              <a:avLst/>
              <a:gdLst>
                <a:gd name="T0" fmla="*/ 278 w 556"/>
                <a:gd name="T1" fmla="*/ 0 h 548"/>
                <a:gd name="T2" fmla="*/ 334 w 556"/>
                <a:gd name="T3" fmla="*/ 6 h 548"/>
                <a:gd name="T4" fmla="*/ 386 w 556"/>
                <a:gd name="T5" fmla="*/ 22 h 548"/>
                <a:gd name="T6" fmla="*/ 432 w 556"/>
                <a:gd name="T7" fmla="*/ 48 h 548"/>
                <a:gd name="T8" fmla="*/ 474 w 556"/>
                <a:gd name="T9" fmla="*/ 80 h 548"/>
                <a:gd name="T10" fmla="*/ 508 w 556"/>
                <a:gd name="T11" fmla="*/ 122 h 548"/>
                <a:gd name="T12" fmla="*/ 534 w 556"/>
                <a:gd name="T13" fmla="*/ 168 h 548"/>
                <a:gd name="T14" fmla="*/ 550 w 556"/>
                <a:gd name="T15" fmla="*/ 220 h 548"/>
                <a:gd name="T16" fmla="*/ 556 w 556"/>
                <a:gd name="T17" fmla="*/ 274 h 548"/>
                <a:gd name="T18" fmla="*/ 554 w 556"/>
                <a:gd name="T19" fmla="*/ 302 h 548"/>
                <a:gd name="T20" fmla="*/ 542 w 556"/>
                <a:gd name="T21" fmla="*/ 356 h 548"/>
                <a:gd name="T22" fmla="*/ 522 w 556"/>
                <a:gd name="T23" fmla="*/ 404 h 548"/>
                <a:gd name="T24" fmla="*/ 492 w 556"/>
                <a:gd name="T25" fmla="*/ 448 h 548"/>
                <a:gd name="T26" fmla="*/ 454 w 556"/>
                <a:gd name="T27" fmla="*/ 486 h 548"/>
                <a:gd name="T28" fmla="*/ 410 w 556"/>
                <a:gd name="T29" fmla="*/ 516 h 548"/>
                <a:gd name="T30" fmla="*/ 360 w 556"/>
                <a:gd name="T31" fmla="*/ 536 h 548"/>
                <a:gd name="T32" fmla="*/ 306 w 556"/>
                <a:gd name="T33" fmla="*/ 546 h 548"/>
                <a:gd name="T34" fmla="*/ 278 w 556"/>
                <a:gd name="T35" fmla="*/ 548 h 548"/>
                <a:gd name="T36" fmla="*/ 222 w 556"/>
                <a:gd name="T37" fmla="*/ 542 h 548"/>
                <a:gd name="T38" fmla="*/ 170 w 556"/>
                <a:gd name="T39" fmla="*/ 526 h 548"/>
                <a:gd name="T40" fmla="*/ 122 w 556"/>
                <a:gd name="T41" fmla="*/ 502 h 548"/>
                <a:gd name="T42" fmla="*/ 80 w 556"/>
                <a:gd name="T43" fmla="*/ 468 h 548"/>
                <a:gd name="T44" fmla="*/ 46 w 556"/>
                <a:gd name="T45" fmla="*/ 428 h 548"/>
                <a:gd name="T46" fmla="*/ 22 w 556"/>
                <a:gd name="T47" fmla="*/ 380 h 548"/>
                <a:gd name="T48" fmla="*/ 4 w 556"/>
                <a:gd name="T49" fmla="*/ 330 h 548"/>
                <a:gd name="T50" fmla="*/ 0 w 556"/>
                <a:gd name="T51" fmla="*/ 274 h 548"/>
                <a:gd name="T52" fmla="*/ 0 w 556"/>
                <a:gd name="T53" fmla="*/ 246 h 548"/>
                <a:gd name="T54" fmla="*/ 12 w 556"/>
                <a:gd name="T55" fmla="*/ 194 h 548"/>
                <a:gd name="T56" fmla="*/ 32 w 556"/>
                <a:gd name="T57" fmla="*/ 144 h 548"/>
                <a:gd name="T58" fmla="*/ 62 w 556"/>
                <a:gd name="T59" fmla="*/ 100 h 548"/>
                <a:gd name="T60" fmla="*/ 100 w 556"/>
                <a:gd name="T61" fmla="*/ 64 h 548"/>
                <a:gd name="T62" fmla="*/ 144 w 556"/>
                <a:gd name="T63" fmla="*/ 34 h 548"/>
                <a:gd name="T64" fmla="*/ 194 w 556"/>
                <a:gd name="T65" fmla="*/ 12 h 548"/>
                <a:gd name="T66" fmla="*/ 248 w 556"/>
                <a:gd name="T67" fmla="*/ 2 h 548"/>
                <a:gd name="T68" fmla="*/ 278 w 5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48">
                  <a:moveTo>
                    <a:pt x="278" y="0"/>
                  </a:moveTo>
                  <a:lnTo>
                    <a:pt x="278" y="0"/>
                  </a:lnTo>
                  <a:lnTo>
                    <a:pt x="306" y="2"/>
                  </a:lnTo>
                  <a:lnTo>
                    <a:pt x="334" y="6"/>
                  </a:lnTo>
                  <a:lnTo>
                    <a:pt x="360" y="12"/>
                  </a:lnTo>
                  <a:lnTo>
                    <a:pt x="386" y="22"/>
                  </a:lnTo>
                  <a:lnTo>
                    <a:pt x="410" y="34"/>
                  </a:lnTo>
                  <a:lnTo>
                    <a:pt x="432" y="48"/>
                  </a:lnTo>
                  <a:lnTo>
                    <a:pt x="454" y="64"/>
                  </a:lnTo>
                  <a:lnTo>
                    <a:pt x="474" y="80"/>
                  </a:lnTo>
                  <a:lnTo>
                    <a:pt x="492" y="100"/>
                  </a:lnTo>
                  <a:lnTo>
                    <a:pt x="508" y="122"/>
                  </a:lnTo>
                  <a:lnTo>
                    <a:pt x="522" y="144"/>
                  </a:lnTo>
                  <a:lnTo>
                    <a:pt x="534" y="168"/>
                  </a:lnTo>
                  <a:lnTo>
                    <a:pt x="542" y="194"/>
                  </a:lnTo>
                  <a:lnTo>
                    <a:pt x="550" y="220"/>
                  </a:lnTo>
                  <a:lnTo>
                    <a:pt x="554" y="246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0"/>
                  </a:lnTo>
                  <a:lnTo>
                    <a:pt x="522" y="404"/>
                  </a:lnTo>
                  <a:lnTo>
                    <a:pt x="508" y="428"/>
                  </a:lnTo>
                  <a:lnTo>
                    <a:pt x="492" y="448"/>
                  </a:lnTo>
                  <a:lnTo>
                    <a:pt x="474" y="468"/>
                  </a:lnTo>
                  <a:lnTo>
                    <a:pt x="454" y="486"/>
                  </a:lnTo>
                  <a:lnTo>
                    <a:pt x="432" y="502"/>
                  </a:lnTo>
                  <a:lnTo>
                    <a:pt x="410" y="516"/>
                  </a:lnTo>
                  <a:lnTo>
                    <a:pt x="386" y="526"/>
                  </a:lnTo>
                  <a:lnTo>
                    <a:pt x="360" y="536"/>
                  </a:lnTo>
                  <a:lnTo>
                    <a:pt x="334" y="542"/>
                  </a:lnTo>
                  <a:lnTo>
                    <a:pt x="306" y="546"/>
                  </a:lnTo>
                  <a:lnTo>
                    <a:pt x="278" y="548"/>
                  </a:lnTo>
                  <a:lnTo>
                    <a:pt x="278" y="548"/>
                  </a:lnTo>
                  <a:lnTo>
                    <a:pt x="248" y="546"/>
                  </a:lnTo>
                  <a:lnTo>
                    <a:pt x="222" y="542"/>
                  </a:lnTo>
                  <a:lnTo>
                    <a:pt x="194" y="536"/>
                  </a:lnTo>
                  <a:lnTo>
                    <a:pt x="170" y="526"/>
                  </a:lnTo>
                  <a:lnTo>
                    <a:pt x="144" y="516"/>
                  </a:lnTo>
                  <a:lnTo>
                    <a:pt x="122" y="502"/>
                  </a:lnTo>
                  <a:lnTo>
                    <a:pt x="100" y="486"/>
                  </a:lnTo>
                  <a:lnTo>
                    <a:pt x="80" y="468"/>
                  </a:lnTo>
                  <a:lnTo>
                    <a:pt x="62" y="448"/>
                  </a:lnTo>
                  <a:lnTo>
                    <a:pt x="46" y="428"/>
                  </a:lnTo>
                  <a:lnTo>
                    <a:pt x="32" y="404"/>
                  </a:lnTo>
                  <a:lnTo>
                    <a:pt x="22" y="380"/>
                  </a:lnTo>
                  <a:lnTo>
                    <a:pt x="12" y="356"/>
                  </a:lnTo>
                  <a:lnTo>
                    <a:pt x="4" y="330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20"/>
                  </a:lnTo>
                  <a:lnTo>
                    <a:pt x="12" y="194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70" y="22"/>
                  </a:lnTo>
                  <a:lnTo>
                    <a:pt x="194" y="12"/>
                  </a:lnTo>
                  <a:lnTo>
                    <a:pt x="222" y="6"/>
                  </a:lnTo>
                  <a:lnTo>
                    <a:pt x="248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576638" y="5468938"/>
              <a:ext cx="889000" cy="873125"/>
            </a:xfrm>
            <a:custGeom>
              <a:avLst/>
              <a:gdLst>
                <a:gd name="T0" fmla="*/ 280 w 560"/>
                <a:gd name="T1" fmla="*/ 0 h 550"/>
                <a:gd name="T2" fmla="*/ 336 w 560"/>
                <a:gd name="T3" fmla="*/ 6 h 550"/>
                <a:gd name="T4" fmla="*/ 388 w 560"/>
                <a:gd name="T5" fmla="*/ 22 h 550"/>
                <a:gd name="T6" fmla="*/ 436 w 560"/>
                <a:gd name="T7" fmla="*/ 48 h 550"/>
                <a:gd name="T8" fmla="*/ 478 w 560"/>
                <a:gd name="T9" fmla="*/ 82 h 550"/>
                <a:gd name="T10" fmla="*/ 512 w 560"/>
                <a:gd name="T11" fmla="*/ 122 h 550"/>
                <a:gd name="T12" fmla="*/ 538 w 560"/>
                <a:gd name="T13" fmla="*/ 168 h 550"/>
                <a:gd name="T14" fmla="*/ 554 w 560"/>
                <a:gd name="T15" fmla="*/ 220 h 550"/>
                <a:gd name="T16" fmla="*/ 560 w 560"/>
                <a:gd name="T17" fmla="*/ 276 h 550"/>
                <a:gd name="T18" fmla="*/ 558 w 560"/>
                <a:gd name="T19" fmla="*/ 304 h 550"/>
                <a:gd name="T20" fmla="*/ 546 w 560"/>
                <a:gd name="T21" fmla="*/ 358 h 550"/>
                <a:gd name="T22" fmla="*/ 526 w 560"/>
                <a:gd name="T23" fmla="*/ 406 h 550"/>
                <a:gd name="T24" fmla="*/ 496 w 560"/>
                <a:gd name="T25" fmla="*/ 450 h 550"/>
                <a:gd name="T26" fmla="*/ 458 w 560"/>
                <a:gd name="T27" fmla="*/ 488 h 550"/>
                <a:gd name="T28" fmla="*/ 414 w 560"/>
                <a:gd name="T29" fmla="*/ 518 h 550"/>
                <a:gd name="T30" fmla="*/ 364 w 560"/>
                <a:gd name="T31" fmla="*/ 538 h 550"/>
                <a:gd name="T32" fmla="*/ 308 w 560"/>
                <a:gd name="T33" fmla="*/ 550 h 550"/>
                <a:gd name="T34" fmla="*/ 280 w 560"/>
                <a:gd name="T35" fmla="*/ 550 h 550"/>
                <a:gd name="T36" fmla="*/ 224 w 560"/>
                <a:gd name="T37" fmla="*/ 546 h 550"/>
                <a:gd name="T38" fmla="*/ 172 w 560"/>
                <a:gd name="T39" fmla="*/ 530 h 550"/>
                <a:gd name="T40" fmla="*/ 124 w 560"/>
                <a:gd name="T41" fmla="*/ 504 h 550"/>
                <a:gd name="T42" fmla="*/ 82 w 560"/>
                <a:gd name="T43" fmla="*/ 470 h 550"/>
                <a:gd name="T44" fmla="*/ 48 w 560"/>
                <a:gd name="T45" fmla="*/ 430 h 550"/>
                <a:gd name="T46" fmla="*/ 22 w 560"/>
                <a:gd name="T47" fmla="*/ 382 h 550"/>
                <a:gd name="T48" fmla="*/ 6 w 560"/>
                <a:gd name="T49" fmla="*/ 332 h 550"/>
                <a:gd name="T50" fmla="*/ 0 w 560"/>
                <a:gd name="T51" fmla="*/ 276 h 550"/>
                <a:gd name="T52" fmla="*/ 2 w 560"/>
                <a:gd name="T53" fmla="*/ 248 h 550"/>
                <a:gd name="T54" fmla="*/ 14 w 560"/>
                <a:gd name="T55" fmla="*/ 194 h 550"/>
                <a:gd name="T56" fmla="*/ 34 w 560"/>
                <a:gd name="T57" fmla="*/ 144 h 550"/>
                <a:gd name="T58" fmla="*/ 64 w 560"/>
                <a:gd name="T59" fmla="*/ 100 h 550"/>
                <a:gd name="T60" fmla="*/ 102 w 560"/>
                <a:gd name="T61" fmla="*/ 64 h 550"/>
                <a:gd name="T62" fmla="*/ 148 w 560"/>
                <a:gd name="T63" fmla="*/ 34 h 550"/>
                <a:gd name="T64" fmla="*/ 198 w 560"/>
                <a:gd name="T65" fmla="*/ 12 h 550"/>
                <a:gd name="T66" fmla="*/ 252 w 560"/>
                <a:gd name="T67" fmla="*/ 2 h 550"/>
                <a:gd name="T68" fmla="*/ 280 w 560"/>
                <a:gd name="T6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550">
                  <a:moveTo>
                    <a:pt x="280" y="0"/>
                  </a:moveTo>
                  <a:lnTo>
                    <a:pt x="280" y="0"/>
                  </a:lnTo>
                  <a:lnTo>
                    <a:pt x="308" y="2"/>
                  </a:lnTo>
                  <a:lnTo>
                    <a:pt x="336" y="6"/>
                  </a:lnTo>
                  <a:lnTo>
                    <a:pt x="364" y="12"/>
                  </a:lnTo>
                  <a:lnTo>
                    <a:pt x="388" y="22"/>
                  </a:lnTo>
                  <a:lnTo>
                    <a:pt x="414" y="34"/>
                  </a:lnTo>
                  <a:lnTo>
                    <a:pt x="436" y="48"/>
                  </a:lnTo>
                  <a:lnTo>
                    <a:pt x="458" y="64"/>
                  </a:lnTo>
                  <a:lnTo>
                    <a:pt x="478" y="82"/>
                  </a:lnTo>
                  <a:lnTo>
                    <a:pt x="496" y="100"/>
                  </a:lnTo>
                  <a:lnTo>
                    <a:pt x="512" y="122"/>
                  </a:lnTo>
                  <a:lnTo>
                    <a:pt x="526" y="144"/>
                  </a:lnTo>
                  <a:lnTo>
                    <a:pt x="538" y="168"/>
                  </a:lnTo>
                  <a:lnTo>
                    <a:pt x="546" y="194"/>
                  </a:lnTo>
                  <a:lnTo>
                    <a:pt x="554" y="220"/>
                  </a:lnTo>
                  <a:lnTo>
                    <a:pt x="558" y="248"/>
                  </a:lnTo>
                  <a:lnTo>
                    <a:pt x="560" y="276"/>
                  </a:lnTo>
                  <a:lnTo>
                    <a:pt x="560" y="276"/>
                  </a:lnTo>
                  <a:lnTo>
                    <a:pt x="558" y="304"/>
                  </a:lnTo>
                  <a:lnTo>
                    <a:pt x="554" y="332"/>
                  </a:lnTo>
                  <a:lnTo>
                    <a:pt x="546" y="358"/>
                  </a:lnTo>
                  <a:lnTo>
                    <a:pt x="538" y="382"/>
                  </a:lnTo>
                  <a:lnTo>
                    <a:pt x="526" y="406"/>
                  </a:lnTo>
                  <a:lnTo>
                    <a:pt x="512" y="430"/>
                  </a:lnTo>
                  <a:lnTo>
                    <a:pt x="496" y="450"/>
                  </a:lnTo>
                  <a:lnTo>
                    <a:pt x="478" y="470"/>
                  </a:lnTo>
                  <a:lnTo>
                    <a:pt x="458" y="488"/>
                  </a:lnTo>
                  <a:lnTo>
                    <a:pt x="436" y="504"/>
                  </a:lnTo>
                  <a:lnTo>
                    <a:pt x="414" y="518"/>
                  </a:lnTo>
                  <a:lnTo>
                    <a:pt x="388" y="530"/>
                  </a:lnTo>
                  <a:lnTo>
                    <a:pt x="364" y="538"/>
                  </a:lnTo>
                  <a:lnTo>
                    <a:pt x="336" y="546"/>
                  </a:lnTo>
                  <a:lnTo>
                    <a:pt x="308" y="55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252" y="550"/>
                  </a:lnTo>
                  <a:lnTo>
                    <a:pt x="224" y="546"/>
                  </a:lnTo>
                  <a:lnTo>
                    <a:pt x="198" y="538"/>
                  </a:lnTo>
                  <a:lnTo>
                    <a:pt x="172" y="530"/>
                  </a:lnTo>
                  <a:lnTo>
                    <a:pt x="148" y="518"/>
                  </a:lnTo>
                  <a:lnTo>
                    <a:pt x="124" y="504"/>
                  </a:lnTo>
                  <a:lnTo>
                    <a:pt x="102" y="488"/>
                  </a:lnTo>
                  <a:lnTo>
                    <a:pt x="82" y="470"/>
                  </a:lnTo>
                  <a:lnTo>
                    <a:pt x="64" y="450"/>
                  </a:lnTo>
                  <a:lnTo>
                    <a:pt x="48" y="430"/>
                  </a:lnTo>
                  <a:lnTo>
                    <a:pt x="34" y="406"/>
                  </a:lnTo>
                  <a:lnTo>
                    <a:pt x="22" y="382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0"/>
                  </a:lnTo>
                  <a:lnTo>
                    <a:pt x="14" y="194"/>
                  </a:lnTo>
                  <a:lnTo>
                    <a:pt x="22" y="168"/>
                  </a:lnTo>
                  <a:lnTo>
                    <a:pt x="34" y="144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573463" y="5465763"/>
              <a:ext cx="892175" cy="879475"/>
            </a:xfrm>
            <a:custGeom>
              <a:avLst/>
              <a:gdLst>
                <a:gd name="T0" fmla="*/ 282 w 562"/>
                <a:gd name="T1" fmla="*/ 0 h 554"/>
                <a:gd name="T2" fmla="*/ 338 w 562"/>
                <a:gd name="T3" fmla="*/ 6 h 554"/>
                <a:gd name="T4" fmla="*/ 390 w 562"/>
                <a:gd name="T5" fmla="*/ 22 h 554"/>
                <a:gd name="T6" fmla="*/ 438 w 562"/>
                <a:gd name="T7" fmla="*/ 48 h 554"/>
                <a:gd name="T8" fmla="*/ 480 w 562"/>
                <a:gd name="T9" fmla="*/ 82 h 554"/>
                <a:gd name="T10" fmla="*/ 514 w 562"/>
                <a:gd name="T11" fmla="*/ 122 h 554"/>
                <a:gd name="T12" fmla="*/ 540 w 562"/>
                <a:gd name="T13" fmla="*/ 170 h 554"/>
                <a:gd name="T14" fmla="*/ 556 w 562"/>
                <a:gd name="T15" fmla="*/ 222 h 554"/>
                <a:gd name="T16" fmla="*/ 562 w 562"/>
                <a:gd name="T17" fmla="*/ 276 h 554"/>
                <a:gd name="T18" fmla="*/ 560 w 562"/>
                <a:gd name="T19" fmla="*/ 306 h 554"/>
                <a:gd name="T20" fmla="*/ 550 w 562"/>
                <a:gd name="T21" fmla="*/ 358 h 554"/>
                <a:gd name="T22" fmla="*/ 528 w 562"/>
                <a:gd name="T23" fmla="*/ 408 h 554"/>
                <a:gd name="T24" fmla="*/ 498 w 562"/>
                <a:gd name="T25" fmla="*/ 452 h 554"/>
                <a:gd name="T26" fmla="*/ 460 w 562"/>
                <a:gd name="T27" fmla="*/ 490 h 554"/>
                <a:gd name="T28" fmla="*/ 414 w 562"/>
                <a:gd name="T29" fmla="*/ 520 h 554"/>
                <a:gd name="T30" fmla="*/ 364 w 562"/>
                <a:gd name="T31" fmla="*/ 540 h 554"/>
                <a:gd name="T32" fmla="*/ 310 w 562"/>
                <a:gd name="T33" fmla="*/ 552 h 554"/>
                <a:gd name="T34" fmla="*/ 282 w 562"/>
                <a:gd name="T35" fmla="*/ 554 h 554"/>
                <a:gd name="T36" fmla="*/ 224 w 562"/>
                <a:gd name="T37" fmla="*/ 548 h 554"/>
                <a:gd name="T38" fmla="*/ 172 w 562"/>
                <a:gd name="T39" fmla="*/ 532 h 554"/>
                <a:gd name="T40" fmla="*/ 124 w 562"/>
                <a:gd name="T41" fmla="*/ 506 h 554"/>
                <a:gd name="T42" fmla="*/ 82 w 562"/>
                <a:gd name="T43" fmla="*/ 472 h 554"/>
                <a:gd name="T44" fmla="*/ 48 w 562"/>
                <a:gd name="T45" fmla="*/ 432 h 554"/>
                <a:gd name="T46" fmla="*/ 22 w 562"/>
                <a:gd name="T47" fmla="*/ 384 h 554"/>
                <a:gd name="T48" fmla="*/ 6 w 562"/>
                <a:gd name="T49" fmla="*/ 332 h 554"/>
                <a:gd name="T50" fmla="*/ 0 w 562"/>
                <a:gd name="T51" fmla="*/ 276 h 554"/>
                <a:gd name="T52" fmla="*/ 2 w 562"/>
                <a:gd name="T53" fmla="*/ 248 h 554"/>
                <a:gd name="T54" fmla="*/ 14 w 562"/>
                <a:gd name="T55" fmla="*/ 194 h 554"/>
                <a:gd name="T56" fmla="*/ 34 w 562"/>
                <a:gd name="T57" fmla="*/ 146 h 554"/>
                <a:gd name="T58" fmla="*/ 64 w 562"/>
                <a:gd name="T59" fmla="*/ 102 h 554"/>
                <a:gd name="T60" fmla="*/ 102 w 562"/>
                <a:gd name="T61" fmla="*/ 64 h 554"/>
                <a:gd name="T62" fmla="*/ 148 w 562"/>
                <a:gd name="T63" fmla="*/ 34 h 554"/>
                <a:gd name="T64" fmla="*/ 198 w 562"/>
                <a:gd name="T65" fmla="*/ 12 h 554"/>
                <a:gd name="T66" fmla="*/ 252 w 562"/>
                <a:gd name="T67" fmla="*/ 2 h 554"/>
                <a:gd name="T68" fmla="*/ 282 w 562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54">
                  <a:moveTo>
                    <a:pt x="282" y="0"/>
                  </a:moveTo>
                  <a:lnTo>
                    <a:pt x="282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2"/>
                  </a:lnTo>
                  <a:lnTo>
                    <a:pt x="528" y="146"/>
                  </a:lnTo>
                  <a:lnTo>
                    <a:pt x="540" y="170"/>
                  </a:lnTo>
                  <a:lnTo>
                    <a:pt x="550" y="194"/>
                  </a:lnTo>
                  <a:lnTo>
                    <a:pt x="556" y="222"/>
                  </a:lnTo>
                  <a:lnTo>
                    <a:pt x="560" y="248"/>
                  </a:lnTo>
                  <a:lnTo>
                    <a:pt x="562" y="276"/>
                  </a:lnTo>
                  <a:lnTo>
                    <a:pt x="562" y="276"/>
                  </a:lnTo>
                  <a:lnTo>
                    <a:pt x="560" y="306"/>
                  </a:lnTo>
                  <a:lnTo>
                    <a:pt x="556" y="332"/>
                  </a:lnTo>
                  <a:lnTo>
                    <a:pt x="550" y="358"/>
                  </a:lnTo>
                  <a:lnTo>
                    <a:pt x="540" y="384"/>
                  </a:lnTo>
                  <a:lnTo>
                    <a:pt x="528" y="408"/>
                  </a:lnTo>
                  <a:lnTo>
                    <a:pt x="514" y="432"/>
                  </a:lnTo>
                  <a:lnTo>
                    <a:pt x="498" y="452"/>
                  </a:lnTo>
                  <a:lnTo>
                    <a:pt x="480" y="472"/>
                  </a:lnTo>
                  <a:lnTo>
                    <a:pt x="460" y="490"/>
                  </a:lnTo>
                  <a:lnTo>
                    <a:pt x="438" y="506"/>
                  </a:lnTo>
                  <a:lnTo>
                    <a:pt x="414" y="520"/>
                  </a:lnTo>
                  <a:lnTo>
                    <a:pt x="390" y="532"/>
                  </a:lnTo>
                  <a:lnTo>
                    <a:pt x="364" y="540"/>
                  </a:lnTo>
                  <a:lnTo>
                    <a:pt x="338" y="548"/>
                  </a:lnTo>
                  <a:lnTo>
                    <a:pt x="310" y="552"/>
                  </a:lnTo>
                  <a:lnTo>
                    <a:pt x="282" y="554"/>
                  </a:lnTo>
                  <a:lnTo>
                    <a:pt x="282" y="554"/>
                  </a:lnTo>
                  <a:lnTo>
                    <a:pt x="252" y="552"/>
                  </a:lnTo>
                  <a:lnTo>
                    <a:pt x="224" y="548"/>
                  </a:lnTo>
                  <a:lnTo>
                    <a:pt x="198" y="540"/>
                  </a:lnTo>
                  <a:lnTo>
                    <a:pt x="172" y="532"/>
                  </a:lnTo>
                  <a:lnTo>
                    <a:pt x="148" y="520"/>
                  </a:lnTo>
                  <a:lnTo>
                    <a:pt x="124" y="506"/>
                  </a:lnTo>
                  <a:lnTo>
                    <a:pt x="102" y="490"/>
                  </a:lnTo>
                  <a:lnTo>
                    <a:pt x="82" y="472"/>
                  </a:lnTo>
                  <a:lnTo>
                    <a:pt x="64" y="452"/>
                  </a:lnTo>
                  <a:lnTo>
                    <a:pt x="48" y="432"/>
                  </a:lnTo>
                  <a:lnTo>
                    <a:pt x="34" y="408"/>
                  </a:lnTo>
                  <a:lnTo>
                    <a:pt x="22" y="384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2"/>
                  </a:lnTo>
                  <a:lnTo>
                    <a:pt x="14" y="194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2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570288" y="5462588"/>
              <a:ext cx="895350" cy="882650"/>
            </a:xfrm>
            <a:custGeom>
              <a:avLst/>
              <a:gdLst>
                <a:gd name="T0" fmla="*/ 282 w 564"/>
                <a:gd name="T1" fmla="*/ 0 h 556"/>
                <a:gd name="T2" fmla="*/ 340 w 564"/>
                <a:gd name="T3" fmla="*/ 6 h 556"/>
                <a:gd name="T4" fmla="*/ 392 w 564"/>
                <a:gd name="T5" fmla="*/ 22 h 556"/>
                <a:gd name="T6" fmla="*/ 440 w 564"/>
                <a:gd name="T7" fmla="*/ 48 h 556"/>
                <a:gd name="T8" fmla="*/ 482 w 564"/>
                <a:gd name="T9" fmla="*/ 82 h 556"/>
                <a:gd name="T10" fmla="*/ 516 w 564"/>
                <a:gd name="T11" fmla="*/ 124 h 556"/>
                <a:gd name="T12" fmla="*/ 542 w 564"/>
                <a:gd name="T13" fmla="*/ 170 h 556"/>
                <a:gd name="T14" fmla="*/ 558 w 564"/>
                <a:gd name="T15" fmla="*/ 222 h 556"/>
                <a:gd name="T16" fmla="*/ 564 w 564"/>
                <a:gd name="T17" fmla="*/ 278 h 556"/>
                <a:gd name="T18" fmla="*/ 562 w 564"/>
                <a:gd name="T19" fmla="*/ 306 h 556"/>
                <a:gd name="T20" fmla="*/ 552 w 564"/>
                <a:gd name="T21" fmla="*/ 360 h 556"/>
                <a:gd name="T22" fmla="*/ 530 w 564"/>
                <a:gd name="T23" fmla="*/ 410 h 556"/>
                <a:gd name="T24" fmla="*/ 500 w 564"/>
                <a:gd name="T25" fmla="*/ 454 h 556"/>
                <a:gd name="T26" fmla="*/ 462 w 564"/>
                <a:gd name="T27" fmla="*/ 492 h 556"/>
                <a:gd name="T28" fmla="*/ 416 w 564"/>
                <a:gd name="T29" fmla="*/ 522 h 556"/>
                <a:gd name="T30" fmla="*/ 366 w 564"/>
                <a:gd name="T31" fmla="*/ 544 h 556"/>
                <a:gd name="T32" fmla="*/ 312 w 564"/>
                <a:gd name="T33" fmla="*/ 554 h 556"/>
                <a:gd name="T34" fmla="*/ 282 w 564"/>
                <a:gd name="T35" fmla="*/ 556 h 556"/>
                <a:gd name="T36" fmla="*/ 226 w 564"/>
                <a:gd name="T37" fmla="*/ 550 h 556"/>
                <a:gd name="T38" fmla="*/ 172 w 564"/>
                <a:gd name="T39" fmla="*/ 534 h 556"/>
                <a:gd name="T40" fmla="*/ 124 w 564"/>
                <a:gd name="T41" fmla="*/ 508 h 556"/>
                <a:gd name="T42" fmla="*/ 84 w 564"/>
                <a:gd name="T43" fmla="*/ 474 h 556"/>
                <a:gd name="T44" fmla="*/ 48 w 564"/>
                <a:gd name="T45" fmla="*/ 434 h 556"/>
                <a:gd name="T46" fmla="*/ 22 w 564"/>
                <a:gd name="T47" fmla="*/ 386 h 556"/>
                <a:gd name="T48" fmla="*/ 6 w 564"/>
                <a:gd name="T49" fmla="*/ 334 h 556"/>
                <a:gd name="T50" fmla="*/ 0 w 564"/>
                <a:gd name="T51" fmla="*/ 278 h 556"/>
                <a:gd name="T52" fmla="*/ 2 w 564"/>
                <a:gd name="T53" fmla="*/ 250 h 556"/>
                <a:gd name="T54" fmla="*/ 14 w 564"/>
                <a:gd name="T55" fmla="*/ 196 h 556"/>
                <a:gd name="T56" fmla="*/ 34 w 564"/>
                <a:gd name="T57" fmla="*/ 146 h 556"/>
                <a:gd name="T58" fmla="*/ 64 w 564"/>
                <a:gd name="T59" fmla="*/ 102 h 556"/>
                <a:gd name="T60" fmla="*/ 104 w 564"/>
                <a:gd name="T61" fmla="*/ 64 h 556"/>
                <a:gd name="T62" fmla="*/ 148 w 564"/>
                <a:gd name="T63" fmla="*/ 34 h 556"/>
                <a:gd name="T64" fmla="*/ 198 w 564"/>
                <a:gd name="T65" fmla="*/ 12 h 556"/>
                <a:gd name="T66" fmla="*/ 254 w 564"/>
                <a:gd name="T67" fmla="*/ 2 h 556"/>
                <a:gd name="T68" fmla="*/ 282 w 564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556">
                  <a:moveTo>
                    <a:pt x="282" y="0"/>
                  </a:moveTo>
                  <a:lnTo>
                    <a:pt x="282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6" y="12"/>
                  </a:lnTo>
                  <a:lnTo>
                    <a:pt x="392" y="22"/>
                  </a:lnTo>
                  <a:lnTo>
                    <a:pt x="416" y="34"/>
                  </a:lnTo>
                  <a:lnTo>
                    <a:pt x="440" y="48"/>
                  </a:lnTo>
                  <a:lnTo>
                    <a:pt x="462" y="64"/>
                  </a:lnTo>
                  <a:lnTo>
                    <a:pt x="482" y="82"/>
                  </a:lnTo>
                  <a:lnTo>
                    <a:pt x="500" y="102"/>
                  </a:lnTo>
                  <a:lnTo>
                    <a:pt x="516" y="124"/>
                  </a:lnTo>
                  <a:lnTo>
                    <a:pt x="530" y="146"/>
                  </a:lnTo>
                  <a:lnTo>
                    <a:pt x="542" y="170"/>
                  </a:lnTo>
                  <a:lnTo>
                    <a:pt x="552" y="196"/>
                  </a:lnTo>
                  <a:lnTo>
                    <a:pt x="558" y="222"/>
                  </a:lnTo>
                  <a:lnTo>
                    <a:pt x="562" y="25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2" y="306"/>
                  </a:lnTo>
                  <a:lnTo>
                    <a:pt x="558" y="334"/>
                  </a:lnTo>
                  <a:lnTo>
                    <a:pt x="552" y="360"/>
                  </a:lnTo>
                  <a:lnTo>
                    <a:pt x="542" y="386"/>
                  </a:lnTo>
                  <a:lnTo>
                    <a:pt x="530" y="410"/>
                  </a:lnTo>
                  <a:lnTo>
                    <a:pt x="516" y="434"/>
                  </a:lnTo>
                  <a:lnTo>
                    <a:pt x="500" y="454"/>
                  </a:lnTo>
                  <a:lnTo>
                    <a:pt x="482" y="474"/>
                  </a:lnTo>
                  <a:lnTo>
                    <a:pt x="462" y="492"/>
                  </a:lnTo>
                  <a:lnTo>
                    <a:pt x="440" y="508"/>
                  </a:lnTo>
                  <a:lnTo>
                    <a:pt x="416" y="522"/>
                  </a:lnTo>
                  <a:lnTo>
                    <a:pt x="392" y="534"/>
                  </a:lnTo>
                  <a:lnTo>
                    <a:pt x="366" y="544"/>
                  </a:lnTo>
                  <a:lnTo>
                    <a:pt x="340" y="550"/>
                  </a:lnTo>
                  <a:lnTo>
                    <a:pt x="312" y="554"/>
                  </a:lnTo>
                  <a:lnTo>
                    <a:pt x="282" y="556"/>
                  </a:lnTo>
                  <a:lnTo>
                    <a:pt x="282" y="556"/>
                  </a:lnTo>
                  <a:lnTo>
                    <a:pt x="254" y="554"/>
                  </a:lnTo>
                  <a:lnTo>
                    <a:pt x="226" y="550"/>
                  </a:lnTo>
                  <a:lnTo>
                    <a:pt x="198" y="544"/>
                  </a:lnTo>
                  <a:lnTo>
                    <a:pt x="172" y="534"/>
                  </a:lnTo>
                  <a:lnTo>
                    <a:pt x="148" y="522"/>
                  </a:lnTo>
                  <a:lnTo>
                    <a:pt x="124" y="508"/>
                  </a:lnTo>
                  <a:lnTo>
                    <a:pt x="104" y="492"/>
                  </a:lnTo>
                  <a:lnTo>
                    <a:pt x="84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4" y="360"/>
                  </a:lnTo>
                  <a:lnTo>
                    <a:pt x="6" y="334"/>
                  </a:lnTo>
                  <a:lnTo>
                    <a:pt x="2" y="30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567113" y="5459413"/>
              <a:ext cx="898525" cy="885825"/>
            </a:xfrm>
            <a:custGeom>
              <a:avLst/>
              <a:gdLst>
                <a:gd name="T0" fmla="*/ 284 w 566"/>
                <a:gd name="T1" fmla="*/ 0 h 558"/>
                <a:gd name="T2" fmla="*/ 340 w 566"/>
                <a:gd name="T3" fmla="*/ 6 h 558"/>
                <a:gd name="T4" fmla="*/ 394 w 566"/>
                <a:gd name="T5" fmla="*/ 22 h 558"/>
                <a:gd name="T6" fmla="*/ 442 w 566"/>
                <a:gd name="T7" fmla="*/ 48 h 558"/>
                <a:gd name="T8" fmla="*/ 484 w 566"/>
                <a:gd name="T9" fmla="*/ 82 h 558"/>
                <a:gd name="T10" fmla="*/ 518 w 566"/>
                <a:gd name="T11" fmla="*/ 124 h 558"/>
                <a:gd name="T12" fmla="*/ 544 w 566"/>
                <a:gd name="T13" fmla="*/ 170 h 558"/>
                <a:gd name="T14" fmla="*/ 560 w 566"/>
                <a:gd name="T15" fmla="*/ 224 h 558"/>
                <a:gd name="T16" fmla="*/ 566 w 566"/>
                <a:gd name="T17" fmla="*/ 280 h 558"/>
                <a:gd name="T18" fmla="*/ 566 w 566"/>
                <a:gd name="T19" fmla="*/ 308 h 558"/>
                <a:gd name="T20" fmla="*/ 554 w 566"/>
                <a:gd name="T21" fmla="*/ 362 h 558"/>
                <a:gd name="T22" fmla="*/ 532 w 566"/>
                <a:gd name="T23" fmla="*/ 412 h 558"/>
                <a:gd name="T24" fmla="*/ 502 w 566"/>
                <a:gd name="T25" fmla="*/ 456 h 558"/>
                <a:gd name="T26" fmla="*/ 464 w 566"/>
                <a:gd name="T27" fmla="*/ 494 h 558"/>
                <a:gd name="T28" fmla="*/ 418 w 566"/>
                <a:gd name="T29" fmla="*/ 524 h 558"/>
                <a:gd name="T30" fmla="*/ 368 w 566"/>
                <a:gd name="T31" fmla="*/ 546 h 558"/>
                <a:gd name="T32" fmla="*/ 312 w 566"/>
                <a:gd name="T33" fmla="*/ 558 h 558"/>
                <a:gd name="T34" fmla="*/ 284 w 566"/>
                <a:gd name="T35" fmla="*/ 558 h 558"/>
                <a:gd name="T36" fmla="*/ 226 w 566"/>
                <a:gd name="T37" fmla="*/ 552 h 558"/>
                <a:gd name="T38" fmla="*/ 174 w 566"/>
                <a:gd name="T39" fmla="*/ 536 h 558"/>
                <a:gd name="T40" fmla="*/ 126 w 566"/>
                <a:gd name="T41" fmla="*/ 510 h 558"/>
                <a:gd name="T42" fmla="*/ 84 w 566"/>
                <a:gd name="T43" fmla="*/ 476 h 558"/>
                <a:gd name="T44" fmla="*/ 48 w 566"/>
                <a:gd name="T45" fmla="*/ 436 h 558"/>
                <a:gd name="T46" fmla="*/ 22 w 566"/>
                <a:gd name="T47" fmla="*/ 388 h 558"/>
                <a:gd name="T48" fmla="*/ 6 w 566"/>
                <a:gd name="T49" fmla="*/ 336 h 558"/>
                <a:gd name="T50" fmla="*/ 0 w 566"/>
                <a:gd name="T51" fmla="*/ 280 h 558"/>
                <a:gd name="T52" fmla="*/ 2 w 566"/>
                <a:gd name="T53" fmla="*/ 250 h 558"/>
                <a:gd name="T54" fmla="*/ 12 w 566"/>
                <a:gd name="T55" fmla="*/ 196 h 558"/>
                <a:gd name="T56" fmla="*/ 34 w 566"/>
                <a:gd name="T57" fmla="*/ 146 h 558"/>
                <a:gd name="T58" fmla="*/ 64 w 566"/>
                <a:gd name="T59" fmla="*/ 102 h 558"/>
                <a:gd name="T60" fmla="*/ 104 w 566"/>
                <a:gd name="T61" fmla="*/ 64 h 558"/>
                <a:gd name="T62" fmla="*/ 148 w 566"/>
                <a:gd name="T63" fmla="*/ 34 h 558"/>
                <a:gd name="T64" fmla="*/ 200 w 566"/>
                <a:gd name="T65" fmla="*/ 12 h 558"/>
                <a:gd name="T66" fmla="*/ 254 w 566"/>
                <a:gd name="T67" fmla="*/ 2 h 558"/>
                <a:gd name="T68" fmla="*/ 284 w 566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6" h="558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8" y="12"/>
                  </a:lnTo>
                  <a:lnTo>
                    <a:pt x="394" y="22"/>
                  </a:lnTo>
                  <a:lnTo>
                    <a:pt x="418" y="34"/>
                  </a:lnTo>
                  <a:lnTo>
                    <a:pt x="442" y="48"/>
                  </a:lnTo>
                  <a:lnTo>
                    <a:pt x="464" y="64"/>
                  </a:lnTo>
                  <a:lnTo>
                    <a:pt x="484" y="82"/>
                  </a:lnTo>
                  <a:lnTo>
                    <a:pt x="502" y="102"/>
                  </a:lnTo>
                  <a:lnTo>
                    <a:pt x="518" y="124"/>
                  </a:lnTo>
                  <a:lnTo>
                    <a:pt x="532" y="146"/>
                  </a:lnTo>
                  <a:lnTo>
                    <a:pt x="544" y="170"/>
                  </a:lnTo>
                  <a:lnTo>
                    <a:pt x="554" y="196"/>
                  </a:lnTo>
                  <a:lnTo>
                    <a:pt x="560" y="224"/>
                  </a:lnTo>
                  <a:lnTo>
                    <a:pt x="566" y="25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66" y="308"/>
                  </a:lnTo>
                  <a:lnTo>
                    <a:pt x="560" y="336"/>
                  </a:lnTo>
                  <a:lnTo>
                    <a:pt x="554" y="362"/>
                  </a:lnTo>
                  <a:lnTo>
                    <a:pt x="544" y="388"/>
                  </a:lnTo>
                  <a:lnTo>
                    <a:pt x="532" y="412"/>
                  </a:lnTo>
                  <a:lnTo>
                    <a:pt x="518" y="436"/>
                  </a:lnTo>
                  <a:lnTo>
                    <a:pt x="502" y="456"/>
                  </a:lnTo>
                  <a:lnTo>
                    <a:pt x="484" y="476"/>
                  </a:lnTo>
                  <a:lnTo>
                    <a:pt x="464" y="494"/>
                  </a:lnTo>
                  <a:lnTo>
                    <a:pt x="442" y="510"/>
                  </a:lnTo>
                  <a:lnTo>
                    <a:pt x="418" y="524"/>
                  </a:lnTo>
                  <a:lnTo>
                    <a:pt x="394" y="536"/>
                  </a:lnTo>
                  <a:lnTo>
                    <a:pt x="368" y="546"/>
                  </a:lnTo>
                  <a:lnTo>
                    <a:pt x="340" y="552"/>
                  </a:lnTo>
                  <a:lnTo>
                    <a:pt x="312" y="558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54" y="558"/>
                  </a:lnTo>
                  <a:lnTo>
                    <a:pt x="226" y="552"/>
                  </a:lnTo>
                  <a:lnTo>
                    <a:pt x="200" y="546"/>
                  </a:lnTo>
                  <a:lnTo>
                    <a:pt x="174" y="536"/>
                  </a:lnTo>
                  <a:lnTo>
                    <a:pt x="148" y="524"/>
                  </a:lnTo>
                  <a:lnTo>
                    <a:pt x="126" y="510"/>
                  </a:lnTo>
                  <a:lnTo>
                    <a:pt x="104" y="494"/>
                  </a:lnTo>
                  <a:lnTo>
                    <a:pt x="84" y="476"/>
                  </a:lnTo>
                  <a:lnTo>
                    <a:pt x="64" y="456"/>
                  </a:lnTo>
                  <a:lnTo>
                    <a:pt x="48" y="436"/>
                  </a:lnTo>
                  <a:lnTo>
                    <a:pt x="34" y="412"/>
                  </a:lnTo>
                  <a:lnTo>
                    <a:pt x="22" y="388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563938" y="5456238"/>
              <a:ext cx="904875" cy="892175"/>
            </a:xfrm>
            <a:custGeom>
              <a:avLst/>
              <a:gdLst>
                <a:gd name="T0" fmla="*/ 284 w 570"/>
                <a:gd name="T1" fmla="*/ 0 h 562"/>
                <a:gd name="T2" fmla="*/ 342 w 570"/>
                <a:gd name="T3" fmla="*/ 6 h 562"/>
                <a:gd name="T4" fmla="*/ 396 w 570"/>
                <a:gd name="T5" fmla="*/ 22 h 562"/>
                <a:gd name="T6" fmla="*/ 444 w 570"/>
                <a:gd name="T7" fmla="*/ 48 h 562"/>
                <a:gd name="T8" fmla="*/ 486 w 570"/>
                <a:gd name="T9" fmla="*/ 82 h 562"/>
                <a:gd name="T10" fmla="*/ 520 w 570"/>
                <a:gd name="T11" fmla="*/ 124 h 562"/>
                <a:gd name="T12" fmla="*/ 546 w 570"/>
                <a:gd name="T13" fmla="*/ 172 h 562"/>
                <a:gd name="T14" fmla="*/ 564 w 570"/>
                <a:gd name="T15" fmla="*/ 224 h 562"/>
                <a:gd name="T16" fmla="*/ 570 w 570"/>
                <a:gd name="T17" fmla="*/ 280 h 562"/>
                <a:gd name="T18" fmla="*/ 568 w 570"/>
                <a:gd name="T19" fmla="*/ 310 h 562"/>
                <a:gd name="T20" fmla="*/ 556 w 570"/>
                <a:gd name="T21" fmla="*/ 364 h 562"/>
                <a:gd name="T22" fmla="*/ 534 w 570"/>
                <a:gd name="T23" fmla="*/ 414 h 562"/>
                <a:gd name="T24" fmla="*/ 504 w 570"/>
                <a:gd name="T25" fmla="*/ 458 h 562"/>
                <a:gd name="T26" fmla="*/ 466 w 570"/>
                <a:gd name="T27" fmla="*/ 496 h 562"/>
                <a:gd name="T28" fmla="*/ 420 w 570"/>
                <a:gd name="T29" fmla="*/ 528 h 562"/>
                <a:gd name="T30" fmla="*/ 368 w 570"/>
                <a:gd name="T31" fmla="*/ 548 h 562"/>
                <a:gd name="T32" fmla="*/ 314 w 570"/>
                <a:gd name="T33" fmla="*/ 560 h 562"/>
                <a:gd name="T34" fmla="*/ 284 w 570"/>
                <a:gd name="T35" fmla="*/ 562 h 562"/>
                <a:gd name="T36" fmla="*/ 228 w 570"/>
                <a:gd name="T37" fmla="*/ 556 h 562"/>
                <a:gd name="T38" fmla="*/ 174 w 570"/>
                <a:gd name="T39" fmla="*/ 538 h 562"/>
                <a:gd name="T40" fmla="*/ 126 w 570"/>
                <a:gd name="T41" fmla="*/ 514 h 562"/>
                <a:gd name="T42" fmla="*/ 84 w 570"/>
                <a:gd name="T43" fmla="*/ 478 h 562"/>
                <a:gd name="T44" fmla="*/ 48 w 570"/>
                <a:gd name="T45" fmla="*/ 438 h 562"/>
                <a:gd name="T46" fmla="*/ 22 w 570"/>
                <a:gd name="T47" fmla="*/ 390 h 562"/>
                <a:gd name="T48" fmla="*/ 6 w 570"/>
                <a:gd name="T49" fmla="*/ 338 h 562"/>
                <a:gd name="T50" fmla="*/ 0 w 570"/>
                <a:gd name="T51" fmla="*/ 280 h 562"/>
                <a:gd name="T52" fmla="*/ 2 w 570"/>
                <a:gd name="T53" fmla="*/ 252 h 562"/>
                <a:gd name="T54" fmla="*/ 12 w 570"/>
                <a:gd name="T55" fmla="*/ 198 h 562"/>
                <a:gd name="T56" fmla="*/ 34 w 570"/>
                <a:gd name="T57" fmla="*/ 148 h 562"/>
                <a:gd name="T58" fmla="*/ 64 w 570"/>
                <a:gd name="T59" fmla="*/ 102 h 562"/>
                <a:gd name="T60" fmla="*/ 104 w 570"/>
                <a:gd name="T61" fmla="*/ 64 h 562"/>
                <a:gd name="T62" fmla="*/ 148 w 570"/>
                <a:gd name="T63" fmla="*/ 34 h 562"/>
                <a:gd name="T64" fmla="*/ 200 w 570"/>
                <a:gd name="T65" fmla="*/ 12 h 562"/>
                <a:gd name="T66" fmla="*/ 256 w 570"/>
                <a:gd name="T67" fmla="*/ 2 h 562"/>
                <a:gd name="T68" fmla="*/ 284 w 570"/>
                <a:gd name="T6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562">
                  <a:moveTo>
                    <a:pt x="284" y="0"/>
                  </a:moveTo>
                  <a:lnTo>
                    <a:pt x="284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68" y="12"/>
                  </a:lnTo>
                  <a:lnTo>
                    <a:pt x="396" y="22"/>
                  </a:lnTo>
                  <a:lnTo>
                    <a:pt x="420" y="34"/>
                  </a:lnTo>
                  <a:lnTo>
                    <a:pt x="444" y="48"/>
                  </a:lnTo>
                  <a:lnTo>
                    <a:pt x="466" y="64"/>
                  </a:lnTo>
                  <a:lnTo>
                    <a:pt x="486" y="82"/>
                  </a:lnTo>
                  <a:lnTo>
                    <a:pt x="504" y="102"/>
                  </a:lnTo>
                  <a:lnTo>
                    <a:pt x="520" y="124"/>
                  </a:lnTo>
                  <a:lnTo>
                    <a:pt x="534" y="148"/>
                  </a:lnTo>
                  <a:lnTo>
                    <a:pt x="546" y="172"/>
                  </a:lnTo>
                  <a:lnTo>
                    <a:pt x="556" y="198"/>
                  </a:lnTo>
                  <a:lnTo>
                    <a:pt x="564" y="224"/>
                  </a:lnTo>
                  <a:lnTo>
                    <a:pt x="568" y="252"/>
                  </a:lnTo>
                  <a:lnTo>
                    <a:pt x="570" y="280"/>
                  </a:lnTo>
                  <a:lnTo>
                    <a:pt x="570" y="280"/>
                  </a:lnTo>
                  <a:lnTo>
                    <a:pt x="568" y="310"/>
                  </a:lnTo>
                  <a:lnTo>
                    <a:pt x="564" y="338"/>
                  </a:lnTo>
                  <a:lnTo>
                    <a:pt x="556" y="364"/>
                  </a:lnTo>
                  <a:lnTo>
                    <a:pt x="546" y="390"/>
                  </a:lnTo>
                  <a:lnTo>
                    <a:pt x="534" y="414"/>
                  </a:lnTo>
                  <a:lnTo>
                    <a:pt x="520" y="438"/>
                  </a:lnTo>
                  <a:lnTo>
                    <a:pt x="504" y="458"/>
                  </a:lnTo>
                  <a:lnTo>
                    <a:pt x="486" y="478"/>
                  </a:lnTo>
                  <a:lnTo>
                    <a:pt x="466" y="496"/>
                  </a:lnTo>
                  <a:lnTo>
                    <a:pt x="444" y="514"/>
                  </a:lnTo>
                  <a:lnTo>
                    <a:pt x="420" y="528"/>
                  </a:lnTo>
                  <a:lnTo>
                    <a:pt x="396" y="538"/>
                  </a:lnTo>
                  <a:lnTo>
                    <a:pt x="368" y="548"/>
                  </a:lnTo>
                  <a:lnTo>
                    <a:pt x="342" y="556"/>
                  </a:lnTo>
                  <a:lnTo>
                    <a:pt x="314" y="560"/>
                  </a:lnTo>
                  <a:lnTo>
                    <a:pt x="284" y="562"/>
                  </a:lnTo>
                  <a:lnTo>
                    <a:pt x="284" y="562"/>
                  </a:lnTo>
                  <a:lnTo>
                    <a:pt x="256" y="560"/>
                  </a:lnTo>
                  <a:lnTo>
                    <a:pt x="228" y="556"/>
                  </a:lnTo>
                  <a:lnTo>
                    <a:pt x="200" y="548"/>
                  </a:lnTo>
                  <a:lnTo>
                    <a:pt x="174" y="538"/>
                  </a:lnTo>
                  <a:lnTo>
                    <a:pt x="148" y="528"/>
                  </a:lnTo>
                  <a:lnTo>
                    <a:pt x="126" y="514"/>
                  </a:lnTo>
                  <a:lnTo>
                    <a:pt x="104" y="496"/>
                  </a:lnTo>
                  <a:lnTo>
                    <a:pt x="84" y="478"/>
                  </a:lnTo>
                  <a:lnTo>
                    <a:pt x="64" y="458"/>
                  </a:lnTo>
                  <a:lnTo>
                    <a:pt x="48" y="438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8"/>
                  </a:lnTo>
                  <a:lnTo>
                    <a:pt x="2" y="31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560763" y="5453063"/>
              <a:ext cx="908050" cy="895350"/>
            </a:xfrm>
            <a:custGeom>
              <a:avLst/>
              <a:gdLst>
                <a:gd name="T0" fmla="*/ 286 w 572"/>
                <a:gd name="T1" fmla="*/ 0 h 564"/>
                <a:gd name="T2" fmla="*/ 342 w 572"/>
                <a:gd name="T3" fmla="*/ 6 h 564"/>
                <a:gd name="T4" fmla="*/ 396 w 572"/>
                <a:gd name="T5" fmla="*/ 22 h 564"/>
                <a:gd name="T6" fmla="*/ 446 w 572"/>
                <a:gd name="T7" fmla="*/ 48 h 564"/>
                <a:gd name="T8" fmla="*/ 488 w 572"/>
                <a:gd name="T9" fmla="*/ 82 h 564"/>
                <a:gd name="T10" fmla="*/ 522 w 572"/>
                <a:gd name="T11" fmla="*/ 124 h 564"/>
                <a:gd name="T12" fmla="*/ 548 w 572"/>
                <a:gd name="T13" fmla="*/ 172 h 564"/>
                <a:gd name="T14" fmla="*/ 566 w 572"/>
                <a:gd name="T15" fmla="*/ 226 h 564"/>
                <a:gd name="T16" fmla="*/ 572 w 572"/>
                <a:gd name="T17" fmla="*/ 282 h 564"/>
                <a:gd name="T18" fmla="*/ 570 w 572"/>
                <a:gd name="T19" fmla="*/ 310 h 564"/>
                <a:gd name="T20" fmla="*/ 558 w 572"/>
                <a:gd name="T21" fmla="*/ 366 h 564"/>
                <a:gd name="T22" fmla="*/ 536 w 572"/>
                <a:gd name="T23" fmla="*/ 416 h 564"/>
                <a:gd name="T24" fmla="*/ 506 w 572"/>
                <a:gd name="T25" fmla="*/ 460 h 564"/>
                <a:gd name="T26" fmla="*/ 468 w 572"/>
                <a:gd name="T27" fmla="*/ 500 h 564"/>
                <a:gd name="T28" fmla="*/ 422 w 572"/>
                <a:gd name="T29" fmla="*/ 530 h 564"/>
                <a:gd name="T30" fmla="*/ 370 w 572"/>
                <a:gd name="T31" fmla="*/ 550 h 564"/>
                <a:gd name="T32" fmla="*/ 314 w 572"/>
                <a:gd name="T33" fmla="*/ 562 h 564"/>
                <a:gd name="T34" fmla="*/ 286 w 572"/>
                <a:gd name="T35" fmla="*/ 564 h 564"/>
                <a:gd name="T36" fmla="*/ 228 w 572"/>
                <a:gd name="T37" fmla="*/ 558 h 564"/>
                <a:gd name="T38" fmla="*/ 174 w 572"/>
                <a:gd name="T39" fmla="*/ 542 h 564"/>
                <a:gd name="T40" fmla="*/ 126 w 572"/>
                <a:gd name="T41" fmla="*/ 516 h 564"/>
                <a:gd name="T42" fmla="*/ 84 w 572"/>
                <a:gd name="T43" fmla="*/ 480 h 564"/>
                <a:gd name="T44" fmla="*/ 48 w 572"/>
                <a:gd name="T45" fmla="*/ 440 h 564"/>
                <a:gd name="T46" fmla="*/ 22 w 572"/>
                <a:gd name="T47" fmla="*/ 392 h 564"/>
                <a:gd name="T48" fmla="*/ 6 w 572"/>
                <a:gd name="T49" fmla="*/ 338 h 564"/>
                <a:gd name="T50" fmla="*/ 0 w 572"/>
                <a:gd name="T51" fmla="*/ 282 h 564"/>
                <a:gd name="T52" fmla="*/ 0 w 572"/>
                <a:gd name="T53" fmla="*/ 254 h 564"/>
                <a:gd name="T54" fmla="*/ 12 w 572"/>
                <a:gd name="T55" fmla="*/ 198 h 564"/>
                <a:gd name="T56" fmla="*/ 34 w 572"/>
                <a:gd name="T57" fmla="*/ 148 h 564"/>
                <a:gd name="T58" fmla="*/ 64 w 572"/>
                <a:gd name="T59" fmla="*/ 102 h 564"/>
                <a:gd name="T60" fmla="*/ 104 w 572"/>
                <a:gd name="T61" fmla="*/ 64 h 564"/>
                <a:gd name="T62" fmla="*/ 150 w 572"/>
                <a:gd name="T63" fmla="*/ 34 h 564"/>
                <a:gd name="T64" fmla="*/ 200 w 572"/>
                <a:gd name="T65" fmla="*/ 12 h 564"/>
                <a:gd name="T66" fmla="*/ 256 w 572"/>
                <a:gd name="T67" fmla="*/ 2 h 564"/>
                <a:gd name="T68" fmla="*/ 286 w 572"/>
                <a:gd name="T6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564">
                  <a:moveTo>
                    <a:pt x="286" y="0"/>
                  </a:moveTo>
                  <a:lnTo>
                    <a:pt x="286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70" y="12"/>
                  </a:lnTo>
                  <a:lnTo>
                    <a:pt x="396" y="22"/>
                  </a:lnTo>
                  <a:lnTo>
                    <a:pt x="422" y="34"/>
                  </a:lnTo>
                  <a:lnTo>
                    <a:pt x="446" y="48"/>
                  </a:lnTo>
                  <a:lnTo>
                    <a:pt x="468" y="64"/>
                  </a:lnTo>
                  <a:lnTo>
                    <a:pt x="488" y="82"/>
                  </a:lnTo>
                  <a:lnTo>
                    <a:pt x="506" y="102"/>
                  </a:lnTo>
                  <a:lnTo>
                    <a:pt x="522" y="124"/>
                  </a:lnTo>
                  <a:lnTo>
                    <a:pt x="536" y="148"/>
                  </a:lnTo>
                  <a:lnTo>
                    <a:pt x="548" y="172"/>
                  </a:lnTo>
                  <a:lnTo>
                    <a:pt x="558" y="198"/>
                  </a:lnTo>
                  <a:lnTo>
                    <a:pt x="566" y="226"/>
                  </a:lnTo>
                  <a:lnTo>
                    <a:pt x="570" y="254"/>
                  </a:lnTo>
                  <a:lnTo>
                    <a:pt x="572" y="282"/>
                  </a:lnTo>
                  <a:lnTo>
                    <a:pt x="572" y="282"/>
                  </a:lnTo>
                  <a:lnTo>
                    <a:pt x="570" y="310"/>
                  </a:lnTo>
                  <a:lnTo>
                    <a:pt x="566" y="338"/>
                  </a:lnTo>
                  <a:lnTo>
                    <a:pt x="558" y="366"/>
                  </a:lnTo>
                  <a:lnTo>
                    <a:pt x="548" y="392"/>
                  </a:lnTo>
                  <a:lnTo>
                    <a:pt x="536" y="416"/>
                  </a:lnTo>
                  <a:lnTo>
                    <a:pt x="522" y="440"/>
                  </a:lnTo>
                  <a:lnTo>
                    <a:pt x="506" y="460"/>
                  </a:lnTo>
                  <a:lnTo>
                    <a:pt x="488" y="480"/>
                  </a:lnTo>
                  <a:lnTo>
                    <a:pt x="468" y="500"/>
                  </a:lnTo>
                  <a:lnTo>
                    <a:pt x="446" y="516"/>
                  </a:lnTo>
                  <a:lnTo>
                    <a:pt x="422" y="530"/>
                  </a:lnTo>
                  <a:lnTo>
                    <a:pt x="396" y="542"/>
                  </a:lnTo>
                  <a:lnTo>
                    <a:pt x="370" y="550"/>
                  </a:lnTo>
                  <a:lnTo>
                    <a:pt x="342" y="558"/>
                  </a:lnTo>
                  <a:lnTo>
                    <a:pt x="314" y="562"/>
                  </a:lnTo>
                  <a:lnTo>
                    <a:pt x="286" y="564"/>
                  </a:lnTo>
                  <a:lnTo>
                    <a:pt x="286" y="564"/>
                  </a:lnTo>
                  <a:lnTo>
                    <a:pt x="256" y="562"/>
                  </a:lnTo>
                  <a:lnTo>
                    <a:pt x="228" y="558"/>
                  </a:lnTo>
                  <a:lnTo>
                    <a:pt x="200" y="550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6"/>
                  </a:lnTo>
                  <a:lnTo>
                    <a:pt x="104" y="500"/>
                  </a:lnTo>
                  <a:lnTo>
                    <a:pt x="84" y="480"/>
                  </a:lnTo>
                  <a:lnTo>
                    <a:pt x="64" y="460"/>
                  </a:lnTo>
                  <a:lnTo>
                    <a:pt x="48" y="440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6"/>
                  </a:lnTo>
                  <a:lnTo>
                    <a:pt x="6" y="338"/>
                  </a:lnTo>
                  <a:lnTo>
                    <a:pt x="0" y="31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557588" y="5449888"/>
              <a:ext cx="911225" cy="898525"/>
            </a:xfrm>
            <a:custGeom>
              <a:avLst/>
              <a:gdLst>
                <a:gd name="T0" fmla="*/ 286 w 574"/>
                <a:gd name="T1" fmla="*/ 0 h 566"/>
                <a:gd name="T2" fmla="*/ 344 w 574"/>
                <a:gd name="T3" fmla="*/ 6 h 566"/>
                <a:gd name="T4" fmla="*/ 398 w 574"/>
                <a:gd name="T5" fmla="*/ 22 h 566"/>
                <a:gd name="T6" fmla="*/ 446 w 574"/>
                <a:gd name="T7" fmla="*/ 48 h 566"/>
                <a:gd name="T8" fmla="*/ 490 w 574"/>
                <a:gd name="T9" fmla="*/ 84 h 566"/>
                <a:gd name="T10" fmla="*/ 524 w 574"/>
                <a:gd name="T11" fmla="*/ 126 h 566"/>
                <a:gd name="T12" fmla="*/ 552 w 574"/>
                <a:gd name="T13" fmla="*/ 174 h 566"/>
                <a:gd name="T14" fmla="*/ 568 w 574"/>
                <a:gd name="T15" fmla="*/ 226 h 566"/>
                <a:gd name="T16" fmla="*/ 574 w 574"/>
                <a:gd name="T17" fmla="*/ 284 h 566"/>
                <a:gd name="T18" fmla="*/ 572 w 574"/>
                <a:gd name="T19" fmla="*/ 312 h 566"/>
                <a:gd name="T20" fmla="*/ 560 w 574"/>
                <a:gd name="T21" fmla="*/ 368 h 566"/>
                <a:gd name="T22" fmla="*/ 540 w 574"/>
                <a:gd name="T23" fmla="*/ 418 h 566"/>
                <a:gd name="T24" fmla="*/ 508 w 574"/>
                <a:gd name="T25" fmla="*/ 464 h 566"/>
                <a:gd name="T26" fmla="*/ 470 w 574"/>
                <a:gd name="T27" fmla="*/ 502 h 566"/>
                <a:gd name="T28" fmla="*/ 424 w 574"/>
                <a:gd name="T29" fmla="*/ 532 h 566"/>
                <a:gd name="T30" fmla="*/ 372 w 574"/>
                <a:gd name="T31" fmla="*/ 554 h 566"/>
                <a:gd name="T32" fmla="*/ 316 w 574"/>
                <a:gd name="T33" fmla="*/ 564 h 566"/>
                <a:gd name="T34" fmla="*/ 286 w 574"/>
                <a:gd name="T35" fmla="*/ 566 h 566"/>
                <a:gd name="T36" fmla="*/ 228 w 574"/>
                <a:gd name="T37" fmla="*/ 560 h 566"/>
                <a:gd name="T38" fmla="*/ 174 w 574"/>
                <a:gd name="T39" fmla="*/ 544 h 566"/>
                <a:gd name="T40" fmla="*/ 126 w 574"/>
                <a:gd name="T41" fmla="*/ 518 h 566"/>
                <a:gd name="T42" fmla="*/ 84 w 574"/>
                <a:gd name="T43" fmla="*/ 484 h 566"/>
                <a:gd name="T44" fmla="*/ 48 w 574"/>
                <a:gd name="T45" fmla="*/ 442 h 566"/>
                <a:gd name="T46" fmla="*/ 22 w 574"/>
                <a:gd name="T47" fmla="*/ 394 h 566"/>
                <a:gd name="T48" fmla="*/ 6 w 574"/>
                <a:gd name="T49" fmla="*/ 340 h 566"/>
                <a:gd name="T50" fmla="*/ 0 w 574"/>
                <a:gd name="T51" fmla="*/ 284 h 566"/>
                <a:gd name="T52" fmla="*/ 0 w 574"/>
                <a:gd name="T53" fmla="*/ 254 h 566"/>
                <a:gd name="T54" fmla="*/ 12 w 574"/>
                <a:gd name="T55" fmla="*/ 200 h 566"/>
                <a:gd name="T56" fmla="*/ 34 w 574"/>
                <a:gd name="T57" fmla="*/ 148 h 566"/>
                <a:gd name="T58" fmla="*/ 64 w 574"/>
                <a:gd name="T59" fmla="*/ 104 h 566"/>
                <a:gd name="T60" fmla="*/ 104 w 574"/>
                <a:gd name="T61" fmla="*/ 64 h 566"/>
                <a:gd name="T62" fmla="*/ 150 w 574"/>
                <a:gd name="T63" fmla="*/ 34 h 566"/>
                <a:gd name="T64" fmla="*/ 202 w 574"/>
                <a:gd name="T65" fmla="*/ 12 h 566"/>
                <a:gd name="T66" fmla="*/ 258 w 574"/>
                <a:gd name="T67" fmla="*/ 2 h 566"/>
                <a:gd name="T68" fmla="*/ 286 w 574"/>
                <a:gd name="T6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566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2" y="12"/>
                  </a:lnTo>
                  <a:lnTo>
                    <a:pt x="398" y="22"/>
                  </a:lnTo>
                  <a:lnTo>
                    <a:pt x="424" y="34"/>
                  </a:lnTo>
                  <a:lnTo>
                    <a:pt x="446" y="48"/>
                  </a:lnTo>
                  <a:lnTo>
                    <a:pt x="470" y="64"/>
                  </a:lnTo>
                  <a:lnTo>
                    <a:pt x="490" y="84"/>
                  </a:lnTo>
                  <a:lnTo>
                    <a:pt x="508" y="104"/>
                  </a:lnTo>
                  <a:lnTo>
                    <a:pt x="524" y="126"/>
                  </a:lnTo>
                  <a:lnTo>
                    <a:pt x="540" y="148"/>
                  </a:lnTo>
                  <a:lnTo>
                    <a:pt x="552" y="174"/>
                  </a:lnTo>
                  <a:lnTo>
                    <a:pt x="560" y="200"/>
                  </a:lnTo>
                  <a:lnTo>
                    <a:pt x="568" y="226"/>
                  </a:lnTo>
                  <a:lnTo>
                    <a:pt x="572" y="254"/>
                  </a:lnTo>
                  <a:lnTo>
                    <a:pt x="574" y="284"/>
                  </a:lnTo>
                  <a:lnTo>
                    <a:pt x="574" y="284"/>
                  </a:lnTo>
                  <a:lnTo>
                    <a:pt x="572" y="312"/>
                  </a:lnTo>
                  <a:lnTo>
                    <a:pt x="568" y="340"/>
                  </a:lnTo>
                  <a:lnTo>
                    <a:pt x="560" y="368"/>
                  </a:lnTo>
                  <a:lnTo>
                    <a:pt x="552" y="394"/>
                  </a:lnTo>
                  <a:lnTo>
                    <a:pt x="540" y="418"/>
                  </a:lnTo>
                  <a:lnTo>
                    <a:pt x="524" y="442"/>
                  </a:lnTo>
                  <a:lnTo>
                    <a:pt x="508" y="464"/>
                  </a:lnTo>
                  <a:lnTo>
                    <a:pt x="490" y="484"/>
                  </a:lnTo>
                  <a:lnTo>
                    <a:pt x="470" y="502"/>
                  </a:lnTo>
                  <a:lnTo>
                    <a:pt x="446" y="518"/>
                  </a:lnTo>
                  <a:lnTo>
                    <a:pt x="424" y="532"/>
                  </a:lnTo>
                  <a:lnTo>
                    <a:pt x="398" y="544"/>
                  </a:lnTo>
                  <a:lnTo>
                    <a:pt x="372" y="554"/>
                  </a:lnTo>
                  <a:lnTo>
                    <a:pt x="344" y="560"/>
                  </a:lnTo>
                  <a:lnTo>
                    <a:pt x="316" y="564"/>
                  </a:lnTo>
                  <a:lnTo>
                    <a:pt x="286" y="566"/>
                  </a:lnTo>
                  <a:lnTo>
                    <a:pt x="286" y="566"/>
                  </a:lnTo>
                  <a:lnTo>
                    <a:pt x="258" y="564"/>
                  </a:lnTo>
                  <a:lnTo>
                    <a:pt x="228" y="560"/>
                  </a:lnTo>
                  <a:lnTo>
                    <a:pt x="202" y="554"/>
                  </a:lnTo>
                  <a:lnTo>
                    <a:pt x="174" y="544"/>
                  </a:lnTo>
                  <a:lnTo>
                    <a:pt x="150" y="532"/>
                  </a:lnTo>
                  <a:lnTo>
                    <a:pt x="126" y="518"/>
                  </a:lnTo>
                  <a:lnTo>
                    <a:pt x="104" y="502"/>
                  </a:lnTo>
                  <a:lnTo>
                    <a:pt x="84" y="484"/>
                  </a:lnTo>
                  <a:lnTo>
                    <a:pt x="64" y="464"/>
                  </a:lnTo>
                  <a:lnTo>
                    <a:pt x="48" y="442"/>
                  </a:lnTo>
                  <a:lnTo>
                    <a:pt x="34" y="418"/>
                  </a:lnTo>
                  <a:lnTo>
                    <a:pt x="22" y="394"/>
                  </a:lnTo>
                  <a:lnTo>
                    <a:pt x="12" y="368"/>
                  </a:lnTo>
                  <a:lnTo>
                    <a:pt x="6" y="340"/>
                  </a:lnTo>
                  <a:lnTo>
                    <a:pt x="0" y="31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4" y="148"/>
                  </a:lnTo>
                  <a:lnTo>
                    <a:pt x="48" y="126"/>
                  </a:lnTo>
                  <a:lnTo>
                    <a:pt x="64" y="104"/>
                  </a:lnTo>
                  <a:lnTo>
                    <a:pt x="84" y="84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8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551238" y="5446713"/>
              <a:ext cx="917575" cy="901700"/>
            </a:xfrm>
            <a:custGeom>
              <a:avLst/>
              <a:gdLst>
                <a:gd name="T0" fmla="*/ 290 w 578"/>
                <a:gd name="T1" fmla="*/ 0 h 568"/>
                <a:gd name="T2" fmla="*/ 348 w 578"/>
                <a:gd name="T3" fmla="*/ 6 h 568"/>
                <a:gd name="T4" fmla="*/ 402 w 578"/>
                <a:gd name="T5" fmla="*/ 22 h 568"/>
                <a:gd name="T6" fmla="*/ 450 w 578"/>
                <a:gd name="T7" fmla="*/ 48 h 568"/>
                <a:gd name="T8" fmla="*/ 494 w 578"/>
                <a:gd name="T9" fmla="*/ 84 h 568"/>
                <a:gd name="T10" fmla="*/ 528 w 578"/>
                <a:gd name="T11" fmla="*/ 126 h 568"/>
                <a:gd name="T12" fmla="*/ 556 w 578"/>
                <a:gd name="T13" fmla="*/ 174 h 568"/>
                <a:gd name="T14" fmla="*/ 572 w 578"/>
                <a:gd name="T15" fmla="*/ 228 h 568"/>
                <a:gd name="T16" fmla="*/ 578 w 578"/>
                <a:gd name="T17" fmla="*/ 284 h 568"/>
                <a:gd name="T18" fmla="*/ 576 w 578"/>
                <a:gd name="T19" fmla="*/ 314 h 568"/>
                <a:gd name="T20" fmla="*/ 566 w 578"/>
                <a:gd name="T21" fmla="*/ 368 h 568"/>
                <a:gd name="T22" fmla="*/ 544 w 578"/>
                <a:gd name="T23" fmla="*/ 420 h 568"/>
                <a:gd name="T24" fmla="*/ 512 w 578"/>
                <a:gd name="T25" fmla="*/ 466 h 568"/>
                <a:gd name="T26" fmla="*/ 472 w 578"/>
                <a:gd name="T27" fmla="*/ 504 h 568"/>
                <a:gd name="T28" fmla="*/ 426 w 578"/>
                <a:gd name="T29" fmla="*/ 534 h 568"/>
                <a:gd name="T30" fmla="*/ 376 w 578"/>
                <a:gd name="T31" fmla="*/ 556 h 568"/>
                <a:gd name="T32" fmla="*/ 318 w 578"/>
                <a:gd name="T33" fmla="*/ 568 h 568"/>
                <a:gd name="T34" fmla="*/ 290 w 578"/>
                <a:gd name="T35" fmla="*/ 568 h 568"/>
                <a:gd name="T36" fmla="*/ 232 w 578"/>
                <a:gd name="T37" fmla="*/ 562 h 568"/>
                <a:gd name="T38" fmla="*/ 178 w 578"/>
                <a:gd name="T39" fmla="*/ 546 h 568"/>
                <a:gd name="T40" fmla="*/ 128 w 578"/>
                <a:gd name="T41" fmla="*/ 520 h 568"/>
                <a:gd name="T42" fmla="*/ 86 w 578"/>
                <a:gd name="T43" fmla="*/ 486 h 568"/>
                <a:gd name="T44" fmla="*/ 50 w 578"/>
                <a:gd name="T45" fmla="*/ 444 h 568"/>
                <a:gd name="T46" fmla="*/ 24 w 578"/>
                <a:gd name="T47" fmla="*/ 394 h 568"/>
                <a:gd name="T48" fmla="*/ 6 w 578"/>
                <a:gd name="T49" fmla="*/ 342 h 568"/>
                <a:gd name="T50" fmla="*/ 0 w 578"/>
                <a:gd name="T51" fmla="*/ 284 h 568"/>
                <a:gd name="T52" fmla="*/ 2 w 578"/>
                <a:gd name="T53" fmla="*/ 256 h 568"/>
                <a:gd name="T54" fmla="*/ 14 w 578"/>
                <a:gd name="T55" fmla="*/ 200 h 568"/>
                <a:gd name="T56" fmla="*/ 36 w 578"/>
                <a:gd name="T57" fmla="*/ 150 h 568"/>
                <a:gd name="T58" fmla="*/ 66 w 578"/>
                <a:gd name="T59" fmla="*/ 104 h 568"/>
                <a:gd name="T60" fmla="*/ 106 w 578"/>
                <a:gd name="T61" fmla="*/ 66 h 568"/>
                <a:gd name="T62" fmla="*/ 152 w 578"/>
                <a:gd name="T63" fmla="*/ 34 h 568"/>
                <a:gd name="T64" fmla="*/ 204 w 578"/>
                <a:gd name="T65" fmla="*/ 12 h 568"/>
                <a:gd name="T66" fmla="*/ 260 w 578"/>
                <a:gd name="T67" fmla="*/ 2 h 568"/>
                <a:gd name="T68" fmla="*/ 290 w 578"/>
                <a:gd name="T6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568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2" y="22"/>
                  </a:lnTo>
                  <a:lnTo>
                    <a:pt x="426" y="34"/>
                  </a:lnTo>
                  <a:lnTo>
                    <a:pt x="450" y="48"/>
                  </a:lnTo>
                  <a:lnTo>
                    <a:pt x="472" y="66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8" y="126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0"/>
                  </a:lnTo>
                  <a:lnTo>
                    <a:pt x="572" y="228"/>
                  </a:lnTo>
                  <a:lnTo>
                    <a:pt x="576" y="256"/>
                  </a:lnTo>
                  <a:lnTo>
                    <a:pt x="578" y="284"/>
                  </a:lnTo>
                  <a:lnTo>
                    <a:pt x="578" y="284"/>
                  </a:lnTo>
                  <a:lnTo>
                    <a:pt x="576" y="314"/>
                  </a:lnTo>
                  <a:lnTo>
                    <a:pt x="572" y="342"/>
                  </a:lnTo>
                  <a:lnTo>
                    <a:pt x="566" y="368"/>
                  </a:lnTo>
                  <a:lnTo>
                    <a:pt x="556" y="394"/>
                  </a:lnTo>
                  <a:lnTo>
                    <a:pt x="544" y="420"/>
                  </a:lnTo>
                  <a:lnTo>
                    <a:pt x="528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2" y="504"/>
                  </a:lnTo>
                  <a:lnTo>
                    <a:pt x="450" y="520"/>
                  </a:lnTo>
                  <a:lnTo>
                    <a:pt x="426" y="534"/>
                  </a:lnTo>
                  <a:lnTo>
                    <a:pt x="402" y="546"/>
                  </a:lnTo>
                  <a:lnTo>
                    <a:pt x="376" y="556"/>
                  </a:lnTo>
                  <a:lnTo>
                    <a:pt x="348" y="562"/>
                  </a:lnTo>
                  <a:lnTo>
                    <a:pt x="318" y="568"/>
                  </a:lnTo>
                  <a:lnTo>
                    <a:pt x="290" y="568"/>
                  </a:lnTo>
                  <a:lnTo>
                    <a:pt x="290" y="568"/>
                  </a:lnTo>
                  <a:lnTo>
                    <a:pt x="260" y="568"/>
                  </a:lnTo>
                  <a:lnTo>
                    <a:pt x="232" y="562"/>
                  </a:lnTo>
                  <a:lnTo>
                    <a:pt x="204" y="556"/>
                  </a:lnTo>
                  <a:lnTo>
                    <a:pt x="178" y="546"/>
                  </a:lnTo>
                  <a:lnTo>
                    <a:pt x="152" y="534"/>
                  </a:lnTo>
                  <a:lnTo>
                    <a:pt x="128" y="520"/>
                  </a:lnTo>
                  <a:lnTo>
                    <a:pt x="106" y="504"/>
                  </a:lnTo>
                  <a:lnTo>
                    <a:pt x="86" y="486"/>
                  </a:lnTo>
                  <a:lnTo>
                    <a:pt x="66" y="466"/>
                  </a:lnTo>
                  <a:lnTo>
                    <a:pt x="50" y="444"/>
                  </a:lnTo>
                  <a:lnTo>
                    <a:pt x="36" y="420"/>
                  </a:lnTo>
                  <a:lnTo>
                    <a:pt x="24" y="394"/>
                  </a:lnTo>
                  <a:lnTo>
                    <a:pt x="14" y="368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548063" y="5443538"/>
              <a:ext cx="920750" cy="908050"/>
            </a:xfrm>
            <a:custGeom>
              <a:avLst/>
              <a:gdLst>
                <a:gd name="T0" fmla="*/ 290 w 580"/>
                <a:gd name="T1" fmla="*/ 0 h 572"/>
                <a:gd name="T2" fmla="*/ 348 w 580"/>
                <a:gd name="T3" fmla="*/ 6 h 572"/>
                <a:gd name="T4" fmla="*/ 404 w 580"/>
                <a:gd name="T5" fmla="*/ 22 h 572"/>
                <a:gd name="T6" fmla="*/ 452 w 580"/>
                <a:gd name="T7" fmla="*/ 48 h 572"/>
                <a:gd name="T8" fmla="*/ 496 w 580"/>
                <a:gd name="T9" fmla="*/ 84 h 572"/>
                <a:gd name="T10" fmla="*/ 530 w 580"/>
                <a:gd name="T11" fmla="*/ 126 h 572"/>
                <a:gd name="T12" fmla="*/ 558 w 580"/>
                <a:gd name="T13" fmla="*/ 174 h 572"/>
                <a:gd name="T14" fmla="*/ 574 w 580"/>
                <a:gd name="T15" fmla="*/ 228 h 572"/>
                <a:gd name="T16" fmla="*/ 580 w 580"/>
                <a:gd name="T17" fmla="*/ 286 h 572"/>
                <a:gd name="T18" fmla="*/ 580 w 580"/>
                <a:gd name="T19" fmla="*/ 314 h 572"/>
                <a:gd name="T20" fmla="*/ 568 w 580"/>
                <a:gd name="T21" fmla="*/ 370 h 572"/>
                <a:gd name="T22" fmla="*/ 546 w 580"/>
                <a:gd name="T23" fmla="*/ 422 h 572"/>
                <a:gd name="T24" fmla="*/ 514 w 580"/>
                <a:gd name="T25" fmla="*/ 468 h 572"/>
                <a:gd name="T26" fmla="*/ 474 w 580"/>
                <a:gd name="T27" fmla="*/ 506 h 572"/>
                <a:gd name="T28" fmla="*/ 428 w 580"/>
                <a:gd name="T29" fmla="*/ 536 h 572"/>
                <a:gd name="T30" fmla="*/ 376 w 580"/>
                <a:gd name="T31" fmla="*/ 558 h 572"/>
                <a:gd name="T32" fmla="*/ 320 w 580"/>
                <a:gd name="T33" fmla="*/ 570 h 572"/>
                <a:gd name="T34" fmla="*/ 290 w 580"/>
                <a:gd name="T35" fmla="*/ 572 h 572"/>
                <a:gd name="T36" fmla="*/ 232 w 580"/>
                <a:gd name="T37" fmla="*/ 566 h 572"/>
                <a:gd name="T38" fmla="*/ 178 w 580"/>
                <a:gd name="T39" fmla="*/ 548 h 572"/>
                <a:gd name="T40" fmla="*/ 128 w 580"/>
                <a:gd name="T41" fmla="*/ 522 h 572"/>
                <a:gd name="T42" fmla="*/ 86 w 580"/>
                <a:gd name="T43" fmla="*/ 488 h 572"/>
                <a:gd name="T44" fmla="*/ 50 w 580"/>
                <a:gd name="T45" fmla="*/ 446 h 572"/>
                <a:gd name="T46" fmla="*/ 24 w 580"/>
                <a:gd name="T47" fmla="*/ 396 h 572"/>
                <a:gd name="T48" fmla="*/ 6 w 580"/>
                <a:gd name="T49" fmla="*/ 344 h 572"/>
                <a:gd name="T50" fmla="*/ 0 w 580"/>
                <a:gd name="T51" fmla="*/ 286 h 572"/>
                <a:gd name="T52" fmla="*/ 2 w 580"/>
                <a:gd name="T53" fmla="*/ 256 h 572"/>
                <a:gd name="T54" fmla="*/ 14 w 580"/>
                <a:gd name="T55" fmla="*/ 200 h 572"/>
                <a:gd name="T56" fmla="*/ 36 w 580"/>
                <a:gd name="T57" fmla="*/ 150 h 572"/>
                <a:gd name="T58" fmla="*/ 66 w 580"/>
                <a:gd name="T59" fmla="*/ 104 h 572"/>
                <a:gd name="T60" fmla="*/ 106 w 580"/>
                <a:gd name="T61" fmla="*/ 66 h 572"/>
                <a:gd name="T62" fmla="*/ 152 w 580"/>
                <a:gd name="T63" fmla="*/ 34 h 572"/>
                <a:gd name="T64" fmla="*/ 204 w 580"/>
                <a:gd name="T65" fmla="*/ 12 h 572"/>
                <a:gd name="T66" fmla="*/ 262 w 580"/>
                <a:gd name="T67" fmla="*/ 2 h 572"/>
                <a:gd name="T68" fmla="*/ 290 w 580"/>
                <a:gd name="T6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0" h="572">
                  <a:moveTo>
                    <a:pt x="290" y="0"/>
                  </a:moveTo>
                  <a:lnTo>
                    <a:pt x="290" y="0"/>
                  </a:lnTo>
                  <a:lnTo>
                    <a:pt x="320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4" y="22"/>
                  </a:lnTo>
                  <a:lnTo>
                    <a:pt x="428" y="34"/>
                  </a:lnTo>
                  <a:lnTo>
                    <a:pt x="452" y="48"/>
                  </a:lnTo>
                  <a:lnTo>
                    <a:pt x="474" y="66"/>
                  </a:lnTo>
                  <a:lnTo>
                    <a:pt x="496" y="84"/>
                  </a:lnTo>
                  <a:lnTo>
                    <a:pt x="514" y="104"/>
                  </a:lnTo>
                  <a:lnTo>
                    <a:pt x="530" y="126"/>
                  </a:lnTo>
                  <a:lnTo>
                    <a:pt x="546" y="150"/>
                  </a:lnTo>
                  <a:lnTo>
                    <a:pt x="558" y="174"/>
                  </a:lnTo>
                  <a:lnTo>
                    <a:pt x="568" y="200"/>
                  </a:lnTo>
                  <a:lnTo>
                    <a:pt x="574" y="228"/>
                  </a:lnTo>
                  <a:lnTo>
                    <a:pt x="580" y="256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80" y="314"/>
                  </a:lnTo>
                  <a:lnTo>
                    <a:pt x="574" y="344"/>
                  </a:lnTo>
                  <a:lnTo>
                    <a:pt x="568" y="370"/>
                  </a:lnTo>
                  <a:lnTo>
                    <a:pt x="558" y="396"/>
                  </a:lnTo>
                  <a:lnTo>
                    <a:pt x="546" y="422"/>
                  </a:lnTo>
                  <a:lnTo>
                    <a:pt x="530" y="446"/>
                  </a:lnTo>
                  <a:lnTo>
                    <a:pt x="514" y="468"/>
                  </a:lnTo>
                  <a:lnTo>
                    <a:pt x="496" y="488"/>
                  </a:lnTo>
                  <a:lnTo>
                    <a:pt x="474" y="506"/>
                  </a:lnTo>
                  <a:lnTo>
                    <a:pt x="452" y="522"/>
                  </a:lnTo>
                  <a:lnTo>
                    <a:pt x="428" y="536"/>
                  </a:lnTo>
                  <a:lnTo>
                    <a:pt x="404" y="548"/>
                  </a:lnTo>
                  <a:lnTo>
                    <a:pt x="376" y="558"/>
                  </a:lnTo>
                  <a:lnTo>
                    <a:pt x="348" y="566"/>
                  </a:lnTo>
                  <a:lnTo>
                    <a:pt x="320" y="570"/>
                  </a:lnTo>
                  <a:lnTo>
                    <a:pt x="290" y="572"/>
                  </a:lnTo>
                  <a:lnTo>
                    <a:pt x="290" y="572"/>
                  </a:lnTo>
                  <a:lnTo>
                    <a:pt x="262" y="570"/>
                  </a:lnTo>
                  <a:lnTo>
                    <a:pt x="232" y="566"/>
                  </a:lnTo>
                  <a:lnTo>
                    <a:pt x="204" y="558"/>
                  </a:lnTo>
                  <a:lnTo>
                    <a:pt x="178" y="548"/>
                  </a:lnTo>
                  <a:lnTo>
                    <a:pt x="152" y="536"/>
                  </a:lnTo>
                  <a:lnTo>
                    <a:pt x="128" y="522"/>
                  </a:lnTo>
                  <a:lnTo>
                    <a:pt x="106" y="506"/>
                  </a:lnTo>
                  <a:lnTo>
                    <a:pt x="86" y="488"/>
                  </a:lnTo>
                  <a:lnTo>
                    <a:pt x="66" y="468"/>
                  </a:lnTo>
                  <a:lnTo>
                    <a:pt x="50" y="446"/>
                  </a:lnTo>
                  <a:lnTo>
                    <a:pt x="36" y="422"/>
                  </a:lnTo>
                  <a:lnTo>
                    <a:pt x="24" y="396"/>
                  </a:lnTo>
                  <a:lnTo>
                    <a:pt x="14" y="370"/>
                  </a:lnTo>
                  <a:lnTo>
                    <a:pt x="6" y="344"/>
                  </a:lnTo>
                  <a:lnTo>
                    <a:pt x="2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2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544888" y="5440363"/>
              <a:ext cx="923925" cy="911225"/>
            </a:xfrm>
            <a:custGeom>
              <a:avLst/>
              <a:gdLst>
                <a:gd name="T0" fmla="*/ 292 w 582"/>
                <a:gd name="T1" fmla="*/ 0 h 574"/>
                <a:gd name="T2" fmla="*/ 350 w 582"/>
                <a:gd name="T3" fmla="*/ 6 h 574"/>
                <a:gd name="T4" fmla="*/ 404 w 582"/>
                <a:gd name="T5" fmla="*/ 22 h 574"/>
                <a:gd name="T6" fmla="*/ 454 w 582"/>
                <a:gd name="T7" fmla="*/ 50 h 574"/>
                <a:gd name="T8" fmla="*/ 498 w 582"/>
                <a:gd name="T9" fmla="*/ 84 h 574"/>
                <a:gd name="T10" fmla="*/ 534 w 582"/>
                <a:gd name="T11" fmla="*/ 126 h 574"/>
                <a:gd name="T12" fmla="*/ 560 w 582"/>
                <a:gd name="T13" fmla="*/ 176 h 574"/>
                <a:gd name="T14" fmla="*/ 576 w 582"/>
                <a:gd name="T15" fmla="*/ 230 h 574"/>
                <a:gd name="T16" fmla="*/ 582 w 582"/>
                <a:gd name="T17" fmla="*/ 286 h 574"/>
                <a:gd name="T18" fmla="*/ 582 w 582"/>
                <a:gd name="T19" fmla="*/ 316 h 574"/>
                <a:gd name="T20" fmla="*/ 570 w 582"/>
                <a:gd name="T21" fmla="*/ 372 h 574"/>
                <a:gd name="T22" fmla="*/ 548 w 582"/>
                <a:gd name="T23" fmla="*/ 424 h 574"/>
                <a:gd name="T24" fmla="*/ 516 w 582"/>
                <a:gd name="T25" fmla="*/ 470 h 574"/>
                <a:gd name="T26" fmla="*/ 476 w 582"/>
                <a:gd name="T27" fmla="*/ 508 h 574"/>
                <a:gd name="T28" fmla="*/ 430 w 582"/>
                <a:gd name="T29" fmla="*/ 540 h 574"/>
                <a:gd name="T30" fmla="*/ 378 w 582"/>
                <a:gd name="T31" fmla="*/ 560 h 574"/>
                <a:gd name="T32" fmla="*/ 322 w 582"/>
                <a:gd name="T33" fmla="*/ 572 h 574"/>
                <a:gd name="T34" fmla="*/ 292 w 582"/>
                <a:gd name="T35" fmla="*/ 574 h 574"/>
                <a:gd name="T36" fmla="*/ 234 w 582"/>
                <a:gd name="T37" fmla="*/ 568 h 574"/>
                <a:gd name="T38" fmla="*/ 178 w 582"/>
                <a:gd name="T39" fmla="*/ 552 h 574"/>
                <a:gd name="T40" fmla="*/ 128 w 582"/>
                <a:gd name="T41" fmla="*/ 524 h 574"/>
                <a:gd name="T42" fmla="*/ 86 w 582"/>
                <a:gd name="T43" fmla="*/ 490 h 574"/>
                <a:gd name="T44" fmla="*/ 50 w 582"/>
                <a:gd name="T45" fmla="*/ 448 h 574"/>
                <a:gd name="T46" fmla="*/ 24 w 582"/>
                <a:gd name="T47" fmla="*/ 398 h 574"/>
                <a:gd name="T48" fmla="*/ 6 w 582"/>
                <a:gd name="T49" fmla="*/ 344 h 574"/>
                <a:gd name="T50" fmla="*/ 0 w 582"/>
                <a:gd name="T51" fmla="*/ 286 h 574"/>
                <a:gd name="T52" fmla="*/ 2 w 582"/>
                <a:gd name="T53" fmla="*/ 258 h 574"/>
                <a:gd name="T54" fmla="*/ 14 w 582"/>
                <a:gd name="T55" fmla="*/ 202 h 574"/>
                <a:gd name="T56" fmla="*/ 36 w 582"/>
                <a:gd name="T57" fmla="*/ 150 h 574"/>
                <a:gd name="T58" fmla="*/ 66 w 582"/>
                <a:gd name="T59" fmla="*/ 104 h 574"/>
                <a:gd name="T60" fmla="*/ 106 w 582"/>
                <a:gd name="T61" fmla="*/ 66 h 574"/>
                <a:gd name="T62" fmla="*/ 152 w 582"/>
                <a:gd name="T63" fmla="*/ 34 h 574"/>
                <a:gd name="T64" fmla="*/ 206 w 582"/>
                <a:gd name="T65" fmla="*/ 12 h 574"/>
                <a:gd name="T66" fmla="*/ 262 w 582"/>
                <a:gd name="T67" fmla="*/ 2 h 574"/>
                <a:gd name="T68" fmla="*/ 292 w 582"/>
                <a:gd name="T6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574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0" y="6"/>
                  </a:lnTo>
                  <a:lnTo>
                    <a:pt x="378" y="12"/>
                  </a:lnTo>
                  <a:lnTo>
                    <a:pt x="404" y="22"/>
                  </a:lnTo>
                  <a:lnTo>
                    <a:pt x="430" y="34"/>
                  </a:lnTo>
                  <a:lnTo>
                    <a:pt x="454" y="50"/>
                  </a:lnTo>
                  <a:lnTo>
                    <a:pt x="476" y="66"/>
                  </a:lnTo>
                  <a:lnTo>
                    <a:pt x="498" y="84"/>
                  </a:lnTo>
                  <a:lnTo>
                    <a:pt x="516" y="104"/>
                  </a:lnTo>
                  <a:lnTo>
                    <a:pt x="534" y="126"/>
                  </a:lnTo>
                  <a:lnTo>
                    <a:pt x="548" y="150"/>
                  </a:lnTo>
                  <a:lnTo>
                    <a:pt x="560" y="176"/>
                  </a:lnTo>
                  <a:lnTo>
                    <a:pt x="570" y="202"/>
                  </a:lnTo>
                  <a:lnTo>
                    <a:pt x="576" y="230"/>
                  </a:lnTo>
                  <a:lnTo>
                    <a:pt x="582" y="258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316"/>
                  </a:lnTo>
                  <a:lnTo>
                    <a:pt x="576" y="344"/>
                  </a:lnTo>
                  <a:lnTo>
                    <a:pt x="570" y="372"/>
                  </a:lnTo>
                  <a:lnTo>
                    <a:pt x="560" y="398"/>
                  </a:lnTo>
                  <a:lnTo>
                    <a:pt x="548" y="424"/>
                  </a:lnTo>
                  <a:lnTo>
                    <a:pt x="534" y="448"/>
                  </a:lnTo>
                  <a:lnTo>
                    <a:pt x="516" y="470"/>
                  </a:lnTo>
                  <a:lnTo>
                    <a:pt x="498" y="490"/>
                  </a:lnTo>
                  <a:lnTo>
                    <a:pt x="476" y="508"/>
                  </a:lnTo>
                  <a:lnTo>
                    <a:pt x="454" y="524"/>
                  </a:lnTo>
                  <a:lnTo>
                    <a:pt x="430" y="540"/>
                  </a:lnTo>
                  <a:lnTo>
                    <a:pt x="404" y="552"/>
                  </a:lnTo>
                  <a:lnTo>
                    <a:pt x="378" y="560"/>
                  </a:lnTo>
                  <a:lnTo>
                    <a:pt x="350" y="568"/>
                  </a:lnTo>
                  <a:lnTo>
                    <a:pt x="322" y="572"/>
                  </a:lnTo>
                  <a:lnTo>
                    <a:pt x="292" y="574"/>
                  </a:lnTo>
                  <a:lnTo>
                    <a:pt x="292" y="574"/>
                  </a:lnTo>
                  <a:lnTo>
                    <a:pt x="262" y="572"/>
                  </a:lnTo>
                  <a:lnTo>
                    <a:pt x="234" y="568"/>
                  </a:lnTo>
                  <a:lnTo>
                    <a:pt x="206" y="560"/>
                  </a:lnTo>
                  <a:lnTo>
                    <a:pt x="178" y="552"/>
                  </a:lnTo>
                  <a:lnTo>
                    <a:pt x="152" y="540"/>
                  </a:lnTo>
                  <a:lnTo>
                    <a:pt x="128" y="524"/>
                  </a:lnTo>
                  <a:lnTo>
                    <a:pt x="106" y="508"/>
                  </a:lnTo>
                  <a:lnTo>
                    <a:pt x="86" y="490"/>
                  </a:lnTo>
                  <a:lnTo>
                    <a:pt x="66" y="470"/>
                  </a:lnTo>
                  <a:lnTo>
                    <a:pt x="50" y="448"/>
                  </a:lnTo>
                  <a:lnTo>
                    <a:pt x="36" y="424"/>
                  </a:lnTo>
                  <a:lnTo>
                    <a:pt x="24" y="398"/>
                  </a:lnTo>
                  <a:lnTo>
                    <a:pt x="14" y="372"/>
                  </a:lnTo>
                  <a:lnTo>
                    <a:pt x="6" y="344"/>
                  </a:lnTo>
                  <a:lnTo>
                    <a:pt x="2" y="3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541713" y="5437188"/>
              <a:ext cx="930275" cy="914400"/>
            </a:xfrm>
            <a:custGeom>
              <a:avLst/>
              <a:gdLst>
                <a:gd name="T0" fmla="*/ 292 w 586"/>
                <a:gd name="T1" fmla="*/ 0 h 576"/>
                <a:gd name="T2" fmla="*/ 352 w 586"/>
                <a:gd name="T3" fmla="*/ 6 h 576"/>
                <a:gd name="T4" fmla="*/ 406 w 586"/>
                <a:gd name="T5" fmla="*/ 22 h 576"/>
                <a:gd name="T6" fmla="*/ 456 w 586"/>
                <a:gd name="T7" fmla="*/ 50 h 576"/>
                <a:gd name="T8" fmla="*/ 500 w 586"/>
                <a:gd name="T9" fmla="*/ 84 h 576"/>
                <a:gd name="T10" fmla="*/ 536 w 586"/>
                <a:gd name="T11" fmla="*/ 128 h 576"/>
                <a:gd name="T12" fmla="*/ 562 w 586"/>
                <a:gd name="T13" fmla="*/ 176 h 576"/>
                <a:gd name="T14" fmla="*/ 580 w 586"/>
                <a:gd name="T15" fmla="*/ 230 h 576"/>
                <a:gd name="T16" fmla="*/ 586 w 586"/>
                <a:gd name="T17" fmla="*/ 288 h 576"/>
                <a:gd name="T18" fmla="*/ 584 w 586"/>
                <a:gd name="T19" fmla="*/ 318 h 576"/>
                <a:gd name="T20" fmla="*/ 572 w 586"/>
                <a:gd name="T21" fmla="*/ 374 h 576"/>
                <a:gd name="T22" fmla="*/ 550 w 586"/>
                <a:gd name="T23" fmla="*/ 426 h 576"/>
                <a:gd name="T24" fmla="*/ 518 w 586"/>
                <a:gd name="T25" fmla="*/ 472 h 576"/>
                <a:gd name="T26" fmla="*/ 478 w 586"/>
                <a:gd name="T27" fmla="*/ 510 h 576"/>
                <a:gd name="T28" fmla="*/ 432 w 586"/>
                <a:gd name="T29" fmla="*/ 542 h 576"/>
                <a:gd name="T30" fmla="*/ 380 w 586"/>
                <a:gd name="T31" fmla="*/ 564 h 576"/>
                <a:gd name="T32" fmla="*/ 322 w 586"/>
                <a:gd name="T33" fmla="*/ 574 h 576"/>
                <a:gd name="T34" fmla="*/ 292 w 586"/>
                <a:gd name="T35" fmla="*/ 576 h 576"/>
                <a:gd name="T36" fmla="*/ 234 w 586"/>
                <a:gd name="T37" fmla="*/ 570 h 576"/>
                <a:gd name="T38" fmla="*/ 178 w 586"/>
                <a:gd name="T39" fmla="*/ 554 h 576"/>
                <a:gd name="T40" fmla="*/ 130 w 586"/>
                <a:gd name="T41" fmla="*/ 528 h 576"/>
                <a:gd name="T42" fmla="*/ 86 w 586"/>
                <a:gd name="T43" fmla="*/ 492 h 576"/>
                <a:gd name="T44" fmla="*/ 50 w 586"/>
                <a:gd name="T45" fmla="*/ 450 h 576"/>
                <a:gd name="T46" fmla="*/ 24 w 586"/>
                <a:gd name="T47" fmla="*/ 400 h 576"/>
                <a:gd name="T48" fmla="*/ 6 w 586"/>
                <a:gd name="T49" fmla="*/ 346 h 576"/>
                <a:gd name="T50" fmla="*/ 0 w 586"/>
                <a:gd name="T51" fmla="*/ 288 h 576"/>
                <a:gd name="T52" fmla="*/ 2 w 586"/>
                <a:gd name="T53" fmla="*/ 258 h 576"/>
                <a:gd name="T54" fmla="*/ 14 w 586"/>
                <a:gd name="T55" fmla="*/ 202 h 576"/>
                <a:gd name="T56" fmla="*/ 36 w 586"/>
                <a:gd name="T57" fmla="*/ 150 h 576"/>
                <a:gd name="T58" fmla="*/ 66 w 586"/>
                <a:gd name="T59" fmla="*/ 104 h 576"/>
                <a:gd name="T60" fmla="*/ 106 w 586"/>
                <a:gd name="T61" fmla="*/ 66 h 576"/>
                <a:gd name="T62" fmla="*/ 154 w 586"/>
                <a:gd name="T63" fmla="*/ 34 h 576"/>
                <a:gd name="T64" fmla="*/ 206 w 586"/>
                <a:gd name="T65" fmla="*/ 12 h 576"/>
                <a:gd name="T66" fmla="*/ 262 w 586"/>
                <a:gd name="T67" fmla="*/ 2 h 576"/>
                <a:gd name="T68" fmla="*/ 292 w 58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576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6" y="22"/>
                  </a:lnTo>
                  <a:lnTo>
                    <a:pt x="432" y="34"/>
                  </a:lnTo>
                  <a:lnTo>
                    <a:pt x="456" y="50"/>
                  </a:lnTo>
                  <a:lnTo>
                    <a:pt x="478" y="66"/>
                  </a:lnTo>
                  <a:lnTo>
                    <a:pt x="500" y="84"/>
                  </a:lnTo>
                  <a:lnTo>
                    <a:pt x="518" y="104"/>
                  </a:lnTo>
                  <a:lnTo>
                    <a:pt x="536" y="128"/>
                  </a:lnTo>
                  <a:lnTo>
                    <a:pt x="550" y="150"/>
                  </a:lnTo>
                  <a:lnTo>
                    <a:pt x="562" y="176"/>
                  </a:lnTo>
                  <a:lnTo>
                    <a:pt x="572" y="202"/>
                  </a:lnTo>
                  <a:lnTo>
                    <a:pt x="580" y="230"/>
                  </a:lnTo>
                  <a:lnTo>
                    <a:pt x="584" y="258"/>
                  </a:lnTo>
                  <a:lnTo>
                    <a:pt x="586" y="288"/>
                  </a:lnTo>
                  <a:lnTo>
                    <a:pt x="586" y="288"/>
                  </a:lnTo>
                  <a:lnTo>
                    <a:pt x="584" y="318"/>
                  </a:lnTo>
                  <a:lnTo>
                    <a:pt x="580" y="346"/>
                  </a:lnTo>
                  <a:lnTo>
                    <a:pt x="572" y="374"/>
                  </a:lnTo>
                  <a:lnTo>
                    <a:pt x="562" y="400"/>
                  </a:lnTo>
                  <a:lnTo>
                    <a:pt x="550" y="426"/>
                  </a:lnTo>
                  <a:lnTo>
                    <a:pt x="536" y="450"/>
                  </a:lnTo>
                  <a:lnTo>
                    <a:pt x="518" y="472"/>
                  </a:lnTo>
                  <a:lnTo>
                    <a:pt x="500" y="492"/>
                  </a:lnTo>
                  <a:lnTo>
                    <a:pt x="478" y="510"/>
                  </a:lnTo>
                  <a:lnTo>
                    <a:pt x="456" y="528"/>
                  </a:lnTo>
                  <a:lnTo>
                    <a:pt x="432" y="542"/>
                  </a:lnTo>
                  <a:lnTo>
                    <a:pt x="406" y="554"/>
                  </a:lnTo>
                  <a:lnTo>
                    <a:pt x="380" y="564"/>
                  </a:lnTo>
                  <a:lnTo>
                    <a:pt x="352" y="570"/>
                  </a:lnTo>
                  <a:lnTo>
                    <a:pt x="322" y="574"/>
                  </a:lnTo>
                  <a:lnTo>
                    <a:pt x="292" y="576"/>
                  </a:lnTo>
                  <a:lnTo>
                    <a:pt x="292" y="576"/>
                  </a:lnTo>
                  <a:lnTo>
                    <a:pt x="262" y="574"/>
                  </a:lnTo>
                  <a:lnTo>
                    <a:pt x="234" y="570"/>
                  </a:lnTo>
                  <a:lnTo>
                    <a:pt x="206" y="564"/>
                  </a:lnTo>
                  <a:lnTo>
                    <a:pt x="178" y="554"/>
                  </a:lnTo>
                  <a:lnTo>
                    <a:pt x="154" y="542"/>
                  </a:lnTo>
                  <a:lnTo>
                    <a:pt x="130" y="528"/>
                  </a:lnTo>
                  <a:lnTo>
                    <a:pt x="106" y="510"/>
                  </a:lnTo>
                  <a:lnTo>
                    <a:pt x="86" y="492"/>
                  </a:lnTo>
                  <a:lnTo>
                    <a:pt x="66" y="472"/>
                  </a:lnTo>
                  <a:lnTo>
                    <a:pt x="50" y="450"/>
                  </a:lnTo>
                  <a:lnTo>
                    <a:pt x="36" y="426"/>
                  </a:lnTo>
                  <a:lnTo>
                    <a:pt x="24" y="400"/>
                  </a:lnTo>
                  <a:lnTo>
                    <a:pt x="14" y="374"/>
                  </a:lnTo>
                  <a:lnTo>
                    <a:pt x="6" y="346"/>
                  </a:lnTo>
                  <a:lnTo>
                    <a:pt x="2" y="3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8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538538" y="5434013"/>
              <a:ext cx="933450" cy="917575"/>
            </a:xfrm>
            <a:custGeom>
              <a:avLst/>
              <a:gdLst>
                <a:gd name="T0" fmla="*/ 294 w 588"/>
                <a:gd name="T1" fmla="*/ 0 h 578"/>
                <a:gd name="T2" fmla="*/ 352 w 588"/>
                <a:gd name="T3" fmla="*/ 6 h 578"/>
                <a:gd name="T4" fmla="*/ 408 w 588"/>
                <a:gd name="T5" fmla="*/ 22 h 578"/>
                <a:gd name="T6" fmla="*/ 458 w 588"/>
                <a:gd name="T7" fmla="*/ 50 h 578"/>
                <a:gd name="T8" fmla="*/ 502 w 588"/>
                <a:gd name="T9" fmla="*/ 84 h 578"/>
                <a:gd name="T10" fmla="*/ 538 w 588"/>
                <a:gd name="T11" fmla="*/ 128 h 578"/>
                <a:gd name="T12" fmla="*/ 564 w 588"/>
                <a:gd name="T13" fmla="*/ 176 h 578"/>
                <a:gd name="T14" fmla="*/ 582 w 588"/>
                <a:gd name="T15" fmla="*/ 232 h 578"/>
                <a:gd name="T16" fmla="*/ 588 w 588"/>
                <a:gd name="T17" fmla="*/ 290 h 578"/>
                <a:gd name="T18" fmla="*/ 586 w 588"/>
                <a:gd name="T19" fmla="*/ 318 h 578"/>
                <a:gd name="T20" fmla="*/ 574 w 588"/>
                <a:gd name="T21" fmla="*/ 376 h 578"/>
                <a:gd name="T22" fmla="*/ 552 w 588"/>
                <a:gd name="T23" fmla="*/ 428 h 578"/>
                <a:gd name="T24" fmla="*/ 520 w 588"/>
                <a:gd name="T25" fmla="*/ 474 h 578"/>
                <a:gd name="T26" fmla="*/ 480 w 588"/>
                <a:gd name="T27" fmla="*/ 512 h 578"/>
                <a:gd name="T28" fmla="*/ 434 w 588"/>
                <a:gd name="T29" fmla="*/ 544 h 578"/>
                <a:gd name="T30" fmla="*/ 380 w 588"/>
                <a:gd name="T31" fmla="*/ 566 h 578"/>
                <a:gd name="T32" fmla="*/ 324 w 588"/>
                <a:gd name="T33" fmla="*/ 578 h 578"/>
                <a:gd name="T34" fmla="*/ 294 w 588"/>
                <a:gd name="T35" fmla="*/ 578 h 578"/>
                <a:gd name="T36" fmla="*/ 234 w 588"/>
                <a:gd name="T37" fmla="*/ 574 h 578"/>
                <a:gd name="T38" fmla="*/ 180 w 588"/>
                <a:gd name="T39" fmla="*/ 556 h 578"/>
                <a:gd name="T40" fmla="*/ 130 w 588"/>
                <a:gd name="T41" fmla="*/ 530 h 578"/>
                <a:gd name="T42" fmla="*/ 86 w 588"/>
                <a:gd name="T43" fmla="*/ 494 h 578"/>
                <a:gd name="T44" fmla="*/ 50 w 588"/>
                <a:gd name="T45" fmla="*/ 452 h 578"/>
                <a:gd name="T46" fmla="*/ 22 w 588"/>
                <a:gd name="T47" fmla="*/ 402 h 578"/>
                <a:gd name="T48" fmla="*/ 6 w 588"/>
                <a:gd name="T49" fmla="*/ 348 h 578"/>
                <a:gd name="T50" fmla="*/ 0 w 588"/>
                <a:gd name="T51" fmla="*/ 290 h 578"/>
                <a:gd name="T52" fmla="*/ 2 w 588"/>
                <a:gd name="T53" fmla="*/ 260 h 578"/>
                <a:gd name="T54" fmla="*/ 14 w 588"/>
                <a:gd name="T55" fmla="*/ 204 h 578"/>
                <a:gd name="T56" fmla="*/ 36 w 588"/>
                <a:gd name="T57" fmla="*/ 152 h 578"/>
                <a:gd name="T58" fmla="*/ 68 w 588"/>
                <a:gd name="T59" fmla="*/ 106 h 578"/>
                <a:gd name="T60" fmla="*/ 106 w 588"/>
                <a:gd name="T61" fmla="*/ 66 h 578"/>
                <a:gd name="T62" fmla="*/ 154 w 588"/>
                <a:gd name="T63" fmla="*/ 34 h 578"/>
                <a:gd name="T64" fmla="*/ 206 w 588"/>
                <a:gd name="T65" fmla="*/ 12 h 578"/>
                <a:gd name="T66" fmla="*/ 264 w 588"/>
                <a:gd name="T67" fmla="*/ 2 h 578"/>
                <a:gd name="T68" fmla="*/ 294 w 588"/>
                <a:gd name="T6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8" h="578">
                  <a:moveTo>
                    <a:pt x="294" y="0"/>
                  </a:moveTo>
                  <a:lnTo>
                    <a:pt x="294" y="0"/>
                  </a:lnTo>
                  <a:lnTo>
                    <a:pt x="324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8" y="22"/>
                  </a:lnTo>
                  <a:lnTo>
                    <a:pt x="434" y="34"/>
                  </a:lnTo>
                  <a:lnTo>
                    <a:pt x="458" y="50"/>
                  </a:lnTo>
                  <a:lnTo>
                    <a:pt x="480" y="66"/>
                  </a:lnTo>
                  <a:lnTo>
                    <a:pt x="502" y="84"/>
                  </a:lnTo>
                  <a:lnTo>
                    <a:pt x="520" y="106"/>
                  </a:lnTo>
                  <a:lnTo>
                    <a:pt x="538" y="128"/>
                  </a:lnTo>
                  <a:lnTo>
                    <a:pt x="552" y="152"/>
                  </a:lnTo>
                  <a:lnTo>
                    <a:pt x="564" y="176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8" y="290"/>
                  </a:lnTo>
                  <a:lnTo>
                    <a:pt x="588" y="290"/>
                  </a:lnTo>
                  <a:lnTo>
                    <a:pt x="586" y="318"/>
                  </a:lnTo>
                  <a:lnTo>
                    <a:pt x="582" y="348"/>
                  </a:lnTo>
                  <a:lnTo>
                    <a:pt x="574" y="376"/>
                  </a:lnTo>
                  <a:lnTo>
                    <a:pt x="564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4"/>
                  </a:lnTo>
                  <a:lnTo>
                    <a:pt x="502" y="494"/>
                  </a:lnTo>
                  <a:lnTo>
                    <a:pt x="480" y="512"/>
                  </a:lnTo>
                  <a:lnTo>
                    <a:pt x="458" y="530"/>
                  </a:lnTo>
                  <a:lnTo>
                    <a:pt x="434" y="544"/>
                  </a:lnTo>
                  <a:lnTo>
                    <a:pt x="408" y="556"/>
                  </a:lnTo>
                  <a:lnTo>
                    <a:pt x="380" y="566"/>
                  </a:lnTo>
                  <a:lnTo>
                    <a:pt x="352" y="574"/>
                  </a:lnTo>
                  <a:lnTo>
                    <a:pt x="324" y="578"/>
                  </a:lnTo>
                  <a:lnTo>
                    <a:pt x="294" y="578"/>
                  </a:lnTo>
                  <a:lnTo>
                    <a:pt x="294" y="578"/>
                  </a:lnTo>
                  <a:lnTo>
                    <a:pt x="264" y="578"/>
                  </a:lnTo>
                  <a:lnTo>
                    <a:pt x="234" y="574"/>
                  </a:lnTo>
                  <a:lnTo>
                    <a:pt x="206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30"/>
                  </a:lnTo>
                  <a:lnTo>
                    <a:pt x="106" y="512"/>
                  </a:lnTo>
                  <a:lnTo>
                    <a:pt x="86" y="494"/>
                  </a:lnTo>
                  <a:lnTo>
                    <a:pt x="68" y="474"/>
                  </a:lnTo>
                  <a:lnTo>
                    <a:pt x="50" y="452"/>
                  </a:lnTo>
                  <a:lnTo>
                    <a:pt x="36" y="428"/>
                  </a:lnTo>
                  <a:lnTo>
                    <a:pt x="22" y="402"/>
                  </a:lnTo>
                  <a:lnTo>
                    <a:pt x="14" y="376"/>
                  </a:lnTo>
                  <a:lnTo>
                    <a:pt x="6" y="348"/>
                  </a:lnTo>
                  <a:lnTo>
                    <a:pt x="2" y="318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60"/>
                  </a:lnTo>
                  <a:lnTo>
                    <a:pt x="6" y="232"/>
                  </a:lnTo>
                  <a:lnTo>
                    <a:pt x="14" y="204"/>
                  </a:lnTo>
                  <a:lnTo>
                    <a:pt x="22" y="176"/>
                  </a:lnTo>
                  <a:lnTo>
                    <a:pt x="36" y="152"/>
                  </a:lnTo>
                  <a:lnTo>
                    <a:pt x="50" y="128"/>
                  </a:lnTo>
                  <a:lnTo>
                    <a:pt x="68" y="106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80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4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CB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525838" y="5421313"/>
              <a:ext cx="955675" cy="942975"/>
            </a:xfrm>
            <a:custGeom>
              <a:avLst/>
              <a:gdLst>
                <a:gd name="T0" fmla="*/ 300 w 602"/>
                <a:gd name="T1" fmla="*/ 0 h 594"/>
                <a:gd name="T2" fmla="*/ 362 w 602"/>
                <a:gd name="T3" fmla="*/ 6 h 594"/>
                <a:gd name="T4" fmla="*/ 418 w 602"/>
                <a:gd name="T5" fmla="*/ 22 h 594"/>
                <a:gd name="T6" fmla="*/ 468 w 602"/>
                <a:gd name="T7" fmla="*/ 50 h 594"/>
                <a:gd name="T8" fmla="*/ 514 w 602"/>
                <a:gd name="T9" fmla="*/ 86 h 594"/>
                <a:gd name="T10" fmla="*/ 550 w 602"/>
                <a:gd name="T11" fmla="*/ 130 h 594"/>
                <a:gd name="T12" fmla="*/ 578 w 602"/>
                <a:gd name="T13" fmla="*/ 182 h 594"/>
                <a:gd name="T14" fmla="*/ 596 w 602"/>
                <a:gd name="T15" fmla="*/ 236 h 594"/>
                <a:gd name="T16" fmla="*/ 602 w 602"/>
                <a:gd name="T17" fmla="*/ 296 h 594"/>
                <a:gd name="T18" fmla="*/ 600 w 602"/>
                <a:gd name="T19" fmla="*/ 326 h 594"/>
                <a:gd name="T20" fmla="*/ 588 w 602"/>
                <a:gd name="T21" fmla="*/ 384 h 594"/>
                <a:gd name="T22" fmla="*/ 566 w 602"/>
                <a:gd name="T23" fmla="*/ 438 h 594"/>
                <a:gd name="T24" fmla="*/ 532 w 602"/>
                <a:gd name="T25" fmla="*/ 486 h 594"/>
                <a:gd name="T26" fmla="*/ 492 w 602"/>
                <a:gd name="T27" fmla="*/ 526 h 594"/>
                <a:gd name="T28" fmla="*/ 444 w 602"/>
                <a:gd name="T29" fmla="*/ 558 h 594"/>
                <a:gd name="T30" fmla="*/ 390 w 602"/>
                <a:gd name="T31" fmla="*/ 580 h 594"/>
                <a:gd name="T32" fmla="*/ 332 w 602"/>
                <a:gd name="T33" fmla="*/ 592 h 594"/>
                <a:gd name="T34" fmla="*/ 300 w 602"/>
                <a:gd name="T35" fmla="*/ 594 h 594"/>
                <a:gd name="T36" fmla="*/ 240 w 602"/>
                <a:gd name="T37" fmla="*/ 588 h 594"/>
                <a:gd name="T38" fmla="*/ 184 w 602"/>
                <a:gd name="T39" fmla="*/ 570 h 594"/>
                <a:gd name="T40" fmla="*/ 132 w 602"/>
                <a:gd name="T41" fmla="*/ 544 h 594"/>
                <a:gd name="T42" fmla="*/ 88 w 602"/>
                <a:gd name="T43" fmla="*/ 506 h 594"/>
                <a:gd name="T44" fmla="*/ 52 w 602"/>
                <a:gd name="T45" fmla="*/ 462 h 594"/>
                <a:gd name="T46" fmla="*/ 24 w 602"/>
                <a:gd name="T47" fmla="*/ 412 h 594"/>
                <a:gd name="T48" fmla="*/ 6 w 602"/>
                <a:gd name="T49" fmla="*/ 356 h 594"/>
                <a:gd name="T50" fmla="*/ 0 w 602"/>
                <a:gd name="T51" fmla="*/ 296 h 594"/>
                <a:gd name="T52" fmla="*/ 2 w 602"/>
                <a:gd name="T53" fmla="*/ 266 h 594"/>
                <a:gd name="T54" fmla="*/ 14 w 602"/>
                <a:gd name="T55" fmla="*/ 208 h 594"/>
                <a:gd name="T56" fmla="*/ 36 w 602"/>
                <a:gd name="T57" fmla="*/ 156 h 594"/>
                <a:gd name="T58" fmla="*/ 68 w 602"/>
                <a:gd name="T59" fmla="*/ 108 h 594"/>
                <a:gd name="T60" fmla="*/ 110 w 602"/>
                <a:gd name="T61" fmla="*/ 68 h 594"/>
                <a:gd name="T62" fmla="*/ 158 w 602"/>
                <a:gd name="T63" fmla="*/ 36 h 594"/>
                <a:gd name="T64" fmla="*/ 212 w 602"/>
                <a:gd name="T65" fmla="*/ 12 h 594"/>
                <a:gd name="T66" fmla="*/ 270 w 602"/>
                <a:gd name="T67" fmla="*/ 0 h 594"/>
                <a:gd name="T68" fmla="*/ 300 w 602"/>
                <a:gd name="T6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594">
                  <a:moveTo>
                    <a:pt x="300" y="0"/>
                  </a:moveTo>
                  <a:lnTo>
                    <a:pt x="300" y="0"/>
                  </a:lnTo>
                  <a:lnTo>
                    <a:pt x="332" y="0"/>
                  </a:lnTo>
                  <a:lnTo>
                    <a:pt x="362" y="6"/>
                  </a:lnTo>
                  <a:lnTo>
                    <a:pt x="390" y="12"/>
                  </a:lnTo>
                  <a:lnTo>
                    <a:pt x="418" y="22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2" y="68"/>
                  </a:lnTo>
                  <a:lnTo>
                    <a:pt x="514" y="86"/>
                  </a:lnTo>
                  <a:lnTo>
                    <a:pt x="532" y="108"/>
                  </a:lnTo>
                  <a:lnTo>
                    <a:pt x="550" y="130"/>
                  </a:lnTo>
                  <a:lnTo>
                    <a:pt x="566" y="156"/>
                  </a:lnTo>
                  <a:lnTo>
                    <a:pt x="578" y="182"/>
                  </a:lnTo>
                  <a:lnTo>
                    <a:pt x="588" y="208"/>
                  </a:lnTo>
                  <a:lnTo>
                    <a:pt x="596" y="236"/>
                  </a:lnTo>
                  <a:lnTo>
                    <a:pt x="600" y="266"/>
                  </a:lnTo>
                  <a:lnTo>
                    <a:pt x="602" y="296"/>
                  </a:lnTo>
                  <a:lnTo>
                    <a:pt x="602" y="296"/>
                  </a:lnTo>
                  <a:lnTo>
                    <a:pt x="600" y="326"/>
                  </a:lnTo>
                  <a:lnTo>
                    <a:pt x="596" y="356"/>
                  </a:lnTo>
                  <a:lnTo>
                    <a:pt x="588" y="384"/>
                  </a:lnTo>
                  <a:lnTo>
                    <a:pt x="578" y="412"/>
                  </a:lnTo>
                  <a:lnTo>
                    <a:pt x="566" y="438"/>
                  </a:lnTo>
                  <a:lnTo>
                    <a:pt x="550" y="462"/>
                  </a:lnTo>
                  <a:lnTo>
                    <a:pt x="532" y="486"/>
                  </a:lnTo>
                  <a:lnTo>
                    <a:pt x="514" y="506"/>
                  </a:lnTo>
                  <a:lnTo>
                    <a:pt x="492" y="526"/>
                  </a:lnTo>
                  <a:lnTo>
                    <a:pt x="468" y="544"/>
                  </a:lnTo>
                  <a:lnTo>
                    <a:pt x="444" y="558"/>
                  </a:lnTo>
                  <a:lnTo>
                    <a:pt x="418" y="570"/>
                  </a:lnTo>
                  <a:lnTo>
                    <a:pt x="390" y="580"/>
                  </a:lnTo>
                  <a:lnTo>
                    <a:pt x="362" y="588"/>
                  </a:lnTo>
                  <a:lnTo>
                    <a:pt x="332" y="592"/>
                  </a:lnTo>
                  <a:lnTo>
                    <a:pt x="300" y="594"/>
                  </a:lnTo>
                  <a:lnTo>
                    <a:pt x="300" y="594"/>
                  </a:lnTo>
                  <a:lnTo>
                    <a:pt x="270" y="592"/>
                  </a:lnTo>
                  <a:lnTo>
                    <a:pt x="240" y="588"/>
                  </a:lnTo>
                  <a:lnTo>
                    <a:pt x="212" y="580"/>
                  </a:lnTo>
                  <a:lnTo>
                    <a:pt x="184" y="570"/>
                  </a:lnTo>
                  <a:lnTo>
                    <a:pt x="158" y="558"/>
                  </a:lnTo>
                  <a:lnTo>
                    <a:pt x="132" y="544"/>
                  </a:lnTo>
                  <a:lnTo>
                    <a:pt x="110" y="526"/>
                  </a:lnTo>
                  <a:lnTo>
                    <a:pt x="88" y="506"/>
                  </a:lnTo>
                  <a:lnTo>
                    <a:pt x="68" y="486"/>
                  </a:lnTo>
                  <a:lnTo>
                    <a:pt x="52" y="462"/>
                  </a:lnTo>
                  <a:lnTo>
                    <a:pt x="36" y="438"/>
                  </a:lnTo>
                  <a:lnTo>
                    <a:pt x="24" y="412"/>
                  </a:lnTo>
                  <a:lnTo>
                    <a:pt x="14" y="384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2" y="266"/>
                  </a:lnTo>
                  <a:lnTo>
                    <a:pt x="6" y="236"/>
                  </a:lnTo>
                  <a:lnTo>
                    <a:pt x="14" y="208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0" y="6"/>
                  </a:lnTo>
                  <a:lnTo>
                    <a:pt x="27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39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563938" y="5446713"/>
              <a:ext cx="892175" cy="889000"/>
            </a:xfrm>
            <a:custGeom>
              <a:avLst/>
              <a:gdLst>
                <a:gd name="T0" fmla="*/ 280 w 562"/>
                <a:gd name="T1" fmla="*/ 0 h 560"/>
                <a:gd name="T2" fmla="*/ 338 w 562"/>
                <a:gd name="T3" fmla="*/ 6 h 560"/>
                <a:gd name="T4" fmla="*/ 390 w 562"/>
                <a:gd name="T5" fmla="*/ 22 h 560"/>
                <a:gd name="T6" fmla="*/ 438 w 562"/>
                <a:gd name="T7" fmla="*/ 48 h 560"/>
                <a:gd name="T8" fmla="*/ 480 w 562"/>
                <a:gd name="T9" fmla="*/ 82 h 560"/>
                <a:gd name="T10" fmla="*/ 514 w 562"/>
                <a:gd name="T11" fmla="*/ 124 h 560"/>
                <a:gd name="T12" fmla="*/ 540 w 562"/>
                <a:gd name="T13" fmla="*/ 172 h 560"/>
                <a:gd name="T14" fmla="*/ 556 w 562"/>
                <a:gd name="T15" fmla="*/ 224 h 560"/>
                <a:gd name="T16" fmla="*/ 562 w 562"/>
                <a:gd name="T17" fmla="*/ 280 h 560"/>
                <a:gd name="T18" fmla="*/ 560 w 562"/>
                <a:gd name="T19" fmla="*/ 308 h 560"/>
                <a:gd name="T20" fmla="*/ 550 w 562"/>
                <a:gd name="T21" fmla="*/ 364 h 560"/>
                <a:gd name="T22" fmla="*/ 528 w 562"/>
                <a:gd name="T23" fmla="*/ 414 h 560"/>
                <a:gd name="T24" fmla="*/ 498 w 562"/>
                <a:gd name="T25" fmla="*/ 458 h 560"/>
                <a:gd name="T26" fmla="*/ 460 w 562"/>
                <a:gd name="T27" fmla="*/ 496 h 560"/>
                <a:gd name="T28" fmla="*/ 414 w 562"/>
                <a:gd name="T29" fmla="*/ 526 h 560"/>
                <a:gd name="T30" fmla="*/ 364 w 562"/>
                <a:gd name="T31" fmla="*/ 548 h 560"/>
                <a:gd name="T32" fmla="*/ 310 w 562"/>
                <a:gd name="T33" fmla="*/ 560 h 560"/>
                <a:gd name="T34" fmla="*/ 280 w 562"/>
                <a:gd name="T35" fmla="*/ 560 h 560"/>
                <a:gd name="T36" fmla="*/ 224 w 562"/>
                <a:gd name="T37" fmla="*/ 556 h 560"/>
                <a:gd name="T38" fmla="*/ 172 w 562"/>
                <a:gd name="T39" fmla="*/ 538 h 560"/>
                <a:gd name="T40" fmla="*/ 124 w 562"/>
                <a:gd name="T41" fmla="*/ 512 h 560"/>
                <a:gd name="T42" fmla="*/ 82 w 562"/>
                <a:gd name="T43" fmla="*/ 478 h 560"/>
                <a:gd name="T44" fmla="*/ 48 w 562"/>
                <a:gd name="T45" fmla="*/ 436 h 560"/>
                <a:gd name="T46" fmla="*/ 22 w 562"/>
                <a:gd name="T47" fmla="*/ 390 h 560"/>
                <a:gd name="T48" fmla="*/ 6 w 562"/>
                <a:gd name="T49" fmla="*/ 336 h 560"/>
                <a:gd name="T50" fmla="*/ 0 w 562"/>
                <a:gd name="T51" fmla="*/ 280 h 560"/>
                <a:gd name="T52" fmla="*/ 2 w 562"/>
                <a:gd name="T53" fmla="*/ 252 h 560"/>
                <a:gd name="T54" fmla="*/ 12 w 562"/>
                <a:gd name="T55" fmla="*/ 196 h 560"/>
                <a:gd name="T56" fmla="*/ 34 w 562"/>
                <a:gd name="T57" fmla="*/ 146 h 560"/>
                <a:gd name="T58" fmla="*/ 64 w 562"/>
                <a:gd name="T59" fmla="*/ 102 h 560"/>
                <a:gd name="T60" fmla="*/ 102 w 562"/>
                <a:gd name="T61" fmla="*/ 64 h 560"/>
                <a:gd name="T62" fmla="*/ 146 w 562"/>
                <a:gd name="T63" fmla="*/ 34 h 560"/>
                <a:gd name="T64" fmla="*/ 198 w 562"/>
                <a:gd name="T65" fmla="*/ 12 h 560"/>
                <a:gd name="T66" fmla="*/ 252 w 562"/>
                <a:gd name="T67" fmla="*/ 2 h 560"/>
                <a:gd name="T68" fmla="*/ 280 w 562"/>
                <a:gd name="T6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0">
                  <a:moveTo>
                    <a:pt x="280" y="0"/>
                  </a:moveTo>
                  <a:lnTo>
                    <a:pt x="280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6"/>
                  </a:lnTo>
                  <a:lnTo>
                    <a:pt x="556" y="224"/>
                  </a:lnTo>
                  <a:lnTo>
                    <a:pt x="560" y="252"/>
                  </a:lnTo>
                  <a:lnTo>
                    <a:pt x="562" y="280"/>
                  </a:lnTo>
                  <a:lnTo>
                    <a:pt x="562" y="280"/>
                  </a:lnTo>
                  <a:lnTo>
                    <a:pt x="560" y="308"/>
                  </a:lnTo>
                  <a:lnTo>
                    <a:pt x="556" y="336"/>
                  </a:lnTo>
                  <a:lnTo>
                    <a:pt x="550" y="364"/>
                  </a:lnTo>
                  <a:lnTo>
                    <a:pt x="540" y="390"/>
                  </a:lnTo>
                  <a:lnTo>
                    <a:pt x="528" y="414"/>
                  </a:lnTo>
                  <a:lnTo>
                    <a:pt x="514" y="436"/>
                  </a:lnTo>
                  <a:lnTo>
                    <a:pt x="498" y="458"/>
                  </a:lnTo>
                  <a:lnTo>
                    <a:pt x="480" y="478"/>
                  </a:lnTo>
                  <a:lnTo>
                    <a:pt x="460" y="496"/>
                  </a:lnTo>
                  <a:lnTo>
                    <a:pt x="438" y="512"/>
                  </a:lnTo>
                  <a:lnTo>
                    <a:pt x="414" y="526"/>
                  </a:lnTo>
                  <a:lnTo>
                    <a:pt x="390" y="538"/>
                  </a:lnTo>
                  <a:lnTo>
                    <a:pt x="364" y="548"/>
                  </a:lnTo>
                  <a:lnTo>
                    <a:pt x="338" y="556"/>
                  </a:lnTo>
                  <a:lnTo>
                    <a:pt x="310" y="560"/>
                  </a:lnTo>
                  <a:lnTo>
                    <a:pt x="280" y="560"/>
                  </a:lnTo>
                  <a:lnTo>
                    <a:pt x="280" y="560"/>
                  </a:lnTo>
                  <a:lnTo>
                    <a:pt x="252" y="560"/>
                  </a:lnTo>
                  <a:lnTo>
                    <a:pt x="224" y="556"/>
                  </a:lnTo>
                  <a:lnTo>
                    <a:pt x="198" y="548"/>
                  </a:lnTo>
                  <a:lnTo>
                    <a:pt x="172" y="538"/>
                  </a:lnTo>
                  <a:lnTo>
                    <a:pt x="146" y="526"/>
                  </a:lnTo>
                  <a:lnTo>
                    <a:pt x="124" y="512"/>
                  </a:lnTo>
                  <a:lnTo>
                    <a:pt x="102" y="496"/>
                  </a:lnTo>
                  <a:lnTo>
                    <a:pt x="82" y="478"/>
                  </a:lnTo>
                  <a:lnTo>
                    <a:pt x="64" y="458"/>
                  </a:lnTo>
                  <a:lnTo>
                    <a:pt x="48" y="436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576638" y="5456238"/>
              <a:ext cx="869950" cy="866775"/>
            </a:xfrm>
            <a:custGeom>
              <a:avLst/>
              <a:gdLst>
                <a:gd name="T0" fmla="*/ 274 w 548"/>
                <a:gd name="T1" fmla="*/ 0 h 546"/>
                <a:gd name="T2" fmla="*/ 328 w 548"/>
                <a:gd name="T3" fmla="*/ 6 h 546"/>
                <a:gd name="T4" fmla="*/ 380 w 548"/>
                <a:gd name="T5" fmla="*/ 22 h 546"/>
                <a:gd name="T6" fmla="*/ 426 w 548"/>
                <a:gd name="T7" fmla="*/ 48 h 546"/>
                <a:gd name="T8" fmla="*/ 466 w 548"/>
                <a:gd name="T9" fmla="*/ 80 h 546"/>
                <a:gd name="T10" fmla="*/ 500 w 548"/>
                <a:gd name="T11" fmla="*/ 122 h 546"/>
                <a:gd name="T12" fmla="*/ 526 w 548"/>
                <a:gd name="T13" fmla="*/ 168 h 546"/>
                <a:gd name="T14" fmla="*/ 542 w 548"/>
                <a:gd name="T15" fmla="*/ 218 h 546"/>
                <a:gd name="T16" fmla="*/ 548 w 548"/>
                <a:gd name="T17" fmla="*/ 274 h 546"/>
                <a:gd name="T18" fmla="*/ 546 w 548"/>
                <a:gd name="T19" fmla="*/ 302 h 546"/>
                <a:gd name="T20" fmla="*/ 534 w 548"/>
                <a:gd name="T21" fmla="*/ 354 h 546"/>
                <a:gd name="T22" fmla="*/ 514 w 548"/>
                <a:gd name="T23" fmla="*/ 404 h 546"/>
                <a:gd name="T24" fmla="*/ 484 w 548"/>
                <a:gd name="T25" fmla="*/ 446 h 546"/>
                <a:gd name="T26" fmla="*/ 448 w 548"/>
                <a:gd name="T27" fmla="*/ 484 h 546"/>
                <a:gd name="T28" fmla="*/ 404 w 548"/>
                <a:gd name="T29" fmla="*/ 514 h 546"/>
                <a:gd name="T30" fmla="*/ 354 w 548"/>
                <a:gd name="T31" fmla="*/ 534 h 546"/>
                <a:gd name="T32" fmla="*/ 302 w 548"/>
                <a:gd name="T33" fmla="*/ 544 h 546"/>
                <a:gd name="T34" fmla="*/ 274 w 548"/>
                <a:gd name="T35" fmla="*/ 546 h 546"/>
                <a:gd name="T36" fmla="*/ 218 w 548"/>
                <a:gd name="T37" fmla="*/ 540 h 546"/>
                <a:gd name="T38" fmla="*/ 166 w 548"/>
                <a:gd name="T39" fmla="*/ 524 h 546"/>
                <a:gd name="T40" fmla="*/ 120 w 548"/>
                <a:gd name="T41" fmla="*/ 500 h 546"/>
                <a:gd name="T42" fmla="*/ 80 w 548"/>
                <a:gd name="T43" fmla="*/ 466 h 546"/>
                <a:gd name="T44" fmla="*/ 46 w 548"/>
                <a:gd name="T45" fmla="*/ 426 h 546"/>
                <a:gd name="T46" fmla="*/ 20 w 548"/>
                <a:gd name="T47" fmla="*/ 380 h 546"/>
                <a:gd name="T48" fmla="*/ 4 w 548"/>
                <a:gd name="T49" fmla="*/ 328 h 546"/>
                <a:gd name="T50" fmla="*/ 0 w 548"/>
                <a:gd name="T51" fmla="*/ 274 h 546"/>
                <a:gd name="T52" fmla="*/ 0 w 548"/>
                <a:gd name="T53" fmla="*/ 246 h 546"/>
                <a:gd name="T54" fmla="*/ 12 w 548"/>
                <a:gd name="T55" fmla="*/ 192 h 546"/>
                <a:gd name="T56" fmla="*/ 32 w 548"/>
                <a:gd name="T57" fmla="*/ 144 h 546"/>
                <a:gd name="T58" fmla="*/ 62 w 548"/>
                <a:gd name="T59" fmla="*/ 100 h 546"/>
                <a:gd name="T60" fmla="*/ 100 w 548"/>
                <a:gd name="T61" fmla="*/ 64 h 546"/>
                <a:gd name="T62" fmla="*/ 142 w 548"/>
                <a:gd name="T63" fmla="*/ 34 h 546"/>
                <a:gd name="T64" fmla="*/ 192 w 548"/>
                <a:gd name="T65" fmla="*/ 14 h 546"/>
                <a:gd name="T66" fmla="*/ 246 w 548"/>
                <a:gd name="T67" fmla="*/ 2 h 546"/>
                <a:gd name="T68" fmla="*/ 274 w 548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6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6"/>
                  </a:lnTo>
                  <a:lnTo>
                    <a:pt x="354" y="14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6" y="48"/>
                  </a:lnTo>
                  <a:lnTo>
                    <a:pt x="448" y="64"/>
                  </a:lnTo>
                  <a:lnTo>
                    <a:pt x="466" y="80"/>
                  </a:lnTo>
                  <a:lnTo>
                    <a:pt x="484" y="100"/>
                  </a:lnTo>
                  <a:lnTo>
                    <a:pt x="500" y="122"/>
                  </a:lnTo>
                  <a:lnTo>
                    <a:pt x="514" y="144"/>
                  </a:lnTo>
                  <a:lnTo>
                    <a:pt x="526" y="168"/>
                  </a:lnTo>
                  <a:lnTo>
                    <a:pt x="534" y="192"/>
                  </a:lnTo>
                  <a:lnTo>
                    <a:pt x="542" y="218"/>
                  </a:lnTo>
                  <a:lnTo>
                    <a:pt x="546" y="246"/>
                  </a:lnTo>
                  <a:lnTo>
                    <a:pt x="548" y="274"/>
                  </a:lnTo>
                  <a:lnTo>
                    <a:pt x="548" y="274"/>
                  </a:lnTo>
                  <a:lnTo>
                    <a:pt x="546" y="302"/>
                  </a:lnTo>
                  <a:lnTo>
                    <a:pt x="542" y="328"/>
                  </a:lnTo>
                  <a:lnTo>
                    <a:pt x="534" y="354"/>
                  </a:lnTo>
                  <a:lnTo>
                    <a:pt x="526" y="380"/>
                  </a:lnTo>
                  <a:lnTo>
                    <a:pt x="514" y="404"/>
                  </a:lnTo>
                  <a:lnTo>
                    <a:pt x="500" y="426"/>
                  </a:lnTo>
                  <a:lnTo>
                    <a:pt x="484" y="446"/>
                  </a:lnTo>
                  <a:lnTo>
                    <a:pt x="466" y="466"/>
                  </a:lnTo>
                  <a:lnTo>
                    <a:pt x="448" y="484"/>
                  </a:lnTo>
                  <a:lnTo>
                    <a:pt x="426" y="500"/>
                  </a:lnTo>
                  <a:lnTo>
                    <a:pt x="404" y="514"/>
                  </a:lnTo>
                  <a:lnTo>
                    <a:pt x="380" y="524"/>
                  </a:lnTo>
                  <a:lnTo>
                    <a:pt x="354" y="534"/>
                  </a:lnTo>
                  <a:lnTo>
                    <a:pt x="328" y="540"/>
                  </a:lnTo>
                  <a:lnTo>
                    <a:pt x="302" y="544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46" y="544"/>
                  </a:lnTo>
                  <a:lnTo>
                    <a:pt x="218" y="540"/>
                  </a:lnTo>
                  <a:lnTo>
                    <a:pt x="192" y="534"/>
                  </a:lnTo>
                  <a:lnTo>
                    <a:pt x="166" y="524"/>
                  </a:lnTo>
                  <a:lnTo>
                    <a:pt x="142" y="514"/>
                  </a:lnTo>
                  <a:lnTo>
                    <a:pt x="120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4"/>
                  </a:lnTo>
                  <a:lnTo>
                    <a:pt x="20" y="380"/>
                  </a:lnTo>
                  <a:lnTo>
                    <a:pt x="12" y="354"/>
                  </a:lnTo>
                  <a:lnTo>
                    <a:pt x="4" y="328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18"/>
                  </a:lnTo>
                  <a:lnTo>
                    <a:pt x="12" y="192"/>
                  </a:lnTo>
                  <a:lnTo>
                    <a:pt x="20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2" y="34"/>
                  </a:lnTo>
                  <a:lnTo>
                    <a:pt x="166" y="22"/>
                  </a:lnTo>
                  <a:lnTo>
                    <a:pt x="192" y="14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C5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589338" y="5468938"/>
              <a:ext cx="844550" cy="841375"/>
            </a:xfrm>
            <a:custGeom>
              <a:avLst/>
              <a:gdLst>
                <a:gd name="T0" fmla="*/ 266 w 532"/>
                <a:gd name="T1" fmla="*/ 0 h 530"/>
                <a:gd name="T2" fmla="*/ 320 w 532"/>
                <a:gd name="T3" fmla="*/ 6 h 530"/>
                <a:gd name="T4" fmla="*/ 370 w 532"/>
                <a:gd name="T5" fmla="*/ 22 h 530"/>
                <a:gd name="T6" fmla="*/ 414 w 532"/>
                <a:gd name="T7" fmla="*/ 46 h 530"/>
                <a:gd name="T8" fmla="*/ 454 w 532"/>
                <a:gd name="T9" fmla="*/ 78 h 530"/>
                <a:gd name="T10" fmla="*/ 486 w 532"/>
                <a:gd name="T11" fmla="*/ 118 h 530"/>
                <a:gd name="T12" fmla="*/ 512 w 532"/>
                <a:gd name="T13" fmla="*/ 162 h 530"/>
                <a:gd name="T14" fmla="*/ 526 w 532"/>
                <a:gd name="T15" fmla="*/ 212 h 530"/>
                <a:gd name="T16" fmla="*/ 532 w 532"/>
                <a:gd name="T17" fmla="*/ 264 h 530"/>
                <a:gd name="T18" fmla="*/ 530 w 532"/>
                <a:gd name="T19" fmla="*/ 292 h 530"/>
                <a:gd name="T20" fmla="*/ 520 w 532"/>
                <a:gd name="T21" fmla="*/ 344 h 530"/>
                <a:gd name="T22" fmla="*/ 500 w 532"/>
                <a:gd name="T23" fmla="*/ 390 h 530"/>
                <a:gd name="T24" fmla="*/ 472 w 532"/>
                <a:gd name="T25" fmla="*/ 432 h 530"/>
                <a:gd name="T26" fmla="*/ 436 w 532"/>
                <a:gd name="T27" fmla="*/ 468 h 530"/>
                <a:gd name="T28" fmla="*/ 392 w 532"/>
                <a:gd name="T29" fmla="*/ 498 h 530"/>
                <a:gd name="T30" fmla="*/ 344 w 532"/>
                <a:gd name="T31" fmla="*/ 518 h 530"/>
                <a:gd name="T32" fmla="*/ 292 w 532"/>
                <a:gd name="T33" fmla="*/ 528 h 530"/>
                <a:gd name="T34" fmla="*/ 266 w 532"/>
                <a:gd name="T35" fmla="*/ 530 h 530"/>
                <a:gd name="T36" fmla="*/ 212 w 532"/>
                <a:gd name="T37" fmla="*/ 524 h 530"/>
                <a:gd name="T38" fmla="*/ 162 w 532"/>
                <a:gd name="T39" fmla="*/ 508 h 530"/>
                <a:gd name="T40" fmla="*/ 116 w 532"/>
                <a:gd name="T41" fmla="*/ 484 h 530"/>
                <a:gd name="T42" fmla="*/ 78 w 532"/>
                <a:gd name="T43" fmla="*/ 452 h 530"/>
                <a:gd name="T44" fmla="*/ 44 w 532"/>
                <a:gd name="T45" fmla="*/ 412 h 530"/>
                <a:gd name="T46" fmla="*/ 20 w 532"/>
                <a:gd name="T47" fmla="*/ 368 h 530"/>
                <a:gd name="T48" fmla="*/ 4 w 532"/>
                <a:gd name="T49" fmla="*/ 318 h 530"/>
                <a:gd name="T50" fmla="*/ 0 w 532"/>
                <a:gd name="T51" fmla="*/ 264 h 530"/>
                <a:gd name="T52" fmla="*/ 0 w 532"/>
                <a:gd name="T53" fmla="*/ 238 h 530"/>
                <a:gd name="T54" fmla="*/ 12 w 532"/>
                <a:gd name="T55" fmla="*/ 186 h 530"/>
                <a:gd name="T56" fmla="*/ 32 w 532"/>
                <a:gd name="T57" fmla="*/ 138 h 530"/>
                <a:gd name="T58" fmla="*/ 60 w 532"/>
                <a:gd name="T59" fmla="*/ 96 h 530"/>
                <a:gd name="T60" fmla="*/ 96 w 532"/>
                <a:gd name="T61" fmla="*/ 60 h 530"/>
                <a:gd name="T62" fmla="*/ 138 w 532"/>
                <a:gd name="T63" fmla="*/ 32 h 530"/>
                <a:gd name="T64" fmla="*/ 186 w 532"/>
                <a:gd name="T65" fmla="*/ 12 h 530"/>
                <a:gd name="T66" fmla="*/ 238 w 532"/>
                <a:gd name="T67" fmla="*/ 2 h 530"/>
                <a:gd name="T68" fmla="*/ 266 w 532"/>
                <a:gd name="T6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530">
                  <a:moveTo>
                    <a:pt x="266" y="0"/>
                  </a:moveTo>
                  <a:lnTo>
                    <a:pt x="266" y="0"/>
                  </a:lnTo>
                  <a:lnTo>
                    <a:pt x="292" y="2"/>
                  </a:lnTo>
                  <a:lnTo>
                    <a:pt x="320" y="6"/>
                  </a:lnTo>
                  <a:lnTo>
                    <a:pt x="344" y="12"/>
                  </a:lnTo>
                  <a:lnTo>
                    <a:pt x="370" y="22"/>
                  </a:lnTo>
                  <a:lnTo>
                    <a:pt x="392" y="32"/>
                  </a:lnTo>
                  <a:lnTo>
                    <a:pt x="414" y="46"/>
                  </a:lnTo>
                  <a:lnTo>
                    <a:pt x="436" y="60"/>
                  </a:lnTo>
                  <a:lnTo>
                    <a:pt x="454" y="78"/>
                  </a:lnTo>
                  <a:lnTo>
                    <a:pt x="472" y="96"/>
                  </a:lnTo>
                  <a:lnTo>
                    <a:pt x="486" y="118"/>
                  </a:lnTo>
                  <a:lnTo>
                    <a:pt x="500" y="138"/>
                  </a:lnTo>
                  <a:lnTo>
                    <a:pt x="512" y="162"/>
                  </a:lnTo>
                  <a:lnTo>
                    <a:pt x="520" y="186"/>
                  </a:lnTo>
                  <a:lnTo>
                    <a:pt x="526" y="212"/>
                  </a:lnTo>
                  <a:lnTo>
                    <a:pt x="530" y="238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0" y="292"/>
                  </a:lnTo>
                  <a:lnTo>
                    <a:pt x="526" y="318"/>
                  </a:lnTo>
                  <a:lnTo>
                    <a:pt x="520" y="344"/>
                  </a:lnTo>
                  <a:lnTo>
                    <a:pt x="512" y="368"/>
                  </a:lnTo>
                  <a:lnTo>
                    <a:pt x="500" y="390"/>
                  </a:lnTo>
                  <a:lnTo>
                    <a:pt x="486" y="412"/>
                  </a:lnTo>
                  <a:lnTo>
                    <a:pt x="472" y="432"/>
                  </a:lnTo>
                  <a:lnTo>
                    <a:pt x="454" y="452"/>
                  </a:lnTo>
                  <a:lnTo>
                    <a:pt x="436" y="468"/>
                  </a:lnTo>
                  <a:lnTo>
                    <a:pt x="414" y="484"/>
                  </a:lnTo>
                  <a:lnTo>
                    <a:pt x="392" y="498"/>
                  </a:lnTo>
                  <a:lnTo>
                    <a:pt x="370" y="508"/>
                  </a:lnTo>
                  <a:lnTo>
                    <a:pt x="344" y="518"/>
                  </a:lnTo>
                  <a:lnTo>
                    <a:pt x="320" y="524"/>
                  </a:lnTo>
                  <a:lnTo>
                    <a:pt x="292" y="528"/>
                  </a:lnTo>
                  <a:lnTo>
                    <a:pt x="266" y="530"/>
                  </a:lnTo>
                  <a:lnTo>
                    <a:pt x="266" y="530"/>
                  </a:lnTo>
                  <a:lnTo>
                    <a:pt x="238" y="528"/>
                  </a:lnTo>
                  <a:lnTo>
                    <a:pt x="212" y="524"/>
                  </a:lnTo>
                  <a:lnTo>
                    <a:pt x="186" y="518"/>
                  </a:lnTo>
                  <a:lnTo>
                    <a:pt x="162" y="508"/>
                  </a:lnTo>
                  <a:lnTo>
                    <a:pt x="138" y="498"/>
                  </a:lnTo>
                  <a:lnTo>
                    <a:pt x="116" y="484"/>
                  </a:lnTo>
                  <a:lnTo>
                    <a:pt x="96" y="468"/>
                  </a:lnTo>
                  <a:lnTo>
                    <a:pt x="78" y="452"/>
                  </a:lnTo>
                  <a:lnTo>
                    <a:pt x="60" y="432"/>
                  </a:lnTo>
                  <a:lnTo>
                    <a:pt x="44" y="412"/>
                  </a:lnTo>
                  <a:lnTo>
                    <a:pt x="32" y="390"/>
                  </a:lnTo>
                  <a:lnTo>
                    <a:pt x="20" y="368"/>
                  </a:lnTo>
                  <a:lnTo>
                    <a:pt x="12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38"/>
                  </a:lnTo>
                  <a:lnTo>
                    <a:pt x="4" y="212"/>
                  </a:lnTo>
                  <a:lnTo>
                    <a:pt x="12" y="186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4" y="118"/>
                  </a:lnTo>
                  <a:lnTo>
                    <a:pt x="60" y="96"/>
                  </a:lnTo>
                  <a:lnTo>
                    <a:pt x="78" y="78"/>
                  </a:lnTo>
                  <a:lnTo>
                    <a:pt x="96" y="60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8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598863" y="5481638"/>
              <a:ext cx="825500" cy="812800"/>
            </a:xfrm>
            <a:custGeom>
              <a:avLst/>
              <a:gdLst>
                <a:gd name="T0" fmla="*/ 260 w 520"/>
                <a:gd name="T1" fmla="*/ 0 h 512"/>
                <a:gd name="T2" fmla="*/ 312 w 520"/>
                <a:gd name="T3" fmla="*/ 4 h 512"/>
                <a:gd name="T4" fmla="*/ 360 w 520"/>
                <a:gd name="T5" fmla="*/ 20 h 512"/>
                <a:gd name="T6" fmla="*/ 404 w 520"/>
                <a:gd name="T7" fmla="*/ 44 h 512"/>
                <a:gd name="T8" fmla="*/ 444 w 520"/>
                <a:gd name="T9" fmla="*/ 74 h 512"/>
                <a:gd name="T10" fmla="*/ 474 w 520"/>
                <a:gd name="T11" fmla="*/ 112 h 512"/>
                <a:gd name="T12" fmla="*/ 498 w 520"/>
                <a:gd name="T13" fmla="*/ 156 h 512"/>
                <a:gd name="T14" fmla="*/ 514 w 520"/>
                <a:gd name="T15" fmla="*/ 204 h 512"/>
                <a:gd name="T16" fmla="*/ 520 w 520"/>
                <a:gd name="T17" fmla="*/ 256 h 512"/>
                <a:gd name="T18" fmla="*/ 518 w 520"/>
                <a:gd name="T19" fmla="*/ 282 h 512"/>
                <a:gd name="T20" fmla="*/ 508 w 520"/>
                <a:gd name="T21" fmla="*/ 332 h 512"/>
                <a:gd name="T22" fmla="*/ 488 w 520"/>
                <a:gd name="T23" fmla="*/ 378 h 512"/>
                <a:gd name="T24" fmla="*/ 460 w 520"/>
                <a:gd name="T25" fmla="*/ 418 h 512"/>
                <a:gd name="T26" fmla="*/ 424 w 520"/>
                <a:gd name="T27" fmla="*/ 454 h 512"/>
                <a:gd name="T28" fmla="*/ 384 w 520"/>
                <a:gd name="T29" fmla="*/ 482 h 512"/>
                <a:gd name="T30" fmla="*/ 338 w 520"/>
                <a:gd name="T31" fmla="*/ 500 h 512"/>
                <a:gd name="T32" fmla="*/ 286 w 520"/>
                <a:gd name="T33" fmla="*/ 510 h 512"/>
                <a:gd name="T34" fmla="*/ 260 w 520"/>
                <a:gd name="T35" fmla="*/ 512 h 512"/>
                <a:gd name="T36" fmla="*/ 208 w 520"/>
                <a:gd name="T37" fmla="*/ 508 h 512"/>
                <a:gd name="T38" fmla="*/ 160 w 520"/>
                <a:gd name="T39" fmla="*/ 492 h 512"/>
                <a:gd name="T40" fmla="*/ 116 w 520"/>
                <a:gd name="T41" fmla="*/ 468 h 512"/>
                <a:gd name="T42" fmla="*/ 76 w 520"/>
                <a:gd name="T43" fmla="*/ 438 h 512"/>
                <a:gd name="T44" fmla="*/ 46 w 520"/>
                <a:gd name="T45" fmla="*/ 400 h 512"/>
                <a:gd name="T46" fmla="*/ 22 w 520"/>
                <a:gd name="T47" fmla="*/ 356 h 512"/>
                <a:gd name="T48" fmla="*/ 6 w 520"/>
                <a:gd name="T49" fmla="*/ 308 h 512"/>
                <a:gd name="T50" fmla="*/ 0 w 520"/>
                <a:gd name="T51" fmla="*/ 256 h 512"/>
                <a:gd name="T52" fmla="*/ 2 w 520"/>
                <a:gd name="T53" fmla="*/ 230 h 512"/>
                <a:gd name="T54" fmla="*/ 12 w 520"/>
                <a:gd name="T55" fmla="*/ 180 h 512"/>
                <a:gd name="T56" fmla="*/ 32 w 520"/>
                <a:gd name="T57" fmla="*/ 134 h 512"/>
                <a:gd name="T58" fmla="*/ 60 w 520"/>
                <a:gd name="T59" fmla="*/ 94 h 512"/>
                <a:gd name="T60" fmla="*/ 96 w 520"/>
                <a:gd name="T61" fmla="*/ 58 h 512"/>
                <a:gd name="T62" fmla="*/ 136 w 520"/>
                <a:gd name="T63" fmla="*/ 30 h 512"/>
                <a:gd name="T64" fmla="*/ 184 w 520"/>
                <a:gd name="T65" fmla="*/ 12 h 512"/>
                <a:gd name="T66" fmla="*/ 234 w 520"/>
                <a:gd name="T67" fmla="*/ 0 h 512"/>
                <a:gd name="T68" fmla="*/ 260 w 520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12">
                  <a:moveTo>
                    <a:pt x="260" y="0"/>
                  </a:moveTo>
                  <a:lnTo>
                    <a:pt x="260" y="0"/>
                  </a:lnTo>
                  <a:lnTo>
                    <a:pt x="286" y="0"/>
                  </a:lnTo>
                  <a:lnTo>
                    <a:pt x="312" y="4"/>
                  </a:lnTo>
                  <a:lnTo>
                    <a:pt x="338" y="12"/>
                  </a:lnTo>
                  <a:lnTo>
                    <a:pt x="360" y="20"/>
                  </a:lnTo>
                  <a:lnTo>
                    <a:pt x="384" y="30"/>
                  </a:lnTo>
                  <a:lnTo>
                    <a:pt x="404" y="44"/>
                  </a:lnTo>
                  <a:lnTo>
                    <a:pt x="424" y="58"/>
                  </a:lnTo>
                  <a:lnTo>
                    <a:pt x="444" y="74"/>
                  </a:lnTo>
                  <a:lnTo>
                    <a:pt x="460" y="94"/>
                  </a:lnTo>
                  <a:lnTo>
                    <a:pt x="474" y="112"/>
                  </a:lnTo>
                  <a:lnTo>
                    <a:pt x="488" y="134"/>
                  </a:lnTo>
                  <a:lnTo>
                    <a:pt x="498" y="156"/>
                  </a:lnTo>
                  <a:lnTo>
                    <a:pt x="508" y="180"/>
                  </a:lnTo>
                  <a:lnTo>
                    <a:pt x="514" y="204"/>
                  </a:lnTo>
                  <a:lnTo>
                    <a:pt x="518" y="230"/>
                  </a:lnTo>
                  <a:lnTo>
                    <a:pt x="520" y="256"/>
                  </a:lnTo>
                  <a:lnTo>
                    <a:pt x="520" y="256"/>
                  </a:lnTo>
                  <a:lnTo>
                    <a:pt x="518" y="282"/>
                  </a:lnTo>
                  <a:lnTo>
                    <a:pt x="514" y="308"/>
                  </a:lnTo>
                  <a:lnTo>
                    <a:pt x="508" y="332"/>
                  </a:lnTo>
                  <a:lnTo>
                    <a:pt x="498" y="356"/>
                  </a:lnTo>
                  <a:lnTo>
                    <a:pt x="488" y="378"/>
                  </a:lnTo>
                  <a:lnTo>
                    <a:pt x="474" y="400"/>
                  </a:lnTo>
                  <a:lnTo>
                    <a:pt x="460" y="418"/>
                  </a:lnTo>
                  <a:lnTo>
                    <a:pt x="444" y="438"/>
                  </a:lnTo>
                  <a:lnTo>
                    <a:pt x="424" y="454"/>
                  </a:lnTo>
                  <a:lnTo>
                    <a:pt x="404" y="468"/>
                  </a:lnTo>
                  <a:lnTo>
                    <a:pt x="384" y="482"/>
                  </a:lnTo>
                  <a:lnTo>
                    <a:pt x="360" y="492"/>
                  </a:lnTo>
                  <a:lnTo>
                    <a:pt x="338" y="500"/>
                  </a:lnTo>
                  <a:lnTo>
                    <a:pt x="312" y="508"/>
                  </a:lnTo>
                  <a:lnTo>
                    <a:pt x="286" y="510"/>
                  </a:lnTo>
                  <a:lnTo>
                    <a:pt x="260" y="512"/>
                  </a:lnTo>
                  <a:lnTo>
                    <a:pt x="260" y="512"/>
                  </a:lnTo>
                  <a:lnTo>
                    <a:pt x="234" y="510"/>
                  </a:lnTo>
                  <a:lnTo>
                    <a:pt x="208" y="508"/>
                  </a:lnTo>
                  <a:lnTo>
                    <a:pt x="184" y="500"/>
                  </a:lnTo>
                  <a:lnTo>
                    <a:pt x="160" y="492"/>
                  </a:lnTo>
                  <a:lnTo>
                    <a:pt x="136" y="482"/>
                  </a:lnTo>
                  <a:lnTo>
                    <a:pt x="116" y="468"/>
                  </a:lnTo>
                  <a:lnTo>
                    <a:pt x="96" y="454"/>
                  </a:lnTo>
                  <a:lnTo>
                    <a:pt x="76" y="438"/>
                  </a:lnTo>
                  <a:lnTo>
                    <a:pt x="60" y="418"/>
                  </a:lnTo>
                  <a:lnTo>
                    <a:pt x="46" y="400"/>
                  </a:lnTo>
                  <a:lnTo>
                    <a:pt x="32" y="378"/>
                  </a:lnTo>
                  <a:lnTo>
                    <a:pt x="22" y="356"/>
                  </a:lnTo>
                  <a:lnTo>
                    <a:pt x="12" y="332"/>
                  </a:lnTo>
                  <a:lnTo>
                    <a:pt x="6" y="308"/>
                  </a:lnTo>
                  <a:lnTo>
                    <a:pt x="2" y="28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6" y="204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4"/>
                  </a:lnTo>
                  <a:lnTo>
                    <a:pt x="76" y="74"/>
                  </a:lnTo>
                  <a:lnTo>
                    <a:pt x="96" y="58"/>
                  </a:lnTo>
                  <a:lnTo>
                    <a:pt x="116" y="44"/>
                  </a:lnTo>
                  <a:lnTo>
                    <a:pt x="136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08" y="4"/>
                  </a:lnTo>
                  <a:lnTo>
                    <a:pt x="234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CC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611563" y="5491163"/>
              <a:ext cx="800100" cy="790575"/>
            </a:xfrm>
            <a:custGeom>
              <a:avLst/>
              <a:gdLst>
                <a:gd name="T0" fmla="*/ 252 w 504"/>
                <a:gd name="T1" fmla="*/ 0 h 498"/>
                <a:gd name="T2" fmla="*/ 304 w 504"/>
                <a:gd name="T3" fmla="*/ 6 h 498"/>
                <a:gd name="T4" fmla="*/ 350 w 504"/>
                <a:gd name="T5" fmla="*/ 20 h 498"/>
                <a:gd name="T6" fmla="*/ 394 w 504"/>
                <a:gd name="T7" fmla="*/ 44 h 498"/>
                <a:gd name="T8" fmla="*/ 430 w 504"/>
                <a:gd name="T9" fmla="*/ 74 h 498"/>
                <a:gd name="T10" fmla="*/ 462 w 504"/>
                <a:gd name="T11" fmla="*/ 110 h 498"/>
                <a:gd name="T12" fmla="*/ 484 w 504"/>
                <a:gd name="T13" fmla="*/ 152 h 498"/>
                <a:gd name="T14" fmla="*/ 500 w 504"/>
                <a:gd name="T15" fmla="*/ 200 h 498"/>
                <a:gd name="T16" fmla="*/ 504 w 504"/>
                <a:gd name="T17" fmla="*/ 250 h 498"/>
                <a:gd name="T18" fmla="*/ 504 w 504"/>
                <a:gd name="T19" fmla="*/ 274 h 498"/>
                <a:gd name="T20" fmla="*/ 494 w 504"/>
                <a:gd name="T21" fmla="*/ 322 h 498"/>
                <a:gd name="T22" fmla="*/ 474 w 504"/>
                <a:gd name="T23" fmla="*/ 368 h 498"/>
                <a:gd name="T24" fmla="*/ 446 w 504"/>
                <a:gd name="T25" fmla="*/ 406 h 498"/>
                <a:gd name="T26" fmla="*/ 412 w 504"/>
                <a:gd name="T27" fmla="*/ 440 h 498"/>
                <a:gd name="T28" fmla="*/ 372 w 504"/>
                <a:gd name="T29" fmla="*/ 468 h 498"/>
                <a:gd name="T30" fmla="*/ 328 w 504"/>
                <a:gd name="T31" fmla="*/ 486 h 498"/>
                <a:gd name="T32" fmla="*/ 278 w 504"/>
                <a:gd name="T33" fmla="*/ 496 h 498"/>
                <a:gd name="T34" fmla="*/ 252 w 504"/>
                <a:gd name="T35" fmla="*/ 498 h 498"/>
                <a:gd name="T36" fmla="*/ 202 w 504"/>
                <a:gd name="T37" fmla="*/ 492 h 498"/>
                <a:gd name="T38" fmla="*/ 154 w 504"/>
                <a:gd name="T39" fmla="*/ 478 h 498"/>
                <a:gd name="T40" fmla="*/ 112 w 504"/>
                <a:gd name="T41" fmla="*/ 454 h 498"/>
                <a:gd name="T42" fmla="*/ 74 w 504"/>
                <a:gd name="T43" fmla="*/ 424 h 498"/>
                <a:gd name="T44" fmla="*/ 44 w 504"/>
                <a:gd name="T45" fmla="*/ 388 h 498"/>
                <a:gd name="T46" fmla="*/ 20 w 504"/>
                <a:gd name="T47" fmla="*/ 346 h 498"/>
                <a:gd name="T48" fmla="*/ 6 w 504"/>
                <a:gd name="T49" fmla="*/ 300 h 498"/>
                <a:gd name="T50" fmla="*/ 0 w 504"/>
                <a:gd name="T51" fmla="*/ 250 h 498"/>
                <a:gd name="T52" fmla="*/ 2 w 504"/>
                <a:gd name="T53" fmla="*/ 224 h 498"/>
                <a:gd name="T54" fmla="*/ 12 w 504"/>
                <a:gd name="T55" fmla="*/ 176 h 498"/>
                <a:gd name="T56" fmla="*/ 32 w 504"/>
                <a:gd name="T57" fmla="*/ 132 h 498"/>
                <a:gd name="T58" fmla="*/ 58 w 504"/>
                <a:gd name="T59" fmla="*/ 92 h 498"/>
                <a:gd name="T60" fmla="*/ 92 w 504"/>
                <a:gd name="T61" fmla="*/ 58 h 498"/>
                <a:gd name="T62" fmla="*/ 132 w 504"/>
                <a:gd name="T63" fmla="*/ 30 h 498"/>
                <a:gd name="T64" fmla="*/ 178 w 504"/>
                <a:gd name="T65" fmla="*/ 12 h 498"/>
                <a:gd name="T66" fmla="*/ 226 w 504"/>
                <a:gd name="T67" fmla="*/ 2 h 498"/>
                <a:gd name="T68" fmla="*/ 252 w 504"/>
                <a:gd name="T6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98">
                  <a:moveTo>
                    <a:pt x="252" y="0"/>
                  </a:moveTo>
                  <a:lnTo>
                    <a:pt x="252" y="0"/>
                  </a:lnTo>
                  <a:lnTo>
                    <a:pt x="278" y="2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0" y="20"/>
                  </a:lnTo>
                  <a:lnTo>
                    <a:pt x="372" y="30"/>
                  </a:lnTo>
                  <a:lnTo>
                    <a:pt x="394" y="44"/>
                  </a:lnTo>
                  <a:lnTo>
                    <a:pt x="412" y="58"/>
                  </a:lnTo>
                  <a:lnTo>
                    <a:pt x="430" y="74"/>
                  </a:lnTo>
                  <a:lnTo>
                    <a:pt x="446" y="92"/>
                  </a:lnTo>
                  <a:lnTo>
                    <a:pt x="462" y="110"/>
                  </a:lnTo>
                  <a:lnTo>
                    <a:pt x="474" y="132"/>
                  </a:lnTo>
                  <a:lnTo>
                    <a:pt x="484" y="152"/>
                  </a:lnTo>
                  <a:lnTo>
                    <a:pt x="494" y="176"/>
                  </a:lnTo>
                  <a:lnTo>
                    <a:pt x="500" y="200"/>
                  </a:lnTo>
                  <a:lnTo>
                    <a:pt x="504" y="224"/>
                  </a:lnTo>
                  <a:lnTo>
                    <a:pt x="504" y="250"/>
                  </a:lnTo>
                  <a:lnTo>
                    <a:pt x="504" y="250"/>
                  </a:lnTo>
                  <a:lnTo>
                    <a:pt x="504" y="274"/>
                  </a:lnTo>
                  <a:lnTo>
                    <a:pt x="500" y="300"/>
                  </a:lnTo>
                  <a:lnTo>
                    <a:pt x="494" y="322"/>
                  </a:lnTo>
                  <a:lnTo>
                    <a:pt x="484" y="346"/>
                  </a:lnTo>
                  <a:lnTo>
                    <a:pt x="474" y="368"/>
                  </a:lnTo>
                  <a:lnTo>
                    <a:pt x="462" y="388"/>
                  </a:lnTo>
                  <a:lnTo>
                    <a:pt x="446" y="406"/>
                  </a:lnTo>
                  <a:lnTo>
                    <a:pt x="430" y="424"/>
                  </a:lnTo>
                  <a:lnTo>
                    <a:pt x="412" y="440"/>
                  </a:lnTo>
                  <a:lnTo>
                    <a:pt x="394" y="454"/>
                  </a:lnTo>
                  <a:lnTo>
                    <a:pt x="372" y="468"/>
                  </a:lnTo>
                  <a:lnTo>
                    <a:pt x="350" y="478"/>
                  </a:lnTo>
                  <a:lnTo>
                    <a:pt x="328" y="486"/>
                  </a:lnTo>
                  <a:lnTo>
                    <a:pt x="304" y="492"/>
                  </a:lnTo>
                  <a:lnTo>
                    <a:pt x="278" y="496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26" y="496"/>
                  </a:lnTo>
                  <a:lnTo>
                    <a:pt x="202" y="492"/>
                  </a:lnTo>
                  <a:lnTo>
                    <a:pt x="178" y="486"/>
                  </a:lnTo>
                  <a:lnTo>
                    <a:pt x="154" y="478"/>
                  </a:lnTo>
                  <a:lnTo>
                    <a:pt x="132" y="468"/>
                  </a:lnTo>
                  <a:lnTo>
                    <a:pt x="112" y="454"/>
                  </a:lnTo>
                  <a:lnTo>
                    <a:pt x="92" y="440"/>
                  </a:lnTo>
                  <a:lnTo>
                    <a:pt x="74" y="424"/>
                  </a:lnTo>
                  <a:lnTo>
                    <a:pt x="58" y="406"/>
                  </a:lnTo>
                  <a:lnTo>
                    <a:pt x="44" y="388"/>
                  </a:lnTo>
                  <a:lnTo>
                    <a:pt x="32" y="368"/>
                  </a:lnTo>
                  <a:lnTo>
                    <a:pt x="20" y="346"/>
                  </a:lnTo>
                  <a:lnTo>
                    <a:pt x="12" y="322"/>
                  </a:lnTo>
                  <a:lnTo>
                    <a:pt x="6" y="300"/>
                  </a:lnTo>
                  <a:lnTo>
                    <a:pt x="2" y="27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24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0" y="152"/>
                  </a:lnTo>
                  <a:lnTo>
                    <a:pt x="32" y="132"/>
                  </a:lnTo>
                  <a:lnTo>
                    <a:pt x="44" y="110"/>
                  </a:lnTo>
                  <a:lnTo>
                    <a:pt x="58" y="92"/>
                  </a:lnTo>
                  <a:lnTo>
                    <a:pt x="74" y="74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0"/>
                  </a:lnTo>
                  <a:lnTo>
                    <a:pt x="154" y="20"/>
                  </a:lnTo>
                  <a:lnTo>
                    <a:pt x="178" y="12"/>
                  </a:lnTo>
                  <a:lnTo>
                    <a:pt x="202" y="6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CC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624263" y="5503863"/>
              <a:ext cx="777875" cy="762000"/>
            </a:xfrm>
            <a:custGeom>
              <a:avLst/>
              <a:gdLst>
                <a:gd name="T0" fmla="*/ 244 w 490"/>
                <a:gd name="T1" fmla="*/ 0 h 480"/>
                <a:gd name="T2" fmla="*/ 294 w 490"/>
                <a:gd name="T3" fmla="*/ 6 h 480"/>
                <a:gd name="T4" fmla="*/ 340 w 490"/>
                <a:gd name="T5" fmla="*/ 20 h 480"/>
                <a:gd name="T6" fmla="*/ 382 w 490"/>
                <a:gd name="T7" fmla="*/ 42 h 480"/>
                <a:gd name="T8" fmla="*/ 418 w 490"/>
                <a:gd name="T9" fmla="*/ 70 h 480"/>
                <a:gd name="T10" fmla="*/ 448 w 490"/>
                <a:gd name="T11" fmla="*/ 106 h 480"/>
                <a:gd name="T12" fmla="*/ 470 w 490"/>
                <a:gd name="T13" fmla="*/ 148 h 480"/>
                <a:gd name="T14" fmla="*/ 484 w 490"/>
                <a:gd name="T15" fmla="*/ 192 h 480"/>
                <a:gd name="T16" fmla="*/ 490 w 490"/>
                <a:gd name="T17" fmla="*/ 240 h 480"/>
                <a:gd name="T18" fmla="*/ 488 w 490"/>
                <a:gd name="T19" fmla="*/ 264 h 480"/>
                <a:gd name="T20" fmla="*/ 478 w 490"/>
                <a:gd name="T21" fmla="*/ 312 h 480"/>
                <a:gd name="T22" fmla="*/ 460 w 490"/>
                <a:gd name="T23" fmla="*/ 354 h 480"/>
                <a:gd name="T24" fmla="*/ 434 w 490"/>
                <a:gd name="T25" fmla="*/ 392 h 480"/>
                <a:gd name="T26" fmla="*/ 400 w 490"/>
                <a:gd name="T27" fmla="*/ 426 h 480"/>
                <a:gd name="T28" fmla="*/ 362 w 490"/>
                <a:gd name="T29" fmla="*/ 452 h 480"/>
                <a:gd name="T30" fmla="*/ 318 w 490"/>
                <a:gd name="T31" fmla="*/ 470 h 480"/>
                <a:gd name="T32" fmla="*/ 270 w 490"/>
                <a:gd name="T33" fmla="*/ 480 h 480"/>
                <a:gd name="T34" fmla="*/ 244 w 490"/>
                <a:gd name="T35" fmla="*/ 480 h 480"/>
                <a:gd name="T36" fmla="*/ 196 w 490"/>
                <a:gd name="T37" fmla="*/ 476 h 480"/>
                <a:gd name="T38" fmla="*/ 150 w 490"/>
                <a:gd name="T39" fmla="*/ 462 h 480"/>
                <a:gd name="T40" fmla="*/ 108 w 490"/>
                <a:gd name="T41" fmla="*/ 440 h 480"/>
                <a:gd name="T42" fmla="*/ 72 w 490"/>
                <a:gd name="T43" fmla="*/ 410 h 480"/>
                <a:gd name="T44" fmla="*/ 42 w 490"/>
                <a:gd name="T45" fmla="*/ 374 h 480"/>
                <a:gd name="T46" fmla="*/ 20 w 490"/>
                <a:gd name="T47" fmla="*/ 334 h 480"/>
                <a:gd name="T48" fmla="*/ 6 w 490"/>
                <a:gd name="T49" fmla="*/ 288 h 480"/>
                <a:gd name="T50" fmla="*/ 0 w 490"/>
                <a:gd name="T51" fmla="*/ 240 h 480"/>
                <a:gd name="T52" fmla="*/ 2 w 490"/>
                <a:gd name="T53" fmla="*/ 216 h 480"/>
                <a:gd name="T54" fmla="*/ 12 w 490"/>
                <a:gd name="T55" fmla="*/ 170 h 480"/>
                <a:gd name="T56" fmla="*/ 30 w 490"/>
                <a:gd name="T57" fmla="*/ 126 h 480"/>
                <a:gd name="T58" fmla="*/ 56 w 490"/>
                <a:gd name="T59" fmla="*/ 88 h 480"/>
                <a:gd name="T60" fmla="*/ 90 w 490"/>
                <a:gd name="T61" fmla="*/ 56 h 480"/>
                <a:gd name="T62" fmla="*/ 128 w 490"/>
                <a:gd name="T63" fmla="*/ 30 h 480"/>
                <a:gd name="T64" fmla="*/ 172 w 490"/>
                <a:gd name="T65" fmla="*/ 12 h 480"/>
                <a:gd name="T66" fmla="*/ 220 w 490"/>
                <a:gd name="T67" fmla="*/ 2 h 480"/>
                <a:gd name="T68" fmla="*/ 244 w 490"/>
                <a:gd name="T6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80">
                  <a:moveTo>
                    <a:pt x="244" y="0"/>
                  </a:moveTo>
                  <a:lnTo>
                    <a:pt x="244" y="0"/>
                  </a:lnTo>
                  <a:lnTo>
                    <a:pt x="270" y="2"/>
                  </a:lnTo>
                  <a:lnTo>
                    <a:pt x="294" y="6"/>
                  </a:lnTo>
                  <a:lnTo>
                    <a:pt x="318" y="12"/>
                  </a:lnTo>
                  <a:lnTo>
                    <a:pt x="340" y="20"/>
                  </a:lnTo>
                  <a:lnTo>
                    <a:pt x="362" y="30"/>
                  </a:lnTo>
                  <a:lnTo>
                    <a:pt x="382" y="42"/>
                  </a:lnTo>
                  <a:lnTo>
                    <a:pt x="400" y="56"/>
                  </a:lnTo>
                  <a:lnTo>
                    <a:pt x="418" y="70"/>
                  </a:lnTo>
                  <a:lnTo>
                    <a:pt x="434" y="88"/>
                  </a:lnTo>
                  <a:lnTo>
                    <a:pt x="448" y="106"/>
                  </a:lnTo>
                  <a:lnTo>
                    <a:pt x="460" y="126"/>
                  </a:lnTo>
                  <a:lnTo>
                    <a:pt x="470" y="148"/>
                  </a:lnTo>
                  <a:lnTo>
                    <a:pt x="478" y="170"/>
                  </a:lnTo>
                  <a:lnTo>
                    <a:pt x="484" y="192"/>
                  </a:lnTo>
                  <a:lnTo>
                    <a:pt x="488" y="216"/>
                  </a:lnTo>
                  <a:lnTo>
                    <a:pt x="490" y="240"/>
                  </a:lnTo>
                  <a:lnTo>
                    <a:pt x="490" y="240"/>
                  </a:lnTo>
                  <a:lnTo>
                    <a:pt x="488" y="264"/>
                  </a:lnTo>
                  <a:lnTo>
                    <a:pt x="484" y="288"/>
                  </a:lnTo>
                  <a:lnTo>
                    <a:pt x="478" y="312"/>
                  </a:lnTo>
                  <a:lnTo>
                    <a:pt x="470" y="334"/>
                  </a:lnTo>
                  <a:lnTo>
                    <a:pt x="460" y="354"/>
                  </a:lnTo>
                  <a:lnTo>
                    <a:pt x="448" y="374"/>
                  </a:lnTo>
                  <a:lnTo>
                    <a:pt x="434" y="392"/>
                  </a:lnTo>
                  <a:lnTo>
                    <a:pt x="418" y="410"/>
                  </a:lnTo>
                  <a:lnTo>
                    <a:pt x="400" y="426"/>
                  </a:lnTo>
                  <a:lnTo>
                    <a:pt x="382" y="440"/>
                  </a:lnTo>
                  <a:lnTo>
                    <a:pt x="362" y="452"/>
                  </a:lnTo>
                  <a:lnTo>
                    <a:pt x="340" y="462"/>
                  </a:lnTo>
                  <a:lnTo>
                    <a:pt x="318" y="470"/>
                  </a:lnTo>
                  <a:lnTo>
                    <a:pt x="294" y="476"/>
                  </a:lnTo>
                  <a:lnTo>
                    <a:pt x="270" y="480"/>
                  </a:lnTo>
                  <a:lnTo>
                    <a:pt x="244" y="480"/>
                  </a:lnTo>
                  <a:lnTo>
                    <a:pt x="244" y="480"/>
                  </a:lnTo>
                  <a:lnTo>
                    <a:pt x="220" y="480"/>
                  </a:lnTo>
                  <a:lnTo>
                    <a:pt x="196" y="476"/>
                  </a:lnTo>
                  <a:lnTo>
                    <a:pt x="172" y="470"/>
                  </a:lnTo>
                  <a:lnTo>
                    <a:pt x="150" y="462"/>
                  </a:lnTo>
                  <a:lnTo>
                    <a:pt x="128" y="452"/>
                  </a:lnTo>
                  <a:lnTo>
                    <a:pt x="108" y="440"/>
                  </a:lnTo>
                  <a:lnTo>
                    <a:pt x="90" y="426"/>
                  </a:lnTo>
                  <a:lnTo>
                    <a:pt x="72" y="410"/>
                  </a:lnTo>
                  <a:lnTo>
                    <a:pt x="56" y="392"/>
                  </a:lnTo>
                  <a:lnTo>
                    <a:pt x="42" y="374"/>
                  </a:lnTo>
                  <a:lnTo>
                    <a:pt x="30" y="354"/>
                  </a:lnTo>
                  <a:lnTo>
                    <a:pt x="20" y="334"/>
                  </a:lnTo>
                  <a:lnTo>
                    <a:pt x="12" y="312"/>
                  </a:lnTo>
                  <a:lnTo>
                    <a:pt x="6" y="288"/>
                  </a:lnTo>
                  <a:lnTo>
                    <a:pt x="2" y="26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20" y="148"/>
                  </a:lnTo>
                  <a:lnTo>
                    <a:pt x="30" y="126"/>
                  </a:lnTo>
                  <a:lnTo>
                    <a:pt x="42" y="106"/>
                  </a:lnTo>
                  <a:lnTo>
                    <a:pt x="56" y="88"/>
                  </a:lnTo>
                  <a:lnTo>
                    <a:pt x="72" y="70"/>
                  </a:lnTo>
                  <a:lnTo>
                    <a:pt x="90" y="56"/>
                  </a:lnTo>
                  <a:lnTo>
                    <a:pt x="108" y="42"/>
                  </a:lnTo>
                  <a:lnTo>
                    <a:pt x="128" y="30"/>
                  </a:lnTo>
                  <a:lnTo>
                    <a:pt x="150" y="20"/>
                  </a:lnTo>
                  <a:lnTo>
                    <a:pt x="172" y="12"/>
                  </a:lnTo>
                  <a:lnTo>
                    <a:pt x="196" y="6"/>
                  </a:lnTo>
                  <a:lnTo>
                    <a:pt x="220" y="2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C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636963" y="5516563"/>
              <a:ext cx="752475" cy="736600"/>
            </a:xfrm>
            <a:custGeom>
              <a:avLst/>
              <a:gdLst>
                <a:gd name="T0" fmla="*/ 238 w 474"/>
                <a:gd name="T1" fmla="*/ 0 h 464"/>
                <a:gd name="T2" fmla="*/ 286 w 474"/>
                <a:gd name="T3" fmla="*/ 4 h 464"/>
                <a:gd name="T4" fmla="*/ 330 w 474"/>
                <a:gd name="T5" fmla="*/ 18 h 464"/>
                <a:gd name="T6" fmla="*/ 370 w 474"/>
                <a:gd name="T7" fmla="*/ 40 h 464"/>
                <a:gd name="T8" fmla="*/ 404 w 474"/>
                <a:gd name="T9" fmla="*/ 68 h 464"/>
                <a:gd name="T10" fmla="*/ 434 w 474"/>
                <a:gd name="T11" fmla="*/ 102 h 464"/>
                <a:gd name="T12" fmla="*/ 456 w 474"/>
                <a:gd name="T13" fmla="*/ 142 h 464"/>
                <a:gd name="T14" fmla="*/ 470 w 474"/>
                <a:gd name="T15" fmla="*/ 184 h 464"/>
                <a:gd name="T16" fmla="*/ 474 w 474"/>
                <a:gd name="T17" fmla="*/ 232 h 464"/>
                <a:gd name="T18" fmla="*/ 474 w 474"/>
                <a:gd name="T19" fmla="*/ 256 h 464"/>
                <a:gd name="T20" fmla="*/ 464 w 474"/>
                <a:gd name="T21" fmla="*/ 300 h 464"/>
                <a:gd name="T22" fmla="*/ 446 w 474"/>
                <a:gd name="T23" fmla="*/ 342 h 464"/>
                <a:gd name="T24" fmla="*/ 420 w 474"/>
                <a:gd name="T25" fmla="*/ 380 h 464"/>
                <a:gd name="T26" fmla="*/ 388 w 474"/>
                <a:gd name="T27" fmla="*/ 410 h 464"/>
                <a:gd name="T28" fmla="*/ 350 w 474"/>
                <a:gd name="T29" fmla="*/ 436 h 464"/>
                <a:gd name="T30" fmla="*/ 308 w 474"/>
                <a:gd name="T31" fmla="*/ 454 h 464"/>
                <a:gd name="T32" fmla="*/ 262 w 474"/>
                <a:gd name="T33" fmla="*/ 462 h 464"/>
                <a:gd name="T34" fmla="*/ 238 w 474"/>
                <a:gd name="T35" fmla="*/ 464 h 464"/>
                <a:gd name="T36" fmla="*/ 190 w 474"/>
                <a:gd name="T37" fmla="*/ 458 h 464"/>
                <a:gd name="T38" fmla="*/ 146 w 474"/>
                <a:gd name="T39" fmla="*/ 446 h 464"/>
                <a:gd name="T40" fmla="*/ 104 w 474"/>
                <a:gd name="T41" fmla="*/ 424 h 464"/>
                <a:gd name="T42" fmla="*/ 70 w 474"/>
                <a:gd name="T43" fmla="*/ 396 h 464"/>
                <a:gd name="T44" fmla="*/ 40 w 474"/>
                <a:gd name="T45" fmla="*/ 362 h 464"/>
                <a:gd name="T46" fmla="*/ 18 w 474"/>
                <a:gd name="T47" fmla="*/ 322 h 464"/>
                <a:gd name="T48" fmla="*/ 6 w 474"/>
                <a:gd name="T49" fmla="*/ 278 h 464"/>
                <a:gd name="T50" fmla="*/ 0 w 474"/>
                <a:gd name="T51" fmla="*/ 232 h 464"/>
                <a:gd name="T52" fmla="*/ 2 w 474"/>
                <a:gd name="T53" fmla="*/ 208 h 464"/>
                <a:gd name="T54" fmla="*/ 10 w 474"/>
                <a:gd name="T55" fmla="*/ 162 h 464"/>
                <a:gd name="T56" fmla="*/ 28 w 474"/>
                <a:gd name="T57" fmla="*/ 122 h 464"/>
                <a:gd name="T58" fmla="*/ 54 w 474"/>
                <a:gd name="T59" fmla="*/ 84 h 464"/>
                <a:gd name="T60" fmla="*/ 86 w 474"/>
                <a:gd name="T61" fmla="*/ 52 h 464"/>
                <a:gd name="T62" fmla="*/ 124 w 474"/>
                <a:gd name="T63" fmla="*/ 28 h 464"/>
                <a:gd name="T64" fmla="*/ 168 w 474"/>
                <a:gd name="T65" fmla="*/ 10 h 464"/>
                <a:gd name="T66" fmla="*/ 214 w 474"/>
                <a:gd name="T67" fmla="*/ 0 h 464"/>
                <a:gd name="T68" fmla="*/ 238 w 474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464">
                  <a:moveTo>
                    <a:pt x="238" y="0"/>
                  </a:moveTo>
                  <a:lnTo>
                    <a:pt x="238" y="0"/>
                  </a:lnTo>
                  <a:lnTo>
                    <a:pt x="262" y="0"/>
                  </a:lnTo>
                  <a:lnTo>
                    <a:pt x="286" y="4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0" y="28"/>
                  </a:lnTo>
                  <a:lnTo>
                    <a:pt x="370" y="40"/>
                  </a:lnTo>
                  <a:lnTo>
                    <a:pt x="388" y="52"/>
                  </a:lnTo>
                  <a:lnTo>
                    <a:pt x="404" y="68"/>
                  </a:lnTo>
                  <a:lnTo>
                    <a:pt x="420" y="84"/>
                  </a:lnTo>
                  <a:lnTo>
                    <a:pt x="434" y="102"/>
                  </a:lnTo>
                  <a:lnTo>
                    <a:pt x="446" y="122"/>
                  </a:lnTo>
                  <a:lnTo>
                    <a:pt x="456" y="142"/>
                  </a:lnTo>
                  <a:lnTo>
                    <a:pt x="464" y="162"/>
                  </a:lnTo>
                  <a:lnTo>
                    <a:pt x="470" y="184"/>
                  </a:lnTo>
                  <a:lnTo>
                    <a:pt x="474" y="208"/>
                  </a:lnTo>
                  <a:lnTo>
                    <a:pt x="474" y="232"/>
                  </a:lnTo>
                  <a:lnTo>
                    <a:pt x="474" y="232"/>
                  </a:lnTo>
                  <a:lnTo>
                    <a:pt x="474" y="256"/>
                  </a:lnTo>
                  <a:lnTo>
                    <a:pt x="470" y="278"/>
                  </a:lnTo>
                  <a:lnTo>
                    <a:pt x="464" y="300"/>
                  </a:lnTo>
                  <a:lnTo>
                    <a:pt x="456" y="322"/>
                  </a:lnTo>
                  <a:lnTo>
                    <a:pt x="446" y="342"/>
                  </a:lnTo>
                  <a:lnTo>
                    <a:pt x="434" y="362"/>
                  </a:lnTo>
                  <a:lnTo>
                    <a:pt x="420" y="380"/>
                  </a:lnTo>
                  <a:lnTo>
                    <a:pt x="404" y="396"/>
                  </a:lnTo>
                  <a:lnTo>
                    <a:pt x="388" y="410"/>
                  </a:lnTo>
                  <a:lnTo>
                    <a:pt x="370" y="424"/>
                  </a:lnTo>
                  <a:lnTo>
                    <a:pt x="350" y="436"/>
                  </a:lnTo>
                  <a:lnTo>
                    <a:pt x="330" y="446"/>
                  </a:lnTo>
                  <a:lnTo>
                    <a:pt x="308" y="454"/>
                  </a:lnTo>
                  <a:lnTo>
                    <a:pt x="286" y="458"/>
                  </a:lnTo>
                  <a:lnTo>
                    <a:pt x="262" y="462"/>
                  </a:lnTo>
                  <a:lnTo>
                    <a:pt x="238" y="464"/>
                  </a:lnTo>
                  <a:lnTo>
                    <a:pt x="238" y="464"/>
                  </a:lnTo>
                  <a:lnTo>
                    <a:pt x="214" y="462"/>
                  </a:lnTo>
                  <a:lnTo>
                    <a:pt x="190" y="458"/>
                  </a:lnTo>
                  <a:lnTo>
                    <a:pt x="168" y="454"/>
                  </a:lnTo>
                  <a:lnTo>
                    <a:pt x="146" y="446"/>
                  </a:lnTo>
                  <a:lnTo>
                    <a:pt x="124" y="436"/>
                  </a:lnTo>
                  <a:lnTo>
                    <a:pt x="104" y="424"/>
                  </a:lnTo>
                  <a:lnTo>
                    <a:pt x="86" y="410"/>
                  </a:lnTo>
                  <a:lnTo>
                    <a:pt x="70" y="396"/>
                  </a:lnTo>
                  <a:lnTo>
                    <a:pt x="54" y="380"/>
                  </a:lnTo>
                  <a:lnTo>
                    <a:pt x="40" y="362"/>
                  </a:lnTo>
                  <a:lnTo>
                    <a:pt x="28" y="342"/>
                  </a:lnTo>
                  <a:lnTo>
                    <a:pt x="18" y="322"/>
                  </a:lnTo>
                  <a:lnTo>
                    <a:pt x="10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0" y="162"/>
                  </a:lnTo>
                  <a:lnTo>
                    <a:pt x="18" y="142"/>
                  </a:lnTo>
                  <a:lnTo>
                    <a:pt x="28" y="122"/>
                  </a:lnTo>
                  <a:lnTo>
                    <a:pt x="40" y="102"/>
                  </a:lnTo>
                  <a:lnTo>
                    <a:pt x="54" y="84"/>
                  </a:lnTo>
                  <a:lnTo>
                    <a:pt x="70" y="68"/>
                  </a:lnTo>
                  <a:lnTo>
                    <a:pt x="86" y="52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4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3649663" y="5526088"/>
              <a:ext cx="730250" cy="711200"/>
            </a:xfrm>
            <a:custGeom>
              <a:avLst/>
              <a:gdLst>
                <a:gd name="T0" fmla="*/ 230 w 460"/>
                <a:gd name="T1" fmla="*/ 0 h 448"/>
                <a:gd name="T2" fmla="*/ 276 w 460"/>
                <a:gd name="T3" fmla="*/ 6 h 448"/>
                <a:gd name="T4" fmla="*/ 320 w 460"/>
                <a:gd name="T5" fmla="*/ 18 h 448"/>
                <a:gd name="T6" fmla="*/ 358 w 460"/>
                <a:gd name="T7" fmla="*/ 40 h 448"/>
                <a:gd name="T8" fmla="*/ 392 w 460"/>
                <a:gd name="T9" fmla="*/ 66 h 448"/>
                <a:gd name="T10" fmla="*/ 420 w 460"/>
                <a:gd name="T11" fmla="*/ 100 h 448"/>
                <a:gd name="T12" fmla="*/ 442 w 460"/>
                <a:gd name="T13" fmla="*/ 138 h 448"/>
                <a:gd name="T14" fmla="*/ 456 w 460"/>
                <a:gd name="T15" fmla="*/ 180 h 448"/>
                <a:gd name="T16" fmla="*/ 460 w 460"/>
                <a:gd name="T17" fmla="*/ 224 h 448"/>
                <a:gd name="T18" fmla="*/ 458 w 460"/>
                <a:gd name="T19" fmla="*/ 248 h 448"/>
                <a:gd name="T20" fmla="*/ 450 w 460"/>
                <a:gd name="T21" fmla="*/ 292 h 448"/>
                <a:gd name="T22" fmla="*/ 432 w 460"/>
                <a:gd name="T23" fmla="*/ 332 h 448"/>
                <a:gd name="T24" fmla="*/ 408 w 460"/>
                <a:gd name="T25" fmla="*/ 368 h 448"/>
                <a:gd name="T26" fmla="*/ 376 w 460"/>
                <a:gd name="T27" fmla="*/ 398 h 448"/>
                <a:gd name="T28" fmla="*/ 340 w 460"/>
                <a:gd name="T29" fmla="*/ 422 h 448"/>
                <a:gd name="T30" fmla="*/ 298 w 460"/>
                <a:gd name="T31" fmla="*/ 438 h 448"/>
                <a:gd name="T32" fmla="*/ 254 w 460"/>
                <a:gd name="T33" fmla="*/ 448 h 448"/>
                <a:gd name="T34" fmla="*/ 230 w 460"/>
                <a:gd name="T35" fmla="*/ 448 h 448"/>
                <a:gd name="T36" fmla="*/ 184 w 460"/>
                <a:gd name="T37" fmla="*/ 444 h 448"/>
                <a:gd name="T38" fmla="*/ 140 w 460"/>
                <a:gd name="T39" fmla="*/ 432 h 448"/>
                <a:gd name="T40" fmla="*/ 102 w 460"/>
                <a:gd name="T41" fmla="*/ 410 h 448"/>
                <a:gd name="T42" fmla="*/ 68 w 460"/>
                <a:gd name="T43" fmla="*/ 384 h 448"/>
                <a:gd name="T44" fmla="*/ 40 w 460"/>
                <a:gd name="T45" fmla="*/ 350 h 448"/>
                <a:gd name="T46" fmla="*/ 18 w 460"/>
                <a:gd name="T47" fmla="*/ 312 h 448"/>
                <a:gd name="T48" fmla="*/ 4 w 460"/>
                <a:gd name="T49" fmla="*/ 270 h 448"/>
                <a:gd name="T50" fmla="*/ 0 w 460"/>
                <a:gd name="T51" fmla="*/ 224 h 448"/>
                <a:gd name="T52" fmla="*/ 2 w 460"/>
                <a:gd name="T53" fmla="*/ 202 h 448"/>
                <a:gd name="T54" fmla="*/ 10 w 460"/>
                <a:gd name="T55" fmla="*/ 158 h 448"/>
                <a:gd name="T56" fmla="*/ 28 w 460"/>
                <a:gd name="T57" fmla="*/ 118 h 448"/>
                <a:gd name="T58" fmla="*/ 52 w 460"/>
                <a:gd name="T59" fmla="*/ 82 h 448"/>
                <a:gd name="T60" fmla="*/ 84 w 460"/>
                <a:gd name="T61" fmla="*/ 52 h 448"/>
                <a:gd name="T62" fmla="*/ 120 w 460"/>
                <a:gd name="T63" fmla="*/ 28 h 448"/>
                <a:gd name="T64" fmla="*/ 162 w 460"/>
                <a:gd name="T65" fmla="*/ 12 h 448"/>
                <a:gd name="T66" fmla="*/ 206 w 460"/>
                <a:gd name="T67" fmla="*/ 2 h 448"/>
                <a:gd name="T68" fmla="*/ 230 w 46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48">
                  <a:moveTo>
                    <a:pt x="230" y="0"/>
                  </a:moveTo>
                  <a:lnTo>
                    <a:pt x="230" y="0"/>
                  </a:lnTo>
                  <a:lnTo>
                    <a:pt x="254" y="2"/>
                  </a:lnTo>
                  <a:lnTo>
                    <a:pt x="276" y="6"/>
                  </a:lnTo>
                  <a:lnTo>
                    <a:pt x="298" y="12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8" y="40"/>
                  </a:lnTo>
                  <a:lnTo>
                    <a:pt x="376" y="52"/>
                  </a:lnTo>
                  <a:lnTo>
                    <a:pt x="392" y="66"/>
                  </a:lnTo>
                  <a:lnTo>
                    <a:pt x="408" y="82"/>
                  </a:lnTo>
                  <a:lnTo>
                    <a:pt x="420" y="100"/>
                  </a:lnTo>
                  <a:lnTo>
                    <a:pt x="432" y="118"/>
                  </a:lnTo>
                  <a:lnTo>
                    <a:pt x="442" y="138"/>
                  </a:lnTo>
                  <a:lnTo>
                    <a:pt x="450" y="158"/>
                  </a:lnTo>
                  <a:lnTo>
                    <a:pt x="456" y="180"/>
                  </a:lnTo>
                  <a:lnTo>
                    <a:pt x="458" y="202"/>
                  </a:lnTo>
                  <a:lnTo>
                    <a:pt x="460" y="224"/>
                  </a:lnTo>
                  <a:lnTo>
                    <a:pt x="460" y="224"/>
                  </a:lnTo>
                  <a:lnTo>
                    <a:pt x="458" y="248"/>
                  </a:lnTo>
                  <a:lnTo>
                    <a:pt x="456" y="270"/>
                  </a:lnTo>
                  <a:lnTo>
                    <a:pt x="450" y="292"/>
                  </a:lnTo>
                  <a:lnTo>
                    <a:pt x="442" y="312"/>
                  </a:lnTo>
                  <a:lnTo>
                    <a:pt x="432" y="332"/>
                  </a:lnTo>
                  <a:lnTo>
                    <a:pt x="420" y="350"/>
                  </a:lnTo>
                  <a:lnTo>
                    <a:pt x="408" y="368"/>
                  </a:lnTo>
                  <a:lnTo>
                    <a:pt x="392" y="384"/>
                  </a:lnTo>
                  <a:lnTo>
                    <a:pt x="376" y="398"/>
                  </a:lnTo>
                  <a:lnTo>
                    <a:pt x="358" y="410"/>
                  </a:lnTo>
                  <a:lnTo>
                    <a:pt x="340" y="422"/>
                  </a:lnTo>
                  <a:lnTo>
                    <a:pt x="320" y="432"/>
                  </a:lnTo>
                  <a:lnTo>
                    <a:pt x="298" y="438"/>
                  </a:lnTo>
                  <a:lnTo>
                    <a:pt x="276" y="444"/>
                  </a:lnTo>
                  <a:lnTo>
                    <a:pt x="254" y="448"/>
                  </a:lnTo>
                  <a:lnTo>
                    <a:pt x="230" y="448"/>
                  </a:lnTo>
                  <a:lnTo>
                    <a:pt x="230" y="448"/>
                  </a:lnTo>
                  <a:lnTo>
                    <a:pt x="206" y="448"/>
                  </a:lnTo>
                  <a:lnTo>
                    <a:pt x="184" y="444"/>
                  </a:lnTo>
                  <a:lnTo>
                    <a:pt x="162" y="438"/>
                  </a:lnTo>
                  <a:lnTo>
                    <a:pt x="140" y="432"/>
                  </a:lnTo>
                  <a:lnTo>
                    <a:pt x="120" y="422"/>
                  </a:lnTo>
                  <a:lnTo>
                    <a:pt x="102" y="410"/>
                  </a:lnTo>
                  <a:lnTo>
                    <a:pt x="84" y="398"/>
                  </a:lnTo>
                  <a:lnTo>
                    <a:pt x="68" y="384"/>
                  </a:lnTo>
                  <a:lnTo>
                    <a:pt x="52" y="368"/>
                  </a:lnTo>
                  <a:lnTo>
                    <a:pt x="40" y="350"/>
                  </a:lnTo>
                  <a:lnTo>
                    <a:pt x="28" y="332"/>
                  </a:lnTo>
                  <a:lnTo>
                    <a:pt x="18" y="312"/>
                  </a:lnTo>
                  <a:lnTo>
                    <a:pt x="10" y="292"/>
                  </a:lnTo>
                  <a:lnTo>
                    <a:pt x="4" y="270"/>
                  </a:lnTo>
                  <a:lnTo>
                    <a:pt x="2" y="24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40" y="100"/>
                  </a:lnTo>
                  <a:lnTo>
                    <a:pt x="52" y="82"/>
                  </a:lnTo>
                  <a:lnTo>
                    <a:pt x="68" y="66"/>
                  </a:lnTo>
                  <a:lnTo>
                    <a:pt x="84" y="52"/>
                  </a:lnTo>
                  <a:lnTo>
                    <a:pt x="102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2" y="12"/>
                  </a:lnTo>
                  <a:lnTo>
                    <a:pt x="184" y="6"/>
                  </a:lnTo>
                  <a:lnTo>
                    <a:pt x="206" y="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BD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662363" y="5538788"/>
              <a:ext cx="704850" cy="685800"/>
            </a:xfrm>
            <a:custGeom>
              <a:avLst/>
              <a:gdLst>
                <a:gd name="T0" fmla="*/ 222 w 444"/>
                <a:gd name="T1" fmla="*/ 0 h 432"/>
                <a:gd name="T2" fmla="*/ 268 w 444"/>
                <a:gd name="T3" fmla="*/ 4 h 432"/>
                <a:gd name="T4" fmla="*/ 308 w 444"/>
                <a:gd name="T5" fmla="*/ 18 h 432"/>
                <a:gd name="T6" fmla="*/ 346 w 444"/>
                <a:gd name="T7" fmla="*/ 38 h 432"/>
                <a:gd name="T8" fmla="*/ 380 w 444"/>
                <a:gd name="T9" fmla="*/ 64 h 432"/>
                <a:gd name="T10" fmla="*/ 406 w 444"/>
                <a:gd name="T11" fmla="*/ 96 h 432"/>
                <a:gd name="T12" fmla="*/ 428 w 444"/>
                <a:gd name="T13" fmla="*/ 132 h 432"/>
                <a:gd name="T14" fmla="*/ 440 w 444"/>
                <a:gd name="T15" fmla="*/ 172 h 432"/>
                <a:gd name="T16" fmla="*/ 444 w 444"/>
                <a:gd name="T17" fmla="*/ 216 h 432"/>
                <a:gd name="T18" fmla="*/ 444 w 444"/>
                <a:gd name="T19" fmla="*/ 238 h 432"/>
                <a:gd name="T20" fmla="*/ 434 w 444"/>
                <a:gd name="T21" fmla="*/ 280 h 432"/>
                <a:gd name="T22" fmla="*/ 418 w 444"/>
                <a:gd name="T23" fmla="*/ 318 h 432"/>
                <a:gd name="T24" fmla="*/ 394 w 444"/>
                <a:gd name="T25" fmla="*/ 354 h 432"/>
                <a:gd name="T26" fmla="*/ 364 w 444"/>
                <a:gd name="T27" fmla="*/ 382 h 432"/>
                <a:gd name="T28" fmla="*/ 328 w 444"/>
                <a:gd name="T29" fmla="*/ 406 h 432"/>
                <a:gd name="T30" fmla="*/ 288 w 444"/>
                <a:gd name="T31" fmla="*/ 422 h 432"/>
                <a:gd name="T32" fmla="*/ 246 w 444"/>
                <a:gd name="T33" fmla="*/ 430 h 432"/>
                <a:gd name="T34" fmla="*/ 222 w 444"/>
                <a:gd name="T35" fmla="*/ 432 h 432"/>
                <a:gd name="T36" fmla="*/ 178 w 444"/>
                <a:gd name="T37" fmla="*/ 428 h 432"/>
                <a:gd name="T38" fmla="*/ 136 w 444"/>
                <a:gd name="T39" fmla="*/ 414 h 432"/>
                <a:gd name="T40" fmla="*/ 98 w 444"/>
                <a:gd name="T41" fmla="*/ 394 h 432"/>
                <a:gd name="T42" fmla="*/ 66 w 444"/>
                <a:gd name="T43" fmla="*/ 368 h 432"/>
                <a:gd name="T44" fmla="*/ 38 w 444"/>
                <a:gd name="T45" fmla="*/ 336 h 432"/>
                <a:gd name="T46" fmla="*/ 18 w 444"/>
                <a:gd name="T47" fmla="*/ 300 h 432"/>
                <a:gd name="T48" fmla="*/ 4 w 444"/>
                <a:gd name="T49" fmla="*/ 260 h 432"/>
                <a:gd name="T50" fmla="*/ 0 w 444"/>
                <a:gd name="T51" fmla="*/ 216 h 432"/>
                <a:gd name="T52" fmla="*/ 0 w 444"/>
                <a:gd name="T53" fmla="*/ 194 h 432"/>
                <a:gd name="T54" fmla="*/ 10 w 444"/>
                <a:gd name="T55" fmla="*/ 152 h 432"/>
                <a:gd name="T56" fmla="*/ 26 w 444"/>
                <a:gd name="T57" fmla="*/ 114 h 432"/>
                <a:gd name="T58" fmla="*/ 50 w 444"/>
                <a:gd name="T59" fmla="*/ 78 h 432"/>
                <a:gd name="T60" fmla="*/ 80 w 444"/>
                <a:gd name="T61" fmla="*/ 50 h 432"/>
                <a:gd name="T62" fmla="*/ 116 w 444"/>
                <a:gd name="T63" fmla="*/ 26 h 432"/>
                <a:gd name="T64" fmla="*/ 156 w 444"/>
                <a:gd name="T65" fmla="*/ 10 h 432"/>
                <a:gd name="T66" fmla="*/ 200 w 444"/>
                <a:gd name="T67" fmla="*/ 2 h 432"/>
                <a:gd name="T68" fmla="*/ 222 w 44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32">
                  <a:moveTo>
                    <a:pt x="222" y="0"/>
                  </a:moveTo>
                  <a:lnTo>
                    <a:pt x="222" y="0"/>
                  </a:lnTo>
                  <a:lnTo>
                    <a:pt x="246" y="2"/>
                  </a:lnTo>
                  <a:lnTo>
                    <a:pt x="268" y="4"/>
                  </a:lnTo>
                  <a:lnTo>
                    <a:pt x="288" y="10"/>
                  </a:lnTo>
                  <a:lnTo>
                    <a:pt x="308" y="18"/>
                  </a:lnTo>
                  <a:lnTo>
                    <a:pt x="328" y="26"/>
                  </a:lnTo>
                  <a:lnTo>
                    <a:pt x="346" y="38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78"/>
                  </a:lnTo>
                  <a:lnTo>
                    <a:pt x="406" y="96"/>
                  </a:lnTo>
                  <a:lnTo>
                    <a:pt x="418" y="114"/>
                  </a:lnTo>
                  <a:lnTo>
                    <a:pt x="428" y="132"/>
                  </a:lnTo>
                  <a:lnTo>
                    <a:pt x="434" y="152"/>
                  </a:lnTo>
                  <a:lnTo>
                    <a:pt x="440" y="172"/>
                  </a:lnTo>
                  <a:lnTo>
                    <a:pt x="444" y="194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38"/>
                  </a:lnTo>
                  <a:lnTo>
                    <a:pt x="440" y="260"/>
                  </a:lnTo>
                  <a:lnTo>
                    <a:pt x="434" y="280"/>
                  </a:lnTo>
                  <a:lnTo>
                    <a:pt x="428" y="300"/>
                  </a:lnTo>
                  <a:lnTo>
                    <a:pt x="418" y="318"/>
                  </a:lnTo>
                  <a:lnTo>
                    <a:pt x="406" y="336"/>
                  </a:lnTo>
                  <a:lnTo>
                    <a:pt x="394" y="354"/>
                  </a:lnTo>
                  <a:lnTo>
                    <a:pt x="380" y="368"/>
                  </a:lnTo>
                  <a:lnTo>
                    <a:pt x="364" y="382"/>
                  </a:lnTo>
                  <a:lnTo>
                    <a:pt x="346" y="394"/>
                  </a:lnTo>
                  <a:lnTo>
                    <a:pt x="328" y="406"/>
                  </a:lnTo>
                  <a:lnTo>
                    <a:pt x="308" y="414"/>
                  </a:lnTo>
                  <a:lnTo>
                    <a:pt x="288" y="422"/>
                  </a:lnTo>
                  <a:lnTo>
                    <a:pt x="268" y="428"/>
                  </a:lnTo>
                  <a:lnTo>
                    <a:pt x="246" y="430"/>
                  </a:lnTo>
                  <a:lnTo>
                    <a:pt x="222" y="432"/>
                  </a:lnTo>
                  <a:lnTo>
                    <a:pt x="222" y="432"/>
                  </a:lnTo>
                  <a:lnTo>
                    <a:pt x="200" y="430"/>
                  </a:lnTo>
                  <a:lnTo>
                    <a:pt x="178" y="428"/>
                  </a:lnTo>
                  <a:lnTo>
                    <a:pt x="156" y="422"/>
                  </a:lnTo>
                  <a:lnTo>
                    <a:pt x="136" y="414"/>
                  </a:lnTo>
                  <a:lnTo>
                    <a:pt x="116" y="406"/>
                  </a:lnTo>
                  <a:lnTo>
                    <a:pt x="98" y="394"/>
                  </a:lnTo>
                  <a:lnTo>
                    <a:pt x="80" y="382"/>
                  </a:lnTo>
                  <a:lnTo>
                    <a:pt x="66" y="368"/>
                  </a:lnTo>
                  <a:lnTo>
                    <a:pt x="50" y="354"/>
                  </a:lnTo>
                  <a:lnTo>
                    <a:pt x="38" y="336"/>
                  </a:lnTo>
                  <a:lnTo>
                    <a:pt x="26" y="318"/>
                  </a:lnTo>
                  <a:lnTo>
                    <a:pt x="18" y="300"/>
                  </a:lnTo>
                  <a:lnTo>
                    <a:pt x="10" y="280"/>
                  </a:lnTo>
                  <a:lnTo>
                    <a:pt x="4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2"/>
                  </a:lnTo>
                  <a:lnTo>
                    <a:pt x="18" y="132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80" y="50"/>
                  </a:lnTo>
                  <a:lnTo>
                    <a:pt x="98" y="38"/>
                  </a:lnTo>
                  <a:lnTo>
                    <a:pt x="116" y="26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2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CD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675063" y="5551488"/>
              <a:ext cx="682625" cy="657225"/>
            </a:xfrm>
            <a:custGeom>
              <a:avLst/>
              <a:gdLst>
                <a:gd name="T0" fmla="*/ 214 w 430"/>
                <a:gd name="T1" fmla="*/ 0 h 414"/>
                <a:gd name="T2" fmla="*/ 258 w 430"/>
                <a:gd name="T3" fmla="*/ 4 h 414"/>
                <a:gd name="T4" fmla="*/ 298 w 430"/>
                <a:gd name="T5" fmla="*/ 16 h 414"/>
                <a:gd name="T6" fmla="*/ 334 w 430"/>
                <a:gd name="T7" fmla="*/ 36 h 414"/>
                <a:gd name="T8" fmla="*/ 366 w 430"/>
                <a:gd name="T9" fmla="*/ 60 h 414"/>
                <a:gd name="T10" fmla="*/ 394 w 430"/>
                <a:gd name="T11" fmla="*/ 92 h 414"/>
                <a:gd name="T12" fmla="*/ 412 w 430"/>
                <a:gd name="T13" fmla="*/ 126 h 414"/>
                <a:gd name="T14" fmla="*/ 426 w 430"/>
                <a:gd name="T15" fmla="*/ 166 h 414"/>
                <a:gd name="T16" fmla="*/ 430 w 430"/>
                <a:gd name="T17" fmla="*/ 208 h 414"/>
                <a:gd name="T18" fmla="*/ 428 w 430"/>
                <a:gd name="T19" fmla="*/ 228 h 414"/>
                <a:gd name="T20" fmla="*/ 420 w 430"/>
                <a:gd name="T21" fmla="*/ 268 h 414"/>
                <a:gd name="T22" fmla="*/ 404 w 430"/>
                <a:gd name="T23" fmla="*/ 306 h 414"/>
                <a:gd name="T24" fmla="*/ 380 w 430"/>
                <a:gd name="T25" fmla="*/ 340 h 414"/>
                <a:gd name="T26" fmla="*/ 352 w 430"/>
                <a:gd name="T27" fmla="*/ 368 h 414"/>
                <a:gd name="T28" fmla="*/ 318 w 430"/>
                <a:gd name="T29" fmla="*/ 390 h 414"/>
                <a:gd name="T30" fmla="*/ 278 w 430"/>
                <a:gd name="T31" fmla="*/ 406 h 414"/>
                <a:gd name="T32" fmla="*/ 236 w 430"/>
                <a:gd name="T33" fmla="*/ 414 h 414"/>
                <a:gd name="T34" fmla="*/ 214 w 430"/>
                <a:gd name="T35" fmla="*/ 414 h 414"/>
                <a:gd name="T36" fmla="*/ 172 w 430"/>
                <a:gd name="T37" fmla="*/ 410 h 414"/>
                <a:gd name="T38" fmla="*/ 132 w 430"/>
                <a:gd name="T39" fmla="*/ 398 h 414"/>
                <a:gd name="T40" fmla="*/ 94 w 430"/>
                <a:gd name="T41" fmla="*/ 380 h 414"/>
                <a:gd name="T42" fmla="*/ 62 w 430"/>
                <a:gd name="T43" fmla="*/ 354 h 414"/>
                <a:gd name="T44" fmla="*/ 36 w 430"/>
                <a:gd name="T45" fmla="*/ 324 h 414"/>
                <a:gd name="T46" fmla="*/ 16 w 430"/>
                <a:gd name="T47" fmla="*/ 288 h 414"/>
                <a:gd name="T48" fmla="*/ 4 w 430"/>
                <a:gd name="T49" fmla="*/ 250 h 414"/>
                <a:gd name="T50" fmla="*/ 0 w 430"/>
                <a:gd name="T51" fmla="*/ 208 h 414"/>
                <a:gd name="T52" fmla="*/ 0 w 430"/>
                <a:gd name="T53" fmla="*/ 186 h 414"/>
                <a:gd name="T54" fmla="*/ 10 w 430"/>
                <a:gd name="T55" fmla="*/ 146 h 414"/>
                <a:gd name="T56" fmla="*/ 26 w 430"/>
                <a:gd name="T57" fmla="*/ 108 h 414"/>
                <a:gd name="T58" fmla="*/ 48 w 430"/>
                <a:gd name="T59" fmla="*/ 76 h 414"/>
                <a:gd name="T60" fmla="*/ 78 w 430"/>
                <a:gd name="T61" fmla="*/ 48 h 414"/>
                <a:gd name="T62" fmla="*/ 112 w 430"/>
                <a:gd name="T63" fmla="*/ 24 h 414"/>
                <a:gd name="T64" fmla="*/ 150 w 430"/>
                <a:gd name="T65" fmla="*/ 10 h 414"/>
                <a:gd name="T66" fmla="*/ 192 w 430"/>
                <a:gd name="T67" fmla="*/ 0 h 414"/>
                <a:gd name="T68" fmla="*/ 214 w 430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0" h="414">
                  <a:moveTo>
                    <a:pt x="214" y="0"/>
                  </a:moveTo>
                  <a:lnTo>
                    <a:pt x="214" y="0"/>
                  </a:lnTo>
                  <a:lnTo>
                    <a:pt x="236" y="0"/>
                  </a:lnTo>
                  <a:lnTo>
                    <a:pt x="258" y="4"/>
                  </a:lnTo>
                  <a:lnTo>
                    <a:pt x="278" y="10"/>
                  </a:lnTo>
                  <a:lnTo>
                    <a:pt x="298" y="16"/>
                  </a:lnTo>
                  <a:lnTo>
                    <a:pt x="318" y="24"/>
                  </a:lnTo>
                  <a:lnTo>
                    <a:pt x="334" y="36"/>
                  </a:lnTo>
                  <a:lnTo>
                    <a:pt x="352" y="48"/>
                  </a:lnTo>
                  <a:lnTo>
                    <a:pt x="366" y="60"/>
                  </a:lnTo>
                  <a:lnTo>
                    <a:pt x="380" y="76"/>
                  </a:lnTo>
                  <a:lnTo>
                    <a:pt x="394" y="92"/>
                  </a:lnTo>
                  <a:lnTo>
                    <a:pt x="404" y="108"/>
                  </a:lnTo>
                  <a:lnTo>
                    <a:pt x="412" y="126"/>
                  </a:lnTo>
                  <a:lnTo>
                    <a:pt x="420" y="146"/>
                  </a:lnTo>
                  <a:lnTo>
                    <a:pt x="426" y="166"/>
                  </a:lnTo>
                  <a:lnTo>
                    <a:pt x="428" y="186"/>
                  </a:lnTo>
                  <a:lnTo>
                    <a:pt x="430" y="208"/>
                  </a:lnTo>
                  <a:lnTo>
                    <a:pt x="430" y="208"/>
                  </a:lnTo>
                  <a:lnTo>
                    <a:pt x="428" y="228"/>
                  </a:lnTo>
                  <a:lnTo>
                    <a:pt x="426" y="250"/>
                  </a:lnTo>
                  <a:lnTo>
                    <a:pt x="420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0" y="340"/>
                  </a:lnTo>
                  <a:lnTo>
                    <a:pt x="366" y="354"/>
                  </a:lnTo>
                  <a:lnTo>
                    <a:pt x="352" y="368"/>
                  </a:lnTo>
                  <a:lnTo>
                    <a:pt x="334" y="380"/>
                  </a:lnTo>
                  <a:lnTo>
                    <a:pt x="318" y="390"/>
                  </a:lnTo>
                  <a:lnTo>
                    <a:pt x="298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6" y="414"/>
                  </a:lnTo>
                  <a:lnTo>
                    <a:pt x="214" y="414"/>
                  </a:lnTo>
                  <a:lnTo>
                    <a:pt x="214" y="414"/>
                  </a:lnTo>
                  <a:lnTo>
                    <a:pt x="192" y="414"/>
                  </a:lnTo>
                  <a:lnTo>
                    <a:pt x="172" y="410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2" y="354"/>
                  </a:lnTo>
                  <a:lnTo>
                    <a:pt x="48" y="340"/>
                  </a:lnTo>
                  <a:lnTo>
                    <a:pt x="36" y="324"/>
                  </a:lnTo>
                  <a:lnTo>
                    <a:pt x="26" y="306"/>
                  </a:lnTo>
                  <a:lnTo>
                    <a:pt x="16" y="288"/>
                  </a:lnTo>
                  <a:lnTo>
                    <a:pt x="10" y="268"/>
                  </a:lnTo>
                  <a:lnTo>
                    <a:pt x="4" y="250"/>
                  </a:lnTo>
                  <a:lnTo>
                    <a:pt x="0" y="22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86"/>
                  </a:lnTo>
                  <a:lnTo>
                    <a:pt x="4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6" y="108"/>
                  </a:lnTo>
                  <a:lnTo>
                    <a:pt x="36" y="92"/>
                  </a:lnTo>
                  <a:lnTo>
                    <a:pt x="48" y="76"/>
                  </a:lnTo>
                  <a:lnTo>
                    <a:pt x="62" y="60"/>
                  </a:lnTo>
                  <a:lnTo>
                    <a:pt x="78" y="48"/>
                  </a:lnTo>
                  <a:lnTo>
                    <a:pt x="94" y="36"/>
                  </a:lnTo>
                  <a:lnTo>
                    <a:pt x="112" y="24"/>
                  </a:lnTo>
                  <a:lnTo>
                    <a:pt x="132" y="16"/>
                  </a:lnTo>
                  <a:lnTo>
                    <a:pt x="150" y="10"/>
                  </a:lnTo>
                  <a:lnTo>
                    <a:pt x="172" y="4"/>
                  </a:lnTo>
                  <a:lnTo>
                    <a:pt x="192" y="0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C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3687763" y="5564188"/>
              <a:ext cx="660400" cy="631825"/>
            </a:xfrm>
            <a:custGeom>
              <a:avLst/>
              <a:gdLst>
                <a:gd name="T0" fmla="*/ 208 w 416"/>
                <a:gd name="T1" fmla="*/ 0 h 398"/>
                <a:gd name="T2" fmla="*/ 250 w 416"/>
                <a:gd name="T3" fmla="*/ 4 h 398"/>
                <a:gd name="T4" fmla="*/ 288 w 416"/>
                <a:gd name="T5" fmla="*/ 14 h 398"/>
                <a:gd name="T6" fmla="*/ 324 w 416"/>
                <a:gd name="T7" fmla="*/ 34 h 398"/>
                <a:gd name="T8" fmla="*/ 354 w 416"/>
                <a:gd name="T9" fmla="*/ 58 h 398"/>
                <a:gd name="T10" fmla="*/ 380 w 416"/>
                <a:gd name="T11" fmla="*/ 88 h 398"/>
                <a:gd name="T12" fmla="*/ 398 w 416"/>
                <a:gd name="T13" fmla="*/ 120 h 398"/>
                <a:gd name="T14" fmla="*/ 410 w 416"/>
                <a:gd name="T15" fmla="*/ 158 h 398"/>
                <a:gd name="T16" fmla="*/ 416 w 416"/>
                <a:gd name="T17" fmla="*/ 198 h 398"/>
                <a:gd name="T18" fmla="*/ 414 w 416"/>
                <a:gd name="T19" fmla="*/ 218 h 398"/>
                <a:gd name="T20" fmla="*/ 406 w 416"/>
                <a:gd name="T21" fmla="*/ 258 h 398"/>
                <a:gd name="T22" fmla="*/ 390 w 416"/>
                <a:gd name="T23" fmla="*/ 294 h 398"/>
                <a:gd name="T24" fmla="*/ 368 w 416"/>
                <a:gd name="T25" fmla="*/ 326 h 398"/>
                <a:gd name="T26" fmla="*/ 340 w 416"/>
                <a:gd name="T27" fmla="*/ 352 h 398"/>
                <a:gd name="T28" fmla="*/ 306 w 416"/>
                <a:gd name="T29" fmla="*/ 374 h 398"/>
                <a:gd name="T30" fmla="*/ 268 w 416"/>
                <a:gd name="T31" fmla="*/ 390 h 398"/>
                <a:gd name="T32" fmla="*/ 228 w 416"/>
                <a:gd name="T33" fmla="*/ 398 h 398"/>
                <a:gd name="T34" fmla="*/ 208 w 416"/>
                <a:gd name="T35" fmla="*/ 398 h 398"/>
                <a:gd name="T36" fmla="*/ 166 w 416"/>
                <a:gd name="T37" fmla="*/ 394 h 398"/>
                <a:gd name="T38" fmla="*/ 126 w 416"/>
                <a:gd name="T39" fmla="*/ 382 h 398"/>
                <a:gd name="T40" fmla="*/ 92 w 416"/>
                <a:gd name="T41" fmla="*/ 364 h 398"/>
                <a:gd name="T42" fmla="*/ 60 w 416"/>
                <a:gd name="T43" fmla="*/ 340 h 398"/>
                <a:gd name="T44" fmla="*/ 34 w 416"/>
                <a:gd name="T45" fmla="*/ 310 h 398"/>
                <a:gd name="T46" fmla="*/ 16 w 416"/>
                <a:gd name="T47" fmla="*/ 276 h 398"/>
                <a:gd name="T48" fmla="*/ 4 w 416"/>
                <a:gd name="T49" fmla="*/ 238 h 398"/>
                <a:gd name="T50" fmla="*/ 0 w 416"/>
                <a:gd name="T51" fmla="*/ 198 h 398"/>
                <a:gd name="T52" fmla="*/ 0 w 416"/>
                <a:gd name="T53" fmla="*/ 178 h 398"/>
                <a:gd name="T54" fmla="*/ 8 w 416"/>
                <a:gd name="T55" fmla="*/ 140 h 398"/>
                <a:gd name="T56" fmla="*/ 24 w 416"/>
                <a:gd name="T57" fmla="*/ 104 h 398"/>
                <a:gd name="T58" fmla="*/ 46 w 416"/>
                <a:gd name="T59" fmla="*/ 72 h 398"/>
                <a:gd name="T60" fmla="*/ 76 w 416"/>
                <a:gd name="T61" fmla="*/ 44 h 398"/>
                <a:gd name="T62" fmla="*/ 108 w 416"/>
                <a:gd name="T63" fmla="*/ 24 h 398"/>
                <a:gd name="T64" fmla="*/ 146 w 416"/>
                <a:gd name="T65" fmla="*/ 8 h 398"/>
                <a:gd name="T66" fmla="*/ 186 w 416"/>
                <a:gd name="T67" fmla="*/ 0 h 398"/>
                <a:gd name="T68" fmla="*/ 208 w 416"/>
                <a:gd name="T6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398">
                  <a:moveTo>
                    <a:pt x="208" y="0"/>
                  </a:moveTo>
                  <a:lnTo>
                    <a:pt x="208" y="0"/>
                  </a:lnTo>
                  <a:lnTo>
                    <a:pt x="228" y="0"/>
                  </a:lnTo>
                  <a:lnTo>
                    <a:pt x="250" y="4"/>
                  </a:lnTo>
                  <a:lnTo>
                    <a:pt x="268" y="8"/>
                  </a:lnTo>
                  <a:lnTo>
                    <a:pt x="288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4"/>
                  </a:lnTo>
                  <a:lnTo>
                    <a:pt x="354" y="58"/>
                  </a:lnTo>
                  <a:lnTo>
                    <a:pt x="368" y="72"/>
                  </a:lnTo>
                  <a:lnTo>
                    <a:pt x="380" y="88"/>
                  </a:lnTo>
                  <a:lnTo>
                    <a:pt x="390" y="104"/>
                  </a:lnTo>
                  <a:lnTo>
                    <a:pt x="398" y="120"/>
                  </a:lnTo>
                  <a:lnTo>
                    <a:pt x="406" y="140"/>
                  </a:lnTo>
                  <a:lnTo>
                    <a:pt x="410" y="158"/>
                  </a:lnTo>
                  <a:lnTo>
                    <a:pt x="414" y="178"/>
                  </a:lnTo>
                  <a:lnTo>
                    <a:pt x="416" y="198"/>
                  </a:lnTo>
                  <a:lnTo>
                    <a:pt x="416" y="198"/>
                  </a:lnTo>
                  <a:lnTo>
                    <a:pt x="414" y="218"/>
                  </a:lnTo>
                  <a:lnTo>
                    <a:pt x="410" y="238"/>
                  </a:lnTo>
                  <a:lnTo>
                    <a:pt x="406" y="258"/>
                  </a:lnTo>
                  <a:lnTo>
                    <a:pt x="398" y="276"/>
                  </a:lnTo>
                  <a:lnTo>
                    <a:pt x="390" y="294"/>
                  </a:lnTo>
                  <a:lnTo>
                    <a:pt x="380" y="310"/>
                  </a:lnTo>
                  <a:lnTo>
                    <a:pt x="368" y="326"/>
                  </a:lnTo>
                  <a:lnTo>
                    <a:pt x="354" y="340"/>
                  </a:lnTo>
                  <a:lnTo>
                    <a:pt x="340" y="352"/>
                  </a:lnTo>
                  <a:lnTo>
                    <a:pt x="324" y="364"/>
                  </a:lnTo>
                  <a:lnTo>
                    <a:pt x="306" y="374"/>
                  </a:lnTo>
                  <a:lnTo>
                    <a:pt x="288" y="382"/>
                  </a:lnTo>
                  <a:lnTo>
                    <a:pt x="268" y="390"/>
                  </a:lnTo>
                  <a:lnTo>
                    <a:pt x="250" y="394"/>
                  </a:lnTo>
                  <a:lnTo>
                    <a:pt x="228" y="398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186" y="398"/>
                  </a:lnTo>
                  <a:lnTo>
                    <a:pt x="166" y="394"/>
                  </a:lnTo>
                  <a:lnTo>
                    <a:pt x="146" y="390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0" y="340"/>
                  </a:lnTo>
                  <a:lnTo>
                    <a:pt x="46" y="326"/>
                  </a:lnTo>
                  <a:lnTo>
                    <a:pt x="34" y="310"/>
                  </a:lnTo>
                  <a:lnTo>
                    <a:pt x="24" y="294"/>
                  </a:lnTo>
                  <a:lnTo>
                    <a:pt x="16" y="276"/>
                  </a:lnTo>
                  <a:lnTo>
                    <a:pt x="8" y="258"/>
                  </a:lnTo>
                  <a:lnTo>
                    <a:pt x="4" y="238"/>
                  </a:lnTo>
                  <a:lnTo>
                    <a:pt x="0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58"/>
                  </a:lnTo>
                  <a:lnTo>
                    <a:pt x="8" y="140"/>
                  </a:lnTo>
                  <a:lnTo>
                    <a:pt x="16" y="120"/>
                  </a:lnTo>
                  <a:lnTo>
                    <a:pt x="24" y="104"/>
                  </a:lnTo>
                  <a:lnTo>
                    <a:pt x="34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6" y="44"/>
                  </a:lnTo>
                  <a:lnTo>
                    <a:pt x="92" y="34"/>
                  </a:lnTo>
                  <a:lnTo>
                    <a:pt x="108" y="24"/>
                  </a:lnTo>
                  <a:lnTo>
                    <a:pt x="126" y="14"/>
                  </a:lnTo>
                  <a:lnTo>
                    <a:pt x="146" y="8"/>
                  </a:lnTo>
                  <a:lnTo>
                    <a:pt x="166" y="4"/>
                  </a:lnTo>
                  <a:lnTo>
                    <a:pt x="186" y="0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700463" y="5573713"/>
              <a:ext cx="635000" cy="609600"/>
            </a:xfrm>
            <a:custGeom>
              <a:avLst/>
              <a:gdLst>
                <a:gd name="T0" fmla="*/ 200 w 400"/>
                <a:gd name="T1" fmla="*/ 0 h 384"/>
                <a:gd name="T2" fmla="*/ 240 w 400"/>
                <a:gd name="T3" fmla="*/ 4 h 384"/>
                <a:gd name="T4" fmla="*/ 278 w 400"/>
                <a:gd name="T5" fmla="*/ 16 h 384"/>
                <a:gd name="T6" fmla="*/ 312 w 400"/>
                <a:gd name="T7" fmla="*/ 34 h 384"/>
                <a:gd name="T8" fmla="*/ 342 w 400"/>
                <a:gd name="T9" fmla="*/ 56 h 384"/>
                <a:gd name="T10" fmla="*/ 366 w 400"/>
                <a:gd name="T11" fmla="*/ 84 h 384"/>
                <a:gd name="T12" fmla="*/ 384 w 400"/>
                <a:gd name="T13" fmla="*/ 118 h 384"/>
                <a:gd name="T14" fmla="*/ 396 w 400"/>
                <a:gd name="T15" fmla="*/ 154 h 384"/>
                <a:gd name="T16" fmla="*/ 400 w 400"/>
                <a:gd name="T17" fmla="*/ 192 h 384"/>
                <a:gd name="T18" fmla="*/ 400 w 400"/>
                <a:gd name="T19" fmla="*/ 212 h 384"/>
                <a:gd name="T20" fmla="*/ 392 w 400"/>
                <a:gd name="T21" fmla="*/ 248 h 384"/>
                <a:gd name="T22" fmla="*/ 376 w 400"/>
                <a:gd name="T23" fmla="*/ 282 h 384"/>
                <a:gd name="T24" fmla="*/ 354 w 400"/>
                <a:gd name="T25" fmla="*/ 314 h 384"/>
                <a:gd name="T26" fmla="*/ 328 w 400"/>
                <a:gd name="T27" fmla="*/ 340 h 384"/>
                <a:gd name="T28" fmla="*/ 296 w 400"/>
                <a:gd name="T29" fmla="*/ 360 h 384"/>
                <a:gd name="T30" fmla="*/ 260 w 400"/>
                <a:gd name="T31" fmla="*/ 374 h 384"/>
                <a:gd name="T32" fmla="*/ 220 w 400"/>
                <a:gd name="T33" fmla="*/ 382 h 384"/>
                <a:gd name="T34" fmla="*/ 200 w 400"/>
                <a:gd name="T35" fmla="*/ 384 h 384"/>
                <a:gd name="T36" fmla="*/ 160 w 400"/>
                <a:gd name="T37" fmla="*/ 380 h 384"/>
                <a:gd name="T38" fmla="*/ 122 w 400"/>
                <a:gd name="T39" fmla="*/ 368 h 384"/>
                <a:gd name="T40" fmla="*/ 88 w 400"/>
                <a:gd name="T41" fmla="*/ 350 h 384"/>
                <a:gd name="T42" fmla="*/ 58 w 400"/>
                <a:gd name="T43" fmla="*/ 326 h 384"/>
                <a:gd name="T44" fmla="*/ 34 w 400"/>
                <a:gd name="T45" fmla="*/ 298 h 384"/>
                <a:gd name="T46" fmla="*/ 14 w 400"/>
                <a:gd name="T47" fmla="*/ 266 h 384"/>
                <a:gd name="T48" fmla="*/ 4 w 400"/>
                <a:gd name="T49" fmla="*/ 230 h 384"/>
                <a:gd name="T50" fmla="*/ 0 w 400"/>
                <a:gd name="T51" fmla="*/ 192 h 384"/>
                <a:gd name="T52" fmla="*/ 0 w 400"/>
                <a:gd name="T53" fmla="*/ 172 h 384"/>
                <a:gd name="T54" fmla="*/ 8 w 400"/>
                <a:gd name="T55" fmla="*/ 134 h 384"/>
                <a:gd name="T56" fmla="*/ 24 w 400"/>
                <a:gd name="T57" fmla="*/ 100 h 384"/>
                <a:gd name="T58" fmla="*/ 46 w 400"/>
                <a:gd name="T59" fmla="*/ 70 h 384"/>
                <a:gd name="T60" fmla="*/ 72 w 400"/>
                <a:gd name="T61" fmla="*/ 44 h 384"/>
                <a:gd name="T62" fmla="*/ 104 w 400"/>
                <a:gd name="T63" fmla="*/ 24 h 384"/>
                <a:gd name="T64" fmla="*/ 140 w 400"/>
                <a:gd name="T65" fmla="*/ 8 h 384"/>
                <a:gd name="T66" fmla="*/ 180 w 400"/>
                <a:gd name="T67" fmla="*/ 2 h 384"/>
                <a:gd name="T68" fmla="*/ 200 w 400"/>
                <a:gd name="T6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84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60" y="8"/>
                  </a:lnTo>
                  <a:lnTo>
                    <a:pt x="278" y="16"/>
                  </a:lnTo>
                  <a:lnTo>
                    <a:pt x="296" y="24"/>
                  </a:lnTo>
                  <a:lnTo>
                    <a:pt x="312" y="34"/>
                  </a:lnTo>
                  <a:lnTo>
                    <a:pt x="328" y="44"/>
                  </a:lnTo>
                  <a:lnTo>
                    <a:pt x="342" y="56"/>
                  </a:lnTo>
                  <a:lnTo>
                    <a:pt x="354" y="70"/>
                  </a:lnTo>
                  <a:lnTo>
                    <a:pt x="366" y="84"/>
                  </a:lnTo>
                  <a:lnTo>
                    <a:pt x="376" y="100"/>
                  </a:lnTo>
                  <a:lnTo>
                    <a:pt x="384" y="118"/>
                  </a:lnTo>
                  <a:lnTo>
                    <a:pt x="392" y="134"/>
                  </a:lnTo>
                  <a:lnTo>
                    <a:pt x="396" y="154"/>
                  </a:lnTo>
                  <a:lnTo>
                    <a:pt x="400" y="172"/>
                  </a:lnTo>
                  <a:lnTo>
                    <a:pt x="400" y="192"/>
                  </a:lnTo>
                  <a:lnTo>
                    <a:pt x="400" y="192"/>
                  </a:lnTo>
                  <a:lnTo>
                    <a:pt x="400" y="212"/>
                  </a:lnTo>
                  <a:lnTo>
                    <a:pt x="396" y="230"/>
                  </a:lnTo>
                  <a:lnTo>
                    <a:pt x="392" y="248"/>
                  </a:lnTo>
                  <a:lnTo>
                    <a:pt x="384" y="266"/>
                  </a:lnTo>
                  <a:lnTo>
                    <a:pt x="376" y="282"/>
                  </a:lnTo>
                  <a:lnTo>
                    <a:pt x="366" y="298"/>
                  </a:lnTo>
                  <a:lnTo>
                    <a:pt x="354" y="314"/>
                  </a:lnTo>
                  <a:lnTo>
                    <a:pt x="342" y="326"/>
                  </a:lnTo>
                  <a:lnTo>
                    <a:pt x="328" y="340"/>
                  </a:lnTo>
                  <a:lnTo>
                    <a:pt x="312" y="350"/>
                  </a:lnTo>
                  <a:lnTo>
                    <a:pt x="296" y="360"/>
                  </a:lnTo>
                  <a:lnTo>
                    <a:pt x="278" y="368"/>
                  </a:lnTo>
                  <a:lnTo>
                    <a:pt x="260" y="374"/>
                  </a:lnTo>
                  <a:lnTo>
                    <a:pt x="240" y="380"/>
                  </a:lnTo>
                  <a:lnTo>
                    <a:pt x="22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180" y="382"/>
                  </a:lnTo>
                  <a:lnTo>
                    <a:pt x="160" y="380"/>
                  </a:lnTo>
                  <a:lnTo>
                    <a:pt x="140" y="374"/>
                  </a:lnTo>
                  <a:lnTo>
                    <a:pt x="122" y="368"/>
                  </a:lnTo>
                  <a:lnTo>
                    <a:pt x="104" y="360"/>
                  </a:lnTo>
                  <a:lnTo>
                    <a:pt x="88" y="350"/>
                  </a:lnTo>
                  <a:lnTo>
                    <a:pt x="72" y="340"/>
                  </a:lnTo>
                  <a:lnTo>
                    <a:pt x="58" y="326"/>
                  </a:lnTo>
                  <a:lnTo>
                    <a:pt x="46" y="314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4" y="266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4" y="154"/>
                  </a:lnTo>
                  <a:lnTo>
                    <a:pt x="8" y="134"/>
                  </a:lnTo>
                  <a:lnTo>
                    <a:pt x="14" y="118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6" y="70"/>
                  </a:lnTo>
                  <a:lnTo>
                    <a:pt x="58" y="56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0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DD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709988" y="5586413"/>
              <a:ext cx="615950" cy="581025"/>
            </a:xfrm>
            <a:custGeom>
              <a:avLst/>
              <a:gdLst>
                <a:gd name="T0" fmla="*/ 194 w 388"/>
                <a:gd name="T1" fmla="*/ 0 h 366"/>
                <a:gd name="T2" fmla="*/ 232 w 388"/>
                <a:gd name="T3" fmla="*/ 4 h 366"/>
                <a:gd name="T4" fmla="*/ 270 w 388"/>
                <a:gd name="T5" fmla="*/ 14 h 366"/>
                <a:gd name="T6" fmla="*/ 302 w 388"/>
                <a:gd name="T7" fmla="*/ 32 h 366"/>
                <a:gd name="T8" fmla="*/ 330 w 388"/>
                <a:gd name="T9" fmla="*/ 54 h 366"/>
                <a:gd name="T10" fmla="*/ 354 w 388"/>
                <a:gd name="T11" fmla="*/ 80 h 366"/>
                <a:gd name="T12" fmla="*/ 372 w 388"/>
                <a:gd name="T13" fmla="*/ 112 h 366"/>
                <a:gd name="T14" fmla="*/ 384 w 388"/>
                <a:gd name="T15" fmla="*/ 146 h 366"/>
                <a:gd name="T16" fmla="*/ 388 w 388"/>
                <a:gd name="T17" fmla="*/ 182 h 366"/>
                <a:gd name="T18" fmla="*/ 386 w 388"/>
                <a:gd name="T19" fmla="*/ 202 h 366"/>
                <a:gd name="T20" fmla="*/ 378 w 388"/>
                <a:gd name="T21" fmla="*/ 238 h 366"/>
                <a:gd name="T22" fmla="*/ 364 w 388"/>
                <a:gd name="T23" fmla="*/ 270 h 366"/>
                <a:gd name="T24" fmla="*/ 344 w 388"/>
                <a:gd name="T25" fmla="*/ 300 h 366"/>
                <a:gd name="T26" fmla="*/ 316 w 388"/>
                <a:gd name="T27" fmla="*/ 324 h 366"/>
                <a:gd name="T28" fmla="*/ 286 w 388"/>
                <a:gd name="T29" fmla="*/ 344 h 366"/>
                <a:gd name="T30" fmla="*/ 252 w 388"/>
                <a:gd name="T31" fmla="*/ 358 h 366"/>
                <a:gd name="T32" fmla="*/ 214 w 388"/>
                <a:gd name="T33" fmla="*/ 366 h 366"/>
                <a:gd name="T34" fmla="*/ 194 w 388"/>
                <a:gd name="T35" fmla="*/ 366 h 366"/>
                <a:gd name="T36" fmla="*/ 156 w 388"/>
                <a:gd name="T37" fmla="*/ 362 h 366"/>
                <a:gd name="T38" fmla="*/ 120 w 388"/>
                <a:gd name="T39" fmla="*/ 352 h 366"/>
                <a:gd name="T40" fmla="*/ 86 w 388"/>
                <a:gd name="T41" fmla="*/ 334 h 366"/>
                <a:gd name="T42" fmla="*/ 58 w 388"/>
                <a:gd name="T43" fmla="*/ 312 h 366"/>
                <a:gd name="T44" fmla="*/ 34 w 388"/>
                <a:gd name="T45" fmla="*/ 286 h 366"/>
                <a:gd name="T46" fmla="*/ 16 w 388"/>
                <a:gd name="T47" fmla="*/ 254 h 366"/>
                <a:gd name="T48" fmla="*/ 4 w 388"/>
                <a:gd name="T49" fmla="*/ 220 h 366"/>
                <a:gd name="T50" fmla="*/ 0 w 388"/>
                <a:gd name="T51" fmla="*/ 182 h 366"/>
                <a:gd name="T52" fmla="*/ 2 w 388"/>
                <a:gd name="T53" fmla="*/ 164 h 366"/>
                <a:gd name="T54" fmla="*/ 10 w 388"/>
                <a:gd name="T55" fmla="*/ 128 h 366"/>
                <a:gd name="T56" fmla="*/ 24 w 388"/>
                <a:gd name="T57" fmla="*/ 96 h 366"/>
                <a:gd name="T58" fmla="*/ 46 w 388"/>
                <a:gd name="T59" fmla="*/ 66 h 366"/>
                <a:gd name="T60" fmla="*/ 72 w 388"/>
                <a:gd name="T61" fmla="*/ 42 h 366"/>
                <a:gd name="T62" fmla="*/ 102 w 388"/>
                <a:gd name="T63" fmla="*/ 22 h 366"/>
                <a:gd name="T64" fmla="*/ 136 w 388"/>
                <a:gd name="T65" fmla="*/ 8 h 366"/>
                <a:gd name="T66" fmla="*/ 174 w 388"/>
                <a:gd name="T67" fmla="*/ 0 h 366"/>
                <a:gd name="T68" fmla="*/ 194 w 388"/>
                <a:gd name="T6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66">
                  <a:moveTo>
                    <a:pt x="194" y="0"/>
                  </a:moveTo>
                  <a:lnTo>
                    <a:pt x="194" y="0"/>
                  </a:lnTo>
                  <a:lnTo>
                    <a:pt x="214" y="0"/>
                  </a:lnTo>
                  <a:lnTo>
                    <a:pt x="232" y="4"/>
                  </a:lnTo>
                  <a:lnTo>
                    <a:pt x="252" y="8"/>
                  </a:lnTo>
                  <a:lnTo>
                    <a:pt x="270" y="14"/>
                  </a:lnTo>
                  <a:lnTo>
                    <a:pt x="286" y="22"/>
                  </a:lnTo>
                  <a:lnTo>
                    <a:pt x="302" y="32"/>
                  </a:lnTo>
                  <a:lnTo>
                    <a:pt x="316" y="42"/>
                  </a:lnTo>
                  <a:lnTo>
                    <a:pt x="330" y="54"/>
                  </a:lnTo>
                  <a:lnTo>
                    <a:pt x="344" y="66"/>
                  </a:lnTo>
                  <a:lnTo>
                    <a:pt x="354" y="80"/>
                  </a:lnTo>
                  <a:lnTo>
                    <a:pt x="364" y="96"/>
                  </a:lnTo>
                  <a:lnTo>
                    <a:pt x="372" y="112"/>
                  </a:lnTo>
                  <a:lnTo>
                    <a:pt x="378" y="128"/>
                  </a:lnTo>
                  <a:lnTo>
                    <a:pt x="384" y="146"/>
                  </a:lnTo>
                  <a:lnTo>
                    <a:pt x="386" y="164"/>
                  </a:lnTo>
                  <a:lnTo>
                    <a:pt x="388" y="182"/>
                  </a:lnTo>
                  <a:lnTo>
                    <a:pt x="388" y="182"/>
                  </a:lnTo>
                  <a:lnTo>
                    <a:pt x="386" y="202"/>
                  </a:lnTo>
                  <a:lnTo>
                    <a:pt x="384" y="220"/>
                  </a:lnTo>
                  <a:lnTo>
                    <a:pt x="378" y="238"/>
                  </a:lnTo>
                  <a:lnTo>
                    <a:pt x="372" y="254"/>
                  </a:lnTo>
                  <a:lnTo>
                    <a:pt x="364" y="270"/>
                  </a:lnTo>
                  <a:lnTo>
                    <a:pt x="354" y="286"/>
                  </a:lnTo>
                  <a:lnTo>
                    <a:pt x="344" y="300"/>
                  </a:lnTo>
                  <a:lnTo>
                    <a:pt x="330" y="312"/>
                  </a:lnTo>
                  <a:lnTo>
                    <a:pt x="316" y="324"/>
                  </a:lnTo>
                  <a:lnTo>
                    <a:pt x="302" y="334"/>
                  </a:lnTo>
                  <a:lnTo>
                    <a:pt x="286" y="344"/>
                  </a:lnTo>
                  <a:lnTo>
                    <a:pt x="270" y="352"/>
                  </a:lnTo>
                  <a:lnTo>
                    <a:pt x="252" y="358"/>
                  </a:lnTo>
                  <a:lnTo>
                    <a:pt x="232" y="362"/>
                  </a:lnTo>
                  <a:lnTo>
                    <a:pt x="214" y="366"/>
                  </a:lnTo>
                  <a:lnTo>
                    <a:pt x="194" y="366"/>
                  </a:lnTo>
                  <a:lnTo>
                    <a:pt x="194" y="366"/>
                  </a:lnTo>
                  <a:lnTo>
                    <a:pt x="174" y="366"/>
                  </a:lnTo>
                  <a:lnTo>
                    <a:pt x="156" y="362"/>
                  </a:lnTo>
                  <a:lnTo>
                    <a:pt x="136" y="358"/>
                  </a:lnTo>
                  <a:lnTo>
                    <a:pt x="120" y="352"/>
                  </a:lnTo>
                  <a:lnTo>
                    <a:pt x="102" y="344"/>
                  </a:lnTo>
                  <a:lnTo>
                    <a:pt x="86" y="334"/>
                  </a:lnTo>
                  <a:lnTo>
                    <a:pt x="72" y="324"/>
                  </a:lnTo>
                  <a:lnTo>
                    <a:pt x="58" y="312"/>
                  </a:lnTo>
                  <a:lnTo>
                    <a:pt x="46" y="300"/>
                  </a:lnTo>
                  <a:lnTo>
                    <a:pt x="34" y="286"/>
                  </a:lnTo>
                  <a:lnTo>
                    <a:pt x="24" y="270"/>
                  </a:lnTo>
                  <a:lnTo>
                    <a:pt x="16" y="254"/>
                  </a:lnTo>
                  <a:lnTo>
                    <a:pt x="10" y="238"/>
                  </a:lnTo>
                  <a:lnTo>
                    <a:pt x="4" y="220"/>
                  </a:lnTo>
                  <a:lnTo>
                    <a:pt x="2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10" y="128"/>
                  </a:lnTo>
                  <a:lnTo>
                    <a:pt x="16" y="112"/>
                  </a:lnTo>
                  <a:lnTo>
                    <a:pt x="24" y="96"/>
                  </a:lnTo>
                  <a:lnTo>
                    <a:pt x="34" y="80"/>
                  </a:lnTo>
                  <a:lnTo>
                    <a:pt x="46" y="66"/>
                  </a:lnTo>
                  <a:lnTo>
                    <a:pt x="58" y="54"/>
                  </a:lnTo>
                  <a:lnTo>
                    <a:pt x="72" y="42"/>
                  </a:lnTo>
                  <a:lnTo>
                    <a:pt x="86" y="32"/>
                  </a:lnTo>
                  <a:lnTo>
                    <a:pt x="102" y="22"/>
                  </a:lnTo>
                  <a:lnTo>
                    <a:pt x="120" y="14"/>
                  </a:lnTo>
                  <a:lnTo>
                    <a:pt x="136" y="8"/>
                  </a:lnTo>
                  <a:lnTo>
                    <a:pt x="156" y="4"/>
                  </a:lnTo>
                  <a:lnTo>
                    <a:pt x="17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E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722688" y="5599113"/>
              <a:ext cx="590550" cy="555625"/>
            </a:xfrm>
            <a:custGeom>
              <a:avLst/>
              <a:gdLst>
                <a:gd name="T0" fmla="*/ 186 w 372"/>
                <a:gd name="T1" fmla="*/ 0 h 350"/>
                <a:gd name="T2" fmla="*/ 224 w 372"/>
                <a:gd name="T3" fmla="*/ 2 h 350"/>
                <a:gd name="T4" fmla="*/ 258 w 372"/>
                <a:gd name="T5" fmla="*/ 12 h 350"/>
                <a:gd name="T6" fmla="*/ 290 w 372"/>
                <a:gd name="T7" fmla="*/ 30 h 350"/>
                <a:gd name="T8" fmla="*/ 318 w 372"/>
                <a:gd name="T9" fmla="*/ 50 h 350"/>
                <a:gd name="T10" fmla="*/ 340 w 372"/>
                <a:gd name="T11" fmla="*/ 76 h 350"/>
                <a:gd name="T12" fmla="*/ 358 w 372"/>
                <a:gd name="T13" fmla="*/ 106 h 350"/>
                <a:gd name="T14" fmla="*/ 368 w 372"/>
                <a:gd name="T15" fmla="*/ 138 h 350"/>
                <a:gd name="T16" fmla="*/ 372 w 372"/>
                <a:gd name="T17" fmla="*/ 174 h 350"/>
                <a:gd name="T18" fmla="*/ 372 w 372"/>
                <a:gd name="T19" fmla="*/ 192 h 350"/>
                <a:gd name="T20" fmla="*/ 364 w 372"/>
                <a:gd name="T21" fmla="*/ 226 h 350"/>
                <a:gd name="T22" fmla="*/ 350 w 372"/>
                <a:gd name="T23" fmla="*/ 258 h 350"/>
                <a:gd name="T24" fmla="*/ 330 w 372"/>
                <a:gd name="T25" fmla="*/ 286 h 350"/>
                <a:gd name="T26" fmla="*/ 304 w 372"/>
                <a:gd name="T27" fmla="*/ 310 h 350"/>
                <a:gd name="T28" fmla="*/ 276 w 372"/>
                <a:gd name="T29" fmla="*/ 328 h 350"/>
                <a:gd name="T30" fmla="*/ 242 w 372"/>
                <a:gd name="T31" fmla="*/ 342 h 350"/>
                <a:gd name="T32" fmla="*/ 206 w 372"/>
                <a:gd name="T33" fmla="*/ 348 h 350"/>
                <a:gd name="T34" fmla="*/ 186 w 372"/>
                <a:gd name="T35" fmla="*/ 350 h 350"/>
                <a:gd name="T36" fmla="*/ 150 w 372"/>
                <a:gd name="T37" fmla="*/ 346 h 350"/>
                <a:gd name="T38" fmla="*/ 114 w 372"/>
                <a:gd name="T39" fmla="*/ 336 h 350"/>
                <a:gd name="T40" fmla="*/ 82 w 372"/>
                <a:gd name="T41" fmla="*/ 320 h 350"/>
                <a:gd name="T42" fmla="*/ 56 w 372"/>
                <a:gd name="T43" fmla="*/ 298 h 350"/>
                <a:gd name="T44" fmla="*/ 32 w 372"/>
                <a:gd name="T45" fmla="*/ 272 h 350"/>
                <a:gd name="T46" fmla="*/ 16 w 372"/>
                <a:gd name="T47" fmla="*/ 242 h 350"/>
                <a:gd name="T48" fmla="*/ 4 w 372"/>
                <a:gd name="T49" fmla="*/ 210 h 350"/>
                <a:gd name="T50" fmla="*/ 0 w 372"/>
                <a:gd name="T51" fmla="*/ 174 h 350"/>
                <a:gd name="T52" fmla="*/ 2 w 372"/>
                <a:gd name="T53" fmla="*/ 156 h 350"/>
                <a:gd name="T54" fmla="*/ 10 w 372"/>
                <a:gd name="T55" fmla="*/ 122 h 350"/>
                <a:gd name="T56" fmla="*/ 24 w 372"/>
                <a:gd name="T57" fmla="*/ 90 h 350"/>
                <a:gd name="T58" fmla="*/ 44 w 372"/>
                <a:gd name="T59" fmla="*/ 62 h 350"/>
                <a:gd name="T60" fmla="*/ 68 w 372"/>
                <a:gd name="T61" fmla="*/ 40 h 350"/>
                <a:gd name="T62" fmla="*/ 98 w 372"/>
                <a:gd name="T63" fmla="*/ 20 h 350"/>
                <a:gd name="T64" fmla="*/ 132 w 372"/>
                <a:gd name="T65" fmla="*/ 6 h 350"/>
                <a:gd name="T66" fmla="*/ 168 w 372"/>
                <a:gd name="T67" fmla="*/ 0 h 350"/>
                <a:gd name="T68" fmla="*/ 186 w 372"/>
                <a:gd name="T6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50">
                  <a:moveTo>
                    <a:pt x="186" y="0"/>
                  </a:moveTo>
                  <a:lnTo>
                    <a:pt x="186" y="0"/>
                  </a:lnTo>
                  <a:lnTo>
                    <a:pt x="206" y="0"/>
                  </a:lnTo>
                  <a:lnTo>
                    <a:pt x="224" y="2"/>
                  </a:lnTo>
                  <a:lnTo>
                    <a:pt x="242" y="6"/>
                  </a:lnTo>
                  <a:lnTo>
                    <a:pt x="258" y="12"/>
                  </a:lnTo>
                  <a:lnTo>
                    <a:pt x="276" y="20"/>
                  </a:lnTo>
                  <a:lnTo>
                    <a:pt x="290" y="30"/>
                  </a:lnTo>
                  <a:lnTo>
                    <a:pt x="304" y="40"/>
                  </a:lnTo>
                  <a:lnTo>
                    <a:pt x="318" y="50"/>
                  </a:lnTo>
                  <a:lnTo>
                    <a:pt x="330" y="62"/>
                  </a:lnTo>
                  <a:lnTo>
                    <a:pt x="340" y="76"/>
                  </a:lnTo>
                  <a:lnTo>
                    <a:pt x="350" y="90"/>
                  </a:lnTo>
                  <a:lnTo>
                    <a:pt x="358" y="106"/>
                  </a:lnTo>
                  <a:lnTo>
                    <a:pt x="364" y="122"/>
                  </a:lnTo>
                  <a:lnTo>
                    <a:pt x="368" y="138"/>
                  </a:lnTo>
                  <a:lnTo>
                    <a:pt x="372" y="156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2" y="192"/>
                  </a:lnTo>
                  <a:lnTo>
                    <a:pt x="368" y="210"/>
                  </a:lnTo>
                  <a:lnTo>
                    <a:pt x="364" y="226"/>
                  </a:lnTo>
                  <a:lnTo>
                    <a:pt x="358" y="242"/>
                  </a:lnTo>
                  <a:lnTo>
                    <a:pt x="350" y="258"/>
                  </a:lnTo>
                  <a:lnTo>
                    <a:pt x="340" y="272"/>
                  </a:lnTo>
                  <a:lnTo>
                    <a:pt x="330" y="286"/>
                  </a:lnTo>
                  <a:lnTo>
                    <a:pt x="318" y="298"/>
                  </a:lnTo>
                  <a:lnTo>
                    <a:pt x="304" y="310"/>
                  </a:lnTo>
                  <a:lnTo>
                    <a:pt x="290" y="320"/>
                  </a:lnTo>
                  <a:lnTo>
                    <a:pt x="276" y="328"/>
                  </a:lnTo>
                  <a:lnTo>
                    <a:pt x="258" y="336"/>
                  </a:lnTo>
                  <a:lnTo>
                    <a:pt x="242" y="342"/>
                  </a:lnTo>
                  <a:lnTo>
                    <a:pt x="224" y="346"/>
                  </a:lnTo>
                  <a:lnTo>
                    <a:pt x="206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68" y="348"/>
                  </a:lnTo>
                  <a:lnTo>
                    <a:pt x="150" y="346"/>
                  </a:lnTo>
                  <a:lnTo>
                    <a:pt x="132" y="342"/>
                  </a:lnTo>
                  <a:lnTo>
                    <a:pt x="114" y="336"/>
                  </a:lnTo>
                  <a:lnTo>
                    <a:pt x="98" y="328"/>
                  </a:lnTo>
                  <a:lnTo>
                    <a:pt x="82" y="320"/>
                  </a:lnTo>
                  <a:lnTo>
                    <a:pt x="68" y="310"/>
                  </a:lnTo>
                  <a:lnTo>
                    <a:pt x="56" y="298"/>
                  </a:lnTo>
                  <a:lnTo>
                    <a:pt x="44" y="286"/>
                  </a:lnTo>
                  <a:lnTo>
                    <a:pt x="32" y="272"/>
                  </a:lnTo>
                  <a:lnTo>
                    <a:pt x="24" y="258"/>
                  </a:lnTo>
                  <a:lnTo>
                    <a:pt x="16" y="242"/>
                  </a:lnTo>
                  <a:lnTo>
                    <a:pt x="10" y="226"/>
                  </a:lnTo>
                  <a:lnTo>
                    <a:pt x="4" y="210"/>
                  </a:lnTo>
                  <a:lnTo>
                    <a:pt x="2" y="19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56"/>
                  </a:lnTo>
                  <a:lnTo>
                    <a:pt x="4" y="138"/>
                  </a:lnTo>
                  <a:lnTo>
                    <a:pt x="10" y="122"/>
                  </a:lnTo>
                  <a:lnTo>
                    <a:pt x="16" y="106"/>
                  </a:lnTo>
                  <a:lnTo>
                    <a:pt x="24" y="90"/>
                  </a:lnTo>
                  <a:lnTo>
                    <a:pt x="32" y="76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68" y="40"/>
                  </a:lnTo>
                  <a:lnTo>
                    <a:pt x="82" y="30"/>
                  </a:lnTo>
                  <a:lnTo>
                    <a:pt x="98" y="20"/>
                  </a:lnTo>
                  <a:lnTo>
                    <a:pt x="114" y="12"/>
                  </a:lnTo>
                  <a:lnTo>
                    <a:pt x="132" y="6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BD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735388" y="5608638"/>
              <a:ext cx="568325" cy="530225"/>
            </a:xfrm>
            <a:custGeom>
              <a:avLst/>
              <a:gdLst>
                <a:gd name="T0" fmla="*/ 178 w 358"/>
                <a:gd name="T1" fmla="*/ 0 h 334"/>
                <a:gd name="T2" fmla="*/ 214 w 358"/>
                <a:gd name="T3" fmla="*/ 4 h 334"/>
                <a:gd name="T4" fmla="*/ 248 w 358"/>
                <a:gd name="T5" fmla="*/ 14 h 334"/>
                <a:gd name="T6" fmla="*/ 278 w 358"/>
                <a:gd name="T7" fmla="*/ 28 h 334"/>
                <a:gd name="T8" fmla="*/ 306 w 358"/>
                <a:gd name="T9" fmla="*/ 50 h 334"/>
                <a:gd name="T10" fmla="*/ 326 w 358"/>
                <a:gd name="T11" fmla="*/ 74 h 334"/>
                <a:gd name="T12" fmla="*/ 344 w 358"/>
                <a:gd name="T13" fmla="*/ 102 h 334"/>
                <a:gd name="T14" fmla="*/ 354 w 358"/>
                <a:gd name="T15" fmla="*/ 134 h 334"/>
                <a:gd name="T16" fmla="*/ 358 w 358"/>
                <a:gd name="T17" fmla="*/ 168 h 334"/>
                <a:gd name="T18" fmla="*/ 356 w 358"/>
                <a:gd name="T19" fmla="*/ 184 h 334"/>
                <a:gd name="T20" fmla="*/ 350 w 358"/>
                <a:gd name="T21" fmla="*/ 218 h 334"/>
                <a:gd name="T22" fmla="*/ 336 w 358"/>
                <a:gd name="T23" fmla="*/ 246 h 334"/>
                <a:gd name="T24" fmla="*/ 316 w 358"/>
                <a:gd name="T25" fmla="*/ 274 h 334"/>
                <a:gd name="T26" fmla="*/ 292 w 358"/>
                <a:gd name="T27" fmla="*/ 296 h 334"/>
                <a:gd name="T28" fmla="*/ 264 w 358"/>
                <a:gd name="T29" fmla="*/ 314 h 334"/>
                <a:gd name="T30" fmla="*/ 232 w 358"/>
                <a:gd name="T31" fmla="*/ 326 h 334"/>
                <a:gd name="T32" fmla="*/ 198 w 358"/>
                <a:gd name="T33" fmla="*/ 334 h 334"/>
                <a:gd name="T34" fmla="*/ 178 w 358"/>
                <a:gd name="T35" fmla="*/ 334 h 334"/>
                <a:gd name="T36" fmla="*/ 144 w 358"/>
                <a:gd name="T37" fmla="*/ 332 h 334"/>
                <a:gd name="T38" fmla="*/ 110 w 358"/>
                <a:gd name="T39" fmla="*/ 322 h 334"/>
                <a:gd name="T40" fmla="*/ 80 w 358"/>
                <a:gd name="T41" fmla="*/ 306 h 334"/>
                <a:gd name="T42" fmla="*/ 52 w 358"/>
                <a:gd name="T43" fmla="*/ 286 h 334"/>
                <a:gd name="T44" fmla="*/ 32 w 358"/>
                <a:gd name="T45" fmla="*/ 260 h 334"/>
                <a:gd name="T46" fmla="*/ 14 w 358"/>
                <a:gd name="T47" fmla="*/ 232 h 334"/>
                <a:gd name="T48" fmla="*/ 4 w 358"/>
                <a:gd name="T49" fmla="*/ 202 h 334"/>
                <a:gd name="T50" fmla="*/ 0 w 358"/>
                <a:gd name="T51" fmla="*/ 168 h 334"/>
                <a:gd name="T52" fmla="*/ 2 w 358"/>
                <a:gd name="T53" fmla="*/ 150 h 334"/>
                <a:gd name="T54" fmla="*/ 8 w 358"/>
                <a:gd name="T55" fmla="*/ 118 h 334"/>
                <a:gd name="T56" fmla="*/ 22 w 358"/>
                <a:gd name="T57" fmla="*/ 88 h 334"/>
                <a:gd name="T58" fmla="*/ 42 w 358"/>
                <a:gd name="T59" fmla="*/ 62 h 334"/>
                <a:gd name="T60" fmla="*/ 66 w 358"/>
                <a:gd name="T61" fmla="*/ 38 h 334"/>
                <a:gd name="T62" fmla="*/ 94 w 358"/>
                <a:gd name="T63" fmla="*/ 20 h 334"/>
                <a:gd name="T64" fmla="*/ 126 w 358"/>
                <a:gd name="T65" fmla="*/ 8 h 334"/>
                <a:gd name="T66" fmla="*/ 160 w 358"/>
                <a:gd name="T67" fmla="*/ 2 h 334"/>
                <a:gd name="T68" fmla="*/ 178 w 358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4">
                  <a:moveTo>
                    <a:pt x="178" y="0"/>
                  </a:moveTo>
                  <a:lnTo>
                    <a:pt x="178" y="0"/>
                  </a:lnTo>
                  <a:lnTo>
                    <a:pt x="198" y="2"/>
                  </a:lnTo>
                  <a:lnTo>
                    <a:pt x="214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4" y="20"/>
                  </a:lnTo>
                  <a:lnTo>
                    <a:pt x="278" y="28"/>
                  </a:lnTo>
                  <a:lnTo>
                    <a:pt x="292" y="38"/>
                  </a:lnTo>
                  <a:lnTo>
                    <a:pt x="306" y="50"/>
                  </a:lnTo>
                  <a:lnTo>
                    <a:pt x="316" y="62"/>
                  </a:lnTo>
                  <a:lnTo>
                    <a:pt x="326" y="74"/>
                  </a:lnTo>
                  <a:lnTo>
                    <a:pt x="336" y="88"/>
                  </a:lnTo>
                  <a:lnTo>
                    <a:pt x="344" y="102"/>
                  </a:lnTo>
                  <a:lnTo>
                    <a:pt x="350" y="118"/>
                  </a:lnTo>
                  <a:lnTo>
                    <a:pt x="354" y="134"/>
                  </a:lnTo>
                  <a:lnTo>
                    <a:pt x="356" y="15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84"/>
                  </a:lnTo>
                  <a:lnTo>
                    <a:pt x="354" y="202"/>
                  </a:lnTo>
                  <a:lnTo>
                    <a:pt x="350" y="218"/>
                  </a:lnTo>
                  <a:lnTo>
                    <a:pt x="344" y="232"/>
                  </a:lnTo>
                  <a:lnTo>
                    <a:pt x="336" y="246"/>
                  </a:lnTo>
                  <a:lnTo>
                    <a:pt x="326" y="260"/>
                  </a:lnTo>
                  <a:lnTo>
                    <a:pt x="316" y="274"/>
                  </a:lnTo>
                  <a:lnTo>
                    <a:pt x="306" y="286"/>
                  </a:lnTo>
                  <a:lnTo>
                    <a:pt x="292" y="296"/>
                  </a:lnTo>
                  <a:lnTo>
                    <a:pt x="278" y="306"/>
                  </a:lnTo>
                  <a:lnTo>
                    <a:pt x="264" y="314"/>
                  </a:lnTo>
                  <a:lnTo>
                    <a:pt x="248" y="322"/>
                  </a:lnTo>
                  <a:lnTo>
                    <a:pt x="232" y="326"/>
                  </a:lnTo>
                  <a:lnTo>
                    <a:pt x="214" y="332"/>
                  </a:lnTo>
                  <a:lnTo>
                    <a:pt x="198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60" y="334"/>
                  </a:lnTo>
                  <a:lnTo>
                    <a:pt x="144" y="332"/>
                  </a:lnTo>
                  <a:lnTo>
                    <a:pt x="126" y="326"/>
                  </a:lnTo>
                  <a:lnTo>
                    <a:pt x="110" y="322"/>
                  </a:lnTo>
                  <a:lnTo>
                    <a:pt x="94" y="314"/>
                  </a:lnTo>
                  <a:lnTo>
                    <a:pt x="80" y="306"/>
                  </a:lnTo>
                  <a:lnTo>
                    <a:pt x="66" y="296"/>
                  </a:lnTo>
                  <a:lnTo>
                    <a:pt x="52" y="286"/>
                  </a:lnTo>
                  <a:lnTo>
                    <a:pt x="42" y="274"/>
                  </a:lnTo>
                  <a:lnTo>
                    <a:pt x="32" y="260"/>
                  </a:lnTo>
                  <a:lnTo>
                    <a:pt x="22" y="246"/>
                  </a:lnTo>
                  <a:lnTo>
                    <a:pt x="14" y="232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2" y="74"/>
                  </a:lnTo>
                  <a:lnTo>
                    <a:pt x="42" y="62"/>
                  </a:lnTo>
                  <a:lnTo>
                    <a:pt x="52" y="50"/>
                  </a:lnTo>
                  <a:lnTo>
                    <a:pt x="66" y="38"/>
                  </a:lnTo>
                  <a:lnTo>
                    <a:pt x="80" y="28"/>
                  </a:lnTo>
                  <a:lnTo>
                    <a:pt x="94" y="20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0" y="2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CE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748088" y="5621338"/>
              <a:ext cx="542925" cy="504825"/>
            </a:xfrm>
            <a:custGeom>
              <a:avLst/>
              <a:gdLst>
                <a:gd name="T0" fmla="*/ 172 w 342"/>
                <a:gd name="T1" fmla="*/ 0 h 318"/>
                <a:gd name="T2" fmla="*/ 206 w 342"/>
                <a:gd name="T3" fmla="*/ 2 h 318"/>
                <a:gd name="T4" fmla="*/ 238 w 342"/>
                <a:gd name="T5" fmla="*/ 12 h 318"/>
                <a:gd name="T6" fmla="*/ 268 w 342"/>
                <a:gd name="T7" fmla="*/ 26 h 318"/>
                <a:gd name="T8" fmla="*/ 292 w 342"/>
                <a:gd name="T9" fmla="*/ 46 h 318"/>
                <a:gd name="T10" fmla="*/ 314 w 342"/>
                <a:gd name="T11" fmla="*/ 70 h 318"/>
                <a:gd name="T12" fmla="*/ 330 w 342"/>
                <a:gd name="T13" fmla="*/ 96 h 318"/>
                <a:gd name="T14" fmla="*/ 340 w 342"/>
                <a:gd name="T15" fmla="*/ 126 h 318"/>
                <a:gd name="T16" fmla="*/ 342 w 342"/>
                <a:gd name="T17" fmla="*/ 158 h 318"/>
                <a:gd name="T18" fmla="*/ 342 w 342"/>
                <a:gd name="T19" fmla="*/ 174 h 318"/>
                <a:gd name="T20" fmla="*/ 334 w 342"/>
                <a:gd name="T21" fmla="*/ 206 h 318"/>
                <a:gd name="T22" fmla="*/ 322 w 342"/>
                <a:gd name="T23" fmla="*/ 234 h 318"/>
                <a:gd name="T24" fmla="*/ 304 w 342"/>
                <a:gd name="T25" fmla="*/ 260 h 318"/>
                <a:gd name="T26" fmla="*/ 280 w 342"/>
                <a:gd name="T27" fmla="*/ 282 h 318"/>
                <a:gd name="T28" fmla="*/ 252 w 342"/>
                <a:gd name="T29" fmla="*/ 298 h 318"/>
                <a:gd name="T30" fmla="*/ 222 w 342"/>
                <a:gd name="T31" fmla="*/ 310 h 318"/>
                <a:gd name="T32" fmla="*/ 188 w 342"/>
                <a:gd name="T33" fmla="*/ 316 h 318"/>
                <a:gd name="T34" fmla="*/ 172 w 342"/>
                <a:gd name="T35" fmla="*/ 318 h 318"/>
                <a:gd name="T36" fmla="*/ 138 w 342"/>
                <a:gd name="T37" fmla="*/ 314 h 318"/>
                <a:gd name="T38" fmla="*/ 104 w 342"/>
                <a:gd name="T39" fmla="*/ 306 h 318"/>
                <a:gd name="T40" fmla="*/ 76 w 342"/>
                <a:gd name="T41" fmla="*/ 290 h 318"/>
                <a:gd name="T42" fmla="*/ 50 w 342"/>
                <a:gd name="T43" fmla="*/ 270 h 318"/>
                <a:gd name="T44" fmla="*/ 30 w 342"/>
                <a:gd name="T45" fmla="*/ 248 h 318"/>
                <a:gd name="T46" fmla="*/ 14 w 342"/>
                <a:gd name="T47" fmla="*/ 220 h 318"/>
                <a:gd name="T48" fmla="*/ 4 w 342"/>
                <a:gd name="T49" fmla="*/ 190 h 318"/>
                <a:gd name="T50" fmla="*/ 0 w 342"/>
                <a:gd name="T51" fmla="*/ 158 h 318"/>
                <a:gd name="T52" fmla="*/ 2 w 342"/>
                <a:gd name="T53" fmla="*/ 142 h 318"/>
                <a:gd name="T54" fmla="*/ 8 w 342"/>
                <a:gd name="T55" fmla="*/ 112 h 318"/>
                <a:gd name="T56" fmla="*/ 20 w 342"/>
                <a:gd name="T57" fmla="*/ 84 h 318"/>
                <a:gd name="T58" fmla="*/ 40 w 342"/>
                <a:gd name="T59" fmla="*/ 58 h 318"/>
                <a:gd name="T60" fmla="*/ 62 w 342"/>
                <a:gd name="T61" fmla="*/ 36 h 318"/>
                <a:gd name="T62" fmla="*/ 90 w 342"/>
                <a:gd name="T63" fmla="*/ 18 h 318"/>
                <a:gd name="T64" fmla="*/ 120 w 342"/>
                <a:gd name="T65" fmla="*/ 6 h 318"/>
                <a:gd name="T66" fmla="*/ 154 w 342"/>
                <a:gd name="T67" fmla="*/ 0 h 318"/>
                <a:gd name="T68" fmla="*/ 172 w 342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318">
                  <a:moveTo>
                    <a:pt x="172" y="0"/>
                  </a:moveTo>
                  <a:lnTo>
                    <a:pt x="172" y="0"/>
                  </a:lnTo>
                  <a:lnTo>
                    <a:pt x="188" y="0"/>
                  </a:lnTo>
                  <a:lnTo>
                    <a:pt x="206" y="2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2" y="18"/>
                  </a:lnTo>
                  <a:lnTo>
                    <a:pt x="268" y="26"/>
                  </a:lnTo>
                  <a:lnTo>
                    <a:pt x="280" y="36"/>
                  </a:lnTo>
                  <a:lnTo>
                    <a:pt x="292" y="46"/>
                  </a:lnTo>
                  <a:lnTo>
                    <a:pt x="304" y="58"/>
                  </a:lnTo>
                  <a:lnTo>
                    <a:pt x="314" y="70"/>
                  </a:lnTo>
                  <a:lnTo>
                    <a:pt x="322" y="84"/>
                  </a:lnTo>
                  <a:lnTo>
                    <a:pt x="330" y="96"/>
                  </a:lnTo>
                  <a:lnTo>
                    <a:pt x="334" y="112"/>
                  </a:lnTo>
                  <a:lnTo>
                    <a:pt x="340" y="126"/>
                  </a:lnTo>
                  <a:lnTo>
                    <a:pt x="342" y="142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74"/>
                  </a:lnTo>
                  <a:lnTo>
                    <a:pt x="340" y="190"/>
                  </a:lnTo>
                  <a:lnTo>
                    <a:pt x="334" y="206"/>
                  </a:lnTo>
                  <a:lnTo>
                    <a:pt x="330" y="220"/>
                  </a:lnTo>
                  <a:lnTo>
                    <a:pt x="322" y="234"/>
                  </a:lnTo>
                  <a:lnTo>
                    <a:pt x="314" y="248"/>
                  </a:lnTo>
                  <a:lnTo>
                    <a:pt x="304" y="260"/>
                  </a:lnTo>
                  <a:lnTo>
                    <a:pt x="292" y="270"/>
                  </a:lnTo>
                  <a:lnTo>
                    <a:pt x="280" y="282"/>
                  </a:lnTo>
                  <a:lnTo>
                    <a:pt x="268" y="290"/>
                  </a:lnTo>
                  <a:lnTo>
                    <a:pt x="252" y="298"/>
                  </a:lnTo>
                  <a:lnTo>
                    <a:pt x="238" y="306"/>
                  </a:lnTo>
                  <a:lnTo>
                    <a:pt x="222" y="310"/>
                  </a:lnTo>
                  <a:lnTo>
                    <a:pt x="206" y="314"/>
                  </a:lnTo>
                  <a:lnTo>
                    <a:pt x="188" y="316"/>
                  </a:lnTo>
                  <a:lnTo>
                    <a:pt x="172" y="318"/>
                  </a:lnTo>
                  <a:lnTo>
                    <a:pt x="172" y="318"/>
                  </a:lnTo>
                  <a:lnTo>
                    <a:pt x="154" y="316"/>
                  </a:lnTo>
                  <a:lnTo>
                    <a:pt x="138" y="314"/>
                  </a:lnTo>
                  <a:lnTo>
                    <a:pt x="120" y="310"/>
                  </a:lnTo>
                  <a:lnTo>
                    <a:pt x="104" y="306"/>
                  </a:lnTo>
                  <a:lnTo>
                    <a:pt x="90" y="298"/>
                  </a:lnTo>
                  <a:lnTo>
                    <a:pt x="76" y="290"/>
                  </a:lnTo>
                  <a:lnTo>
                    <a:pt x="62" y="282"/>
                  </a:lnTo>
                  <a:lnTo>
                    <a:pt x="50" y="270"/>
                  </a:lnTo>
                  <a:lnTo>
                    <a:pt x="40" y="260"/>
                  </a:lnTo>
                  <a:lnTo>
                    <a:pt x="30" y="248"/>
                  </a:lnTo>
                  <a:lnTo>
                    <a:pt x="20" y="234"/>
                  </a:lnTo>
                  <a:lnTo>
                    <a:pt x="14" y="220"/>
                  </a:lnTo>
                  <a:lnTo>
                    <a:pt x="8" y="206"/>
                  </a:lnTo>
                  <a:lnTo>
                    <a:pt x="4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4" y="96"/>
                  </a:lnTo>
                  <a:lnTo>
                    <a:pt x="20" y="84"/>
                  </a:lnTo>
                  <a:lnTo>
                    <a:pt x="30" y="70"/>
                  </a:lnTo>
                  <a:lnTo>
                    <a:pt x="40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6" y="26"/>
                  </a:lnTo>
                  <a:lnTo>
                    <a:pt x="90" y="18"/>
                  </a:lnTo>
                  <a:lnTo>
                    <a:pt x="104" y="12"/>
                  </a:lnTo>
                  <a:lnTo>
                    <a:pt x="120" y="6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CE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760788" y="5634038"/>
              <a:ext cx="520700" cy="476250"/>
            </a:xfrm>
            <a:custGeom>
              <a:avLst/>
              <a:gdLst>
                <a:gd name="T0" fmla="*/ 164 w 328"/>
                <a:gd name="T1" fmla="*/ 0 h 300"/>
                <a:gd name="T2" fmla="*/ 196 w 328"/>
                <a:gd name="T3" fmla="*/ 2 h 300"/>
                <a:gd name="T4" fmla="*/ 228 w 328"/>
                <a:gd name="T5" fmla="*/ 10 h 300"/>
                <a:gd name="T6" fmla="*/ 256 w 328"/>
                <a:gd name="T7" fmla="*/ 24 h 300"/>
                <a:gd name="T8" fmla="*/ 280 w 328"/>
                <a:gd name="T9" fmla="*/ 44 h 300"/>
                <a:gd name="T10" fmla="*/ 300 w 328"/>
                <a:gd name="T11" fmla="*/ 66 h 300"/>
                <a:gd name="T12" fmla="*/ 314 w 328"/>
                <a:gd name="T13" fmla="*/ 92 h 300"/>
                <a:gd name="T14" fmla="*/ 324 w 328"/>
                <a:gd name="T15" fmla="*/ 120 h 300"/>
                <a:gd name="T16" fmla="*/ 328 w 328"/>
                <a:gd name="T17" fmla="*/ 150 h 300"/>
                <a:gd name="T18" fmla="*/ 326 w 328"/>
                <a:gd name="T19" fmla="*/ 166 h 300"/>
                <a:gd name="T20" fmla="*/ 320 w 328"/>
                <a:gd name="T21" fmla="*/ 194 h 300"/>
                <a:gd name="T22" fmla="*/ 308 w 328"/>
                <a:gd name="T23" fmla="*/ 222 h 300"/>
                <a:gd name="T24" fmla="*/ 290 w 328"/>
                <a:gd name="T25" fmla="*/ 246 h 300"/>
                <a:gd name="T26" fmla="*/ 268 w 328"/>
                <a:gd name="T27" fmla="*/ 266 h 300"/>
                <a:gd name="T28" fmla="*/ 242 w 328"/>
                <a:gd name="T29" fmla="*/ 282 h 300"/>
                <a:gd name="T30" fmla="*/ 212 w 328"/>
                <a:gd name="T31" fmla="*/ 294 h 300"/>
                <a:gd name="T32" fmla="*/ 180 w 328"/>
                <a:gd name="T33" fmla="*/ 300 h 300"/>
                <a:gd name="T34" fmla="*/ 164 w 328"/>
                <a:gd name="T35" fmla="*/ 300 h 300"/>
                <a:gd name="T36" fmla="*/ 130 w 328"/>
                <a:gd name="T37" fmla="*/ 298 h 300"/>
                <a:gd name="T38" fmla="*/ 100 w 328"/>
                <a:gd name="T39" fmla="*/ 288 h 300"/>
                <a:gd name="T40" fmla="*/ 72 w 328"/>
                <a:gd name="T41" fmla="*/ 274 h 300"/>
                <a:gd name="T42" fmla="*/ 48 w 328"/>
                <a:gd name="T43" fmla="*/ 256 h 300"/>
                <a:gd name="T44" fmla="*/ 28 w 328"/>
                <a:gd name="T45" fmla="*/ 234 h 300"/>
                <a:gd name="T46" fmla="*/ 12 w 328"/>
                <a:gd name="T47" fmla="*/ 208 h 300"/>
                <a:gd name="T48" fmla="*/ 4 w 328"/>
                <a:gd name="T49" fmla="*/ 180 h 300"/>
                <a:gd name="T50" fmla="*/ 0 w 328"/>
                <a:gd name="T51" fmla="*/ 150 h 300"/>
                <a:gd name="T52" fmla="*/ 0 w 328"/>
                <a:gd name="T53" fmla="*/ 134 h 300"/>
                <a:gd name="T54" fmla="*/ 8 w 328"/>
                <a:gd name="T55" fmla="*/ 106 h 300"/>
                <a:gd name="T56" fmla="*/ 20 w 328"/>
                <a:gd name="T57" fmla="*/ 78 h 300"/>
                <a:gd name="T58" fmla="*/ 38 w 328"/>
                <a:gd name="T59" fmla="*/ 54 h 300"/>
                <a:gd name="T60" fmla="*/ 60 w 328"/>
                <a:gd name="T61" fmla="*/ 34 h 300"/>
                <a:gd name="T62" fmla="*/ 86 w 328"/>
                <a:gd name="T63" fmla="*/ 18 h 300"/>
                <a:gd name="T64" fmla="*/ 116 w 328"/>
                <a:gd name="T65" fmla="*/ 6 h 300"/>
                <a:gd name="T66" fmla="*/ 148 w 328"/>
                <a:gd name="T67" fmla="*/ 0 h 300"/>
                <a:gd name="T68" fmla="*/ 164 w 328"/>
                <a:gd name="T6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8" h="300">
                  <a:moveTo>
                    <a:pt x="164" y="0"/>
                  </a:moveTo>
                  <a:lnTo>
                    <a:pt x="164" y="0"/>
                  </a:lnTo>
                  <a:lnTo>
                    <a:pt x="180" y="0"/>
                  </a:lnTo>
                  <a:lnTo>
                    <a:pt x="196" y="2"/>
                  </a:lnTo>
                  <a:lnTo>
                    <a:pt x="212" y="6"/>
                  </a:lnTo>
                  <a:lnTo>
                    <a:pt x="228" y="10"/>
                  </a:lnTo>
                  <a:lnTo>
                    <a:pt x="242" y="18"/>
                  </a:lnTo>
                  <a:lnTo>
                    <a:pt x="256" y="24"/>
                  </a:lnTo>
                  <a:lnTo>
                    <a:pt x="268" y="34"/>
                  </a:lnTo>
                  <a:lnTo>
                    <a:pt x="280" y="44"/>
                  </a:lnTo>
                  <a:lnTo>
                    <a:pt x="290" y="54"/>
                  </a:lnTo>
                  <a:lnTo>
                    <a:pt x="300" y="66"/>
                  </a:lnTo>
                  <a:lnTo>
                    <a:pt x="308" y="78"/>
                  </a:lnTo>
                  <a:lnTo>
                    <a:pt x="314" y="92"/>
                  </a:lnTo>
                  <a:lnTo>
                    <a:pt x="320" y="106"/>
                  </a:lnTo>
                  <a:lnTo>
                    <a:pt x="324" y="120"/>
                  </a:lnTo>
                  <a:lnTo>
                    <a:pt x="326" y="13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26" y="166"/>
                  </a:lnTo>
                  <a:lnTo>
                    <a:pt x="324" y="180"/>
                  </a:lnTo>
                  <a:lnTo>
                    <a:pt x="320" y="194"/>
                  </a:lnTo>
                  <a:lnTo>
                    <a:pt x="314" y="208"/>
                  </a:lnTo>
                  <a:lnTo>
                    <a:pt x="308" y="222"/>
                  </a:lnTo>
                  <a:lnTo>
                    <a:pt x="300" y="234"/>
                  </a:lnTo>
                  <a:lnTo>
                    <a:pt x="290" y="246"/>
                  </a:lnTo>
                  <a:lnTo>
                    <a:pt x="280" y="256"/>
                  </a:lnTo>
                  <a:lnTo>
                    <a:pt x="268" y="266"/>
                  </a:lnTo>
                  <a:lnTo>
                    <a:pt x="256" y="274"/>
                  </a:lnTo>
                  <a:lnTo>
                    <a:pt x="242" y="282"/>
                  </a:lnTo>
                  <a:lnTo>
                    <a:pt x="228" y="288"/>
                  </a:lnTo>
                  <a:lnTo>
                    <a:pt x="212" y="294"/>
                  </a:lnTo>
                  <a:lnTo>
                    <a:pt x="196" y="298"/>
                  </a:lnTo>
                  <a:lnTo>
                    <a:pt x="180" y="300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48" y="300"/>
                  </a:lnTo>
                  <a:lnTo>
                    <a:pt x="130" y="298"/>
                  </a:lnTo>
                  <a:lnTo>
                    <a:pt x="116" y="294"/>
                  </a:lnTo>
                  <a:lnTo>
                    <a:pt x="100" y="288"/>
                  </a:lnTo>
                  <a:lnTo>
                    <a:pt x="86" y="282"/>
                  </a:lnTo>
                  <a:lnTo>
                    <a:pt x="72" y="274"/>
                  </a:lnTo>
                  <a:lnTo>
                    <a:pt x="60" y="266"/>
                  </a:lnTo>
                  <a:lnTo>
                    <a:pt x="48" y="256"/>
                  </a:lnTo>
                  <a:lnTo>
                    <a:pt x="38" y="246"/>
                  </a:lnTo>
                  <a:lnTo>
                    <a:pt x="28" y="234"/>
                  </a:lnTo>
                  <a:lnTo>
                    <a:pt x="20" y="222"/>
                  </a:lnTo>
                  <a:lnTo>
                    <a:pt x="12" y="208"/>
                  </a:lnTo>
                  <a:lnTo>
                    <a:pt x="8" y="194"/>
                  </a:lnTo>
                  <a:lnTo>
                    <a:pt x="4" y="180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4"/>
                  </a:lnTo>
                  <a:lnTo>
                    <a:pt x="48" y="44"/>
                  </a:lnTo>
                  <a:lnTo>
                    <a:pt x="60" y="34"/>
                  </a:lnTo>
                  <a:lnTo>
                    <a:pt x="72" y="24"/>
                  </a:lnTo>
                  <a:lnTo>
                    <a:pt x="86" y="18"/>
                  </a:lnTo>
                  <a:lnTo>
                    <a:pt x="100" y="10"/>
                  </a:lnTo>
                  <a:lnTo>
                    <a:pt x="116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E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3709988" y="5621338"/>
              <a:ext cx="257175" cy="241300"/>
            </a:xfrm>
            <a:custGeom>
              <a:avLst/>
              <a:gdLst>
                <a:gd name="T0" fmla="*/ 94 w 162"/>
                <a:gd name="T1" fmla="*/ 134 h 152"/>
                <a:gd name="T2" fmla="*/ 94 w 162"/>
                <a:gd name="T3" fmla="*/ 134 h 152"/>
                <a:gd name="T4" fmla="*/ 106 w 162"/>
                <a:gd name="T5" fmla="*/ 136 h 152"/>
                <a:gd name="T6" fmla="*/ 118 w 162"/>
                <a:gd name="T7" fmla="*/ 138 h 152"/>
                <a:gd name="T8" fmla="*/ 130 w 162"/>
                <a:gd name="T9" fmla="*/ 142 h 152"/>
                <a:gd name="T10" fmla="*/ 140 w 162"/>
                <a:gd name="T11" fmla="*/ 148 h 152"/>
                <a:gd name="T12" fmla="*/ 140 w 162"/>
                <a:gd name="T13" fmla="*/ 148 h 152"/>
                <a:gd name="T14" fmla="*/ 150 w 162"/>
                <a:gd name="T15" fmla="*/ 132 h 152"/>
                <a:gd name="T16" fmla="*/ 158 w 162"/>
                <a:gd name="T17" fmla="*/ 114 h 152"/>
                <a:gd name="T18" fmla="*/ 162 w 162"/>
                <a:gd name="T19" fmla="*/ 92 h 152"/>
                <a:gd name="T20" fmla="*/ 162 w 162"/>
                <a:gd name="T21" fmla="*/ 66 h 152"/>
                <a:gd name="T22" fmla="*/ 162 w 162"/>
                <a:gd name="T23" fmla="*/ 66 h 152"/>
                <a:gd name="T24" fmla="*/ 162 w 162"/>
                <a:gd name="T25" fmla="*/ 66 h 152"/>
                <a:gd name="T26" fmla="*/ 160 w 162"/>
                <a:gd name="T27" fmla="*/ 66 h 152"/>
                <a:gd name="T28" fmla="*/ 158 w 162"/>
                <a:gd name="T29" fmla="*/ 68 h 152"/>
                <a:gd name="T30" fmla="*/ 158 w 162"/>
                <a:gd name="T31" fmla="*/ 66 h 152"/>
                <a:gd name="T32" fmla="*/ 158 w 162"/>
                <a:gd name="T33" fmla="*/ 68 h 152"/>
                <a:gd name="T34" fmla="*/ 156 w 162"/>
                <a:gd name="T35" fmla="*/ 66 h 152"/>
                <a:gd name="T36" fmla="*/ 104 w 162"/>
                <a:gd name="T37" fmla="*/ 62 h 152"/>
                <a:gd name="T38" fmla="*/ 44 w 162"/>
                <a:gd name="T39" fmla="*/ 26 h 152"/>
                <a:gd name="T40" fmla="*/ 18 w 162"/>
                <a:gd name="T41" fmla="*/ 2 h 152"/>
                <a:gd name="T42" fmla="*/ 12 w 162"/>
                <a:gd name="T43" fmla="*/ 0 h 152"/>
                <a:gd name="T44" fmla="*/ 12 w 162"/>
                <a:gd name="T45" fmla="*/ 0 h 152"/>
                <a:gd name="T46" fmla="*/ 6 w 162"/>
                <a:gd name="T47" fmla="*/ 12 h 152"/>
                <a:gd name="T48" fmla="*/ 4 w 162"/>
                <a:gd name="T49" fmla="*/ 26 h 152"/>
                <a:gd name="T50" fmla="*/ 2 w 162"/>
                <a:gd name="T51" fmla="*/ 40 h 152"/>
                <a:gd name="T52" fmla="*/ 0 w 162"/>
                <a:gd name="T53" fmla="*/ 56 h 152"/>
                <a:gd name="T54" fmla="*/ 0 w 162"/>
                <a:gd name="T55" fmla="*/ 56 h 152"/>
                <a:gd name="T56" fmla="*/ 2 w 162"/>
                <a:gd name="T57" fmla="*/ 70 h 152"/>
                <a:gd name="T58" fmla="*/ 4 w 162"/>
                <a:gd name="T59" fmla="*/ 84 h 152"/>
                <a:gd name="T60" fmla="*/ 8 w 162"/>
                <a:gd name="T61" fmla="*/ 98 h 152"/>
                <a:gd name="T62" fmla="*/ 12 w 162"/>
                <a:gd name="T63" fmla="*/ 112 h 152"/>
                <a:gd name="T64" fmla="*/ 18 w 162"/>
                <a:gd name="T65" fmla="*/ 124 h 152"/>
                <a:gd name="T66" fmla="*/ 24 w 162"/>
                <a:gd name="T67" fmla="*/ 134 h 152"/>
                <a:gd name="T68" fmla="*/ 32 w 162"/>
                <a:gd name="T69" fmla="*/ 144 h 152"/>
                <a:gd name="T70" fmla="*/ 40 w 162"/>
                <a:gd name="T71" fmla="*/ 152 h 152"/>
                <a:gd name="T72" fmla="*/ 40 w 162"/>
                <a:gd name="T73" fmla="*/ 152 h 152"/>
                <a:gd name="T74" fmla="*/ 50 w 162"/>
                <a:gd name="T75" fmla="*/ 146 h 152"/>
                <a:gd name="T76" fmla="*/ 64 w 162"/>
                <a:gd name="T77" fmla="*/ 140 h 152"/>
                <a:gd name="T78" fmla="*/ 78 w 162"/>
                <a:gd name="T79" fmla="*/ 136 h 152"/>
                <a:gd name="T80" fmla="*/ 94 w 162"/>
                <a:gd name="T81" fmla="*/ 134 h 152"/>
                <a:gd name="T82" fmla="*/ 94 w 162"/>
                <a:gd name="T8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52">
                  <a:moveTo>
                    <a:pt x="94" y="134"/>
                  </a:moveTo>
                  <a:lnTo>
                    <a:pt x="94" y="134"/>
                  </a:lnTo>
                  <a:lnTo>
                    <a:pt x="106" y="136"/>
                  </a:lnTo>
                  <a:lnTo>
                    <a:pt x="118" y="138"/>
                  </a:lnTo>
                  <a:lnTo>
                    <a:pt x="130" y="142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50" y="132"/>
                  </a:lnTo>
                  <a:lnTo>
                    <a:pt x="158" y="114"/>
                  </a:lnTo>
                  <a:lnTo>
                    <a:pt x="162" y="9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58" y="66"/>
                  </a:lnTo>
                  <a:lnTo>
                    <a:pt x="158" y="68"/>
                  </a:lnTo>
                  <a:lnTo>
                    <a:pt x="156" y="66"/>
                  </a:lnTo>
                  <a:lnTo>
                    <a:pt x="104" y="62"/>
                  </a:lnTo>
                  <a:lnTo>
                    <a:pt x="44" y="26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4" y="26"/>
                  </a:lnTo>
                  <a:lnTo>
                    <a:pt x="2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70"/>
                  </a:lnTo>
                  <a:lnTo>
                    <a:pt x="4" y="84"/>
                  </a:lnTo>
                  <a:lnTo>
                    <a:pt x="8" y="98"/>
                  </a:lnTo>
                  <a:lnTo>
                    <a:pt x="12" y="112"/>
                  </a:lnTo>
                  <a:lnTo>
                    <a:pt x="18" y="124"/>
                  </a:lnTo>
                  <a:lnTo>
                    <a:pt x="24" y="13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50" y="146"/>
                  </a:lnTo>
                  <a:lnTo>
                    <a:pt x="64" y="140"/>
                  </a:lnTo>
                  <a:lnTo>
                    <a:pt x="78" y="136"/>
                  </a:lnTo>
                  <a:lnTo>
                    <a:pt x="94" y="134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722688" y="5611813"/>
              <a:ext cx="238125" cy="244475"/>
            </a:xfrm>
            <a:custGeom>
              <a:avLst/>
              <a:gdLst>
                <a:gd name="T0" fmla="*/ 86 w 150"/>
                <a:gd name="T1" fmla="*/ 140 h 154"/>
                <a:gd name="T2" fmla="*/ 86 w 150"/>
                <a:gd name="T3" fmla="*/ 140 h 154"/>
                <a:gd name="T4" fmla="*/ 106 w 150"/>
                <a:gd name="T5" fmla="*/ 142 h 154"/>
                <a:gd name="T6" fmla="*/ 124 w 150"/>
                <a:gd name="T7" fmla="*/ 148 h 154"/>
                <a:gd name="T8" fmla="*/ 124 w 150"/>
                <a:gd name="T9" fmla="*/ 148 h 154"/>
                <a:gd name="T10" fmla="*/ 132 w 150"/>
                <a:gd name="T11" fmla="*/ 134 h 154"/>
                <a:gd name="T12" fmla="*/ 140 w 150"/>
                <a:gd name="T13" fmla="*/ 116 h 154"/>
                <a:gd name="T14" fmla="*/ 146 w 150"/>
                <a:gd name="T15" fmla="*/ 96 h 154"/>
                <a:gd name="T16" fmla="*/ 150 w 150"/>
                <a:gd name="T17" fmla="*/ 74 h 154"/>
                <a:gd name="T18" fmla="*/ 150 w 150"/>
                <a:gd name="T19" fmla="*/ 74 h 154"/>
                <a:gd name="T20" fmla="*/ 138 w 150"/>
                <a:gd name="T21" fmla="*/ 72 h 154"/>
                <a:gd name="T22" fmla="*/ 126 w 150"/>
                <a:gd name="T23" fmla="*/ 68 h 154"/>
                <a:gd name="T24" fmla="*/ 114 w 150"/>
                <a:gd name="T25" fmla="*/ 64 h 154"/>
                <a:gd name="T26" fmla="*/ 104 w 150"/>
                <a:gd name="T27" fmla="*/ 56 h 154"/>
                <a:gd name="T28" fmla="*/ 86 w 150"/>
                <a:gd name="T29" fmla="*/ 42 h 154"/>
                <a:gd name="T30" fmla="*/ 70 w 150"/>
                <a:gd name="T31" fmla="*/ 26 h 154"/>
                <a:gd name="T32" fmla="*/ 54 w 150"/>
                <a:gd name="T33" fmla="*/ 12 h 154"/>
                <a:gd name="T34" fmla="*/ 46 w 150"/>
                <a:gd name="T35" fmla="*/ 6 h 154"/>
                <a:gd name="T36" fmla="*/ 38 w 150"/>
                <a:gd name="T37" fmla="*/ 2 h 154"/>
                <a:gd name="T38" fmla="*/ 30 w 150"/>
                <a:gd name="T39" fmla="*/ 0 h 154"/>
                <a:gd name="T40" fmla="*/ 22 w 150"/>
                <a:gd name="T41" fmla="*/ 0 h 154"/>
                <a:gd name="T42" fmla="*/ 12 w 150"/>
                <a:gd name="T43" fmla="*/ 2 h 154"/>
                <a:gd name="T44" fmla="*/ 4 w 150"/>
                <a:gd name="T45" fmla="*/ 8 h 154"/>
                <a:gd name="T46" fmla="*/ 4 w 150"/>
                <a:gd name="T47" fmla="*/ 8 h 154"/>
                <a:gd name="T48" fmla="*/ 0 w 150"/>
                <a:gd name="T49" fmla="*/ 36 h 154"/>
                <a:gd name="T50" fmla="*/ 2 w 150"/>
                <a:gd name="T51" fmla="*/ 64 h 154"/>
                <a:gd name="T52" fmla="*/ 2 w 150"/>
                <a:gd name="T53" fmla="*/ 64 h 154"/>
                <a:gd name="T54" fmla="*/ 8 w 150"/>
                <a:gd name="T55" fmla="*/ 92 h 154"/>
                <a:gd name="T56" fmla="*/ 16 w 150"/>
                <a:gd name="T57" fmla="*/ 116 h 154"/>
                <a:gd name="T58" fmla="*/ 26 w 150"/>
                <a:gd name="T59" fmla="*/ 136 h 154"/>
                <a:gd name="T60" fmla="*/ 40 w 150"/>
                <a:gd name="T61" fmla="*/ 154 h 154"/>
                <a:gd name="T62" fmla="*/ 40 w 150"/>
                <a:gd name="T63" fmla="*/ 154 h 154"/>
                <a:gd name="T64" fmla="*/ 50 w 150"/>
                <a:gd name="T65" fmla="*/ 148 h 154"/>
                <a:gd name="T66" fmla="*/ 60 w 150"/>
                <a:gd name="T67" fmla="*/ 144 h 154"/>
                <a:gd name="T68" fmla="*/ 72 w 150"/>
                <a:gd name="T69" fmla="*/ 142 h 154"/>
                <a:gd name="T70" fmla="*/ 86 w 150"/>
                <a:gd name="T71" fmla="*/ 140 h 154"/>
                <a:gd name="T72" fmla="*/ 86 w 150"/>
                <a:gd name="T73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4">
                  <a:moveTo>
                    <a:pt x="86" y="140"/>
                  </a:moveTo>
                  <a:lnTo>
                    <a:pt x="86" y="140"/>
                  </a:lnTo>
                  <a:lnTo>
                    <a:pt x="106" y="142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32" y="134"/>
                  </a:lnTo>
                  <a:lnTo>
                    <a:pt x="140" y="116"/>
                  </a:lnTo>
                  <a:lnTo>
                    <a:pt x="146" y="96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38" y="72"/>
                  </a:lnTo>
                  <a:lnTo>
                    <a:pt x="126" y="68"/>
                  </a:lnTo>
                  <a:lnTo>
                    <a:pt x="114" y="64"/>
                  </a:lnTo>
                  <a:lnTo>
                    <a:pt x="104" y="56"/>
                  </a:lnTo>
                  <a:lnTo>
                    <a:pt x="86" y="42"/>
                  </a:lnTo>
                  <a:lnTo>
                    <a:pt x="70" y="26"/>
                  </a:lnTo>
                  <a:lnTo>
                    <a:pt x="54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3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8" y="92"/>
                  </a:lnTo>
                  <a:lnTo>
                    <a:pt x="16" y="116"/>
                  </a:lnTo>
                  <a:lnTo>
                    <a:pt x="26" y="136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50" y="148"/>
                  </a:lnTo>
                  <a:lnTo>
                    <a:pt x="60" y="144"/>
                  </a:lnTo>
                  <a:lnTo>
                    <a:pt x="72" y="142"/>
                  </a:lnTo>
                  <a:lnTo>
                    <a:pt x="86" y="140"/>
                  </a:lnTo>
                  <a:lnTo>
                    <a:pt x="86" y="14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738563" y="5602288"/>
              <a:ext cx="206375" cy="244475"/>
            </a:xfrm>
            <a:custGeom>
              <a:avLst/>
              <a:gdLst>
                <a:gd name="T0" fmla="*/ 40 w 130"/>
                <a:gd name="T1" fmla="*/ 154 h 154"/>
                <a:gd name="T2" fmla="*/ 40 w 130"/>
                <a:gd name="T3" fmla="*/ 154 h 154"/>
                <a:gd name="T4" fmla="*/ 56 w 130"/>
                <a:gd name="T5" fmla="*/ 148 h 154"/>
                <a:gd name="T6" fmla="*/ 76 w 130"/>
                <a:gd name="T7" fmla="*/ 146 h 154"/>
                <a:gd name="T8" fmla="*/ 76 w 130"/>
                <a:gd name="T9" fmla="*/ 146 h 154"/>
                <a:gd name="T10" fmla="*/ 90 w 130"/>
                <a:gd name="T11" fmla="*/ 148 h 154"/>
                <a:gd name="T12" fmla="*/ 104 w 130"/>
                <a:gd name="T13" fmla="*/ 150 h 154"/>
                <a:gd name="T14" fmla="*/ 104 w 130"/>
                <a:gd name="T15" fmla="*/ 150 h 154"/>
                <a:gd name="T16" fmla="*/ 114 w 130"/>
                <a:gd name="T17" fmla="*/ 138 h 154"/>
                <a:gd name="T18" fmla="*/ 122 w 130"/>
                <a:gd name="T19" fmla="*/ 120 h 154"/>
                <a:gd name="T20" fmla="*/ 128 w 130"/>
                <a:gd name="T21" fmla="*/ 100 h 154"/>
                <a:gd name="T22" fmla="*/ 130 w 130"/>
                <a:gd name="T23" fmla="*/ 78 h 154"/>
                <a:gd name="T24" fmla="*/ 130 w 130"/>
                <a:gd name="T25" fmla="*/ 78 h 154"/>
                <a:gd name="T26" fmla="*/ 116 w 130"/>
                <a:gd name="T27" fmla="*/ 68 h 154"/>
                <a:gd name="T28" fmla="*/ 98 w 130"/>
                <a:gd name="T29" fmla="*/ 54 h 154"/>
                <a:gd name="T30" fmla="*/ 58 w 130"/>
                <a:gd name="T31" fmla="*/ 22 h 154"/>
                <a:gd name="T32" fmla="*/ 38 w 130"/>
                <a:gd name="T33" fmla="*/ 8 h 154"/>
                <a:gd name="T34" fmla="*/ 22 w 130"/>
                <a:gd name="T35" fmla="*/ 0 h 154"/>
                <a:gd name="T36" fmla="*/ 16 w 130"/>
                <a:gd name="T37" fmla="*/ 0 h 154"/>
                <a:gd name="T38" fmla="*/ 10 w 130"/>
                <a:gd name="T39" fmla="*/ 0 h 154"/>
                <a:gd name="T40" fmla="*/ 4 w 130"/>
                <a:gd name="T41" fmla="*/ 4 h 154"/>
                <a:gd name="T42" fmla="*/ 2 w 130"/>
                <a:gd name="T43" fmla="*/ 10 h 154"/>
                <a:gd name="T44" fmla="*/ 2 w 130"/>
                <a:gd name="T45" fmla="*/ 10 h 154"/>
                <a:gd name="T46" fmla="*/ 0 w 130"/>
                <a:gd name="T47" fmla="*/ 36 h 154"/>
                <a:gd name="T48" fmla="*/ 0 w 130"/>
                <a:gd name="T49" fmla="*/ 60 h 154"/>
                <a:gd name="T50" fmla="*/ 0 w 130"/>
                <a:gd name="T51" fmla="*/ 60 h 154"/>
                <a:gd name="T52" fmla="*/ 4 w 130"/>
                <a:gd name="T53" fmla="*/ 90 h 154"/>
                <a:gd name="T54" fmla="*/ 14 w 130"/>
                <a:gd name="T55" fmla="*/ 116 h 154"/>
                <a:gd name="T56" fmla="*/ 20 w 130"/>
                <a:gd name="T57" fmla="*/ 128 h 154"/>
                <a:gd name="T58" fmla="*/ 26 w 130"/>
                <a:gd name="T59" fmla="*/ 138 h 154"/>
                <a:gd name="T60" fmla="*/ 32 w 130"/>
                <a:gd name="T61" fmla="*/ 146 h 154"/>
                <a:gd name="T62" fmla="*/ 40 w 130"/>
                <a:gd name="T63" fmla="*/ 154 h 154"/>
                <a:gd name="T64" fmla="*/ 40 w 130"/>
                <a:gd name="T6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54">
                  <a:moveTo>
                    <a:pt x="40" y="154"/>
                  </a:moveTo>
                  <a:lnTo>
                    <a:pt x="40" y="154"/>
                  </a:lnTo>
                  <a:lnTo>
                    <a:pt x="56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90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14" y="138"/>
                  </a:lnTo>
                  <a:lnTo>
                    <a:pt x="122" y="120"/>
                  </a:lnTo>
                  <a:lnTo>
                    <a:pt x="128" y="10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16" y="68"/>
                  </a:lnTo>
                  <a:lnTo>
                    <a:pt x="98" y="54"/>
                  </a:lnTo>
                  <a:lnTo>
                    <a:pt x="58" y="22"/>
                  </a:lnTo>
                  <a:lnTo>
                    <a:pt x="38" y="8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90"/>
                  </a:lnTo>
                  <a:lnTo>
                    <a:pt x="14" y="116"/>
                  </a:lnTo>
                  <a:lnTo>
                    <a:pt x="20" y="128"/>
                  </a:lnTo>
                  <a:lnTo>
                    <a:pt x="26" y="138"/>
                  </a:lnTo>
                  <a:lnTo>
                    <a:pt x="32" y="146"/>
                  </a:lnTo>
                  <a:lnTo>
                    <a:pt x="40" y="154"/>
                  </a:lnTo>
                  <a:lnTo>
                    <a:pt x="40" y="154"/>
                  </a:lnTo>
                  <a:close/>
                </a:path>
              </a:pathLst>
            </a:custGeom>
            <a:solidFill>
              <a:srgbClr val="D2D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3751263" y="5741988"/>
              <a:ext cx="187325" cy="104775"/>
            </a:xfrm>
            <a:custGeom>
              <a:avLst/>
              <a:gdLst>
                <a:gd name="T0" fmla="*/ 32 w 118"/>
                <a:gd name="T1" fmla="*/ 66 h 66"/>
                <a:gd name="T2" fmla="*/ 32 w 118"/>
                <a:gd name="T3" fmla="*/ 66 h 66"/>
                <a:gd name="T4" fmla="*/ 48 w 118"/>
                <a:gd name="T5" fmla="*/ 60 h 66"/>
                <a:gd name="T6" fmla="*/ 68 w 118"/>
                <a:gd name="T7" fmla="*/ 58 h 66"/>
                <a:gd name="T8" fmla="*/ 68 w 118"/>
                <a:gd name="T9" fmla="*/ 58 h 66"/>
                <a:gd name="T10" fmla="*/ 82 w 118"/>
                <a:gd name="T11" fmla="*/ 60 h 66"/>
                <a:gd name="T12" fmla="*/ 96 w 118"/>
                <a:gd name="T13" fmla="*/ 62 h 66"/>
                <a:gd name="T14" fmla="*/ 96 w 118"/>
                <a:gd name="T15" fmla="*/ 62 h 66"/>
                <a:gd name="T16" fmla="*/ 102 w 118"/>
                <a:gd name="T17" fmla="*/ 54 h 66"/>
                <a:gd name="T18" fmla="*/ 108 w 118"/>
                <a:gd name="T19" fmla="*/ 42 h 66"/>
                <a:gd name="T20" fmla="*/ 114 w 118"/>
                <a:gd name="T21" fmla="*/ 30 h 66"/>
                <a:gd name="T22" fmla="*/ 118 w 118"/>
                <a:gd name="T23" fmla="*/ 16 h 66"/>
                <a:gd name="T24" fmla="*/ 118 w 118"/>
                <a:gd name="T25" fmla="*/ 16 h 66"/>
                <a:gd name="T26" fmla="*/ 104 w 118"/>
                <a:gd name="T27" fmla="*/ 10 h 66"/>
                <a:gd name="T28" fmla="*/ 90 w 118"/>
                <a:gd name="T29" fmla="*/ 4 h 66"/>
                <a:gd name="T30" fmla="*/ 74 w 118"/>
                <a:gd name="T31" fmla="*/ 0 h 66"/>
                <a:gd name="T32" fmla="*/ 56 w 118"/>
                <a:gd name="T33" fmla="*/ 0 h 66"/>
                <a:gd name="T34" fmla="*/ 56 w 118"/>
                <a:gd name="T35" fmla="*/ 0 h 66"/>
                <a:gd name="T36" fmla="*/ 40 w 118"/>
                <a:gd name="T37" fmla="*/ 0 h 66"/>
                <a:gd name="T38" fmla="*/ 26 w 118"/>
                <a:gd name="T39" fmla="*/ 2 h 66"/>
                <a:gd name="T40" fmla="*/ 12 w 118"/>
                <a:gd name="T41" fmla="*/ 6 h 66"/>
                <a:gd name="T42" fmla="*/ 0 w 118"/>
                <a:gd name="T43" fmla="*/ 12 h 66"/>
                <a:gd name="T44" fmla="*/ 0 w 118"/>
                <a:gd name="T45" fmla="*/ 12 h 66"/>
                <a:gd name="T46" fmla="*/ 6 w 118"/>
                <a:gd name="T47" fmla="*/ 28 h 66"/>
                <a:gd name="T48" fmla="*/ 14 w 118"/>
                <a:gd name="T49" fmla="*/ 44 h 66"/>
                <a:gd name="T50" fmla="*/ 22 w 118"/>
                <a:gd name="T51" fmla="*/ 56 h 66"/>
                <a:gd name="T52" fmla="*/ 32 w 118"/>
                <a:gd name="T53" fmla="*/ 66 h 66"/>
                <a:gd name="T54" fmla="*/ 32 w 118"/>
                <a:gd name="T5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66">
                  <a:moveTo>
                    <a:pt x="32" y="66"/>
                  </a:moveTo>
                  <a:lnTo>
                    <a:pt x="32" y="66"/>
                  </a:lnTo>
                  <a:lnTo>
                    <a:pt x="48" y="60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82" y="60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102" y="54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4" y="10"/>
                  </a:lnTo>
                  <a:lnTo>
                    <a:pt x="90" y="4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6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14" y="44"/>
                  </a:lnTo>
                  <a:lnTo>
                    <a:pt x="22" y="56"/>
                  </a:lnTo>
                  <a:lnTo>
                    <a:pt x="32" y="66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3757613" y="5827713"/>
              <a:ext cx="193675" cy="57150"/>
            </a:xfrm>
            <a:custGeom>
              <a:avLst/>
              <a:gdLst>
                <a:gd name="T0" fmla="*/ 122 w 122"/>
                <a:gd name="T1" fmla="*/ 22 h 36"/>
                <a:gd name="T2" fmla="*/ 122 w 122"/>
                <a:gd name="T3" fmla="*/ 22 h 36"/>
                <a:gd name="T4" fmla="*/ 112 w 122"/>
                <a:gd name="T5" fmla="*/ 14 h 36"/>
                <a:gd name="T6" fmla="*/ 98 w 122"/>
                <a:gd name="T7" fmla="*/ 8 h 36"/>
                <a:gd name="T8" fmla="*/ 82 w 122"/>
                <a:gd name="T9" fmla="*/ 2 h 36"/>
                <a:gd name="T10" fmla="*/ 74 w 122"/>
                <a:gd name="T11" fmla="*/ 0 h 36"/>
                <a:gd name="T12" fmla="*/ 64 w 122"/>
                <a:gd name="T13" fmla="*/ 0 h 36"/>
                <a:gd name="T14" fmla="*/ 54 w 122"/>
                <a:gd name="T15" fmla="*/ 0 h 36"/>
                <a:gd name="T16" fmla="*/ 42 w 122"/>
                <a:gd name="T17" fmla="*/ 4 h 36"/>
                <a:gd name="T18" fmla="*/ 32 w 122"/>
                <a:gd name="T19" fmla="*/ 8 h 36"/>
                <a:gd name="T20" fmla="*/ 20 w 122"/>
                <a:gd name="T21" fmla="*/ 14 h 36"/>
                <a:gd name="T22" fmla="*/ 10 w 122"/>
                <a:gd name="T23" fmla="*/ 24 h 36"/>
                <a:gd name="T24" fmla="*/ 0 w 122"/>
                <a:gd name="T25" fmla="*/ 36 h 36"/>
                <a:gd name="T26" fmla="*/ 0 w 122"/>
                <a:gd name="T27" fmla="*/ 36 h 36"/>
                <a:gd name="T28" fmla="*/ 6 w 122"/>
                <a:gd name="T29" fmla="*/ 28 h 36"/>
                <a:gd name="T30" fmla="*/ 16 w 122"/>
                <a:gd name="T31" fmla="*/ 22 h 36"/>
                <a:gd name="T32" fmla="*/ 30 w 122"/>
                <a:gd name="T33" fmla="*/ 16 h 36"/>
                <a:gd name="T34" fmla="*/ 48 w 122"/>
                <a:gd name="T35" fmla="*/ 10 h 36"/>
                <a:gd name="T36" fmla="*/ 68 w 122"/>
                <a:gd name="T37" fmla="*/ 8 h 36"/>
                <a:gd name="T38" fmla="*/ 82 w 122"/>
                <a:gd name="T39" fmla="*/ 10 h 36"/>
                <a:gd name="T40" fmla="*/ 94 w 122"/>
                <a:gd name="T41" fmla="*/ 12 h 36"/>
                <a:gd name="T42" fmla="*/ 108 w 122"/>
                <a:gd name="T43" fmla="*/ 16 h 36"/>
                <a:gd name="T44" fmla="*/ 122 w 122"/>
                <a:gd name="T45" fmla="*/ 22 h 36"/>
                <a:gd name="T46" fmla="*/ 122 w 122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36">
                  <a:moveTo>
                    <a:pt x="122" y="22"/>
                  </a:moveTo>
                  <a:lnTo>
                    <a:pt x="122" y="22"/>
                  </a:lnTo>
                  <a:lnTo>
                    <a:pt x="112" y="14"/>
                  </a:lnTo>
                  <a:lnTo>
                    <a:pt x="98" y="8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2" y="8"/>
                  </a:lnTo>
                  <a:lnTo>
                    <a:pt x="20" y="14"/>
                  </a:lnTo>
                  <a:lnTo>
                    <a:pt x="1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28"/>
                  </a:lnTo>
                  <a:lnTo>
                    <a:pt x="16" y="22"/>
                  </a:lnTo>
                  <a:lnTo>
                    <a:pt x="30" y="16"/>
                  </a:lnTo>
                  <a:lnTo>
                    <a:pt x="48" y="10"/>
                  </a:lnTo>
                  <a:lnTo>
                    <a:pt x="68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8" y="16"/>
                  </a:lnTo>
                  <a:lnTo>
                    <a:pt x="122" y="22"/>
                  </a:lnTo>
                  <a:lnTo>
                    <a:pt x="122" y="22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3805238" y="5859463"/>
              <a:ext cx="111125" cy="73025"/>
            </a:xfrm>
            <a:custGeom>
              <a:avLst/>
              <a:gdLst>
                <a:gd name="T0" fmla="*/ 70 w 70"/>
                <a:gd name="T1" fmla="*/ 20 h 46"/>
                <a:gd name="T2" fmla="*/ 70 w 70"/>
                <a:gd name="T3" fmla="*/ 20 h 46"/>
                <a:gd name="T4" fmla="*/ 70 w 70"/>
                <a:gd name="T5" fmla="*/ 24 h 46"/>
                <a:gd name="T6" fmla="*/ 68 w 70"/>
                <a:gd name="T7" fmla="*/ 28 h 46"/>
                <a:gd name="T8" fmla="*/ 62 w 70"/>
                <a:gd name="T9" fmla="*/ 36 h 46"/>
                <a:gd name="T10" fmla="*/ 52 w 70"/>
                <a:gd name="T11" fmla="*/ 42 h 46"/>
                <a:gd name="T12" fmla="*/ 38 w 70"/>
                <a:gd name="T13" fmla="*/ 46 h 46"/>
                <a:gd name="T14" fmla="*/ 38 w 70"/>
                <a:gd name="T15" fmla="*/ 46 h 46"/>
                <a:gd name="T16" fmla="*/ 24 w 70"/>
                <a:gd name="T17" fmla="*/ 46 h 46"/>
                <a:gd name="T18" fmla="*/ 12 w 70"/>
                <a:gd name="T19" fmla="*/ 42 h 46"/>
                <a:gd name="T20" fmla="*/ 4 w 70"/>
                <a:gd name="T21" fmla="*/ 36 h 46"/>
                <a:gd name="T22" fmla="*/ 2 w 70"/>
                <a:gd name="T23" fmla="*/ 30 h 46"/>
                <a:gd name="T24" fmla="*/ 0 w 70"/>
                <a:gd name="T25" fmla="*/ 26 h 46"/>
                <a:gd name="T26" fmla="*/ 0 w 70"/>
                <a:gd name="T27" fmla="*/ 26 h 46"/>
                <a:gd name="T28" fmla="*/ 0 w 70"/>
                <a:gd name="T29" fmla="*/ 22 h 46"/>
                <a:gd name="T30" fmla="*/ 2 w 70"/>
                <a:gd name="T31" fmla="*/ 18 h 46"/>
                <a:gd name="T32" fmla="*/ 10 w 70"/>
                <a:gd name="T33" fmla="*/ 10 h 46"/>
                <a:gd name="T34" fmla="*/ 20 w 70"/>
                <a:gd name="T35" fmla="*/ 4 h 46"/>
                <a:gd name="T36" fmla="*/ 34 w 70"/>
                <a:gd name="T37" fmla="*/ 0 h 46"/>
                <a:gd name="T38" fmla="*/ 34 w 70"/>
                <a:gd name="T39" fmla="*/ 0 h 46"/>
                <a:gd name="T40" fmla="*/ 48 w 70"/>
                <a:gd name="T41" fmla="*/ 2 h 46"/>
                <a:gd name="T42" fmla="*/ 58 w 70"/>
                <a:gd name="T43" fmla="*/ 4 h 46"/>
                <a:gd name="T44" fmla="*/ 68 w 70"/>
                <a:gd name="T45" fmla="*/ 12 h 46"/>
                <a:gd name="T46" fmla="*/ 70 w 70"/>
                <a:gd name="T47" fmla="*/ 16 h 46"/>
                <a:gd name="T48" fmla="*/ 70 w 70"/>
                <a:gd name="T49" fmla="*/ 20 h 46"/>
                <a:gd name="T50" fmla="*/ 70 w 70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6">
                  <a:moveTo>
                    <a:pt x="70" y="20"/>
                  </a:move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2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68" y="12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3808413" y="5862638"/>
              <a:ext cx="107950" cy="66675"/>
            </a:xfrm>
            <a:custGeom>
              <a:avLst/>
              <a:gdLst>
                <a:gd name="T0" fmla="*/ 0 w 68"/>
                <a:gd name="T1" fmla="*/ 24 h 42"/>
                <a:gd name="T2" fmla="*/ 0 w 68"/>
                <a:gd name="T3" fmla="*/ 24 h 42"/>
                <a:gd name="T4" fmla="*/ 0 w 68"/>
                <a:gd name="T5" fmla="*/ 20 h 42"/>
                <a:gd name="T6" fmla="*/ 2 w 68"/>
                <a:gd name="T7" fmla="*/ 16 h 42"/>
                <a:gd name="T8" fmla="*/ 8 w 68"/>
                <a:gd name="T9" fmla="*/ 8 h 42"/>
                <a:gd name="T10" fmla="*/ 18 w 68"/>
                <a:gd name="T11" fmla="*/ 2 h 42"/>
                <a:gd name="T12" fmla="*/ 32 w 68"/>
                <a:gd name="T13" fmla="*/ 0 h 42"/>
                <a:gd name="T14" fmla="*/ 32 w 68"/>
                <a:gd name="T15" fmla="*/ 0 h 42"/>
                <a:gd name="T16" fmla="*/ 44 w 68"/>
                <a:gd name="T17" fmla="*/ 0 h 42"/>
                <a:gd name="T18" fmla="*/ 56 w 68"/>
                <a:gd name="T19" fmla="*/ 4 h 42"/>
                <a:gd name="T20" fmla="*/ 64 w 68"/>
                <a:gd name="T21" fmla="*/ 10 h 42"/>
                <a:gd name="T22" fmla="*/ 66 w 68"/>
                <a:gd name="T23" fmla="*/ 14 h 42"/>
                <a:gd name="T24" fmla="*/ 68 w 68"/>
                <a:gd name="T25" fmla="*/ 18 h 42"/>
                <a:gd name="T26" fmla="*/ 68 w 68"/>
                <a:gd name="T27" fmla="*/ 18 h 42"/>
                <a:gd name="T28" fmla="*/ 68 w 68"/>
                <a:gd name="T29" fmla="*/ 22 h 42"/>
                <a:gd name="T30" fmla="*/ 66 w 68"/>
                <a:gd name="T31" fmla="*/ 26 h 42"/>
                <a:gd name="T32" fmla="*/ 60 w 68"/>
                <a:gd name="T33" fmla="*/ 34 h 42"/>
                <a:gd name="T34" fmla="*/ 48 w 68"/>
                <a:gd name="T35" fmla="*/ 40 h 42"/>
                <a:gd name="T36" fmla="*/ 36 w 68"/>
                <a:gd name="T37" fmla="*/ 42 h 42"/>
                <a:gd name="T38" fmla="*/ 36 w 68"/>
                <a:gd name="T39" fmla="*/ 42 h 42"/>
                <a:gd name="T40" fmla="*/ 22 w 68"/>
                <a:gd name="T41" fmla="*/ 42 h 42"/>
                <a:gd name="T42" fmla="*/ 12 w 68"/>
                <a:gd name="T43" fmla="*/ 38 h 42"/>
                <a:gd name="T44" fmla="*/ 4 w 68"/>
                <a:gd name="T45" fmla="*/ 32 h 42"/>
                <a:gd name="T46" fmla="*/ 0 w 68"/>
                <a:gd name="T47" fmla="*/ 28 h 42"/>
                <a:gd name="T48" fmla="*/ 0 w 68"/>
                <a:gd name="T49" fmla="*/ 24 h 42"/>
                <a:gd name="T50" fmla="*/ 0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0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3808413" y="5862638"/>
              <a:ext cx="104775" cy="66675"/>
            </a:xfrm>
            <a:custGeom>
              <a:avLst/>
              <a:gdLst>
                <a:gd name="T0" fmla="*/ 0 w 66"/>
                <a:gd name="T1" fmla="*/ 24 h 42"/>
                <a:gd name="T2" fmla="*/ 0 w 66"/>
                <a:gd name="T3" fmla="*/ 24 h 42"/>
                <a:gd name="T4" fmla="*/ 2 w 66"/>
                <a:gd name="T5" fmla="*/ 20 h 42"/>
                <a:gd name="T6" fmla="*/ 2 w 66"/>
                <a:gd name="T7" fmla="*/ 16 h 42"/>
                <a:gd name="T8" fmla="*/ 10 w 66"/>
                <a:gd name="T9" fmla="*/ 8 h 42"/>
                <a:gd name="T10" fmla="*/ 18 w 66"/>
                <a:gd name="T11" fmla="*/ 4 h 42"/>
                <a:gd name="T12" fmla="*/ 32 w 66"/>
                <a:gd name="T13" fmla="*/ 0 h 42"/>
                <a:gd name="T14" fmla="*/ 32 w 66"/>
                <a:gd name="T15" fmla="*/ 0 h 42"/>
                <a:gd name="T16" fmla="*/ 44 w 66"/>
                <a:gd name="T17" fmla="*/ 0 h 42"/>
                <a:gd name="T18" fmla="*/ 56 w 66"/>
                <a:gd name="T19" fmla="*/ 4 h 42"/>
                <a:gd name="T20" fmla="*/ 62 w 66"/>
                <a:gd name="T21" fmla="*/ 10 h 42"/>
                <a:gd name="T22" fmla="*/ 66 w 66"/>
                <a:gd name="T23" fmla="*/ 14 h 42"/>
                <a:gd name="T24" fmla="*/ 66 w 66"/>
                <a:gd name="T25" fmla="*/ 18 h 42"/>
                <a:gd name="T26" fmla="*/ 66 w 66"/>
                <a:gd name="T27" fmla="*/ 18 h 42"/>
                <a:gd name="T28" fmla="*/ 66 w 66"/>
                <a:gd name="T29" fmla="*/ 22 h 42"/>
                <a:gd name="T30" fmla="*/ 64 w 66"/>
                <a:gd name="T31" fmla="*/ 26 h 42"/>
                <a:gd name="T32" fmla="*/ 58 w 66"/>
                <a:gd name="T33" fmla="*/ 34 h 42"/>
                <a:gd name="T34" fmla="*/ 48 w 66"/>
                <a:gd name="T35" fmla="*/ 40 h 42"/>
                <a:gd name="T36" fmla="*/ 36 w 66"/>
                <a:gd name="T37" fmla="*/ 42 h 42"/>
                <a:gd name="T38" fmla="*/ 36 w 66"/>
                <a:gd name="T39" fmla="*/ 42 h 42"/>
                <a:gd name="T40" fmla="*/ 22 w 66"/>
                <a:gd name="T41" fmla="*/ 42 h 42"/>
                <a:gd name="T42" fmla="*/ 12 w 66"/>
                <a:gd name="T43" fmla="*/ 38 h 42"/>
                <a:gd name="T44" fmla="*/ 4 w 66"/>
                <a:gd name="T45" fmla="*/ 32 h 42"/>
                <a:gd name="T46" fmla="*/ 2 w 66"/>
                <a:gd name="T47" fmla="*/ 28 h 42"/>
                <a:gd name="T48" fmla="*/ 0 w 66"/>
                <a:gd name="T49" fmla="*/ 24 h 42"/>
                <a:gd name="T50" fmla="*/ 0 w 66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2" y="10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4" y="26"/>
                  </a:lnTo>
                  <a:lnTo>
                    <a:pt x="58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811588" y="5865813"/>
              <a:ext cx="98425" cy="63500"/>
            </a:xfrm>
            <a:custGeom>
              <a:avLst/>
              <a:gdLst>
                <a:gd name="T0" fmla="*/ 0 w 62"/>
                <a:gd name="T1" fmla="*/ 22 h 40"/>
                <a:gd name="T2" fmla="*/ 0 w 62"/>
                <a:gd name="T3" fmla="*/ 22 h 40"/>
                <a:gd name="T4" fmla="*/ 0 w 62"/>
                <a:gd name="T5" fmla="*/ 18 h 40"/>
                <a:gd name="T6" fmla="*/ 2 w 62"/>
                <a:gd name="T7" fmla="*/ 14 h 40"/>
                <a:gd name="T8" fmla="*/ 8 w 62"/>
                <a:gd name="T9" fmla="*/ 8 h 40"/>
                <a:gd name="T10" fmla="*/ 18 w 62"/>
                <a:gd name="T11" fmla="*/ 2 h 40"/>
                <a:gd name="T12" fmla="*/ 30 w 62"/>
                <a:gd name="T13" fmla="*/ 0 h 40"/>
                <a:gd name="T14" fmla="*/ 30 w 62"/>
                <a:gd name="T15" fmla="*/ 0 h 40"/>
                <a:gd name="T16" fmla="*/ 42 w 62"/>
                <a:gd name="T17" fmla="*/ 0 h 40"/>
                <a:gd name="T18" fmla="*/ 52 w 62"/>
                <a:gd name="T19" fmla="*/ 2 h 40"/>
                <a:gd name="T20" fmla="*/ 60 w 62"/>
                <a:gd name="T21" fmla="*/ 8 h 40"/>
                <a:gd name="T22" fmla="*/ 62 w 62"/>
                <a:gd name="T23" fmla="*/ 12 h 40"/>
                <a:gd name="T24" fmla="*/ 62 w 62"/>
                <a:gd name="T25" fmla="*/ 16 h 40"/>
                <a:gd name="T26" fmla="*/ 62 w 62"/>
                <a:gd name="T27" fmla="*/ 16 h 40"/>
                <a:gd name="T28" fmla="*/ 62 w 62"/>
                <a:gd name="T29" fmla="*/ 20 h 40"/>
                <a:gd name="T30" fmla="*/ 62 w 62"/>
                <a:gd name="T31" fmla="*/ 24 h 40"/>
                <a:gd name="T32" fmla="*/ 56 w 62"/>
                <a:gd name="T33" fmla="*/ 32 h 40"/>
                <a:gd name="T34" fmla="*/ 46 w 62"/>
                <a:gd name="T35" fmla="*/ 36 h 40"/>
                <a:gd name="T36" fmla="*/ 34 w 62"/>
                <a:gd name="T37" fmla="*/ 40 h 40"/>
                <a:gd name="T38" fmla="*/ 34 w 62"/>
                <a:gd name="T39" fmla="*/ 40 h 40"/>
                <a:gd name="T40" fmla="*/ 22 w 62"/>
                <a:gd name="T41" fmla="*/ 38 h 40"/>
                <a:gd name="T42" fmla="*/ 10 w 62"/>
                <a:gd name="T43" fmla="*/ 36 h 40"/>
                <a:gd name="T44" fmla="*/ 4 w 62"/>
                <a:gd name="T45" fmla="*/ 30 h 40"/>
                <a:gd name="T46" fmla="*/ 2 w 62"/>
                <a:gd name="T47" fmla="*/ 26 h 40"/>
                <a:gd name="T48" fmla="*/ 0 w 62"/>
                <a:gd name="T49" fmla="*/ 22 h 40"/>
                <a:gd name="T50" fmla="*/ 0 w 62"/>
                <a:gd name="T5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0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46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814763" y="5865813"/>
              <a:ext cx="95250" cy="60325"/>
            </a:xfrm>
            <a:custGeom>
              <a:avLst/>
              <a:gdLst>
                <a:gd name="T0" fmla="*/ 0 w 60"/>
                <a:gd name="T1" fmla="*/ 22 h 38"/>
                <a:gd name="T2" fmla="*/ 0 w 60"/>
                <a:gd name="T3" fmla="*/ 22 h 38"/>
                <a:gd name="T4" fmla="*/ 0 w 60"/>
                <a:gd name="T5" fmla="*/ 18 h 38"/>
                <a:gd name="T6" fmla="*/ 2 w 60"/>
                <a:gd name="T7" fmla="*/ 14 h 38"/>
                <a:gd name="T8" fmla="*/ 8 w 60"/>
                <a:gd name="T9" fmla="*/ 8 h 38"/>
                <a:gd name="T10" fmla="*/ 16 w 60"/>
                <a:gd name="T11" fmla="*/ 2 h 38"/>
                <a:gd name="T12" fmla="*/ 28 w 60"/>
                <a:gd name="T13" fmla="*/ 0 h 38"/>
                <a:gd name="T14" fmla="*/ 28 w 60"/>
                <a:gd name="T15" fmla="*/ 0 h 38"/>
                <a:gd name="T16" fmla="*/ 40 w 60"/>
                <a:gd name="T17" fmla="*/ 0 h 38"/>
                <a:gd name="T18" fmla="*/ 50 w 60"/>
                <a:gd name="T19" fmla="*/ 4 h 38"/>
                <a:gd name="T20" fmla="*/ 56 w 60"/>
                <a:gd name="T21" fmla="*/ 8 h 38"/>
                <a:gd name="T22" fmla="*/ 58 w 60"/>
                <a:gd name="T23" fmla="*/ 12 h 38"/>
                <a:gd name="T24" fmla="*/ 60 w 60"/>
                <a:gd name="T25" fmla="*/ 16 h 38"/>
                <a:gd name="T26" fmla="*/ 60 w 60"/>
                <a:gd name="T27" fmla="*/ 16 h 38"/>
                <a:gd name="T28" fmla="*/ 60 w 60"/>
                <a:gd name="T29" fmla="*/ 20 h 38"/>
                <a:gd name="T30" fmla="*/ 58 w 60"/>
                <a:gd name="T31" fmla="*/ 24 h 38"/>
                <a:gd name="T32" fmla="*/ 52 w 60"/>
                <a:gd name="T33" fmla="*/ 30 h 38"/>
                <a:gd name="T34" fmla="*/ 42 w 60"/>
                <a:gd name="T35" fmla="*/ 36 h 38"/>
                <a:gd name="T36" fmla="*/ 32 w 60"/>
                <a:gd name="T37" fmla="*/ 38 h 38"/>
                <a:gd name="T38" fmla="*/ 32 w 60"/>
                <a:gd name="T39" fmla="*/ 38 h 38"/>
                <a:gd name="T40" fmla="*/ 20 w 60"/>
                <a:gd name="T41" fmla="*/ 38 h 38"/>
                <a:gd name="T42" fmla="*/ 10 w 60"/>
                <a:gd name="T43" fmla="*/ 34 h 38"/>
                <a:gd name="T44" fmla="*/ 2 w 60"/>
                <a:gd name="T45" fmla="*/ 30 h 38"/>
                <a:gd name="T46" fmla="*/ 0 w 60"/>
                <a:gd name="T47" fmla="*/ 26 h 38"/>
                <a:gd name="T48" fmla="*/ 0 w 60"/>
                <a:gd name="T49" fmla="*/ 22 h 38"/>
                <a:gd name="T50" fmla="*/ 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814763" y="5865813"/>
              <a:ext cx="92075" cy="60325"/>
            </a:xfrm>
            <a:custGeom>
              <a:avLst/>
              <a:gdLst>
                <a:gd name="T0" fmla="*/ 0 w 58"/>
                <a:gd name="T1" fmla="*/ 22 h 38"/>
                <a:gd name="T2" fmla="*/ 0 w 58"/>
                <a:gd name="T3" fmla="*/ 22 h 38"/>
                <a:gd name="T4" fmla="*/ 2 w 58"/>
                <a:gd name="T5" fmla="*/ 14 h 38"/>
                <a:gd name="T6" fmla="*/ 8 w 58"/>
                <a:gd name="T7" fmla="*/ 8 h 38"/>
                <a:gd name="T8" fmla="*/ 16 w 58"/>
                <a:gd name="T9" fmla="*/ 4 h 38"/>
                <a:gd name="T10" fmla="*/ 28 w 58"/>
                <a:gd name="T11" fmla="*/ 0 h 38"/>
                <a:gd name="T12" fmla="*/ 28 w 58"/>
                <a:gd name="T13" fmla="*/ 0 h 38"/>
                <a:gd name="T14" fmla="*/ 40 w 58"/>
                <a:gd name="T15" fmla="*/ 2 h 38"/>
                <a:gd name="T16" fmla="*/ 48 w 58"/>
                <a:gd name="T17" fmla="*/ 4 h 38"/>
                <a:gd name="T18" fmla="*/ 56 w 58"/>
                <a:gd name="T19" fmla="*/ 10 h 38"/>
                <a:gd name="T20" fmla="*/ 58 w 58"/>
                <a:gd name="T21" fmla="*/ 16 h 38"/>
                <a:gd name="T22" fmla="*/ 58 w 58"/>
                <a:gd name="T23" fmla="*/ 16 h 38"/>
                <a:gd name="T24" fmla="*/ 56 w 58"/>
                <a:gd name="T25" fmla="*/ 24 h 38"/>
                <a:gd name="T26" fmla="*/ 52 w 58"/>
                <a:gd name="T27" fmla="*/ 30 h 38"/>
                <a:gd name="T28" fmla="*/ 42 w 58"/>
                <a:gd name="T29" fmla="*/ 34 h 38"/>
                <a:gd name="T30" fmla="*/ 32 w 58"/>
                <a:gd name="T31" fmla="*/ 38 h 38"/>
                <a:gd name="T32" fmla="*/ 32 w 58"/>
                <a:gd name="T33" fmla="*/ 38 h 38"/>
                <a:gd name="T34" fmla="*/ 20 w 58"/>
                <a:gd name="T35" fmla="*/ 38 h 38"/>
                <a:gd name="T36" fmla="*/ 10 w 58"/>
                <a:gd name="T37" fmla="*/ 34 h 38"/>
                <a:gd name="T38" fmla="*/ 4 w 58"/>
                <a:gd name="T39" fmla="*/ 28 h 38"/>
                <a:gd name="T40" fmla="*/ 0 w 58"/>
                <a:gd name="T41" fmla="*/ 22 h 38"/>
                <a:gd name="T42" fmla="*/ 0 w 58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2" y="30"/>
                  </a:lnTo>
                  <a:lnTo>
                    <a:pt x="42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817938" y="5868988"/>
              <a:ext cx="85725" cy="53975"/>
            </a:xfrm>
            <a:custGeom>
              <a:avLst/>
              <a:gdLst>
                <a:gd name="T0" fmla="*/ 0 w 54"/>
                <a:gd name="T1" fmla="*/ 20 h 34"/>
                <a:gd name="T2" fmla="*/ 0 w 54"/>
                <a:gd name="T3" fmla="*/ 20 h 34"/>
                <a:gd name="T4" fmla="*/ 2 w 54"/>
                <a:gd name="T5" fmla="*/ 12 h 34"/>
                <a:gd name="T6" fmla="*/ 6 w 54"/>
                <a:gd name="T7" fmla="*/ 6 h 34"/>
                <a:gd name="T8" fmla="*/ 16 w 54"/>
                <a:gd name="T9" fmla="*/ 2 h 34"/>
                <a:gd name="T10" fmla="*/ 26 w 54"/>
                <a:gd name="T11" fmla="*/ 0 h 34"/>
                <a:gd name="T12" fmla="*/ 26 w 54"/>
                <a:gd name="T13" fmla="*/ 0 h 34"/>
                <a:gd name="T14" fmla="*/ 36 w 54"/>
                <a:gd name="T15" fmla="*/ 0 h 34"/>
                <a:gd name="T16" fmla="*/ 46 w 54"/>
                <a:gd name="T17" fmla="*/ 2 h 34"/>
                <a:gd name="T18" fmla="*/ 52 w 54"/>
                <a:gd name="T19" fmla="*/ 8 h 34"/>
                <a:gd name="T20" fmla="*/ 54 w 54"/>
                <a:gd name="T21" fmla="*/ 14 h 34"/>
                <a:gd name="T22" fmla="*/ 54 w 54"/>
                <a:gd name="T23" fmla="*/ 14 h 34"/>
                <a:gd name="T24" fmla="*/ 54 w 54"/>
                <a:gd name="T25" fmla="*/ 22 h 34"/>
                <a:gd name="T26" fmla="*/ 48 w 54"/>
                <a:gd name="T27" fmla="*/ 28 h 34"/>
                <a:gd name="T28" fmla="*/ 40 w 54"/>
                <a:gd name="T29" fmla="*/ 32 h 34"/>
                <a:gd name="T30" fmla="*/ 30 w 54"/>
                <a:gd name="T31" fmla="*/ 34 h 34"/>
                <a:gd name="T32" fmla="*/ 30 w 54"/>
                <a:gd name="T33" fmla="*/ 34 h 34"/>
                <a:gd name="T34" fmla="*/ 18 w 54"/>
                <a:gd name="T35" fmla="*/ 34 h 34"/>
                <a:gd name="T36" fmla="*/ 10 w 54"/>
                <a:gd name="T37" fmla="*/ 32 h 34"/>
                <a:gd name="T38" fmla="*/ 2 w 54"/>
                <a:gd name="T39" fmla="*/ 26 h 34"/>
                <a:gd name="T40" fmla="*/ 0 w 54"/>
                <a:gd name="T41" fmla="*/ 20 h 34"/>
                <a:gd name="T42" fmla="*/ 0 w 54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4">
                  <a:moveTo>
                    <a:pt x="0" y="20"/>
                  </a:move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22"/>
                  </a:lnTo>
                  <a:lnTo>
                    <a:pt x="48" y="28"/>
                  </a:lnTo>
                  <a:lnTo>
                    <a:pt x="40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8" y="34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821113" y="5868988"/>
              <a:ext cx="82550" cy="53975"/>
            </a:xfrm>
            <a:custGeom>
              <a:avLst/>
              <a:gdLst>
                <a:gd name="T0" fmla="*/ 0 w 52"/>
                <a:gd name="T1" fmla="*/ 20 h 34"/>
                <a:gd name="T2" fmla="*/ 0 w 52"/>
                <a:gd name="T3" fmla="*/ 20 h 34"/>
                <a:gd name="T4" fmla="*/ 0 w 52"/>
                <a:gd name="T5" fmla="*/ 12 h 34"/>
                <a:gd name="T6" fmla="*/ 6 w 52"/>
                <a:gd name="T7" fmla="*/ 8 h 34"/>
                <a:gd name="T8" fmla="*/ 14 w 52"/>
                <a:gd name="T9" fmla="*/ 2 h 34"/>
                <a:gd name="T10" fmla="*/ 24 w 52"/>
                <a:gd name="T11" fmla="*/ 0 h 34"/>
                <a:gd name="T12" fmla="*/ 24 w 52"/>
                <a:gd name="T13" fmla="*/ 0 h 34"/>
                <a:gd name="T14" fmla="*/ 34 w 52"/>
                <a:gd name="T15" fmla="*/ 0 h 34"/>
                <a:gd name="T16" fmla="*/ 42 w 52"/>
                <a:gd name="T17" fmla="*/ 4 h 34"/>
                <a:gd name="T18" fmla="*/ 48 w 52"/>
                <a:gd name="T19" fmla="*/ 8 h 34"/>
                <a:gd name="T20" fmla="*/ 52 w 52"/>
                <a:gd name="T21" fmla="*/ 14 h 34"/>
                <a:gd name="T22" fmla="*/ 52 w 52"/>
                <a:gd name="T23" fmla="*/ 14 h 34"/>
                <a:gd name="T24" fmla="*/ 50 w 52"/>
                <a:gd name="T25" fmla="*/ 22 h 34"/>
                <a:gd name="T26" fmla="*/ 46 w 52"/>
                <a:gd name="T27" fmla="*/ 28 h 34"/>
                <a:gd name="T28" fmla="*/ 38 w 52"/>
                <a:gd name="T29" fmla="*/ 32 h 34"/>
                <a:gd name="T30" fmla="*/ 28 w 52"/>
                <a:gd name="T31" fmla="*/ 34 h 34"/>
                <a:gd name="T32" fmla="*/ 28 w 52"/>
                <a:gd name="T33" fmla="*/ 34 h 34"/>
                <a:gd name="T34" fmla="*/ 16 w 52"/>
                <a:gd name="T35" fmla="*/ 34 h 34"/>
                <a:gd name="T36" fmla="*/ 8 w 52"/>
                <a:gd name="T37" fmla="*/ 30 h 34"/>
                <a:gd name="T38" fmla="*/ 2 w 52"/>
                <a:gd name="T39" fmla="*/ 26 h 34"/>
                <a:gd name="T40" fmla="*/ 0 w 52"/>
                <a:gd name="T41" fmla="*/ 20 h 34"/>
                <a:gd name="T42" fmla="*/ 0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2"/>
                  </a:lnTo>
                  <a:lnTo>
                    <a:pt x="46" y="28"/>
                  </a:lnTo>
                  <a:lnTo>
                    <a:pt x="3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6" y="34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821113" y="5872163"/>
              <a:ext cx="79375" cy="47625"/>
            </a:xfrm>
            <a:custGeom>
              <a:avLst/>
              <a:gdLst>
                <a:gd name="T0" fmla="*/ 0 w 50"/>
                <a:gd name="T1" fmla="*/ 18 h 30"/>
                <a:gd name="T2" fmla="*/ 0 w 50"/>
                <a:gd name="T3" fmla="*/ 18 h 30"/>
                <a:gd name="T4" fmla="*/ 2 w 50"/>
                <a:gd name="T5" fmla="*/ 12 h 30"/>
                <a:gd name="T6" fmla="*/ 6 w 50"/>
                <a:gd name="T7" fmla="*/ 6 h 30"/>
                <a:gd name="T8" fmla="*/ 14 w 50"/>
                <a:gd name="T9" fmla="*/ 2 h 30"/>
                <a:gd name="T10" fmla="*/ 24 w 50"/>
                <a:gd name="T11" fmla="*/ 0 h 30"/>
                <a:gd name="T12" fmla="*/ 24 w 50"/>
                <a:gd name="T13" fmla="*/ 0 h 30"/>
                <a:gd name="T14" fmla="*/ 34 w 50"/>
                <a:gd name="T15" fmla="*/ 0 h 30"/>
                <a:gd name="T16" fmla="*/ 42 w 50"/>
                <a:gd name="T17" fmla="*/ 2 h 30"/>
                <a:gd name="T18" fmla="*/ 48 w 50"/>
                <a:gd name="T19" fmla="*/ 6 h 30"/>
                <a:gd name="T20" fmla="*/ 50 w 50"/>
                <a:gd name="T21" fmla="*/ 12 h 30"/>
                <a:gd name="T22" fmla="*/ 50 w 50"/>
                <a:gd name="T23" fmla="*/ 12 h 30"/>
                <a:gd name="T24" fmla="*/ 48 w 50"/>
                <a:gd name="T25" fmla="*/ 20 h 30"/>
                <a:gd name="T26" fmla="*/ 44 w 50"/>
                <a:gd name="T27" fmla="*/ 24 h 30"/>
                <a:gd name="T28" fmla="*/ 36 w 50"/>
                <a:gd name="T29" fmla="*/ 28 h 30"/>
                <a:gd name="T30" fmla="*/ 28 w 50"/>
                <a:gd name="T31" fmla="*/ 30 h 30"/>
                <a:gd name="T32" fmla="*/ 28 w 50"/>
                <a:gd name="T33" fmla="*/ 30 h 30"/>
                <a:gd name="T34" fmla="*/ 18 w 50"/>
                <a:gd name="T35" fmla="*/ 30 h 30"/>
                <a:gd name="T36" fmla="*/ 10 w 50"/>
                <a:gd name="T37" fmla="*/ 28 h 30"/>
                <a:gd name="T38" fmla="*/ 4 w 50"/>
                <a:gd name="T39" fmla="*/ 24 h 30"/>
                <a:gd name="T40" fmla="*/ 0 w 50"/>
                <a:gd name="T41" fmla="*/ 18 h 30"/>
                <a:gd name="T42" fmla="*/ 0 w 50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6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824288" y="5872163"/>
              <a:ext cx="73025" cy="47625"/>
            </a:xfrm>
            <a:custGeom>
              <a:avLst/>
              <a:gdLst>
                <a:gd name="T0" fmla="*/ 0 w 46"/>
                <a:gd name="T1" fmla="*/ 18 h 30"/>
                <a:gd name="T2" fmla="*/ 0 w 46"/>
                <a:gd name="T3" fmla="*/ 18 h 30"/>
                <a:gd name="T4" fmla="*/ 2 w 46"/>
                <a:gd name="T5" fmla="*/ 12 h 30"/>
                <a:gd name="T6" fmla="*/ 6 w 46"/>
                <a:gd name="T7" fmla="*/ 6 h 30"/>
                <a:gd name="T8" fmla="*/ 14 w 46"/>
                <a:gd name="T9" fmla="*/ 2 h 30"/>
                <a:gd name="T10" fmla="*/ 22 w 46"/>
                <a:gd name="T11" fmla="*/ 0 h 30"/>
                <a:gd name="T12" fmla="*/ 22 w 46"/>
                <a:gd name="T13" fmla="*/ 0 h 30"/>
                <a:gd name="T14" fmla="*/ 32 w 46"/>
                <a:gd name="T15" fmla="*/ 0 h 30"/>
                <a:gd name="T16" fmla="*/ 40 w 46"/>
                <a:gd name="T17" fmla="*/ 2 h 30"/>
                <a:gd name="T18" fmla="*/ 44 w 46"/>
                <a:gd name="T19" fmla="*/ 8 h 30"/>
                <a:gd name="T20" fmla="*/ 46 w 46"/>
                <a:gd name="T21" fmla="*/ 12 h 30"/>
                <a:gd name="T22" fmla="*/ 46 w 46"/>
                <a:gd name="T23" fmla="*/ 12 h 30"/>
                <a:gd name="T24" fmla="*/ 46 w 46"/>
                <a:gd name="T25" fmla="*/ 18 h 30"/>
                <a:gd name="T26" fmla="*/ 42 w 46"/>
                <a:gd name="T27" fmla="*/ 24 h 30"/>
                <a:gd name="T28" fmla="*/ 34 w 46"/>
                <a:gd name="T29" fmla="*/ 28 h 30"/>
                <a:gd name="T30" fmla="*/ 24 w 46"/>
                <a:gd name="T31" fmla="*/ 30 h 30"/>
                <a:gd name="T32" fmla="*/ 24 w 46"/>
                <a:gd name="T33" fmla="*/ 30 h 30"/>
                <a:gd name="T34" fmla="*/ 16 w 46"/>
                <a:gd name="T35" fmla="*/ 30 h 30"/>
                <a:gd name="T36" fmla="*/ 8 w 46"/>
                <a:gd name="T37" fmla="*/ 28 h 30"/>
                <a:gd name="T38" fmla="*/ 2 w 46"/>
                <a:gd name="T39" fmla="*/ 24 h 30"/>
                <a:gd name="T40" fmla="*/ 0 w 46"/>
                <a:gd name="T41" fmla="*/ 18 h 30"/>
                <a:gd name="T42" fmla="*/ 0 w 46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16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827463" y="5872163"/>
              <a:ext cx="69850" cy="47625"/>
            </a:xfrm>
            <a:custGeom>
              <a:avLst/>
              <a:gdLst>
                <a:gd name="T0" fmla="*/ 0 w 44"/>
                <a:gd name="T1" fmla="*/ 18 h 30"/>
                <a:gd name="T2" fmla="*/ 0 w 44"/>
                <a:gd name="T3" fmla="*/ 18 h 30"/>
                <a:gd name="T4" fmla="*/ 0 w 44"/>
                <a:gd name="T5" fmla="*/ 12 h 30"/>
                <a:gd name="T6" fmla="*/ 4 w 44"/>
                <a:gd name="T7" fmla="*/ 6 h 30"/>
                <a:gd name="T8" fmla="*/ 12 w 44"/>
                <a:gd name="T9" fmla="*/ 2 h 30"/>
                <a:gd name="T10" fmla="*/ 20 w 44"/>
                <a:gd name="T11" fmla="*/ 0 h 30"/>
                <a:gd name="T12" fmla="*/ 20 w 44"/>
                <a:gd name="T13" fmla="*/ 0 h 30"/>
                <a:gd name="T14" fmla="*/ 28 w 44"/>
                <a:gd name="T15" fmla="*/ 2 h 30"/>
                <a:gd name="T16" fmla="*/ 36 w 44"/>
                <a:gd name="T17" fmla="*/ 4 h 30"/>
                <a:gd name="T18" fmla="*/ 42 w 44"/>
                <a:gd name="T19" fmla="*/ 8 h 30"/>
                <a:gd name="T20" fmla="*/ 44 w 44"/>
                <a:gd name="T21" fmla="*/ 12 h 30"/>
                <a:gd name="T22" fmla="*/ 44 w 44"/>
                <a:gd name="T23" fmla="*/ 12 h 30"/>
                <a:gd name="T24" fmla="*/ 42 w 44"/>
                <a:gd name="T25" fmla="*/ 18 h 30"/>
                <a:gd name="T26" fmla="*/ 38 w 44"/>
                <a:gd name="T27" fmla="*/ 24 h 30"/>
                <a:gd name="T28" fmla="*/ 32 w 44"/>
                <a:gd name="T29" fmla="*/ 28 h 30"/>
                <a:gd name="T30" fmla="*/ 22 w 44"/>
                <a:gd name="T31" fmla="*/ 30 h 30"/>
                <a:gd name="T32" fmla="*/ 22 w 44"/>
                <a:gd name="T33" fmla="*/ 30 h 30"/>
                <a:gd name="T34" fmla="*/ 14 w 44"/>
                <a:gd name="T35" fmla="*/ 28 h 30"/>
                <a:gd name="T36" fmla="*/ 6 w 44"/>
                <a:gd name="T37" fmla="*/ 26 h 30"/>
                <a:gd name="T38" fmla="*/ 2 w 44"/>
                <a:gd name="T39" fmla="*/ 22 h 30"/>
                <a:gd name="T40" fmla="*/ 0 w 44"/>
                <a:gd name="T41" fmla="*/ 18 h 30"/>
                <a:gd name="T42" fmla="*/ 0 w 44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0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28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827463" y="5875338"/>
              <a:ext cx="66675" cy="41275"/>
            </a:xfrm>
            <a:custGeom>
              <a:avLst/>
              <a:gdLst>
                <a:gd name="T0" fmla="*/ 0 w 42"/>
                <a:gd name="T1" fmla="*/ 16 h 26"/>
                <a:gd name="T2" fmla="*/ 0 w 42"/>
                <a:gd name="T3" fmla="*/ 16 h 26"/>
                <a:gd name="T4" fmla="*/ 2 w 42"/>
                <a:gd name="T5" fmla="*/ 10 h 26"/>
                <a:gd name="T6" fmla="*/ 6 w 42"/>
                <a:gd name="T7" fmla="*/ 6 h 26"/>
                <a:gd name="T8" fmla="*/ 12 w 42"/>
                <a:gd name="T9" fmla="*/ 2 h 26"/>
                <a:gd name="T10" fmla="*/ 20 w 42"/>
                <a:gd name="T11" fmla="*/ 0 h 26"/>
                <a:gd name="T12" fmla="*/ 20 w 42"/>
                <a:gd name="T13" fmla="*/ 0 h 26"/>
                <a:gd name="T14" fmla="*/ 28 w 42"/>
                <a:gd name="T15" fmla="*/ 0 h 26"/>
                <a:gd name="T16" fmla="*/ 36 w 42"/>
                <a:gd name="T17" fmla="*/ 2 h 26"/>
                <a:gd name="T18" fmla="*/ 40 w 42"/>
                <a:gd name="T19" fmla="*/ 6 h 26"/>
                <a:gd name="T20" fmla="*/ 42 w 42"/>
                <a:gd name="T21" fmla="*/ 12 h 26"/>
                <a:gd name="T22" fmla="*/ 42 w 42"/>
                <a:gd name="T23" fmla="*/ 12 h 26"/>
                <a:gd name="T24" fmla="*/ 42 w 42"/>
                <a:gd name="T25" fmla="*/ 16 h 26"/>
                <a:gd name="T26" fmla="*/ 38 w 42"/>
                <a:gd name="T27" fmla="*/ 22 h 26"/>
                <a:gd name="T28" fmla="*/ 30 w 42"/>
                <a:gd name="T29" fmla="*/ 24 h 26"/>
                <a:gd name="T30" fmla="*/ 22 w 42"/>
                <a:gd name="T31" fmla="*/ 26 h 26"/>
                <a:gd name="T32" fmla="*/ 22 w 42"/>
                <a:gd name="T33" fmla="*/ 26 h 26"/>
                <a:gd name="T34" fmla="*/ 14 w 42"/>
                <a:gd name="T35" fmla="*/ 26 h 26"/>
                <a:gd name="T36" fmla="*/ 8 w 42"/>
                <a:gd name="T37" fmla="*/ 24 h 26"/>
                <a:gd name="T38" fmla="*/ 2 w 42"/>
                <a:gd name="T39" fmla="*/ 20 h 26"/>
                <a:gd name="T40" fmla="*/ 0 w 42"/>
                <a:gd name="T41" fmla="*/ 16 h 26"/>
                <a:gd name="T42" fmla="*/ 0 w 42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6"/>
                  </a:lnTo>
                  <a:lnTo>
                    <a:pt x="38" y="22"/>
                  </a:lnTo>
                  <a:lnTo>
                    <a:pt x="30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830638" y="5875338"/>
              <a:ext cx="63500" cy="41275"/>
            </a:xfrm>
            <a:custGeom>
              <a:avLst/>
              <a:gdLst>
                <a:gd name="T0" fmla="*/ 0 w 40"/>
                <a:gd name="T1" fmla="*/ 16 h 26"/>
                <a:gd name="T2" fmla="*/ 0 w 40"/>
                <a:gd name="T3" fmla="*/ 16 h 26"/>
                <a:gd name="T4" fmla="*/ 2 w 40"/>
                <a:gd name="T5" fmla="*/ 10 h 26"/>
                <a:gd name="T6" fmla="*/ 4 w 40"/>
                <a:gd name="T7" fmla="*/ 6 h 26"/>
                <a:gd name="T8" fmla="*/ 10 w 40"/>
                <a:gd name="T9" fmla="*/ 2 h 26"/>
                <a:gd name="T10" fmla="*/ 18 w 40"/>
                <a:gd name="T11" fmla="*/ 0 h 26"/>
                <a:gd name="T12" fmla="*/ 18 w 40"/>
                <a:gd name="T13" fmla="*/ 0 h 26"/>
                <a:gd name="T14" fmla="*/ 26 w 40"/>
                <a:gd name="T15" fmla="*/ 0 h 26"/>
                <a:gd name="T16" fmla="*/ 32 w 40"/>
                <a:gd name="T17" fmla="*/ 2 h 26"/>
                <a:gd name="T18" fmla="*/ 38 w 40"/>
                <a:gd name="T19" fmla="*/ 6 h 26"/>
                <a:gd name="T20" fmla="*/ 40 w 40"/>
                <a:gd name="T21" fmla="*/ 12 h 26"/>
                <a:gd name="T22" fmla="*/ 40 w 40"/>
                <a:gd name="T23" fmla="*/ 12 h 26"/>
                <a:gd name="T24" fmla="*/ 38 w 40"/>
                <a:gd name="T25" fmla="*/ 16 h 26"/>
                <a:gd name="T26" fmla="*/ 34 w 40"/>
                <a:gd name="T27" fmla="*/ 20 h 26"/>
                <a:gd name="T28" fmla="*/ 28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14 w 40"/>
                <a:gd name="T35" fmla="*/ 26 h 26"/>
                <a:gd name="T36" fmla="*/ 6 w 40"/>
                <a:gd name="T37" fmla="*/ 24 h 26"/>
                <a:gd name="T38" fmla="*/ 2 w 40"/>
                <a:gd name="T39" fmla="*/ 20 h 26"/>
                <a:gd name="T40" fmla="*/ 0 w 40"/>
                <a:gd name="T41" fmla="*/ 16 h 26"/>
                <a:gd name="T42" fmla="*/ 0 w 40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2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833813" y="5878513"/>
              <a:ext cx="57150" cy="34925"/>
            </a:xfrm>
            <a:custGeom>
              <a:avLst/>
              <a:gdLst>
                <a:gd name="T0" fmla="*/ 36 w 36"/>
                <a:gd name="T1" fmla="*/ 10 h 22"/>
                <a:gd name="T2" fmla="*/ 36 w 36"/>
                <a:gd name="T3" fmla="*/ 10 h 22"/>
                <a:gd name="T4" fmla="*/ 34 w 36"/>
                <a:gd name="T5" fmla="*/ 14 h 22"/>
                <a:gd name="T6" fmla="*/ 32 w 36"/>
                <a:gd name="T7" fmla="*/ 18 h 22"/>
                <a:gd name="T8" fmla="*/ 26 w 36"/>
                <a:gd name="T9" fmla="*/ 22 h 22"/>
                <a:gd name="T10" fmla="*/ 18 w 36"/>
                <a:gd name="T11" fmla="*/ 22 h 22"/>
                <a:gd name="T12" fmla="*/ 18 w 36"/>
                <a:gd name="T13" fmla="*/ 22 h 22"/>
                <a:gd name="T14" fmla="*/ 12 w 36"/>
                <a:gd name="T15" fmla="*/ 22 h 22"/>
                <a:gd name="T16" fmla="*/ 6 w 36"/>
                <a:gd name="T17" fmla="*/ 20 h 22"/>
                <a:gd name="T18" fmla="*/ 2 w 36"/>
                <a:gd name="T19" fmla="*/ 18 h 22"/>
                <a:gd name="T20" fmla="*/ 0 w 36"/>
                <a:gd name="T21" fmla="*/ 12 h 22"/>
                <a:gd name="T22" fmla="*/ 0 w 36"/>
                <a:gd name="T23" fmla="*/ 12 h 22"/>
                <a:gd name="T24" fmla="*/ 0 w 36"/>
                <a:gd name="T25" fmla="*/ 8 h 22"/>
                <a:gd name="T26" fmla="*/ 4 w 36"/>
                <a:gd name="T27" fmla="*/ 4 h 22"/>
                <a:gd name="T28" fmla="*/ 10 w 36"/>
                <a:gd name="T29" fmla="*/ 2 h 22"/>
                <a:gd name="T30" fmla="*/ 16 w 36"/>
                <a:gd name="T31" fmla="*/ 0 h 22"/>
                <a:gd name="T32" fmla="*/ 16 w 36"/>
                <a:gd name="T33" fmla="*/ 0 h 22"/>
                <a:gd name="T34" fmla="*/ 24 w 36"/>
                <a:gd name="T35" fmla="*/ 0 h 22"/>
                <a:gd name="T36" fmla="*/ 30 w 36"/>
                <a:gd name="T37" fmla="*/ 2 h 22"/>
                <a:gd name="T38" fmla="*/ 34 w 36"/>
                <a:gd name="T39" fmla="*/ 4 h 22"/>
                <a:gd name="T40" fmla="*/ 36 w 36"/>
                <a:gd name="T41" fmla="*/ 10 h 22"/>
                <a:gd name="T42" fmla="*/ 36 w 36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798888" y="5672138"/>
              <a:ext cx="101600" cy="136525"/>
            </a:xfrm>
            <a:custGeom>
              <a:avLst/>
              <a:gdLst>
                <a:gd name="T0" fmla="*/ 0 w 64"/>
                <a:gd name="T1" fmla="*/ 48 h 86"/>
                <a:gd name="T2" fmla="*/ 0 w 64"/>
                <a:gd name="T3" fmla="*/ 48 h 86"/>
                <a:gd name="T4" fmla="*/ 2 w 64"/>
                <a:gd name="T5" fmla="*/ 56 h 86"/>
                <a:gd name="T6" fmla="*/ 4 w 64"/>
                <a:gd name="T7" fmla="*/ 64 h 86"/>
                <a:gd name="T8" fmla="*/ 8 w 64"/>
                <a:gd name="T9" fmla="*/ 72 h 86"/>
                <a:gd name="T10" fmla="*/ 14 w 64"/>
                <a:gd name="T11" fmla="*/ 78 h 86"/>
                <a:gd name="T12" fmla="*/ 20 w 64"/>
                <a:gd name="T13" fmla="*/ 82 h 86"/>
                <a:gd name="T14" fmla="*/ 26 w 64"/>
                <a:gd name="T15" fmla="*/ 86 h 86"/>
                <a:gd name="T16" fmla="*/ 32 w 64"/>
                <a:gd name="T17" fmla="*/ 86 h 86"/>
                <a:gd name="T18" fmla="*/ 38 w 64"/>
                <a:gd name="T19" fmla="*/ 86 h 86"/>
                <a:gd name="T20" fmla="*/ 38 w 64"/>
                <a:gd name="T21" fmla="*/ 86 h 86"/>
                <a:gd name="T22" fmla="*/ 44 w 64"/>
                <a:gd name="T23" fmla="*/ 86 h 86"/>
                <a:gd name="T24" fmla="*/ 50 w 64"/>
                <a:gd name="T25" fmla="*/ 82 h 86"/>
                <a:gd name="T26" fmla="*/ 56 w 64"/>
                <a:gd name="T27" fmla="*/ 78 h 86"/>
                <a:gd name="T28" fmla="*/ 60 w 64"/>
                <a:gd name="T29" fmla="*/ 72 h 86"/>
                <a:gd name="T30" fmla="*/ 62 w 64"/>
                <a:gd name="T31" fmla="*/ 64 h 86"/>
                <a:gd name="T32" fmla="*/ 64 w 64"/>
                <a:gd name="T33" fmla="*/ 56 h 86"/>
                <a:gd name="T34" fmla="*/ 64 w 64"/>
                <a:gd name="T35" fmla="*/ 48 h 86"/>
                <a:gd name="T36" fmla="*/ 64 w 64"/>
                <a:gd name="T37" fmla="*/ 40 h 86"/>
                <a:gd name="T38" fmla="*/ 64 w 64"/>
                <a:gd name="T39" fmla="*/ 40 h 86"/>
                <a:gd name="T40" fmla="*/ 62 w 64"/>
                <a:gd name="T41" fmla="*/ 30 h 86"/>
                <a:gd name="T42" fmla="*/ 60 w 64"/>
                <a:gd name="T43" fmla="*/ 22 h 86"/>
                <a:gd name="T44" fmla="*/ 56 w 64"/>
                <a:gd name="T45" fmla="*/ 16 h 86"/>
                <a:gd name="T46" fmla="*/ 50 w 64"/>
                <a:gd name="T47" fmla="*/ 10 h 86"/>
                <a:gd name="T48" fmla="*/ 46 w 64"/>
                <a:gd name="T49" fmla="*/ 6 h 86"/>
                <a:gd name="T50" fmla="*/ 40 w 64"/>
                <a:gd name="T51" fmla="*/ 2 h 86"/>
                <a:gd name="T52" fmla="*/ 32 w 64"/>
                <a:gd name="T53" fmla="*/ 0 h 86"/>
                <a:gd name="T54" fmla="*/ 26 w 64"/>
                <a:gd name="T55" fmla="*/ 0 h 86"/>
                <a:gd name="T56" fmla="*/ 26 w 64"/>
                <a:gd name="T57" fmla="*/ 0 h 86"/>
                <a:gd name="T58" fmla="*/ 20 w 64"/>
                <a:gd name="T59" fmla="*/ 2 h 86"/>
                <a:gd name="T60" fmla="*/ 14 w 64"/>
                <a:gd name="T61" fmla="*/ 6 h 86"/>
                <a:gd name="T62" fmla="*/ 10 w 64"/>
                <a:gd name="T63" fmla="*/ 10 h 86"/>
                <a:gd name="T64" fmla="*/ 6 w 64"/>
                <a:gd name="T65" fmla="*/ 16 h 86"/>
                <a:gd name="T66" fmla="*/ 2 w 64"/>
                <a:gd name="T67" fmla="*/ 22 h 86"/>
                <a:gd name="T68" fmla="*/ 0 w 64"/>
                <a:gd name="T69" fmla="*/ 30 h 86"/>
                <a:gd name="T70" fmla="*/ 0 w 64"/>
                <a:gd name="T71" fmla="*/ 40 h 86"/>
                <a:gd name="T72" fmla="*/ 0 w 64"/>
                <a:gd name="T73" fmla="*/ 48 h 86"/>
                <a:gd name="T74" fmla="*/ 0 w 64"/>
                <a:gd name="T7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86">
                  <a:moveTo>
                    <a:pt x="0" y="48"/>
                  </a:moveTo>
                  <a:lnTo>
                    <a:pt x="0" y="48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2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4" y="86"/>
                  </a:lnTo>
                  <a:lnTo>
                    <a:pt x="50" y="82"/>
                  </a:lnTo>
                  <a:lnTo>
                    <a:pt x="56" y="78"/>
                  </a:lnTo>
                  <a:lnTo>
                    <a:pt x="60" y="72"/>
                  </a:lnTo>
                  <a:lnTo>
                    <a:pt x="62" y="64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2" y="30"/>
                  </a:lnTo>
                  <a:lnTo>
                    <a:pt x="60" y="22"/>
                  </a:lnTo>
                  <a:lnTo>
                    <a:pt x="56" y="16"/>
                  </a:lnTo>
                  <a:lnTo>
                    <a:pt x="50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808413" y="5684838"/>
              <a:ext cx="82550" cy="111125"/>
            </a:xfrm>
            <a:custGeom>
              <a:avLst/>
              <a:gdLst>
                <a:gd name="T0" fmla="*/ 0 w 52"/>
                <a:gd name="T1" fmla="*/ 40 h 70"/>
                <a:gd name="T2" fmla="*/ 0 w 52"/>
                <a:gd name="T3" fmla="*/ 40 h 70"/>
                <a:gd name="T4" fmla="*/ 4 w 52"/>
                <a:gd name="T5" fmla="*/ 52 h 70"/>
                <a:gd name="T6" fmla="*/ 12 w 52"/>
                <a:gd name="T7" fmla="*/ 62 h 70"/>
                <a:gd name="T8" fmla="*/ 20 w 52"/>
                <a:gd name="T9" fmla="*/ 68 h 70"/>
                <a:gd name="T10" fmla="*/ 26 w 52"/>
                <a:gd name="T11" fmla="*/ 70 h 70"/>
                <a:gd name="T12" fmla="*/ 30 w 52"/>
                <a:gd name="T13" fmla="*/ 70 h 70"/>
                <a:gd name="T14" fmla="*/ 30 w 52"/>
                <a:gd name="T15" fmla="*/ 70 h 70"/>
                <a:gd name="T16" fmla="*/ 36 w 52"/>
                <a:gd name="T17" fmla="*/ 68 h 70"/>
                <a:gd name="T18" fmla="*/ 40 w 52"/>
                <a:gd name="T19" fmla="*/ 66 h 70"/>
                <a:gd name="T20" fmla="*/ 48 w 52"/>
                <a:gd name="T21" fmla="*/ 58 h 70"/>
                <a:gd name="T22" fmla="*/ 52 w 52"/>
                <a:gd name="T23" fmla="*/ 46 h 70"/>
                <a:gd name="T24" fmla="*/ 52 w 52"/>
                <a:gd name="T25" fmla="*/ 32 h 70"/>
                <a:gd name="T26" fmla="*/ 52 w 52"/>
                <a:gd name="T27" fmla="*/ 32 h 70"/>
                <a:gd name="T28" fmla="*/ 48 w 52"/>
                <a:gd name="T29" fmla="*/ 18 h 70"/>
                <a:gd name="T30" fmla="*/ 42 w 52"/>
                <a:gd name="T31" fmla="*/ 8 h 70"/>
                <a:gd name="T32" fmla="*/ 32 w 52"/>
                <a:gd name="T33" fmla="*/ 2 h 70"/>
                <a:gd name="T34" fmla="*/ 26 w 52"/>
                <a:gd name="T35" fmla="*/ 0 h 70"/>
                <a:gd name="T36" fmla="*/ 22 w 52"/>
                <a:gd name="T37" fmla="*/ 0 h 70"/>
                <a:gd name="T38" fmla="*/ 22 w 52"/>
                <a:gd name="T39" fmla="*/ 0 h 70"/>
                <a:gd name="T40" fmla="*/ 16 w 52"/>
                <a:gd name="T41" fmla="*/ 2 h 70"/>
                <a:gd name="T42" fmla="*/ 12 w 52"/>
                <a:gd name="T43" fmla="*/ 6 h 70"/>
                <a:gd name="T44" fmla="*/ 4 w 52"/>
                <a:gd name="T45" fmla="*/ 14 h 70"/>
                <a:gd name="T46" fmla="*/ 0 w 52"/>
                <a:gd name="T47" fmla="*/ 26 h 70"/>
                <a:gd name="T48" fmla="*/ 0 w 52"/>
                <a:gd name="T49" fmla="*/ 40 h 70"/>
                <a:gd name="T50" fmla="*/ 0 w 52"/>
                <a:gd name="T5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0">
                  <a:moveTo>
                    <a:pt x="0" y="40"/>
                  </a:moveTo>
                  <a:lnTo>
                    <a:pt x="0" y="40"/>
                  </a:lnTo>
                  <a:lnTo>
                    <a:pt x="4" y="52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6" y="68"/>
                  </a:lnTo>
                  <a:lnTo>
                    <a:pt x="40" y="66"/>
                  </a:lnTo>
                  <a:lnTo>
                    <a:pt x="48" y="58"/>
                  </a:lnTo>
                  <a:lnTo>
                    <a:pt x="52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18"/>
                  </a:lnTo>
                  <a:lnTo>
                    <a:pt x="42" y="8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824288" y="5710238"/>
              <a:ext cx="53975" cy="66675"/>
            </a:xfrm>
            <a:custGeom>
              <a:avLst/>
              <a:gdLst>
                <a:gd name="T0" fmla="*/ 0 w 34"/>
                <a:gd name="T1" fmla="*/ 24 h 42"/>
                <a:gd name="T2" fmla="*/ 0 w 34"/>
                <a:gd name="T3" fmla="*/ 24 h 42"/>
                <a:gd name="T4" fmla="*/ 2 w 34"/>
                <a:gd name="T5" fmla="*/ 32 h 42"/>
                <a:gd name="T6" fmla="*/ 6 w 34"/>
                <a:gd name="T7" fmla="*/ 38 h 42"/>
                <a:gd name="T8" fmla="*/ 12 w 34"/>
                <a:gd name="T9" fmla="*/ 42 h 42"/>
                <a:gd name="T10" fmla="*/ 20 w 34"/>
                <a:gd name="T11" fmla="*/ 42 h 42"/>
                <a:gd name="T12" fmla="*/ 20 w 34"/>
                <a:gd name="T13" fmla="*/ 42 h 42"/>
                <a:gd name="T14" fmla="*/ 26 w 34"/>
                <a:gd name="T15" fmla="*/ 40 h 42"/>
                <a:gd name="T16" fmla="*/ 30 w 34"/>
                <a:gd name="T17" fmla="*/ 34 h 42"/>
                <a:gd name="T18" fmla="*/ 34 w 34"/>
                <a:gd name="T19" fmla="*/ 28 h 42"/>
                <a:gd name="T20" fmla="*/ 34 w 34"/>
                <a:gd name="T21" fmla="*/ 18 h 42"/>
                <a:gd name="T22" fmla="*/ 34 w 34"/>
                <a:gd name="T23" fmla="*/ 18 h 42"/>
                <a:gd name="T24" fmla="*/ 30 w 34"/>
                <a:gd name="T25" fmla="*/ 10 h 42"/>
                <a:gd name="T26" fmla="*/ 26 w 34"/>
                <a:gd name="T27" fmla="*/ 4 h 42"/>
                <a:gd name="T28" fmla="*/ 20 w 34"/>
                <a:gd name="T29" fmla="*/ 0 h 42"/>
                <a:gd name="T30" fmla="*/ 14 w 34"/>
                <a:gd name="T31" fmla="*/ 0 h 42"/>
                <a:gd name="T32" fmla="*/ 14 w 34"/>
                <a:gd name="T33" fmla="*/ 0 h 42"/>
                <a:gd name="T34" fmla="*/ 8 w 34"/>
                <a:gd name="T35" fmla="*/ 2 h 42"/>
                <a:gd name="T36" fmla="*/ 2 w 34"/>
                <a:gd name="T37" fmla="*/ 8 h 42"/>
                <a:gd name="T38" fmla="*/ 0 w 34"/>
                <a:gd name="T39" fmla="*/ 14 h 42"/>
                <a:gd name="T40" fmla="*/ 0 w 34"/>
                <a:gd name="T41" fmla="*/ 24 h 42"/>
                <a:gd name="T42" fmla="*/ 0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0" y="24"/>
                  </a:moveTo>
                  <a:lnTo>
                    <a:pt x="0" y="24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4" y="2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4" name="Freeform 65"/>
            <p:cNvSpPr>
              <a:spLocks/>
            </p:cNvSpPr>
            <p:nvPr/>
          </p:nvSpPr>
          <p:spPr bwMode="auto">
            <a:xfrm>
              <a:off x="4087813" y="5624513"/>
              <a:ext cx="234950" cy="244475"/>
            </a:xfrm>
            <a:custGeom>
              <a:avLst/>
              <a:gdLst>
                <a:gd name="T0" fmla="*/ 146 w 148"/>
                <a:gd name="T1" fmla="*/ 0 h 154"/>
                <a:gd name="T2" fmla="*/ 146 w 148"/>
                <a:gd name="T3" fmla="*/ 0 h 154"/>
                <a:gd name="T4" fmla="*/ 148 w 148"/>
                <a:gd name="T5" fmla="*/ 28 h 154"/>
                <a:gd name="T6" fmla="*/ 148 w 148"/>
                <a:gd name="T7" fmla="*/ 56 h 154"/>
                <a:gd name="T8" fmla="*/ 148 w 148"/>
                <a:gd name="T9" fmla="*/ 56 h 154"/>
                <a:gd name="T10" fmla="*/ 144 w 148"/>
                <a:gd name="T11" fmla="*/ 72 h 154"/>
                <a:gd name="T12" fmla="*/ 140 w 148"/>
                <a:gd name="T13" fmla="*/ 88 h 154"/>
                <a:gd name="T14" fmla="*/ 136 w 148"/>
                <a:gd name="T15" fmla="*/ 102 h 154"/>
                <a:gd name="T16" fmla="*/ 130 w 148"/>
                <a:gd name="T17" fmla="*/ 116 h 154"/>
                <a:gd name="T18" fmla="*/ 122 w 148"/>
                <a:gd name="T19" fmla="*/ 128 h 154"/>
                <a:gd name="T20" fmla="*/ 116 w 148"/>
                <a:gd name="T21" fmla="*/ 138 h 154"/>
                <a:gd name="T22" fmla="*/ 106 w 148"/>
                <a:gd name="T23" fmla="*/ 148 h 154"/>
                <a:gd name="T24" fmla="*/ 98 w 148"/>
                <a:gd name="T25" fmla="*/ 154 h 154"/>
                <a:gd name="T26" fmla="*/ 98 w 148"/>
                <a:gd name="T27" fmla="*/ 154 h 154"/>
                <a:gd name="T28" fmla="*/ 88 w 148"/>
                <a:gd name="T29" fmla="*/ 150 h 154"/>
                <a:gd name="T30" fmla="*/ 80 w 148"/>
                <a:gd name="T31" fmla="*/ 144 h 154"/>
                <a:gd name="T32" fmla="*/ 70 w 148"/>
                <a:gd name="T33" fmla="*/ 142 h 154"/>
                <a:gd name="T34" fmla="*/ 60 w 148"/>
                <a:gd name="T35" fmla="*/ 140 h 154"/>
                <a:gd name="T36" fmla="*/ 42 w 148"/>
                <a:gd name="T37" fmla="*/ 140 h 154"/>
                <a:gd name="T38" fmla="*/ 28 w 148"/>
                <a:gd name="T39" fmla="*/ 144 h 154"/>
                <a:gd name="T40" fmla="*/ 28 w 148"/>
                <a:gd name="T41" fmla="*/ 144 h 154"/>
                <a:gd name="T42" fmla="*/ 18 w 148"/>
                <a:gd name="T43" fmla="*/ 128 h 154"/>
                <a:gd name="T44" fmla="*/ 10 w 148"/>
                <a:gd name="T45" fmla="*/ 110 h 154"/>
                <a:gd name="T46" fmla="*/ 4 w 148"/>
                <a:gd name="T47" fmla="*/ 88 h 154"/>
                <a:gd name="T48" fmla="*/ 0 w 148"/>
                <a:gd name="T49" fmla="*/ 66 h 154"/>
                <a:gd name="T50" fmla="*/ 0 w 148"/>
                <a:gd name="T51" fmla="*/ 66 h 154"/>
                <a:gd name="T52" fmla="*/ 24 w 148"/>
                <a:gd name="T53" fmla="*/ 62 h 154"/>
                <a:gd name="T54" fmla="*/ 48 w 148"/>
                <a:gd name="T55" fmla="*/ 58 h 154"/>
                <a:gd name="T56" fmla="*/ 70 w 148"/>
                <a:gd name="T57" fmla="*/ 50 h 154"/>
                <a:gd name="T58" fmla="*/ 90 w 148"/>
                <a:gd name="T59" fmla="*/ 40 h 154"/>
                <a:gd name="T60" fmla="*/ 106 w 148"/>
                <a:gd name="T61" fmla="*/ 30 h 154"/>
                <a:gd name="T62" fmla="*/ 122 w 148"/>
                <a:gd name="T63" fmla="*/ 20 h 154"/>
                <a:gd name="T64" fmla="*/ 146 w 148"/>
                <a:gd name="T65" fmla="*/ 0 h 154"/>
                <a:gd name="T66" fmla="*/ 146 w 148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154">
                  <a:moveTo>
                    <a:pt x="146" y="0"/>
                  </a:moveTo>
                  <a:lnTo>
                    <a:pt x="146" y="0"/>
                  </a:lnTo>
                  <a:lnTo>
                    <a:pt x="148" y="28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72"/>
                  </a:lnTo>
                  <a:lnTo>
                    <a:pt x="140" y="88"/>
                  </a:lnTo>
                  <a:lnTo>
                    <a:pt x="136" y="102"/>
                  </a:lnTo>
                  <a:lnTo>
                    <a:pt x="130" y="116"/>
                  </a:lnTo>
                  <a:lnTo>
                    <a:pt x="122" y="128"/>
                  </a:lnTo>
                  <a:lnTo>
                    <a:pt x="116" y="138"/>
                  </a:lnTo>
                  <a:lnTo>
                    <a:pt x="106" y="14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88" y="150"/>
                  </a:lnTo>
                  <a:lnTo>
                    <a:pt x="80" y="144"/>
                  </a:lnTo>
                  <a:lnTo>
                    <a:pt x="70" y="142"/>
                  </a:lnTo>
                  <a:lnTo>
                    <a:pt x="60" y="140"/>
                  </a:lnTo>
                  <a:lnTo>
                    <a:pt x="42" y="140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18" y="128"/>
                  </a:lnTo>
                  <a:lnTo>
                    <a:pt x="10" y="110"/>
                  </a:lnTo>
                  <a:lnTo>
                    <a:pt x="4" y="8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4" y="62"/>
                  </a:lnTo>
                  <a:lnTo>
                    <a:pt x="48" y="58"/>
                  </a:lnTo>
                  <a:lnTo>
                    <a:pt x="70" y="50"/>
                  </a:lnTo>
                  <a:lnTo>
                    <a:pt x="90" y="40"/>
                  </a:lnTo>
                  <a:lnTo>
                    <a:pt x="106" y="30"/>
                  </a:lnTo>
                  <a:lnTo>
                    <a:pt x="122" y="2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5" name="Freeform 66"/>
            <p:cNvSpPr>
              <a:spLocks/>
            </p:cNvSpPr>
            <p:nvPr/>
          </p:nvSpPr>
          <p:spPr bwMode="auto">
            <a:xfrm>
              <a:off x="4100513" y="5634038"/>
              <a:ext cx="209550" cy="225425"/>
            </a:xfrm>
            <a:custGeom>
              <a:avLst/>
              <a:gdLst>
                <a:gd name="T0" fmla="*/ 130 w 132"/>
                <a:gd name="T1" fmla="*/ 0 h 142"/>
                <a:gd name="T2" fmla="*/ 130 w 132"/>
                <a:gd name="T3" fmla="*/ 0 h 142"/>
                <a:gd name="T4" fmla="*/ 132 w 132"/>
                <a:gd name="T5" fmla="*/ 20 h 142"/>
                <a:gd name="T6" fmla="*/ 132 w 132"/>
                <a:gd name="T7" fmla="*/ 40 h 142"/>
                <a:gd name="T8" fmla="*/ 132 w 132"/>
                <a:gd name="T9" fmla="*/ 40 h 142"/>
                <a:gd name="T10" fmla="*/ 128 w 132"/>
                <a:gd name="T11" fmla="*/ 58 h 142"/>
                <a:gd name="T12" fmla="*/ 126 w 132"/>
                <a:gd name="T13" fmla="*/ 76 h 142"/>
                <a:gd name="T14" fmla="*/ 120 w 132"/>
                <a:gd name="T15" fmla="*/ 90 h 142"/>
                <a:gd name="T16" fmla="*/ 114 w 132"/>
                <a:gd name="T17" fmla="*/ 104 h 142"/>
                <a:gd name="T18" fmla="*/ 106 w 132"/>
                <a:gd name="T19" fmla="*/ 118 h 142"/>
                <a:gd name="T20" fmla="*/ 98 w 132"/>
                <a:gd name="T21" fmla="*/ 128 h 142"/>
                <a:gd name="T22" fmla="*/ 88 w 132"/>
                <a:gd name="T23" fmla="*/ 136 h 142"/>
                <a:gd name="T24" fmla="*/ 78 w 132"/>
                <a:gd name="T25" fmla="*/ 142 h 142"/>
                <a:gd name="T26" fmla="*/ 78 w 132"/>
                <a:gd name="T27" fmla="*/ 142 h 142"/>
                <a:gd name="T28" fmla="*/ 66 w 132"/>
                <a:gd name="T29" fmla="*/ 138 h 142"/>
                <a:gd name="T30" fmla="*/ 54 w 132"/>
                <a:gd name="T31" fmla="*/ 134 h 142"/>
                <a:gd name="T32" fmla="*/ 42 w 132"/>
                <a:gd name="T33" fmla="*/ 134 h 142"/>
                <a:gd name="T34" fmla="*/ 32 w 132"/>
                <a:gd name="T35" fmla="*/ 134 h 142"/>
                <a:gd name="T36" fmla="*/ 32 w 132"/>
                <a:gd name="T37" fmla="*/ 134 h 142"/>
                <a:gd name="T38" fmla="*/ 20 w 132"/>
                <a:gd name="T39" fmla="*/ 122 h 142"/>
                <a:gd name="T40" fmla="*/ 12 w 132"/>
                <a:gd name="T41" fmla="*/ 104 h 142"/>
                <a:gd name="T42" fmla="*/ 4 w 132"/>
                <a:gd name="T43" fmla="*/ 82 h 142"/>
                <a:gd name="T44" fmla="*/ 0 w 132"/>
                <a:gd name="T45" fmla="*/ 58 h 142"/>
                <a:gd name="T46" fmla="*/ 0 w 132"/>
                <a:gd name="T47" fmla="*/ 58 h 142"/>
                <a:gd name="T48" fmla="*/ 22 w 132"/>
                <a:gd name="T49" fmla="*/ 56 h 142"/>
                <a:gd name="T50" fmla="*/ 42 w 132"/>
                <a:gd name="T51" fmla="*/ 50 h 142"/>
                <a:gd name="T52" fmla="*/ 60 w 132"/>
                <a:gd name="T53" fmla="*/ 44 h 142"/>
                <a:gd name="T54" fmla="*/ 78 w 132"/>
                <a:gd name="T55" fmla="*/ 36 h 142"/>
                <a:gd name="T56" fmla="*/ 94 w 132"/>
                <a:gd name="T57" fmla="*/ 28 h 142"/>
                <a:gd name="T58" fmla="*/ 108 w 132"/>
                <a:gd name="T59" fmla="*/ 18 h 142"/>
                <a:gd name="T60" fmla="*/ 130 w 132"/>
                <a:gd name="T61" fmla="*/ 0 h 142"/>
                <a:gd name="T62" fmla="*/ 130 w 132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42">
                  <a:moveTo>
                    <a:pt x="130" y="0"/>
                  </a:moveTo>
                  <a:lnTo>
                    <a:pt x="130" y="0"/>
                  </a:lnTo>
                  <a:lnTo>
                    <a:pt x="132" y="2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8" y="58"/>
                  </a:lnTo>
                  <a:lnTo>
                    <a:pt x="126" y="76"/>
                  </a:lnTo>
                  <a:lnTo>
                    <a:pt x="120" y="90"/>
                  </a:lnTo>
                  <a:lnTo>
                    <a:pt x="114" y="104"/>
                  </a:lnTo>
                  <a:lnTo>
                    <a:pt x="106" y="118"/>
                  </a:lnTo>
                  <a:lnTo>
                    <a:pt x="98" y="128"/>
                  </a:lnTo>
                  <a:lnTo>
                    <a:pt x="88" y="136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6" y="138"/>
                  </a:lnTo>
                  <a:lnTo>
                    <a:pt x="54" y="134"/>
                  </a:lnTo>
                  <a:lnTo>
                    <a:pt x="42" y="134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20" y="122"/>
                  </a:lnTo>
                  <a:lnTo>
                    <a:pt x="12" y="104"/>
                  </a:lnTo>
                  <a:lnTo>
                    <a:pt x="4" y="8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2" y="56"/>
                  </a:lnTo>
                  <a:lnTo>
                    <a:pt x="42" y="50"/>
                  </a:lnTo>
                  <a:lnTo>
                    <a:pt x="60" y="44"/>
                  </a:lnTo>
                  <a:lnTo>
                    <a:pt x="78" y="36"/>
                  </a:lnTo>
                  <a:lnTo>
                    <a:pt x="94" y="28"/>
                  </a:lnTo>
                  <a:lnTo>
                    <a:pt x="108" y="18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9" name="Freeform 67"/>
            <p:cNvSpPr>
              <a:spLocks/>
            </p:cNvSpPr>
            <p:nvPr/>
          </p:nvSpPr>
          <p:spPr bwMode="auto">
            <a:xfrm>
              <a:off x="4106863" y="5843588"/>
              <a:ext cx="184150" cy="85725"/>
            </a:xfrm>
            <a:custGeom>
              <a:avLst/>
              <a:gdLst>
                <a:gd name="T0" fmla="*/ 0 w 116"/>
                <a:gd name="T1" fmla="*/ 8 h 54"/>
                <a:gd name="T2" fmla="*/ 0 w 116"/>
                <a:gd name="T3" fmla="*/ 8 h 54"/>
                <a:gd name="T4" fmla="*/ 14 w 116"/>
                <a:gd name="T5" fmla="*/ 4 h 54"/>
                <a:gd name="T6" fmla="*/ 28 w 116"/>
                <a:gd name="T7" fmla="*/ 0 h 54"/>
                <a:gd name="T8" fmla="*/ 46 w 116"/>
                <a:gd name="T9" fmla="*/ 0 h 54"/>
                <a:gd name="T10" fmla="*/ 54 w 116"/>
                <a:gd name="T11" fmla="*/ 0 h 54"/>
                <a:gd name="T12" fmla="*/ 64 w 116"/>
                <a:gd name="T13" fmla="*/ 2 h 54"/>
                <a:gd name="T14" fmla="*/ 74 w 116"/>
                <a:gd name="T15" fmla="*/ 6 h 54"/>
                <a:gd name="T16" fmla="*/ 84 w 116"/>
                <a:gd name="T17" fmla="*/ 10 h 54"/>
                <a:gd name="T18" fmla="*/ 92 w 116"/>
                <a:gd name="T19" fmla="*/ 18 h 54"/>
                <a:gd name="T20" fmla="*/ 102 w 116"/>
                <a:gd name="T21" fmla="*/ 28 h 54"/>
                <a:gd name="T22" fmla="*/ 110 w 116"/>
                <a:gd name="T23" fmla="*/ 38 h 54"/>
                <a:gd name="T24" fmla="*/ 116 w 116"/>
                <a:gd name="T25" fmla="*/ 54 h 54"/>
                <a:gd name="T26" fmla="*/ 116 w 116"/>
                <a:gd name="T27" fmla="*/ 54 h 54"/>
                <a:gd name="T28" fmla="*/ 112 w 116"/>
                <a:gd name="T29" fmla="*/ 44 h 54"/>
                <a:gd name="T30" fmla="*/ 104 w 116"/>
                <a:gd name="T31" fmla="*/ 36 h 54"/>
                <a:gd name="T32" fmla="*/ 92 w 116"/>
                <a:gd name="T33" fmla="*/ 26 h 54"/>
                <a:gd name="T34" fmla="*/ 76 w 116"/>
                <a:gd name="T35" fmla="*/ 16 h 54"/>
                <a:gd name="T36" fmla="*/ 56 w 116"/>
                <a:gd name="T37" fmla="*/ 8 h 54"/>
                <a:gd name="T38" fmla="*/ 44 w 116"/>
                <a:gd name="T39" fmla="*/ 6 h 54"/>
                <a:gd name="T40" fmla="*/ 32 w 116"/>
                <a:gd name="T41" fmla="*/ 6 h 54"/>
                <a:gd name="T42" fmla="*/ 16 w 116"/>
                <a:gd name="T43" fmla="*/ 6 h 54"/>
                <a:gd name="T44" fmla="*/ 0 w 116"/>
                <a:gd name="T45" fmla="*/ 8 h 54"/>
                <a:gd name="T46" fmla="*/ 0 w 116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54">
                  <a:moveTo>
                    <a:pt x="0" y="8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4" y="10"/>
                  </a:lnTo>
                  <a:lnTo>
                    <a:pt x="92" y="18"/>
                  </a:lnTo>
                  <a:lnTo>
                    <a:pt x="102" y="28"/>
                  </a:lnTo>
                  <a:lnTo>
                    <a:pt x="110" y="3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44"/>
                  </a:lnTo>
                  <a:lnTo>
                    <a:pt x="104" y="36"/>
                  </a:lnTo>
                  <a:lnTo>
                    <a:pt x="92" y="26"/>
                  </a:lnTo>
                  <a:lnTo>
                    <a:pt x="76" y="16"/>
                  </a:lnTo>
                  <a:lnTo>
                    <a:pt x="56" y="8"/>
                  </a:lnTo>
                  <a:lnTo>
                    <a:pt x="44" y="6"/>
                  </a:lnTo>
                  <a:lnTo>
                    <a:pt x="32" y="6"/>
                  </a:lnTo>
                  <a:lnTo>
                    <a:pt x="16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0" name="Freeform 68"/>
            <p:cNvSpPr>
              <a:spLocks/>
            </p:cNvSpPr>
            <p:nvPr/>
          </p:nvSpPr>
          <p:spPr bwMode="auto">
            <a:xfrm>
              <a:off x="4119563" y="5868988"/>
              <a:ext cx="114300" cy="73025"/>
            </a:xfrm>
            <a:custGeom>
              <a:avLst/>
              <a:gdLst>
                <a:gd name="T0" fmla="*/ 0 w 72"/>
                <a:gd name="T1" fmla="*/ 20 h 46"/>
                <a:gd name="T2" fmla="*/ 0 w 72"/>
                <a:gd name="T3" fmla="*/ 20 h 46"/>
                <a:gd name="T4" fmla="*/ 2 w 72"/>
                <a:gd name="T5" fmla="*/ 24 h 46"/>
                <a:gd name="T6" fmla="*/ 2 w 72"/>
                <a:gd name="T7" fmla="*/ 28 h 46"/>
                <a:gd name="T8" fmla="*/ 10 w 72"/>
                <a:gd name="T9" fmla="*/ 36 h 46"/>
                <a:gd name="T10" fmla="*/ 20 w 72"/>
                <a:gd name="T11" fmla="*/ 42 h 46"/>
                <a:gd name="T12" fmla="*/ 34 w 72"/>
                <a:gd name="T13" fmla="*/ 46 h 46"/>
                <a:gd name="T14" fmla="*/ 34 w 72"/>
                <a:gd name="T15" fmla="*/ 46 h 46"/>
                <a:gd name="T16" fmla="*/ 48 w 72"/>
                <a:gd name="T17" fmla="*/ 44 h 46"/>
                <a:gd name="T18" fmla="*/ 60 w 72"/>
                <a:gd name="T19" fmla="*/ 42 h 46"/>
                <a:gd name="T20" fmla="*/ 68 w 72"/>
                <a:gd name="T21" fmla="*/ 34 h 46"/>
                <a:gd name="T22" fmla="*/ 70 w 72"/>
                <a:gd name="T23" fmla="*/ 30 h 46"/>
                <a:gd name="T24" fmla="*/ 72 w 72"/>
                <a:gd name="T25" fmla="*/ 26 h 46"/>
                <a:gd name="T26" fmla="*/ 72 w 72"/>
                <a:gd name="T27" fmla="*/ 26 h 46"/>
                <a:gd name="T28" fmla="*/ 72 w 72"/>
                <a:gd name="T29" fmla="*/ 22 h 46"/>
                <a:gd name="T30" fmla="*/ 70 w 72"/>
                <a:gd name="T31" fmla="*/ 18 h 46"/>
                <a:gd name="T32" fmla="*/ 62 w 72"/>
                <a:gd name="T33" fmla="*/ 10 h 46"/>
                <a:gd name="T34" fmla="*/ 52 w 72"/>
                <a:gd name="T35" fmla="*/ 4 h 46"/>
                <a:gd name="T36" fmla="*/ 38 w 72"/>
                <a:gd name="T37" fmla="*/ 0 h 46"/>
                <a:gd name="T38" fmla="*/ 38 w 72"/>
                <a:gd name="T39" fmla="*/ 0 h 46"/>
                <a:gd name="T40" fmla="*/ 24 w 72"/>
                <a:gd name="T41" fmla="*/ 0 h 46"/>
                <a:gd name="T42" fmla="*/ 12 w 72"/>
                <a:gd name="T43" fmla="*/ 4 h 46"/>
                <a:gd name="T44" fmla="*/ 4 w 72"/>
                <a:gd name="T45" fmla="*/ 10 h 46"/>
                <a:gd name="T46" fmla="*/ 2 w 72"/>
                <a:gd name="T47" fmla="*/ 14 h 46"/>
                <a:gd name="T48" fmla="*/ 0 w 72"/>
                <a:gd name="T49" fmla="*/ 20 h 46"/>
                <a:gd name="T50" fmla="*/ 0 w 72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6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10" y="36"/>
                  </a:lnTo>
                  <a:lnTo>
                    <a:pt x="20" y="42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8" y="44"/>
                  </a:lnTo>
                  <a:lnTo>
                    <a:pt x="60" y="42"/>
                  </a:lnTo>
                  <a:lnTo>
                    <a:pt x="68" y="34"/>
                  </a:lnTo>
                  <a:lnTo>
                    <a:pt x="70" y="30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0" y="18"/>
                  </a:lnTo>
                  <a:lnTo>
                    <a:pt x="62" y="10"/>
                  </a:lnTo>
                  <a:lnTo>
                    <a:pt x="5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1" name="Freeform 69"/>
            <p:cNvSpPr>
              <a:spLocks/>
            </p:cNvSpPr>
            <p:nvPr/>
          </p:nvSpPr>
          <p:spPr bwMode="auto">
            <a:xfrm>
              <a:off x="4122738" y="5872163"/>
              <a:ext cx="107950" cy="66675"/>
            </a:xfrm>
            <a:custGeom>
              <a:avLst/>
              <a:gdLst>
                <a:gd name="T0" fmla="*/ 68 w 68"/>
                <a:gd name="T1" fmla="*/ 24 h 42"/>
                <a:gd name="T2" fmla="*/ 68 w 68"/>
                <a:gd name="T3" fmla="*/ 24 h 42"/>
                <a:gd name="T4" fmla="*/ 68 w 68"/>
                <a:gd name="T5" fmla="*/ 20 h 42"/>
                <a:gd name="T6" fmla="*/ 66 w 68"/>
                <a:gd name="T7" fmla="*/ 16 h 42"/>
                <a:gd name="T8" fmla="*/ 60 w 68"/>
                <a:gd name="T9" fmla="*/ 8 h 42"/>
                <a:gd name="T10" fmla="*/ 50 w 68"/>
                <a:gd name="T11" fmla="*/ 2 h 42"/>
                <a:gd name="T12" fmla="*/ 36 w 68"/>
                <a:gd name="T13" fmla="*/ 0 h 42"/>
                <a:gd name="T14" fmla="*/ 36 w 68"/>
                <a:gd name="T15" fmla="*/ 0 h 42"/>
                <a:gd name="T16" fmla="*/ 22 w 68"/>
                <a:gd name="T17" fmla="*/ 0 h 42"/>
                <a:gd name="T18" fmla="*/ 12 w 68"/>
                <a:gd name="T19" fmla="*/ 4 h 42"/>
                <a:gd name="T20" fmla="*/ 4 w 68"/>
                <a:gd name="T21" fmla="*/ 10 h 42"/>
                <a:gd name="T22" fmla="*/ 2 w 68"/>
                <a:gd name="T23" fmla="*/ 14 h 42"/>
                <a:gd name="T24" fmla="*/ 0 w 68"/>
                <a:gd name="T25" fmla="*/ 18 h 42"/>
                <a:gd name="T26" fmla="*/ 0 w 68"/>
                <a:gd name="T27" fmla="*/ 18 h 42"/>
                <a:gd name="T28" fmla="*/ 0 w 68"/>
                <a:gd name="T29" fmla="*/ 22 h 42"/>
                <a:gd name="T30" fmla="*/ 2 w 68"/>
                <a:gd name="T31" fmla="*/ 26 h 42"/>
                <a:gd name="T32" fmla="*/ 8 w 68"/>
                <a:gd name="T33" fmla="*/ 34 h 42"/>
                <a:gd name="T34" fmla="*/ 20 w 68"/>
                <a:gd name="T35" fmla="*/ 40 h 42"/>
                <a:gd name="T36" fmla="*/ 32 w 68"/>
                <a:gd name="T37" fmla="*/ 42 h 42"/>
                <a:gd name="T38" fmla="*/ 32 w 68"/>
                <a:gd name="T39" fmla="*/ 42 h 42"/>
                <a:gd name="T40" fmla="*/ 46 w 68"/>
                <a:gd name="T41" fmla="*/ 42 h 42"/>
                <a:gd name="T42" fmla="*/ 56 w 68"/>
                <a:gd name="T43" fmla="*/ 38 h 42"/>
                <a:gd name="T44" fmla="*/ 64 w 68"/>
                <a:gd name="T45" fmla="*/ 32 h 42"/>
                <a:gd name="T46" fmla="*/ 68 w 68"/>
                <a:gd name="T47" fmla="*/ 28 h 42"/>
                <a:gd name="T48" fmla="*/ 68 w 68"/>
                <a:gd name="T49" fmla="*/ 24 h 42"/>
                <a:gd name="T50" fmla="*/ 68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68" y="24"/>
                  </a:moveTo>
                  <a:lnTo>
                    <a:pt x="68" y="24"/>
                  </a:lnTo>
                  <a:lnTo>
                    <a:pt x="68" y="20"/>
                  </a:lnTo>
                  <a:lnTo>
                    <a:pt x="66" y="16"/>
                  </a:lnTo>
                  <a:lnTo>
                    <a:pt x="60" y="8"/>
                  </a:lnTo>
                  <a:lnTo>
                    <a:pt x="50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20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6" y="38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2" name="Freeform 70"/>
            <p:cNvSpPr>
              <a:spLocks/>
            </p:cNvSpPr>
            <p:nvPr/>
          </p:nvSpPr>
          <p:spPr bwMode="auto">
            <a:xfrm>
              <a:off x="4125913" y="5872163"/>
              <a:ext cx="101600" cy="66675"/>
            </a:xfrm>
            <a:custGeom>
              <a:avLst/>
              <a:gdLst>
                <a:gd name="T0" fmla="*/ 64 w 64"/>
                <a:gd name="T1" fmla="*/ 24 h 42"/>
                <a:gd name="T2" fmla="*/ 64 w 64"/>
                <a:gd name="T3" fmla="*/ 24 h 42"/>
                <a:gd name="T4" fmla="*/ 64 w 64"/>
                <a:gd name="T5" fmla="*/ 20 h 42"/>
                <a:gd name="T6" fmla="*/ 64 w 64"/>
                <a:gd name="T7" fmla="*/ 16 h 42"/>
                <a:gd name="T8" fmla="*/ 56 w 64"/>
                <a:gd name="T9" fmla="*/ 8 h 42"/>
                <a:gd name="T10" fmla="*/ 46 w 64"/>
                <a:gd name="T11" fmla="*/ 2 h 42"/>
                <a:gd name="T12" fmla="*/ 34 w 64"/>
                <a:gd name="T13" fmla="*/ 0 h 42"/>
                <a:gd name="T14" fmla="*/ 34 w 64"/>
                <a:gd name="T15" fmla="*/ 0 h 42"/>
                <a:gd name="T16" fmla="*/ 22 w 64"/>
                <a:gd name="T17" fmla="*/ 0 h 42"/>
                <a:gd name="T18" fmla="*/ 10 w 64"/>
                <a:gd name="T19" fmla="*/ 4 h 42"/>
                <a:gd name="T20" fmla="*/ 2 w 64"/>
                <a:gd name="T21" fmla="*/ 10 h 42"/>
                <a:gd name="T22" fmla="*/ 0 w 64"/>
                <a:gd name="T23" fmla="*/ 14 h 42"/>
                <a:gd name="T24" fmla="*/ 0 w 64"/>
                <a:gd name="T25" fmla="*/ 18 h 42"/>
                <a:gd name="T26" fmla="*/ 0 w 64"/>
                <a:gd name="T27" fmla="*/ 18 h 42"/>
                <a:gd name="T28" fmla="*/ 0 w 64"/>
                <a:gd name="T29" fmla="*/ 22 h 42"/>
                <a:gd name="T30" fmla="*/ 2 w 64"/>
                <a:gd name="T31" fmla="*/ 26 h 42"/>
                <a:gd name="T32" fmla="*/ 8 w 64"/>
                <a:gd name="T33" fmla="*/ 34 h 42"/>
                <a:gd name="T34" fmla="*/ 18 w 64"/>
                <a:gd name="T35" fmla="*/ 38 h 42"/>
                <a:gd name="T36" fmla="*/ 30 w 64"/>
                <a:gd name="T37" fmla="*/ 42 h 42"/>
                <a:gd name="T38" fmla="*/ 30 w 64"/>
                <a:gd name="T39" fmla="*/ 42 h 42"/>
                <a:gd name="T40" fmla="*/ 44 w 64"/>
                <a:gd name="T41" fmla="*/ 42 h 42"/>
                <a:gd name="T42" fmla="*/ 54 w 64"/>
                <a:gd name="T43" fmla="*/ 38 h 42"/>
                <a:gd name="T44" fmla="*/ 62 w 64"/>
                <a:gd name="T45" fmla="*/ 32 h 42"/>
                <a:gd name="T46" fmla="*/ 64 w 64"/>
                <a:gd name="T47" fmla="*/ 28 h 42"/>
                <a:gd name="T48" fmla="*/ 64 w 64"/>
                <a:gd name="T49" fmla="*/ 24 h 42"/>
                <a:gd name="T50" fmla="*/ 64 w 64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2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8" y="38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44" y="42"/>
                  </a:lnTo>
                  <a:lnTo>
                    <a:pt x="54" y="38"/>
                  </a:lnTo>
                  <a:lnTo>
                    <a:pt x="62" y="32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3" name="Freeform 71"/>
            <p:cNvSpPr>
              <a:spLocks/>
            </p:cNvSpPr>
            <p:nvPr/>
          </p:nvSpPr>
          <p:spPr bwMode="auto">
            <a:xfrm>
              <a:off x="4125913" y="5872163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64 w 64"/>
                <a:gd name="T3" fmla="*/ 24 h 40"/>
                <a:gd name="T4" fmla="*/ 64 w 64"/>
                <a:gd name="T5" fmla="*/ 20 h 40"/>
                <a:gd name="T6" fmla="*/ 62 w 64"/>
                <a:gd name="T7" fmla="*/ 16 h 40"/>
                <a:gd name="T8" fmla="*/ 56 w 64"/>
                <a:gd name="T9" fmla="*/ 8 h 40"/>
                <a:gd name="T10" fmla="*/ 46 w 64"/>
                <a:gd name="T11" fmla="*/ 4 h 40"/>
                <a:gd name="T12" fmla="*/ 34 w 64"/>
                <a:gd name="T13" fmla="*/ 0 h 40"/>
                <a:gd name="T14" fmla="*/ 34 w 64"/>
                <a:gd name="T15" fmla="*/ 0 h 40"/>
                <a:gd name="T16" fmla="*/ 22 w 64"/>
                <a:gd name="T17" fmla="*/ 2 h 40"/>
                <a:gd name="T18" fmla="*/ 12 w 64"/>
                <a:gd name="T19" fmla="*/ 4 h 40"/>
                <a:gd name="T20" fmla="*/ 4 w 64"/>
                <a:gd name="T21" fmla="*/ 10 h 40"/>
                <a:gd name="T22" fmla="*/ 2 w 64"/>
                <a:gd name="T23" fmla="*/ 14 h 40"/>
                <a:gd name="T24" fmla="*/ 0 w 64"/>
                <a:gd name="T25" fmla="*/ 18 h 40"/>
                <a:gd name="T26" fmla="*/ 0 w 64"/>
                <a:gd name="T27" fmla="*/ 18 h 40"/>
                <a:gd name="T28" fmla="*/ 2 w 64"/>
                <a:gd name="T29" fmla="*/ 22 h 40"/>
                <a:gd name="T30" fmla="*/ 2 w 64"/>
                <a:gd name="T31" fmla="*/ 26 h 40"/>
                <a:gd name="T32" fmla="*/ 8 w 64"/>
                <a:gd name="T33" fmla="*/ 32 h 40"/>
                <a:gd name="T34" fmla="*/ 18 w 64"/>
                <a:gd name="T35" fmla="*/ 38 h 40"/>
                <a:gd name="T36" fmla="*/ 30 w 64"/>
                <a:gd name="T37" fmla="*/ 40 h 40"/>
                <a:gd name="T38" fmla="*/ 30 w 64"/>
                <a:gd name="T39" fmla="*/ 40 h 40"/>
                <a:gd name="T40" fmla="*/ 42 w 64"/>
                <a:gd name="T41" fmla="*/ 40 h 40"/>
                <a:gd name="T42" fmla="*/ 54 w 64"/>
                <a:gd name="T43" fmla="*/ 38 h 40"/>
                <a:gd name="T44" fmla="*/ 60 w 64"/>
                <a:gd name="T45" fmla="*/ 32 h 40"/>
                <a:gd name="T46" fmla="*/ 62 w 64"/>
                <a:gd name="T47" fmla="*/ 28 h 40"/>
                <a:gd name="T48" fmla="*/ 64 w 64"/>
                <a:gd name="T49" fmla="*/ 24 h 40"/>
                <a:gd name="T50" fmla="*/ 64 w 64"/>
                <a:gd name="T5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8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8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42" y="40"/>
                  </a:lnTo>
                  <a:lnTo>
                    <a:pt x="54" y="38"/>
                  </a:lnTo>
                  <a:lnTo>
                    <a:pt x="60" y="32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4" name="Freeform 72"/>
            <p:cNvSpPr>
              <a:spLocks/>
            </p:cNvSpPr>
            <p:nvPr/>
          </p:nvSpPr>
          <p:spPr bwMode="auto">
            <a:xfrm>
              <a:off x="4129088" y="5875338"/>
              <a:ext cx="95250" cy="60325"/>
            </a:xfrm>
            <a:custGeom>
              <a:avLst/>
              <a:gdLst>
                <a:gd name="T0" fmla="*/ 60 w 60"/>
                <a:gd name="T1" fmla="*/ 22 h 38"/>
                <a:gd name="T2" fmla="*/ 60 w 60"/>
                <a:gd name="T3" fmla="*/ 22 h 38"/>
                <a:gd name="T4" fmla="*/ 60 w 60"/>
                <a:gd name="T5" fmla="*/ 18 h 38"/>
                <a:gd name="T6" fmla="*/ 58 w 60"/>
                <a:gd name="T7" fmla="*/ 14 h 38"/>
                <a:gd name="T8" fmla="*/ 52 w 60"/>
                <a:gd name="T9" fmla="*/ 8 h 38"/>
                <a:gd name="T10" fmla="*/ 44 w 60"/>
                <a:gd name="T11" fmla="*/ 2 h 38"/>
                <a:gd name="T12" fmla="*/ 32 w 60"/>
                <a:gd name="T13" fmla="*/ 0 h 38"/>
                <a:gd name="T14" fmla="*/ 32 w 60"/>
                <a:gd name="T15" fmla="*/ 0 h 38"/>
                <a:gd name="T16" fmla="*/ 20 w 60"/>
                <a:gd name="T17" fmla="*/ 0 h 38"/>
                <a:gd name="T18" fmla="*/ 10 w 60"/>
                <a:gd name="T19" fmla="*/ 4 h 38"/>
                <a:gd name="T20" fmla="*/ 4 w 60"/>
                <a:gd name="T21" fmla="*/ 8 h 38"/>
                <a:gd name="T22" fmla="*/ 2 w 60"/>
                <a:gd name="T23" fmla="*/ 12 h 38"/>
                <a:gd name="T24" fmla="*/ 0 w 60"/>
                <a:gd name="T25" fmla="*/ 16 h 38"/>
                <a:gd name="T26" fmla="*/ 0 w 60"/>
                <a:gd name="T27" fmla="*/ 16 h 38"/>
                <a:gd name="T28" fmla="*/ 0 w 60"/>
                <a:gd name="T29" fmla="*/ 20 h 38"/>
                <a:gd name="T30" fmla="*/ 2 w 60"/>
                <a:gd name="T31" fmla="*/ 24 h 38"/>
                <a:gd name="T32" fmla="*/ 8 w 60"/>
                <a:gd name="T33" fmla="*/ 30 h 38"/>
                <a:gd name="T34" fmla="*/ 16 w 60"/>
                <a:gd name="T35" fmla="*/ 36 h 38"/>
                <a:gd name="T36" fmla="*/ 28 w 60"/>
                <a:gd name="T37" fmla="*/ 38 h 38"/>
                <a:gd name="T38" fmla="*/ 28 w 60"/>
                <a:gd name="T39" fmla="*/ 38 h 38"/>
                <a:gd name="T40" fmla="*/ 40 w 60"/>
                <a:gd name="T41" fmla="*/ 38 h 38"/>
                <a:gd name="T42" fmla="*/ 50 w 60"/>
                <a:gd name="T43" fmla="*/ 34 h 38"/>
                <a:gd name="T44" fmla="*/ 58 w 60"/>
                <a:gd name="T45" fmla="*/ 28 h 38"/>
                <a:gd name="T46" fmla="*/ 60 w 60"/>
                <a:gd name="T47" fmla="*/ 26 h 38"/>
                <a:gd name="T48" fmla="*/ 60 w 60"/>
                <a:gd name="T49" fmla="*/ 22 h 38"/>
                <a:gd name="T50" fmla="*/ 6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60" y="22"/>
                  </a:moveTo>
                  <a:lnTo>
                    <a:pt x="60" y="22"/>
                  </a:lnTo>
                  <a:lnTo>
                    <a:pt x="60" y="18"/>
                  </a:lnTo>
                  <a:lnTo>
                    <a:pt x="58" y="14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0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40" y="38"/>
                  </a:lnTo>
                  <a:lnTo>
                    <a:pt x="50" y="3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5" name="Freeform 73"/>
            <p:cNvSpPr>
              <a:spLocks/>
            </p:cNvSpPr>
            <p:nvPr/>
          </p:nvSpPr>
          <p:spPr bwMode="auto">
            <a:xfrm>
              <a:off x="4132263" y="5875338"/>
              <a:ext cx="88900" cy="60325"/>
            </a:xfrm>
            <a:custGeom>
              <a:avLst/>
              <a:gdLst>
                <a:gd name="T0" fmla="*/ 56 w 56"/>
                <a:gd name="T1" fmla="*/ 22 h 38"/>
                <a:gd name="T2" fmla="*/ 56 w 56"/>
                <a:gd name="T3" fmla="*/ 22 h 38"/>
                <a:gd name="T4" fmla="*/ 56 w 56"/>
                <a:gd name="T5" fmla="*/ 14 h 38"/>
                <a:gd name="T6" fmla="*/ 50 w 56"/>
                <a:gd name="T7" fmla="*/ 8 h 38"/>
                <a:gd name="T8" fmla="*/ 42 w 56"/>
                <a:gd name="T9" fmla="*/ 2 h 38"/>
                <a:gd name="T10" fmla="*/ 30 w 56"/>
                <a:gd name="T11" fmla="*/ 0 h 38"/>
                <a:gd name="T12" fmla="*/ 30 w 56"/>
                <a:gd name="T13" fmla="*/ 0 h 38"/>
                <a:gd name="T14" fmla="*/ 18 w 56"/>
                <a:gd name="T15" fmla="*/ 0 h 38"/>
                <a:gd name="T16" fmla="*/ 10 w 56"/>
                <a:gd name="T17" fmla="*/ 4 h 38"/>
                <a:gd name="T18" fmla="*/ 2 w 56"/>
                <a:gd name="T19" fmla="*/ 10 h 38"/>
                <a:gd name="T20" fmla="*/ 0 w 56"/>
                <a:gd name="T21" fmla="*/ 16 h 38"/>
                <a:gd name="T22" fmla="*/ 0 w 56"/>
                <a:gd name="T23" fmla="*/ 16 h 38"/>
                <a:gd name="T24" fmla="*/ 2 w 56"/>
                <a:gd name="T25" fmla="*/ 24 h 38"/>
                <a:gd name="T26" fmla="*/ 6 w 56"/>
                <a:gd name="T27" fmla="*/ 30 h 38"/>
                <a:gd name="T28" fmla="*/ 16 w 56"/>
                <a:gd name="T29" fmla="*/ 34 h 38"/>
                <a:gd name="T30" fmla="*/ 26 w 56"/>
                <a:gd name="T31" fmla="*/ 38 h 38"/>
                <a:gd name="T32" fmla="*/ 26 w 56"/>
                <a:gd name="T33" fmla="*/ 38 h 38"/>
                <a:gd name="T34" fmla="*/ 38 w 56"/>
                <a:gd name="T35" fmla="*/ 36 h 38"/>
                <a:gd name="T36" fmla="*/ 48 w 56"/>
                <a:gd name="T37" fmla="*/ 34 h 38"/>
                <a:gd name="T38" fmla="*/ 54 w 56"/>
                <a:gd name="T39" fmla="*/ 28 h 38"/>
                <a:gd name="T40" fmla="*/ 56 w 56"/>
                <a:gd name="T41" fmla="*/ 22 h 38"/>
                <a:gd name="T42" fmla="*/ 56 w 56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8">
                  <a:moveTo>
                    <a:pt x="56" y="22"/>
                  </a:moveTo>
                  <a:lnTo>
                    <a:pt x="56" y="22"/>
                  </a:lnTo>
                  <a:lnTo>
                    <a:pt x="56" y="14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8" y="36"/>
                  </a:lnTo>
                  <a:lnTo>
                    <a:pt x="48" y="34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6" name="Freeform 74"/>
            <p:cNvSpPr>
              <a:spLocks/>
            </p:cNvSpPr>
            <p:nvPr/>
          </p:nvSpPr>
          <p:spPr bwMode="auto">
            <a:xfrm>
              <a:off x="4132263" y="5878513"/>
              <a:ext cx="88900" cy="53975"/>
            </a:xfrm>
            <a:custGeom>
              <a:avLst/>
              <a:gdLst>
                <a:gd name="T0" fmla="*/ 56 w 56"/>
                <a:gd name="T1" fmla="*/ 20 h 34"/>
                <a:gd name="T2" fmla="*/ 56 w 56"/>
                <a:gd name="T3" fmla="*/ 20 h 34"/>
                <a:gd name="T4" fmla="*/ 54 w 56"/>
                <a:gd name="T5" fmla="*/ 12 h 34"/>
                <a:gd name="T6" fmla="*/ 48 w 56"/>
                <a:gd name="T7" fmla="*/ 6 h 34"/>
                <a:gd name="T8" fmla="*/ 40 w 56"/>
                <a:gd name="T9" fmla="*/ 2 h 34"/>
                <a:gd name="T10" fmla="*/ 30 w 56"/>
                <a:gd name="T11" fmla="*/ 0 h 34"/>
                <a:gd name="T12" fmla="*/ 30 w 56"/>
                <a:gd name="T13" fmla="*/ 0 h 34"/>
                <a:gd name="T14" fmla="*/ 20 w 56"/>
                <a:gd name="T15" fmla="*/ 0 h 34"/>
                <a:gd name="T16" fmla="*/ 10 w 56"/>
                <a:gd name="T17" fmla="*/ 2 h 34"/>
                <a:gd name="T18" fmla="*/ 4 w 56"/>
                <a:gd name="T19" fmla="*/ 8 h 34"/>
                <a:gd name="T20" fmla="*/ 0 w 56"/>
                <a:gd name="T21" fmla="*/ 14 h 34"/>
                <a:gd name="T22" fmla="*/ 0 w 56"/>
                <a:gd name="T23" fmla="*/ 14 h 34"/>
                <a:gd name="T24" fmla="*/ 2 w 56"/>
                <a:gd name="T25" fmla="*/ 22 h 34"/>
                <a:gd name="T26" fmla="*/ 8 w 56"/>
                <a:gd name="T27" fmla="*/ 28 h 34"/>
                <a:gd name="T28" fmla="*/ 16 w 56"/>
                <a:gd name="T29" fmla="*/ 32 h 34"/>
                <a:gd name="T30" fmla="*/ 26 w 56"/>
                <a:gd name="T31" fmla="*/ 34 h 34"/>
                <a:gd name="T32" fmla="*/ 26 w 56"/>
                <a:gd name="T33" fmla="*/ 34 h 34"/>
                <a:gd name="T34" fmla="*/ 38 w 56"/>
                <a:gd name="T35" fmla="*/ 34 h 34"/>
                <a:gd name="T36" fmla="*/ 46 w 56"/>
                <a:gd name="T37" fmla="*/ 30 h 34"/>
                <a:gd name="T38" fmla="*/ 52 w 56"/>
                <a:gd name="T39" fmla="*/ 26 h 34"/>
                <a:gd name="T40" fmla="*/ 56 w 56"/>
                <a:gd name="T41" fmla="*/ 20 h 34"/>
                <a:gd name="T42" fmla="*/ 56 w 56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4">
                  <a:moveTo>
                    <a:pt x="56" y="20"/>
                  </a:moveTo>
                  <a:lnTo>
                    <a:pt x="56" y="20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8" y="28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8" y="34"/>
                  </a:lnTo>
                  <a:lnTo>
                    <a:pt x="46" y="30"/>
                  </a:lnTo>
                  <a:lnTo>
                    <a:pt x="52" y="26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7" name="Freeform 75"/>
            <p:cNvSpPr>
              <a:spLocks/>
            </p:cNvSpPr>
            <p:nvPr/>
          </p:nvSpPr>
          <p:spPr bwMode="auto">
            <a:xfrm>
              <a:off x="4135438" y="5878513"/>
              <a:ext cx="82550" cy="53975"/>
            </a:xfrm>
            <a:custGeom>
              <a:avLst/>
              <a:gdLst>
                <a:gd name="T0" fmla="*/ 52 w 52"/>
                <a:gd name="T1" fmla="*/ 20 h 34"/>
                <a:gd name="T2" fmla="*/ 52 w 52"/>
                <a:gd name="T3" fmla="*/ 20 h 34"/>
                <a:gd name="T4" fmla="*/ 50 w 52"/>
                <a:gd name="T5" fmla="*/ 12 h 34"/>
                <a:gd name="T6" fmla="*/ 46 w 52"/>
                <a:gd name="T7" fmla="*/ 6 h 34"/>
                <a:gd name="T8" fmla="*/ 38 w 52"/>
                <a:gd name="T9" fmla="*/ 2 h 34"/>
                <a:gd name="T10" fmla="*/ 28 w 52"/>
                <a:gd name="T11" fmla="*/ 0 h 34"/>
                <a:gd name="T12" fmla="*/ 28 w 52"/>
                <a:gd name="T13" fmla="*/ 0 h 34"/>
                <a:gd name="T14" fmla="*/ 18 w 52"/>
                <a:gd name="T15" fmla="*/ 0 h 34"/>
                <a:gd name="T16" fmla="*/ 8 w 52"/>
                <a:gd name="T17" fmla="*/ 4 h 34"/>
                <a:gd name="T18" fmla="*/ 2 w 52"/>
                <a:gd name="T19" fmla="*/ 8 h 34"/>
                <a:gd name="T20" fmla="*/ 0 w 52"/>
                <a:gd name="T21" fmla="*/ 14 h 34"/>
                <a:gd name="T22" fmla="*/ 0 w 52"/>
                <a:gd name="T23" fmla="*/ 14 h 34"/>
                <a:gd name="T24" fmla="*/ 2 w 52"/>
                <a:gd name="T25" fmla="*/ 20 h 34"/>
                <a:gd name="T26" fmla="*/ 6 w 52"/>
                <a:gd name="T27" fmla="*/ 26 h 34"/>
                <a:gd name="T28" fmla="*/ 14 w 52"/>
                <a:gd name="T29" fmla="*/ 32 h 34"/>
                <a:gd name="T30" fmla="*/ 24 w 52"/>
                <a:gd name="T31" fmla="*/ 34 h 34"/>
                <a:gd name="T32" fmla="*/ 24 w 52"/>
                <a:gd name="T33" fmla="*/ 34 h 34"/>
                <a:gd name="T34" fmla="*/ 34 w 52"/>
                <a:gd name="T35" fmla="*/ 34 h 34"/>
                <a:gd name="T36" fmla="*/ 44 w 52"/>
                <a:gd name="T37" fmla="*/ 30 h 34"/>
                <a:gd name="T38" fmla="*/ 50 w 52"/>
                <a:gd name="T39" fmla="*/ 26 h 34"/>
                <a:gd name="T40" fmla="*/ 52 w 52"/>
                <a:gd name="T41" fmla="*/ 20 h 34"/>
                <a:gd name="T42" fmla="*/ 52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52" y="20"/>
                  </a:moveTo>
                  <a:lnTo>
                    <a:pt x="52" y="20"/>
                  </a:lnTo>
                  <a:lnTo>
                    <a:pt x="50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4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8" name="Freeform 76"/>
            <p:cNvSpPr>
              <a:spLocks/>
            </p:cNvSpPr>
            <p:nvPr/>
          </p:nvSpPr>
          <p:spPr bwMode="auto">
            <a:xfrm>
              <a:off x="4138613" y="5878513"/>
              <a:ext cx="79375" cy="50800"/>
            </a:xfrm>
            <a:custGeom>
              <a:avLst/>
              <a:gdLst>
                <a:gd name="T0" fmla="*/ 50 w 50"/>
                <a:gd name="T1" fmla="*/ 20 h 32"/>
                <a:gd name="T2" fmla="*/ 50 w 50"/>
                <a:gd name="T3" fmla="*/ 20 h 32"/>
                <a:gd name="T4" fmla="*/ 48 w 50"/>
                <a:gd name="T5" fmla="*/ 12 h 32"/>
                <a:gd name="T6" fmla="*/ 42 w 50"/>
                <a:gd name="T7" fmla="*/ 8 h 32"/>
                <a:gd name="T8" fmla="*/ 36 w 50"/>
                <a:gd name="T9" fmla="*/ 4 h 32"/>
                <a:gd name="T10" fmla="*/ 26 w 50"/>
                <a:gd name="T11" fmla="*/ 0 h 32"/>
                <a:gd name="T12" fmla="*/ 26 w 50"/>
                <a:gd name="T13" fmla="*/ 0 h 32"/>
                <a:gd name="T14" fmla="*/ 16 w 50"/>
                <a:gd name="T15" fmla="*/ 2 h 32"/>
                <a:gd name="T16" fmla="*/ 8 w 50"/>
                <a:gd name="T17" fmla="*/ 4 h 32"/>
                <a:gd name="T18" fmla="*/ 2 w 50"/>
                <a:gd name="T19" fmla="*/ 8 h 32"/>
                <a:gd name="T20" fmla="*/ 0 w 50"/>
                <a:gd name="T21" fmla="*/ 14 h 32"/>
                <a:gd name="T22" fmla="*/ 0 w 50"/>
                <a:gd name="T23" fmla="*/ 14 h 32"/>
                <a:gd name="T24" fmla="*/ 0 w 50"/>
                <a:gd name="T25" fmla="*/ 20 h 32"/>
                <a:gd name="T26" fmla="*/ 6 w 50"/>
                <a:gd name="T27" fmla="*/ 26 h 32"/>
                <a:gd name="T28" fmla="*/ 14 w 50"/>
                <a:gd name="T29" fmla="*/ 30 h 32"/>
                <a:gd name="T30" fmla="*/ 22 w 50"/>
                <a:gd name="T31" fmla="*/ 32 h 32"/>
                <a:gd name="T32" fmla="*/ 22 w 50"/>
                <a:gd name="T33" fmla="*/ 32 h 32"/>
                <a:gd name="T34" fmla="*/ 32 w 50"/>
                <a:gd name="T35" fmla="*/ 32 h 32"/>
                <a:gd name="T36" fmla="*/ 40 w 50"/>
                <a:gd name="T37" fmla="*/ 30 h 32"/>
                <a:gd name="T38" fmla="*/ 46 w 50"/>
                <a:gd name="T39" fmla="*/ 26 h 32"/>
                <a:gd name="T40" fmla="*/ 50 w 50"/>
                <a:gd name="T41" fmla="*/ 20 h 32"/>
                <a:gd name="T42" fmla="*/ 50 w 50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2">
                  <a:moveTo>
                    <a:pt x="50" y="20"/>
                  </a:moveTo>
                  <a:lnTo>
                    <a:pt x="50" y="20"/>
                  </a:lnTo>
                  <a:lnTo>
                    <a:pt x="48" y="12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9" name="Freeform 77"/>
            <p:cNvSpPr>
              <a:spLocks/>
            </p:cNvSpPr>
            <p:nvPr/>
          </p:nvSpPr>
          <p:spPr bwMode="auto">
            <a:xfrm>
              <a:off x="4138613" y="5881688"/>
              <a:ext cx="76200" cy="47625"/>
            </a:xfrm>
            <a:custGeom>
              <a:avLst/>
              <a:gdLst>
                <a:gd name="T0" fmla="*/ 48 w 48"/>
                <a:gd name="T1" fmla="*/ 18 h 30"/>
                <a:gd name="T2" fmla="*/ 48 w 48"/>
                <a:gd name="T3" fmla="*/ 18 h 30"/>
                <a:gd name="T4" fmla="*/ 46 w 48"/>
                <a:gd name="T5" fmla="*/ 10 h 30"/>
                <a:gd name="T6" fmla="*/ 42 w 48"/>
                <a:gd name="T7" fmla="*/ 6 h 30"/>
                <a:gd name="T8" fmla="*/ 34 w 48"/>
                <a:gd name="T9" fmla="*/ 2 h 30"/>
                <a:gd name="T10" fmla="*/ 26 w 48"/>
                <a:gd name="T11" fmla="*/ 0 h 30"/>
                <a:gd name="T12" fmla="*/ 26 w 48"/>
                <a:gd name="T13" fmla="*/ 0 h 30"/>
                <a:gd name="T14" fmla="*/ 16 w 48"/>
                <a:gd name="T15" fmla="*/ 0 h 30"/>
                <a:gd name="T16" fmla="*/ 8 w 48"/>
                <a:gd name="T17" fmla="*/ 2 h 30"/>
                <a:gd name="T18" fmla="*/ 4 w 48"/>
                <a:gd name="T19" fmla="*/ 6 h 30"/>
                <a:gd name="T20" fmla="*/ 0 w 48"/>
                <a:gd name="T21" fmla="*/ 12 h 30"/>
                <a:gd name="T22" fmla="*/ 0 w 48"/>
                <a:gd name="T23" fmla="*/ 12 h 30"/>
                <a:gd name="T24" fmla="*/ 2 w 48"/>
                <a:gd name="T25" fmla="*/ 18 h 30"/>
                <a:gd name="T26" fmla="*/ 6 w 48"/>
                <a:gd name="T27" fmla="*/ 24 h 30"/>
                <a:gd name="T28" fmla="*/ 14 w 48"/>
                <a:gd name="T29" fmla="*/ 28 h 30"/>
                <a:gd name="T30" fmla="*/ 22 w 48"/>
                <a:gd name="T31" fmla="*/ 30 h 30"/>
                <a:gd name="T32" fmla="*/ 22 w 48"/>
                <a:gd name="T33" fmla="*/ 30 h 30"/>
                <a:gd name="T34" fmla="*/ 32 w 48"/>
                <a:gd name="T35" fmla="*/ 30 h 30"/>
                <a:gd name="T36" fmla="*/ 40 w 48"/>
                <a:gd name="T37" fmla="*/ 26 h 30"/>
                <a:gd name="T38" fmla="*/ 46 w 48"/>
                <a:gd name="T39" fmla="*/ 22 h 30"/>
                <a:gd name="T40" fmla="*/ 48 w 48"/>
                <a:gd name="T41" fmla="*/ 18 h 30"/>
                <a:gd name="T42" fmla="*/ 48 w 48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0">
                  <a:moveTo>
                    <a:pt x="48" y="18"/>
                  </a:moveTo>
                  <a:lnTo>
                    <a:pt x="48" y="18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30"/>
                  </a:lnTo>
                  <a:lnTo>
                    <a:pt x="40" y="26"/>
                  </a:lnTo>
                  <a:lnTo>
                    <a:pt x="46" y="22"/>
                  </a:lnTo>
                  <a:lnTo>
                    <a:pt x="48" y="18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0" name="Freeform 78"/>
            <p:cNvSpPr>
              <a:spLocks/>
            </p:cNvSpPr>
            <p:nvPr/>
          </p:nvSpPr>
          <p:spPr bwMode="auto">
            <a:xfrm>
              <a:off x="4141788" y="5881688"/>
              <a:ext cx="69850" cy="44450"/>
            </a:xfrm>
            <a:custGeom>
              <a:avLst/>
              <a:gdLst>
                <a:gd name="T0" fmla="*/ 44 w 44"/>
                <a:gd name="T1" fmla="*/ 16 h 28"/>
                <a:gd name="T2" fmla="*/ 44 w 44"/>
                <a:gd name="T3" fmla="*/ 16 h 28"/>
                <a:gd name="T4" fmla="*/ 44 w 44"/>
                <a:gd name="T5" fmla="*/ 12 h 28"/>
                <a:gd name="T6" fmla="*/ 38 w 44"/>
                <a:gd name="T7" fmla="*/ 6 h 28"/>
                <a:gd name="T8" fmla="*/ 32 w 44"/>
                <a:gd name="T9" fmla="*/ 2 h 28"/>
                <a:gd name="T10" fmla="*/ 24 w 44"/>
                <a:gd name="T11" fmla="*/ 0 h 28"/>
                <a:gd name="T12" fmla="*/ 24 w 44"/>
                <a:gd name="T13" fmla="*/ 0 h 28"/>
                <a:gd name="T14" fmla="*/ 14 w 44"/>
                <a:gd name="T15" fmla="*/ 0 h 28"/>
                <a:gd name="T16" fmla="*/ 8 w 44"/>
                <a:gd name="T17" fmla="*/ 4 h 28"/>
                <a:gd name="T18" fmla="*/ 2 w 44"/>
                <a:gd name="T19" fmla="*/ 8 h 28"/>
                <a:gd name="T20" fmla="*/ 0 w 44"/>
                <a:gd name="T21" fmla="*/ 12 h 28"/>
                <a:gd name="T22" fmla="*/ 0 w 44"/>
                <a:gd name="T23" fmla="*/ 12 h 28"/>
                <a:gd name="T24" fmla="*/ 2 w 44"/>
                <a:gd name="T25" fmla="*/ 18 h 28"/>
                <a:gd name="T26" fmla="*/ 6 w 44"/>
                <a:gd name="T27" fmla="*/ 24 h 28"/>
                <a:gd name="T28" fmla="*/ 12 w 44"/>
                <a:gd name="T29" fmla="*/ 26 h 28"/>
                <a:gd name="T30" fmla="*/ 20 w 44"/>
                <a:gd name="T31" fmla="*/ 28 h 28"/>
                <a:gd name="T32" fmla="*/ 20 w 44"/>
                <a:gd name="T33" fmla="*/ 28 h 28"/>
                <a:gd name="T34" fmla="*/ 30 w 44"/>
                <a:gd name="T35" fmla="*/ 28 h 28"/>
                <a:gd name="T36" fmla="*/ 36 w 44"/>
                <a:gd name="T37" fmla="*/ 26 h 28"/>
                <a:gd name="T38" fmla="*/ 42 w 44"/>
                <a:gd name="T39" fmla="*/ 22 h 28"/>
                <a:gd name="T40" fmla="*/ 44 w 44"/>
                <a:gd name="T41" fmla="*/ 16 h 28"/>
                <a:gd name="T42" fmla="*/ 44 w 44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8">
                  <a:moveTo>
                    <a:pt x="44" y="16"/>
                  </a:moveTo>
                  <a:lnTo>
                    <a:pt x="44" y="16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2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4" y="16"/>
                  </a:lnTo>
                  <a:lnTo>
                    <a:pt x="44" y="1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1" name="Freeform 79"/>
            <p:cNvSpPr>
              <a:spLocks/>
            </p:cNvSpPr>
            <p:nvPr/>
          </p:nvSpPr>
          <p:spPr bwMode="auto">
            <a:xfrm>
              <a:off x="4144963" y="5884863"/>
              <a:ext cx="66675" cy="41275"/>
            </a:xfrm>
            <a:custGeom>
              <a:avLst/>
              <a:gdLst>
                <a:gd name="T0" fmla="*/ 42 w 42"/>
                <a:gd name="T1" fmla="*/ 14 h 26"/>
                <a:gd name="T2" fmla="*/ 42 w 42"/>
                <a:gd name="T3" fmla="*/ 14 h 26"/>
                <a:gd name="T4" fmla="*/ 40 w 42"/>
                <a:gd name="T5" fmla="*/ 10 h 26"/>
                <a:gd name="T6" fmla="*/ 36 w 42"/>
                <a:gd name="T7" fmla="*/ 4 h 26"/>
                <a:gd name="T8" fmla="*/ 30 w 42"/>
                <a:gd name="T9" fmla="*/ 2 h 26"/>
                <a:gd name="T10" fmla="*/ 22 w 42"/>
                <a:gd name="T11" fmla="*/ 0 h 26"/>
                <a:gd name="T12" fmla="*/ 22 w 42"/>
                <a:gd name="T13" fmla="*/ 0 h 26"/>
                <a:gd name="T14" fmla="*/ 14 w 42"/>
                <a:gd name="T15" fmla="*/ 0 h 26"/>
                <a:gd name="T16" fmla="*/ 6 w 42"/>
                <a:gd name="T17" fmla="*/ 2 h 26"/>
                <a:gd name="T18" fmla="*/ 2 w 42"/>
                <a:gd name="T19" fmla="*/ 6 h 26"/>
                <a:gd name="T20" fmla="*/ 0 w 42"/>
                <a:gd name="T21" fmla="*/ 10 h 26"/>
                <a:gd name="T22" fmla="*/ 0 w 42"/>
                <a:gd name="T23" fmla="*/ 10 h 26"/>
                <a:gd name="T24" fmla="*/ 0 w 42"/>
                <a:gd name="T25" fmla="*/ 16 h 26"/>
                <a:gd name="T26" fmla="*/ 4 w 42"/>
                <a:gd name="T27" fmla="*/ 20 h 26"/>
                <a:gd name="T28" fmla="*/ 10 w 42"/>
                <a:gd name="T29" fmla="*/ 24 h 26"/>
                <a:gd name="T30" fmla="*/ 18 w 42"/>
                <a:gd name="T31" fmla="*/ 26 h 26"/>
                <a:gd name="T32" fmla="*/ 18 w 42"/>
                <a:gd name="T33" fmla="*/ 26 h 26"/>
                <a:gd name="T34" fmla="*/ 28 w 42"/>
                <a:gd name="T35" fmla="*/ 26 h 26"/>
                <a:gd name="T36" fmla="*/ 34 w 42"/>
                <a:gd name="T37" fmla="*/ 24 h 26"/>
                <a:gd name="T38" fmla="*/ 38 w 42"/>
                <a:gd name="T39" fmla="*/ 20 h 26"/>
                <a:gd name="T40" fmla="*/ 42 w 42"/>
                <a:gd name="T41" fmla="*/ 14 h 26"/>
                <a:gd name="T42" fmla="*/ 42 w 42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42" y="14"/>
                  </a:moveTo>
                  <a:lnTo>
                    <a:pt x="42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38" y="20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2" name="Freeform 80"/>
            <p:cNvSpPr>
              <a:spLocks/>
            </p:cNvSpPr>
            <p:nvPr/>
          </p:nvSpPr>
          <p:spPr bwMode="auto">
            <a:xfrm>
              <a:off x="4144963" y="5884863"/>
              <a:ext cx="63500" cy="41275"/>
            </a:xfrm>
            <a:custGeom>
              <a:avLst/>
              <a:gdLst>
                <a:gd name="T0" fmla="*/ 40 w 40"/>
                <a:gd name="T1" fmla="*/ 14 h 26"/>
                <a:gd name="T2" fmla="*/ 40 w 40"/>
                <a:gd name="T3" fmla="*/ 14 h 26"/>
                <a:gd name="T4" fmla="*/ 38 w 40"/>
                <a:gd name="T5" fmla="*/ 10 h 26"/>
                <a:gd name="T6" fmla="*/ 34 w 40"/>
                <a:gd name="T7" fmla="*/ 6 h 26"/>
                <a:gd name="T8" fmla="*/ 28 w 40"/>
                <a:gd name="T9" fmla="*/ 2 h 26"/>
                <a:gd name="T10" fmla="*/ 22 w 40"/>
                <a:gd name="T11" fmla="*/ 0 h 26"/>
                <a:gd name="T12" fmla="*/ 22 w 40"/>
                <a:gd name="T13" fmla="*/ 0 h 26"/>
                <a:gd name="T14" fmla="*/ 14 w 40"/>
                <a:gd name="T15" fmla="*/ 0 h 26"/>
                <a:gd name="T16" fmla="*/ 8 w 40"/>
                <a:gd name="T17" fmla="*/ 2 h 26"/>
                <a:gd name="T18" fmla="*/ 2 w 40"/>
                <a:gd name="T19" fmla="*/ 6 h 26"/>
                <a:gd name="T20" fmla="*/ 0 w 40"/>
                <a:gd name="T21" fmla="*/ 10 h 26"/>
                <a:gd name="T22" fmla="*/ 0 w 40"/>
                <a:gd name="T23" fmla="*/ 10 h 26"/>
                <a:gd name="T24" fmla="*/ 2 w 40"/>
                <a:gd name="T25" fmla="*/ 16 h 26"/>
                <a:gd name="T26" fmla="*/ 6 w 40"/>
                <a:gd name="T27" fmla="*/ 20 h 26"/>
                <a:gd name="T28" fmla="*/ 12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26 w 40"/>
                <a:gd name="T35" fmla="*/ 24 h 26"/>
                <a:gd name="T36" fmla="*/ 34 w 40"/>
                <a:gd name="T37" fmla="*/ 22 h 26"/>
                <a:gd name="T38" fmla="*/ 38 w 40"/>
                <a:gd name="T39" fmla="*/ 20 h 26"/>
                <a:gd name="T40" fmla="*/ 40 w 40"/>
                <a:gd name="T41" fmla="*/ 14 h 26"/>
                <a:gd name="T42" fmla="*/ 40 w 40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40" y="14"/>
                  </a:moveTo>
                  <a:lnTo>
                    <a:pt x="40" y="14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3" name="Freeform 81"/>
            <p:cNvSpPr>
              <a:spLocks/>
            </p:cNvSpPr>
            <p:nvPr/>
          </p:nvSpPr>
          <p:spPr bwMode="auto">
            <a:xfrm>
              <a:off x="4148138" y="5888038"/>
              <a:ext cx="57150" cy="34925"/>
            </a:xfrm>
            <a:custGeom>
              <a:avLst/>
              <a:gdLst>
                <a:gd name="T0" fmla="*/ 0 w 36"/>
                <a:gd name="T1" fmla="*/ 8 h 22"/>
                <a:gd name="T2" fmla="*/ 0 w 36"/>
                <a:gd name="T3" fmla="*/ 8 h 22"/>
                <a:gd name="T4" fmla="*/ 2 w 36"/>
                <a:gd name="T5" fmla="*/ 14 h 22"/>
                <a:gd name="T6" fmla="*/ 4 w 36"/>
                <a:gd name="T7" fmla="*/ 18 h 22"/>
                <a:gd name="T8" fmla="*/ 10 w 36"/>
                <a:gd name="T9" fmla="*/ 20 h 22"/>
                <a:gd name="T10" fmla="*/ 18 w 36"/>
                <a:gd name="T11" fmla="*/ 22 h 22"/>
                <a:gd name="T12" fmla="*/ 18 w 36"/>
                <a:gd name="T13" fmla="*/ 22 h 22"/>
                <a:gd name="T14" fmla="*/ 24 w 36"/>
                <a:gd name="T15" fmla="*/ 22 h 22"/>
                <a:gd name="T16" fmla="*/ 30 w 36"/>
                <a:gd name="T17" fmla="*/ 20 h 22"/>
                <a:gd name="T18" fmla="*/ 34 w 36"/>
                <a:gd name="T19" fmla="*/ 16 h 22"/>
                <a:gd name="T20" fmla="*/ 36 w 36"/>
                <a:gd name="T21" fmla="*/ 12 h 22"/>
                <a:gd name="T22" fmla="*/ 36 w 36"/>
                <a:gd name="T23" fmla="*/ 12 h 22"/>
                <a:gd name="T24" fmla="*/ 36 w 36"/>
                <a:gd name="T25" fmla="*/ 8 h 22"/>
                <a:gd name="T26" fmla="*/ 32 w 36"/>
                <a:gd name="T27" fmla="*/ 4 h 22"/>
                <a:gd name="T28" fmla="*/ 26 w 36"/>
                <a:gd name="T29" fmla="*/ 0 h 22"/>
                <a:gd name="T30" fmla="*/ 20 w 36"/>
                <a:gd name="T31" fmla="*/ 0 h 22"/>
                <a:gd name="T32" fmla="*/ 20 w 36"/>
                <a:gd name="T33" fmla="*/ 0 h 22"/>
                <a:gd name="T34" fmla="*/ 12 w 36"/>
                <a:gd name="T35" fmla="*/ 0 h 22"/>
                <a:gd name="T36" fmla="*/ 6 w 36"/>
                <a:gd name="T37" fmla="*/ 2 h 22"/>
                <a:gd name="T38" fmla="*/ 2 w 36"/>
                <a:gd name="T39" fmla="*/ 4 h 22"/>
                <a:gd name="T40" fmla="*/ 0 w 36"/>
                <a:gd name="T41" fmla="*/ 8 h 22"/>
                <a:gd name="T42" fmla="*/ 0 w 36"/>
                <a:gd name="T4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0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4" name="Freeform 82"/>
            <p:cNvSpPr>
              <a:spLocks/>
            </p:cNvSpPr>
            <p:nvPr/>
          </p:nvSpPr>
          <p:spPr bwMode="auto">
            <a:xfrm>
              <a:off x="4144963" y="5691188"/>
              <a:ext cx="104775" cy="117475"/>
            </a:xfrm>
            <a:custGeom>
              <a:avLst/>
              <a:gdLst>
                <a:gd name="T0" fmla="*/ 56 w 66"/>
                <a:gd name="T1" fmla="*/ 0 h 74"/>
                <a:gd name="T2" fmla="*/ 56 w 66"/>
                <a:gd name="T3" fmla="*/ 0 h 74"/>
                <a:gd name="T4" fmla="*/ 16 w 66"/>
                <a:gd name="T5" fmla="*/ 18 h 74"/>
                <a:gd name="T6" fmla="*/ 16 w 66"/>
                <a:gd name="T7" fmla="*/ 18 h 74"/>
                <a:gd name="T8" fmla="*/ 2 w 66"/>
                <a:gd name="T9" fmla="*/ 22 h 74"/>
                <a:gd name="T10" fmla="*/ 2 w 66"/>
                <a:gd name="T11" fmla="*/ 22 h 74"/>
                <a:gd name="T12" fmla="*/ 0 w 66"/>
                <a:gd name="T13" fmla="*/ 28 h 74"/>
                <a:gd name="T14" fmla="*/ 0 w 66"/>
                <a:gd name="T15" fmla="*/ 28 h 74"/>
                <a:gd name="T16" fmla="*/ 0 w 66"/>
                <a:gd name="T17" fmla="*/ 36 h 74"/>
                <a:gd name="T18" fmla="*/ 2 w 66"/>
                <a:gd name="T19" fmla="*/ 44 h 74"/>
                <a:gd name="T20" fmla="*/ 4 w 66"/>
                <a:gd name="T21" fmla="*/ 52 h 74"/>
                <a:gd name="T22" fmla="*/ 6 w 66"/>
                <a:gd name="T23" fmla="*/ 60 h 74"/>
                <a:gd name="T24" fmla="*/ 10 w 66"/>
                <a:gd name="T25" fmla="*/ 66 h 74"/>
                <a:gd name="T26" fmla="*/ 16 w 66"/>
                <a:gd name="T27" fmla="*/ 70 h 74"/>
                <a:gd name="T28" fmla="*/ 20 w 66"/>
                <a:gd name="T29" fmla="*/ 74 h 74"/>
                <a:gd name="T30" fmla="*/ 28 w 66"/>
                <a:gd name="T31" fmla="*/ 74 h 74"/>
                <a:gd name="T32" fmla="*/ 28 w 66"/>
                <a:gd name="T33" fmla="*/ 74 h 74"/>
                <a:gd name="T34" fmla="*/ 34 w 66"/>
                <a:gd name="T35" fmla="*/ 74 h 74"/>
                <a:gd name="T36" fmla="*/ 40 w 66"/>
                <a:gd name="T37" fmla="*/ 74 h 74"/>
                <a:gd name="T38" fmla="*/ 46 w 66"/>
                <a:gd name="T39" fmla="*/ 70 h 74"/>
                <a:gd name="T40" fmla="*/ 52 w 66"/>
                <a:gd name="T41" fmla="*/ 66 h 74"/>
                <a:gd name="T42" fmla="*/ 56 w 66"/>
                <a:gd name="T43" fmla="*/ 60 h 74"/>
                <a:gd name="T44" fmla="*/ 60 w 66"/>
                <a:gd name="T45" fmla="*/ 52 h 74"/>
                <a:gd name="T46" fmla="*/ 64 w 66"/>
                <a:gd name="T47" fmla="*/ 44 h 74"/>
                <a:gd name="T48" fmla="*/ 66 w 66"/>
                <a:gd name="T49" fmla="*/ 36 h 74"/>
                <a:gd name="T50" fmla="*/ 66 w 66"/>
                <a:gd name="T51" fmla="*/ 36 h 74"/>
                <a:gd name="T52" fmla="*/ 66 w 66"/>
                <a:gd name="T53" fmla="*/ 26 h 74"/>
                <a:gd name="T54" fmla="*/ 64 w 66"/>
                <a:gd name="T55" fmla="*/ 16 h 74"/>
                <a:gd name="T56" fmla="*/ 62 w 66"/>
                <a:gd name="T57" fmla="*/ 6 h 74"/>
                <a:gd name="T58" fmla="*/ 56 w 66"/>
                <a:gd name="T59" fmla="*/ 0 h 74"/>
                <a:gd name="T60" fmla="*/ 56 w 66"/>
                <a:gd name="T6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4">
                  <a:moveTo>
                    <a:pt x="56" y="0"/>
                  </a:moveTo>
                  <a:lnTo>
                    <a:pt x="5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2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0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4"/>
                  </a:lnTo>
                  <a:lnTo>
                    <a:pt x="46" y="70"/>
                  </a:lnTo>
                  <a:lnTo>
                    <a:pt x="52" y="66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4" y="44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6"/>
                  </a:lnTo>
                  <a:lnTo>
                    <a:pt x="64" y="16"/>
                  </a:lnTo>
                  <a:lnTo>
                    <a:pt x="62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5" name="Freeform 83"/>
            <p:cNvSpPr>
              <a:spLocks/>
            </p:cNvSpPr>
            <p:nvPr/>
          </p:nvSpPr>
          <p:spPr bwMode="auto">
            <a:xfrm>
              <a:off x="4157663" y="5694363"/>
              <a:ext cx="82550" cy="101600"/>
            </a:xfrm>
            <a:custGeom>
              <a:avLst/>
              <a:gdLst>
                <a:gd name="T0" fmla="*/ 42 w 52"/>
                <a:gd name="T1" fmla="*/ 0 h 64"/>
                <a:gd name="T2" fmla="*/ 42 w 52"/>
                <a:gd name="T3" fmla="*/ 0 h 64"/>
                <a:gd name="T4" fmla="*/ 8 w 52"/>
                <a:gd name="T5" fmla="*/ 16 h 64"/>
                <a:gd name="T6" fmla="*/ 8 w 52"/>
                <a:gd name="T7" fmla="*/ 16 h 64"/>
                <a:gd name="T8" fmla="*/ 2 w 52"/>
                <a:gd name="T9" fmla="*/ 18 h 64"/>
                <a:gd name="T10" fmla="*/ 2 w 52"/>
                <a:gd name="T11" fmla="*/ 18 h 64"/>
                <a:gd name="T12" fmla="*/ 0 w 52"/>
                <a:gd name="T13" fmla="*/ 26 h 64"/>
                <a:gd name="T14" fmla="*/ 0 w 52"/>
                <a:gd name="T15" fmla="*/ 26 h 64"/>
                <a:gd name="T16" fmla="*/ 0 w 52"/>
                <a:gd name="T17" fmla="*/ 40 h 64"/>
                <a:gd name="T18" fmla="*/ 4 w 52"/>
                <a:gd name="T19" fmla="*/ 52 h 64"/>
                <a:gd name="T20" fmla="*/ 10 w 52"/>
                <a:gd name="T21" fmla="*/ 60 h 64"/>
                <a:gd name="T22" fmla="*/ 16 w 52"/>
                <a:gd name="T23" fmla="*/ 62 h 64"/>
                <a:gd name="T24" fmla="*/ 20 w 52"/>
                <a:gd name="T25" fmla="*/ 64 h 64"/>
                <a:gd name="T26" fmla="*/ 20 w 52"/>
                <a:gd name="T27" fmla="*/ 64 h 64"/>
                <a:gd name="T28" fmla="*/ 26 w 52"/>
                <a:gd name="T29" fmla="*/ 64 h 64"/>
                <a:gd name="T30" fmla="*/ 30 w 52"/>
                <a:gd name="T31" fmla="*/ 62 h 64"/>
                <a:gd name="T32" fmla="*/ 40 w 52"/>
                <a:gd name="T33" fmla="*/ 56 h 64"/>
                <a:gd name="T34" fmla="*/ 48 w 52"/>
                <a:gd name="T35" fmla="*/ 46 h 64"/>
                <a:gd name="T36" fmla="*/ 50 w 52"/>
                <a:gd name="T37" fmla="*/ 34 h 64"/>
                <a:gd name="T38" fmla="*/ 50 w 52"/>
                <a:gd name="T39" fmla="*/ 34 h 64"/>
                <a:gd name="T40" fmla="*/ 52 w 52"/>
                <a:gd name="T41" fmla="*/ 24 h 64"/>
                <a:gd name="T42" fmla="*/ 50 w 52"/>
                <a:gd name="T43" fmla="*/ 14 h 64"/>
                <a:gd name="T44" fmla="*/ 46 w 52"/>
                <a:gd name="T45" fmla="*/ 6 h 64"/>
                <a:gd name="T46" fmla="*/ 42 w 52"/>
                <a:gd name="T47" fmla="*/ 0 h 64"/>
                <a:gd name="T48" fmla="*/ 42 w 5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lnTo>
                    <a:pt x="42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4" y="52"/>
                  </a:lnTo>
                  <a:lnTo>
                    <a:pt x="10" y="60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40" y="56"/>
                  </a:lnTo>
                  <a:lnTo>
                    <a:pt x="48" y="4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4"/>
                  </a:lnTo>
                  <a:lnTo>
                    <a:pt x="4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6" name="Freeform 84"/>
            <p:cNvSpPr>
              <a:spLocks/>
            </p:cNvSpPr>
            <p:nvPr/>
          </p:nvSpPr>
          <p:spPr bwMode="auto">
            <a:xfrm>
              <a:off x="4170363" y="5710238"/>
              <a:ext cx="53975" cy="66675"/>
            </a:xfrm>
            <a:custGeom>
              <a:avLst/>
              <a:gdLst>
                <a:gd name="T0" fmla="*/ 34 w 34"/>
                <a:gd name="T1" fmla="*/ 24 h 42"/>
                <a:gd name="T2" fmla="*/ 34 w 34"/>
                <a:gd name="T3" fmla="*/ 24 h 42"/>
                <a:gd name="T4" fmla="*/ 32 w 34"/>
                <a:gd name="T5" fmla="*/ 32 h 42"/>
                <a:gd name="T6" fmla="*/ 26 w 34"/>
                <a:gd name="T7" fmla="*/ 38 h 42"/>
                <a:gd name="T8" fmla="*/ 20 w 34"/>
                <a:gd name="T9" fmla="*/ 42 h 42"/>
                <a:gd name="T10" fmla="*/ 14 w 34"/>
                <a:gd name="T11" fmla="*/ 42 h 42"/>
                <a:gd name="T12" fmla="*/ 14 w 34"/>
                <a:gd name="T13" fmla="*/ 42 h 42"/>
                <a:gd name="T14" fmla="*/ 8 w 34"/>
                <a:gd name="T15" fmla="*/ 40 h 42"/>
                <a:gd name="T16" fmla="*/ 4 w 34"/>
                <a:gd name="T17" fmla="*/ 34 h 42"/>
                <a:gd name="T18" fmla="*/ 0 w 34"/>
                <a:gd name="T19" fmla="*/ 28 h 42"/>
                <a:gd name="T20" fmla="*/ 0 w 34"/>
                <a:gd name="T21" fmla="*/ 18 h 42"/>
                <a:gd name="T22" fmla="*/ 0 w 34"/>
                <a:gd name="T23" fmla="*/ 18 h 42"/>
                <a:gd name="T24" fmla="*/ 2 w 34"/>
                <a:gd name="T25" fmla="*/ 10 h 42"/>
                <a:gd name="T26" fmla="*/ 8 w 34"/>
                <a:gd name="T27" fmla="*/ 4 h 42"/>
                <a:gd name="T28" fmla="*/ 14 w 34"/>
                <a:gd name="T29" fmla="*/ 0 h 42"/>
                <a:gd name="T30" fmla="*/ 20 w 34"/>
                <a:gd name="T31" fmla="*/ 0 h 42"/>
                <a:gd name="T32" fmla="*/ 20 w 34"/>
                <a:gd name="T33" fmla="*/ 0 h 42"/>
                <a:gd name="T34" fmla="*/ 26 w 34"/>
                <a:gd name="T35" fmla="*/ 2 h 42"/>
                <a:gd name="T36" fmla="*/ 30 w 34"/>
                <a:gd name="T37" fmla="*/ 8 h 42"/>
                <a:gd name="T38" fmla="*/ 34 w 34"/>
                <a:gd name="T39" fmla="*/ 14 h 42"/>
                <a:gd name="T40" fmla="*/ 34 w 34"/>
                <a:gd name="T41" fmla="*/ 24 h 42"/>
                <a:gd name="T42" fmla="*/ 34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34" y="24"/>
                  </a:moveTo>
                  <a:lnTo>
                    <a:pt x="34" y="24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0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0" y="8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7" name="Freeform 85"/>
            <p:cNvSpPr>
              <a:spLocks/>
            </p:cNvSpPr>
            <p:nvPr/>
          </p:nvSpPr>
          <p:spPr bwMode="auto">
            <a:xfrm>
              <a:off x="4192588" y="5754688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10 w 14"/>
                <a:gd name="T7" fmla="*/ 16 h 16"/>
                <a:gd name="T8" fmla="*/ 8 w 14"/>
                <a:gd name="T9" fmla="*/ 16 h 16"/>
                <a:gd name="T10" fmla="*/ 8 w 14"/>
                <a:gd name="T11" fmla="*/ 16 h 16"/>
                <a:gd name="T12" fmla="*/ 4 w 14"/>
                <a:gd name="T13" fmla="*/ 16 h 16"/>
                <a:gd name="T14" fmla="*/ 2 w 14"/>
                <a:gd name="T15" fmla="*/ 14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4 w 14"/>
                <a:gd name="T23" fmla="*/ 0 h 16"/>
                <a:gd name="T24" fmla="*/ 8 w 14"/>
                <a:gd name="T25" fmla="*/ 0 h 16"/>
                <a:gd name="T26" fmla="*/ 8 w 14"/>
                <a:gd name="T27" fmla="*/ 0 h 16"/>
                <a:gd name="T28" fmla="*/ 10 w 14"/>
                <a:gd name="T29" fmla="*/ 0 h 16"/>
                <a:gd name="T30" fmla="*/ 12 w 14"/>
                <a:gd name="T31" fmla="*/ 2 h 16"/>
                <a:gd name="T32" fmla="*/ 14 w 14"/>
                <a:gd name="T33" fmla="*/ 8 h 16"/>
                <a:gd name="T34" fmla="*/ 14 w 14"/>
                <a:gd name="T3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8" name="Freeform 86"/>
            <p:cNvSpPr>
              <a:spLocks/>
            </p:cNvSpPr>
            <p:nvPr/>
          </p:nvSpPr>
          <p:spPr bwMode="auto">
            <a:xfrm>
              <a:off x="3852863" y="5757863"/>
              <a:ext cx="22225" cy="28575"/>
            </a:xfrm>
            <a:custGeom>
              <a:avLst/>
              <a:gdLst>
                <a:gd name="T0" fmla="*/ 14 w 14"/>
                <a:gd name="T1" fmla="*/ 8 h 18"/>
                <a:gd name="T2" fmla="*/ 14 w 14"/>
                <a:gd name="T3" fmla="*/ 8 h 18"/>
                <a:gd name="T4" fmla="*/ 12 w 14"/>
                <a:gd name="T5" fmla="*/ 14 h 18"/>
                <a:gd name="T6" fmla="*/ 10 w 14"/>
                <a:gd name="T7" fmla="*/ 16 h 18"/>
                <a:gd name="T8" fmla="*/ 8 w 14"/>
                <a:gd name="T9" fmla="*/ 18 h 18"/>
                <a:gd name="T10" fmla="*/ 8 w 14"/>
                <a:gd name="T11" fmla="*/ 18 h 18"/>
                <a:gd name="T12" fmla="*/ 4 w 14"/>
                <a:gd name="T13" fmla="*/ 16 h 18"/>
                <a:gd name="T14" fmla="*/ 2 w 14"/>
                <a:gd name="T15" fmla="*/ 14 h 18"/>
                <a:gd name="T16" fmla="*/ 0 w 14"/>
                <a:gd name="T17" fmla="*/ 8 h 18"/>
                <a:gd name="T18" fmla="*/ 0 w 14"/>
                <a:gd name="T19" fmla="*/ 8 h 18"/>
                <a:gd name="T20" fmla="*/ 2 w 14"/>
                <a:gd name="T21" fmla="*/ 2 h 18"/>
                <a:gd name="T22" fmla="*/ 4 w 14"/>
                <a:gd name="T23" fmla="*/ 0 h 18"/>
                <a:gd name="T24" fmla="*/ 8 w 14"/>
                <a:gd name="T25" fmla="*/ 0 h 18"/>
                <a:gd name="T26" fmla="*/ 8 w 14"/>
                <a:gd name="T27" fmla="*/ 0 h 18"/>
                <a:gd name="T28" fmla="*/ 10 w 14"/>
                <a:gd name="T29" fmla="*/ 0 h 18"/>
                <a:gd name="T30" fmla="*/ 12 w 14"/>
                <a:gd name="T31" fmla="*/ 2 h 18"/>
                <a:gd name="T32" fmla="*/ 14 w 14"/>
                <a:gd name="T33" fmla="*/ 8 h 18"/>
                <a:gd name="T34" fmla="*/ 14 w 14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9" name="Freeform 87"/>
            <p:cNvSpPr>
              <a:spLocks/>
            </p:cNvSpPr>
            <p:nvPr/>
          </p:nvSpPr>
          <p:spPr bwMode="auto">
            <a:xfrm>
              <a:off x="4052888" y="5592763"/>
              <a:ext cx="307975" cy="152400"/>
            </a:xfrm>
            <a:custGeom>
              <a:avLst/>
              <a:gdLst>
                <a:gd name="T0" fmla="*/ 2 w 194"/>
                <a:gd name="T1" fmla="*/ 76 h 96"/>
                <a:gd name="T2" fmla="*/ 2 w 194"/>
                <a:gd name="T3" fmla="*/ 76 h 96"/>
                <a:gd name="T4" fmla="*/ 4 w 194"/>
                <a:gd name="T5" fmla="*/ 82 h 96"/>
                <a:gd name="T6" fmla="*/ 6 w 194"/>
                <a:gd name="T7" fmla="*/ 86 h 96"/>
                <a:gd name="T8" fmla="*/ 10 w 194"/>
                <a:gd name="T9" fmla="*/ 90 h 96"/>
                <a:gd name="T10" fmla="*/ 14 w 194"/>
                <a:gd name="T11" fmla="*/ 94 h 96"/>
                <a:gd name="T12" fmla="*/ 26 w 194"/>
                <a:gd name="T13" fmla="*/ 96 h 96"/>
                <a:gd name="T14" fmla="*/ 38 w 194"/>
                <a:gd name="T15" fmla="*/ 96 h 96"/>
                <a:gd name="T16" fmla="*/ 52 w 194"/>
                <a:gd name="T17" fmla="*/ 94 h 96"/>
                <a:gd name="T18" fmla="*/ 70 w 194"/>
                <a:gd name="T19" fmla="*/ 88 h 96"/>
                <a:gd name="T20" fmla="*/ 86 w 194"/>
                <a:gd name="T21" fmla="*/ 80 h 96"/>
                <a:gd name="T22" fmla="*/ 104 w 194"/>
                <a:gd name="T23" fmla="*/ 72 h 96"/>
                <a:gd name="T24" fmla="*/ 104 w 194"/>
                <a:gd name="T25" fmla="*/ 72 h 96"/>
                <a:gd name="T26" fmla="*/ 130 w 194"/>
                <a:gd name="T27" fmla="*/ 54 h 96"/>
                <a:gd name="T28" fmla="*/ 152 w 194"/>
                <a:gd name="T29" fmla="*/ 40 h 96"/>
                <a:gd name="T30" fmla="*/ 168 w 194"/>
                <a:gd name="T31" fmla="*/ 28 h 96"/>
                <a:gd name="T32" fmla="*/ 178 w 194"/>
                <a:gd name="T33" fmla="*/ 18 h 96"/>
                <a:gd name="T34" fmla="*/ 192 w 194"/>
                <a:gd name="T35" fmla="*/ 4 h 96"/>
                <a:gd name="T36" fmla="*/ 194 w 194"/>
                <a:gd name="T37" fmla="*/ 0 h 96"/>
                <a:gd name="T38" fmla="*/ 194 w 194"/>
                <a:gd name="T39" fmla="*/ 0 h 96"/>
                <a:gd name="T40" fmla="*/ 188 w 194"/>
                <a:gd name="T41" fmla="*/ 6 h 96"/>
                <a:gd name="T42" fmla="*/ 170 w 194"/>
                <a:gd name="T43" fmla="*/ 18 h 96"/>
                <a:gd name="T44" fmla="*/ 146 w 194"/>
                <a:gd name="T45" fmla="*/ 34 h 96"/>
                <a:gd name="T46" fmla="*/ 118 w 194"/>
                <a:gd name="T47" fmla="*/ 52 h 96"/>
                <a:gd name="T48" fmla="*/ 88 w 194"/>
                <a:gd name="T49" fmla="*/ 66 h 96"/>
                <a:gd name="T50" fmla="*/ 72 w 194"/>
                <a:gd name="T51" fmla="*/ 72 h 96"/>
                <a:gd name="T52" fmla="*/ 58 w 194"/>
                <a:gd name="T53" fmla="*/ 76 h 96"/>
                <a:gd name="T54" fmla="*/ 44 w 194"/>
                <a:gd name="T55" fmla="*/ 76 h 96"/>
                <a:gd name="T56" fmla="*/ 30 w 194"/>
                <a:gd name="T57" fmla="*/ 76 h 96"/>
                <a:gd name="T58" fmla="*/ 18 w 194"/>
                <a:gd name="T59" fmla="*/ 72 h 96"/>
                <a:gd name="T60" fmla="*/ 10 w 194"/>
                <a:gd name="T61" fmla="*/ 64 h 96"/>
                <a:gd name="T62" fmla="*/ 10 w 194"/>
                <a:gd name="T63" fmla="*/ 64 h 96"/>
                <a:gd name="T64" fmla="*/ 6 w 194"/>
                <a:gd name="T65" fmla="*/ 60 h 96"/>
                <a:gd name="T66" fmla="*/ 2 w 194"/>
                <a:gd name="T67" fmla="*/ 60 h 96"/>
                <a:gd name="T68" fmla="*/ 2 w 194"/>
                <a:gd name="T69" fmla="*/ 62 h 96"/>
                <a:gd name="T70" fmla="*/ 0 w 194"/>
                <a:gd name="T71" fmla="*/ 64 h 96"/>
                <a:gd name="T72" fmla="*/ 2 w 194"/>
                <a:gd name="T73" fmla="*/ 76 h 96"/>
                <a:gd name="T74" fmla="*/ 2 w 194"/>
                <a:gd name="T7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96">
                  <a:moveTo>
                    <a:pt x="2" y="76"/>
                  </a:moveTo>
                  <a:lnTo>
                    <a:pt x="2" y="76"/>
                  </a:lnTo>
                  <a:lnTo>
                    <a:pt x="4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4" y="94"/>
                  </a:lnTo>
                  <a:lnTo>
                    <a:pt x="26" y="96"/>
                  </a:lnTo>
                  <a:lnTo>
                    <a:pt x="38" y="96"/>
                  </a:lnTo>
                  <a:lnTo>
                    <a:pt x="52" y="94"/>
                  </a:lnTo>
                  <a:lnTo>
                    <a:pt x="70" y="88"/>
                  </a:lnTo>
                  <a:lnTo>
                    <a:pt x="86" y="80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30" y="54"/>
                  </a:lnTo>
                  <a:lnTo>
                    <a:pt x="152" y="40"/>
                  </a:lnTo>
                  <a:lnTo>
                    <a:pt x="168" y="28"/>
                  </a:lnTo>
                  <a:lnTo>
                    <a:pt x="178" y="18"/>
                  </a:lnTo>
                  <a:lnTo>
                    <a:pt x="192" y="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8" y="6"/>
                  </a:lnTo>
                  <a:lnTo>
                    <a:pt x="170" y="18"/>
                  </a:lnTo>
                  <a:lnTo>
                    <a:pt x="146" y="34"/>
                  </a:lnTo>
                  <a:lnTo>
                    <a:pt x="118" y="52"/>
                  </a:lnTo>
                  <a:lnTo>
                    <a:pt x="88" y="66"/>
                  </a:lnTo>
                  <a:lnTo>
                    <a:pt x="72" y="72"/>
                  </a:lnTo>
                  <a:lnTo>
                    <a:pt x="58" y="76"/>
                  </a:lnTo>
                  <a:lnTo>
                    <a:pt x="44" y="76"/>
                  </a:lnTo>
                  <a:lnTo>
                    <a:pt x="30" y="76"/>
                  </a:lnTo>
                  <a:lnTo>
                    <a:pt x="18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EE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0" name="Freeform 88"/>
            <p:cNvSpPr>
              <a:spLocks/>
            </p:cNvSpPr>
            <p:nvPr/>
          </p:nvSpPr>
          <p:spPr bwMode="auto">
            <a:xfrm>
              <a:off x="3675063" y="5576888"/>
              <a:ext cx="320675" cy="161925"/>
            </a:xfrm>
            <a:custGeom>
              <a:avLst/>
              <a:gdLst>
                <a:gd name="T0" fmla="*/ 0 w 202"/>
                <a:gd name="T1" fmla="*/ 44 h 102"/>
                <a:gd name="T2" fmla="*/ 0 w 202"/>
                <a:gd name="T3" fmla="*/ 44 h 102"/>
                <a:gd name="T4" fmla="*/ 8 w 202"/>
                <a:gd name="T5" fmla="*/ 34 h 102"/>
                <a:gd name="T6" fmla="*/ 20 w 202"/>
                <a:gd name="T7" fmla="*/ 24 h 102"/>
                <a:gd name="T8" fmla="*/ 32 w 202"/>
                <a:gd name="T9" fmla="*/ 14 h 102"/>
                <a:gd name="T10" fmla="*/ 46 w 202"/>
                <a:gd name="T11" fmla="*/ 6 h 102"/>
                <a:gd name="T12" fmla="*/ 60 w 202"/>
                <a:gd name="T13" fmla="*/ 0 h 102"/>
                <a:gd name="T14" fmla="*/ 66 w 202"/>
                <a:gd name="T15" fmla="*/ 0 h 102"/>
                <a:gd name="T16" fmla="*/ 74 w 202"/>
                <a:gd name="T17" fmla="*/ 0 h 102"/>
                <a:gd name="T18" fmla="*/ 80 w 202"/>
                <a:gd name="T19" fmla="*/ 4 h 102"/>
                <a:gd name="T20" fmla="*/ 84 w 202"/>
                <a:gd name="T21" fmla="*/ 8 h 102"/>
                <a:gd name="T22" fmla="*/ 84 w 202"/>
                <a:gd name="T23" fmla="*/ 8 h 102"/>
                <a:gd name="T24" fmla="*/ 110 w 202"/>
                <a:gd name="T25" fmla="*/ 36 h 102"/>
                <a:gd name="T26" fmla="*/ 136 w 202"/>
                <a:gd name="T27" fmla="*/ 64 h 102"/>
                <a:gd name="T28" fmla="*/ 150 w 202"/>
                <a:gd name="T29" fmla="*/ 76 h 102"/>
                <a:gd name="T30" fmla="*/ 162 w 202"/>
                <a:gd name="T31" fmla="*/ 86 h 102"/>
                <a:gd name="T32" fmla="*/ 172 w 202"/>
                <a:gd name="T33" fmla="*/ 92 h 102"/>
                <a:gd name="T34" fmla="*/ 176 w 202"/>
                <a:gd name="T35" fmla="*/ 94 h 102"/>
                <a:gd name="T36" fmla="*/ 180 w 202"/>
                <a:gd name="T37" fmla="*/ 94 h 102"/>
                <a:gd name="T38" fmla="*/ 180 w 202"/>
                <a:gd name="T39" fmla="*/ 94 h 102"/>
                <a:gd name="T40" fmla="*/ 196 w 202"/>
                <a:gd name="T41" fmla="*/ 90 h 102"/>
                <a:gd name="T42" fmla="*/ 202 w 202"/>
                <a:gd name="T43" fmla="*/ 88 h 102"/>
                <a:gd name="T44" fmla="*/ 202 w 202"/>
                <a:gd name="T45" fmla="*/ 88 h 102"/>
                <a:gd name="T46" fmla="*/ 202 w 202"/>
                <a:gd name="T47" fmla="*/ 88 h 102"/>
                <a:gd name="T48" fmla="*/ 202 w 202"/>
                <a:gd name="T49" fmla="*/ 88 h 102"/>
                <a:gd name="T50" fmla="*/ 184 w 202"/>
                <a:gd name="T51" fmla="*/ 98 h 102"/>
                <a:gd name="T52" fmla="*/ 176 w 202"/>
                <a:gd name="T53" fmla="*/ 102 h 102"/>
                <a:gd name="T54" fmla="*/ 166 w 202"/>
                <a:gd name="T55" fmla="*/ 102 h 102"/>
                <a:gd name="T56" fmla="*/ 156 w 202"/>
                <a:gd name="T57" fmla="*/ 100 h 102"/>
                <a:gd name="T58" fmla="*/ 142 w 202"/>
                <a:gd name="T59" fmla="*/ 94 h 102"/>
                <a:gd name="T60" fmla="*/ 130 w 202"/>
                <a:gd name="T61" fmla="*/ 84 h 102"/>
                <a:gd name="T62" fmla="*/ 114 w 202"/>
                <a:gd name="T63" fmla="*/ 66 h 102"/>
                <a:gd name="T64" fmla="*/ 114 w 202"/>
                <a:gd name="T65" fmla="*/ 66 h 102"/>
                <a:gd name="T66" fmla="*/ 92 w 202"/>
                <a:gd name="T67" fmla="*/ 46 h 102"/>
                <a:gd name="T68" fmla="*/ 76 w 202"/>
                <a:gd name="T69" fmla="*/ 32 h 102"/>
                <a:gd name="T70" fmla="*/ 62 w 202"/>
                <a:gd name="T71" fmla="*/ 26 h 102"/>
                <a:gd name="T72" fmla="*/ 50 w 202"/>
                <a:gd name="T73" fmla="*/ 24 h 102"/>
                <a:gd name="T74" fmla="*/ 40 w 202"/>
                <a:gd name="T75" fmla="*/ 28 h 102"/>
                <a:gd name="T76" fmla="*/ 28 w 202"/>
                <a:gd name="T77" fmla="*/ 32 h 102"/>
                <a:gd name="T78" fmla="*/ 16 w 202"/>
                <a:gd name="T79" fmla="*/ 40 h 102"/>
                <a:gd name="T80" fmla="*/ 2 w 202"/>
                <a:gd name="T81" fmla="*/ 48 h 102"/>
                <a:gd name="T82" fmla="*/ 0 w 202"/>
                <a:gd name="T83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02">
                  <a:moveTo>
                    <a:pt x="0" y="44"/>
                  </a:moveTo>
                  <a:lnTo>
                    <a:pt x="0" y="44"/>
                  </a:lnTo>
                  <a:lnTo>
                    <a:pt x="8" y="34"/>
                  </a:lnTo>
                  <a:lnTo>
                    <a:pt x="20" y="24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110" y="36"/>
                  </a:lnTo>
                  <a:lnTo>
                    <a:pt x="136" y="64"/>
                  </a:lnTo>
                  <a:lnTo>
                    <a:pt x="150" y="76"/>
                  </a:lnTo>
                  <a:lnTo>
                    <a:pt x="162" y="86"/>
                  </a:lnTo>
                  <a:lnTo>
                    <a:pt x="172" y="92"/>
                  </a:lnTo>
                  <a:lnTo>
                    <a:pt x="176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96" y="90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184" y="98"/>
                  </a:lnTo>
                  <a:lnTo>
                    <a:pt x="176" y="102"/>
                  </a:lnTo>
                  <a:lnTo>
                    <a:pt x="166" y="102"/>
                  </a:lnTo>
                  <a:lnTo>
                    <a:pt x="156" y="100"/>
                  </a:lnTo>
                  <a:lnTo>
                    <a:pt x="142" y="94"/>
                  </a:lnTo>
                  <a:lnTo>
                    <a:pt x="130" y="8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92" y="46"/>
                  </a:lnTo>
                  <a:lnTo>
                    <a:pt x="76" y="32"/>
                  </a:lnTo>
                  <a:lnTo>
                    <a:pt x="62" y="26"/>
                  </a:lnTo>
                  <a:lnTo>
                    <a:pt x="50" y="24"/>
                  </a:lnTo>
                  <a:lnTo>
                    <a:pt x="40" y="28"/>
                  </a:lnTo>
                  <a:lnTo>
                    <a:pt x="28" y="32"/>
                  </a:lnTo>
                  <a:lnTo>
                    <a:pt x="16" y="40"/>
                  </a:lnTo>
                  <a:lnTo>
                    <a:pt x="2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8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1" name="Freeform 89"/>
            <p:cNvSpPr>
              <a:spLocks/>
            </p:cNvSpPr>
            <p:nvPr/>
          </p:nvSpPr>
          <p:spPr bwMode="auto">
            <a:xfrm>
              <a:off x="3871913" y="5954713"/>
              <a:ext cx="292100" cy="117475"/>
            </a:xfrm>
            <a:custGeom>
              <a:avLst/>
              <a:gdLst>
                <a:gd name="T0" fmla="*/ 0 w 184"/>
                <a:gd name="T1" fmla="*/ 52 h 74"/>
                <a:gd name="T2" fmla="*/ 12 w 184"/>
                <a:gd name="T3" fmla="*/ 66 h 74"/>
                <a:gd name="T4" fmla="*/ 12 w 184"/>
                <a:gd name="T5" fmla="*/ 66 h 74"/>
                <a:gd name="T6" fmla="*/ 38 w 184"/>
                <a:gd name="T7" fmla="*/ 48 h 74"/>
                <a:gd name="T8" fmla="*/ 52 w 184"/>
                <a:gd name="T9" fmla="*/ 42 h 74"/>
                <a:gd name="T10" fmla="*/ 64 w 184"/>
                <a:gd name="T11" fmla="*/ 38 h 74"/>
                <a:gd name="T12" fmla="*/ 76 w 184"/>
                <a:gd name="T13" fmla="*/ 36 h 74"/>
                <a:gd name="T14" fmla="*/ 86 w 184"/>
                <a:gd name="T15" fmla="*/ 34 h 74"/>
                <a:gd name="T16" fmla="*/ 98 w 184"/>
                <a:gd name="T17" fmla="*/ 34 h 74"/>
                <a:gd name="T18" fmla="*/ 110 w 184"/>
                <a:gd name="T19" fmla="*/ 36 h 74"/>
                <a:gd name="T20" fmla="*/ 110 w 184"/>
                <a:gd name="T21" fmla="*/ 36 h 74"/>
                <a:gd name="T22" fmla="*/ 122 w 184"/>
                <a:gd name="T23" fmla="*/ 40 h 74"/>
                <a:gd name="T24" fmla="*/ 134 w 184"/>
                <a:gd name="T25" fmla="*/ 46 h 74"/>
                <a:gd name="T26" fmla="*/ 152 w 184"/>
                <a:gd name="T27" fmla="*/ 58 h 74"/>
                <a:gd name="T28" fmla="*/ 164 w 184"/>
                <a:gd name="T29" fmla="*/ 68 h 74"/>
                <a:gd name="T30" fmla="*/ 168 w 184"/>
                <a:gd name="T31" fmla="*/ 74 h 74"/>
                <a:gd name="T32" fmla="*/ 184 w 184"/>
                <a:gd name="T33" fmla="*/ 64 h 74"/>
                <a:gd name="T34" fmla="*/ 184 w 184"/>
                <a:gd name="T35" fmla="*/ 64 h 74"/>
                <a:gd name="T36" fmla="*/ 184 w 184"/>
                <a:gd name="T37" fmla="*/ 64 h 74"/>
                <a:gd name="T38" fmla="*/ 184 w 184"/>
                <a:gd name="T39" fmla="*/ 64 h 74"/>
                <a:gd name="T40" fmla="*/ 184 w 184"/>
                <a:gd name="T41" fmla="*/ 64 h 74"/>
                <a:gd name="T42" fmla="*/ 182 w 184"/>
                <a:gd name="T43" fmla="*/ 62 h 74"/>
                <a:gd name="T44" fmla="*/ 182 w 184"/>
                <a:gd name="T45" fmla="*/ 62 h 74"/>
                <a:gd name="T46" fmla="*/ 166 w 184"/>
                <a:gd name="T47" fmla="*/ 38 h 74"/>
                <a:gd name="T48" fmla="*/ 158 w 184"/>
                <a:gd name="T49" fmla="*/ 28 h 74"/>
                <a:gd name="T50" fmla="*/ 150 w 184"/>
                <a:gd name="T51" fmla="*/ 20 h 74"/>
                <a:gd name="T52" fmla="*/ 140 w 184"/>
                <a:gd name="T53" fmla="*/ 12 h 74"/>
                <a:gd name="T54" fmla="*/ 130 w 184"/>
                <a:gd name="T55" fmla="*/ 6 h 74"/>
                <a:gd name="T56" fmla="*/ 120 w 184"/>
                <a:gd name="T57" fmla="*/ 2 h 74"/>
                <a:gd name="T58" fmla="*/ 106 w 184"/>
                <a:gd name="T59" fmla="*/ 0 h 74"/>
                <a:gd name="T60" fmla="*/ 106 w 184"/>
                <a:gd name="T61" fmla="*/ 0 h 74"/>
                <a:gd name="T62" fmla="*/ 96 w 184"/>
                <a:gd name="T63" fmla="*/ 0 h 74"/>
                <a:gd name="T64" fmla="*/ 86 w 184"/>
                <a:gd name="T65" fmla="*/ 0 h 74"/>
                <a:gd name="T66" fmla="*/ 68 w 184"/>
                <a:gd name="T67" fmla="*/ 6 h 74"/>
                <a:gd name="T68" fmla="*/ 50 w 184"/>
                <a:gd name="T69" fmla="*/ 14 h 74"/>
                <a:gd name="T70" fmla="*/ 34 w 184"/>
                <a:gd name="T71" fmla="*/ 22 h 74"/>
                <a:gd name="T72" fmla="*/ 20 w 184"/>
                <a:gd name="T73" fmla="*/ 32 h 74"/>
                <a:gd name="T74" fmla="*/ 10 w 184"/>
                <a:gd name="T75" fmla="*/ 42 h 74"/>
                <a:gd name="T76" fmla="*/ 0 w 184"/>
                <a:gd name="T77" fmla="*/ 52 h 74"/>
                <a:gd name="T78" fmla="*/ 0 w 184"/>
                <a:gd name="T7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74">
                  <a:moveTo>
                    <a:pt x="0" y="52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38" y="48"/>
                  </a:lnTo>
                  <a:lnTo>
                    <a:pt x="52" y="42"/>
                  </a:lnTo>
                  <a:lnTo>
                    <a:pt x="64" y="38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98" y="3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2" y="40"/>
                  </a:lnTo>
                  <a:lnTo>
                    <a:pt x="134" y="46"/>
                  </a:lnTo>
                  <a:lnTo>
                    <a:pt x="152" y="58"/>
                  </a:lnTo>
                  <a:lnTo>
                    <a:pt x="164" y="68"/>
                  </a:lnTo>
                  <a:lnTo>
                    <a:pt x="168" y="7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66" y="38"/>
                  </a:lnTo>
                  <a:lnTo>
                    <a:pt x="158" y="28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68" y="6"/>
                  </a:lnTo>
                  <a:lnTo>
                    <a:pt x="50" y="14"/>
                  </a:lnTo>
                  <a:lnTo>
                    <a:pt x="34" y="22"/>
                  </a:lnTo>
                  <a:lnTo>
                    <a:pt x="20" y="32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2" name="Freeform 90"/>
            <p:cNvSpPr>
              <a:spLocks/>
            </p:cNvSpPr>
            <p:nvPr/>
          </p:nvSpPr>
          <p:spPr bwMode="auto">
            <a:xfrm>
              <a:off x="3881438" y="5970588"/>
              <a:ext cx="269875" cy="95250"/>
            </a:xfrm>
            <a:custGeom>
              <a:avLst/>
              <a:gdLst>
                <a:gd name="T0" fmla="*/ 0 w 170"/>
                <a:gd name="T1" fmla="*/ 48 h 60"/>
                <a:gd name="T2" fmla="*/ 0 w 170"/>
                <a:gd name="T3" fmla="*/ 48 h 60"/>
                <a:gd name="T4" fmla="*/ 6 w 170"/>
                <a:gd name="T5" fmla="*/ 44 h 60"/>
                <a:gd name="T6" fmla="*/ 18 w 170"/>
                <a:gd name="T7" fmla="*/ 32 h 60"/>
                <a:gd name="T8" fmla="*/ 36 w 170"/>
                <a:gd name="T9" fmla="*/ 18 h 60"/>
                <a:gd name="T10" fmla="*/ 48 w 170"/>
                <a:gd name="T11" fmla="*/ 12 h 60"/>
                <a:gd name="T12" fmla="*/ 60 w 170"/>
                <a:gd name="T13" fmla="*/ 6 h 60"/>
                <a:gd name="T14" fmla="*/ 72 w 170"/>
                <a:gd name="T15" fmla="*/ 2 h 60"/>
                <a:gd name="T16" fmla="*/ 86 w 170"/>
                <a:gd name="T17" fmla="*/ 0 h 60"/>
                <a:gd name="T18" fmla="*/ 100 w 170"/>
                <a:gd name="T19" fmla="*/ 2 h 60"/>
                <a:gd name="T20" fmla="*/ 114 w 170"/>
                <a:gd name="T21" fmla="*/ 4 h 60"/>
                <a:gd name="T22" fmla="*/ 128 w 170"/>
                <a:gd name="T23" fmla="*/ 12 h 60"/>
                <a:gd name="T24" fmla="*/ 142 w 170"/>
                <a:gd name="T25" fmla="*/ 22 h 60"/>
                <a:gd name="T26" fmla="*/ 156 w 170"/>
                <a:gd name="T27" fmla="*/ 38 h 60"/>
                <a:gd name="T28" fmla="*/ 170 w 170"/>
                <a:gd name="T29" fmla="*/ 60 h 60"/>
                <a:gd name="T30" fmla="*/ 170 w 170"/>
                <a:gd name="T31" fmla="*/ 60 h 60"/>
                <a:gd name="T32" fmla="*/ 168 w 170"/>
                <a:gd name="T33" fmla="*/ 56 h 60"/>
                <a:gd name="T34" fmla="*/ 160 w 170"/>
                <a:gd name="T35" fmla="*/ 46 h 60"/>
                <a:gd name="T36" fmla="*/ 146 w 170"/>
                <a:gd name="T37" fmla="*/ 34 h 60"/>
                <a:gd name="T38" fmla="*/ 138 w 170"/>
                <a:gd name="T39" fmla="*/ 28 h 60"/>
                <a:gd name="T40" fmla="*/ 128 w 170"/>
                <a:gd name="T41" fmla="*/ 22 h 60"/>
                <a:gd name="T42" fmla="*/ 118 w 170"/>
                <a:gd name="T43" fmla="*/ 18 h 60"/>
                <a:gd name="T44" fmla="*/ 106 w 170"/>
                <a:gd name="T45" fmla="*/ 14 h 60"/>
                <a:gd name="T46" fmla="*/ 92 w 170"/>
                <a:gd name="T47" fmla="*/ 14 h 60"/>
                <a:gd name="T48" fmla="*/ 76 w 170"/>
                <a:gd name="T49" fmla="*/ 14 h 60"/>
                <a:gd name="T50" fmla="*/ 60 w 170"/>
                <a:gd name="T51" fmla="*/ 18 h 60"/>
                <a:gd name="T52" fmla="*/ 42 w 170"/>
                <a:gd name="T53" fmla="*/ 24 h 60"/>
                <a:gd name="T54" fmla="*/ 22 w 170"/>
                <a:gd name="T55" fmla="*/ 34 h 60"/>
                <a:gd name="T56" fmla="*/ 0 w 170"/>
                <a:gd name="T57" fmla="*/ 48 h 60"/>
                <a:gd name="T58" fmla="*/ 0 w 170"/>
                <a:gd name="T5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60">
                  <a:moveTo>
                    <a:pt x="0" y="48"/>
                  </a:moveTo>
                  <a:lnTo>
                    <a:pt x="0" y="48"/>
                  </a:lnTo>
                  <a:lnTo>
                    <a:pt x="6" y="44"/>
                  </a:lnTo>
                  <a:lnTo>
                    <a:pt x="18" y="32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60" y="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0" y="2"/>
                  </a:lnTo>
                  <a:lnTo>
                    <a:pt x="114" y="4"/>
                  </a:lnTo>
                  <a:lnTo>
                    <a:pt x="128" y="12"/>
                  </a:lnTo>
                  <a:lnTo>
                    <a:pt x="142" y="22"/>
                  </a:lnTo>
                  <a:lnTo>
                    <a:pt x="156" y="3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68" y="56"/>
                  </a:lnTo>
                  <a:lnTo>
                    <a:pt x="160" y="46"/>
                  </a:lnTo>
                  <a:lnTo>
                    <a:pt x="146" y="34"/>
                  </a:lnTo>
                  <a:lnTo>
                    <a:pt x="138" y="28"/>
                  </a:lnTo>
                  <a:lnTo>
                    <a:pt x="128" y="22"/>
                  </a:lnTo>
                  <a:lnTo>
                    <a:pt x="118" y="18"/>
                  </a:lnTo>
                  <a:lnTo>
                    <a:pt x="106" y="14"/>
                  </a:lnTo>
                  <a:lnTo>
                    <a:pt x="92" y="14"/>
                  </a:lnTo>
                  <a:lnTo>
                    <a:pt x="76" y="14"/>
                  </a:lnTo>
                  <a:lnTo>
                    <a:pt x="60" y="18"/>
                  </a:lnTo>
                  <a:lnTo>
                    <a:pt x="42" y="24"/>
                  </a:lnTo>
                  <a:lnTo>
                    <a:pt x="22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87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3" name="Freeform 91"/>
            <p:cNvSpPr>
              <a:spLocks/>
            </p:cNvSpPr>
            <p:nvPr/>
          </p:nvSpPr>
          <p:spPr bwMode="auto">
            <a:xfrm>
              <a:off x="3856038" y="5970588"/>
              <a:ext cx="53975" cy="107950"/>
            </a:xfrm>
            <a:custGeom>
              <a:avLst/>
              <a:gdLst>
                <a:gd name="T0" fmla="*/ 16 w 34"/>
                <a:gd name="T1" fmla="*/ 0 h 68"/>
                <a:gd name="T2" fmla="*/ 16 w 34"/>
                <a:gd name="T3" fmla="*/ 0 h 68"/>
                <a:gd name="T4" fmla="*/ 10 w 34"/>
                <a:gd name="T5" fmla="*/ 10 h 68"/>
                <a:gd name="T6" fmla="*/ 4 w 34"/>
                <a:gd name="T7" fmla="*/ 18 h 68"/>
                <a:gd name="T8" fmla="*/ 0 w 34"/>
                <a:gd name="T9" fmla="*/ 30 h 68"/>
                <a:gd name="T10" fmla="*/ 0 w 34"/>
                <a:gd name="T11" fmla="*/ 42 h 68"/>
                <a:gd name="T12" fmla="*/ 2 w 34"/>
                <a:gd name="T13" fmla="*/ 48 h 68"/>
                <a:gd name="T14" fmla="*/ 4 w 34"/>
                <a:gd name="T15" fmla="*/ 52 h 68"/>
                <a:gd name="T16" fmla="*/ 8 w 34"/>
                <a:gd name="T17" fmla="*/ 58 h 68"/>
                <a:gd name="T18" fmla="*/ 14 w 34"/>
                <a:gd name="T19" fmla="*/ 62 h 68"/>
                <a:gd name="T20" fmla="*/ 24 w 34"/>
                <a:gd name="T21" fmla="*/ 64 h 68"/>
                <a:gd name="T22" fmla="*/ 34 w 34"/>
                <a:gd name="T23" fmla="*/ 68 h 68"/>
                <a:gd name="T24" fmla="*/ 34 w 34"/>
                <a:gd name="T25" fmla="*/ 68 h 68"/>
                <a:gd name="T26" fmla="*/ 30 w 34"/>
                <a:gd name="T27" fmla="*/ 62 h 68"/>
                <a:gd name="T28" fmla="*/ 20 w 34"/>
                <a:gd name="T29" fmla="*/ 46 h 68"/>
                <a:gd name="T30" fmla="*/ 16 w 34"/>
                <a:gd name="T31" fmla="*/ 36 h 68"/>
                <a:gd name="T32" fmla="*/ 14 w 34"/>
                <a:gd name="T33" fmla="*/ 26 h 68"/>
                <a:gd name="T34" fmla="*/ 12 w 34"/>
                <a:gd name="T35" fmla="*/ 14 h 68"/>
                <a:gd name="T36" fmla="*/ 16 w 34"/>
                <a:gd name="T37" fmla="*/ 0 h 68"/>
                <a:gd name="T38" fmla="*/ 16 w 34"/>
                <a:gd name="T3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8">
                  <a:moveTo>
                    <a:pt x="16" y="0"/>
                  </a:moveTo>
                  <a:lnTo>
                    <a:pt x="16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8" y="58"/>
                  </a:lnTo>
                  <a:lnTo>
                    <a:pt x="14" y="62"/>
                  </a:lnTo>
                  <a:lnTo>
                    <a:pt x="24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0" y="46"/>
                  </a:lnTo>
                  <a:lnTo>
                    <a:pt x="16" y="36"/>
                  </a:lnTo>
                  <a:lnTo>
                    <a:pt x="14" y="2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4" name="Freeform 92"/>
            <p:cNvSpPr>
              <a:spLocks/>
            </p:cNvSpPr>
            <p:nvPr/>
          </p:nvSpPr>
          <p:spPr bwMode="auto">
            <a:xfrm>
              <a:off x="4122738" y="6008688"/>
              <a:ext cx="53975" cy="76200"/>
            </a:xfrm>
            <a:custGeom>
              <a:avLst/>
              <a:gdLst>
                <a:gd name="T0" fmla="*/ 20 w 34"/>
                <a:gd name="T1" fmla="*/ 0 h 48"/>
                <a:gd name="T2" fmla="*/ 20 w 34"/>
                <a:gd name="T3" fmla="*/ 0 h 48"/>
                <a:gd name="T4" fmla="*/ 22 w 34"/>
                <a:gd name="T5" fmla="*/ 2 h 48"/>
                <a:gd name="T6" fmla="*/ 24 w 34"/>
                <a:gd name="T7" fmla="*/ 8 h 48"/>
                <a:gd name="T8" fmla="*/ 24 w 34"/>
                <a:gd name="T9" fmla="*/ 12 h 48"/>
                <a:gd name="T10" fmla="*/ 22 w 34"/>
                <a:gd name="T11" fmla="*/ 20 h 48"/>
                <a:gd name="T12" fmla="*/ 18 w 34"/>
                <a:gd name="T13" fmla="*/ 28 h 48"/>
                <a:gd name="T14" fmla="*/ 10 w 34"/>
                <a:gd name="T15" fmla="*/ 38 h 48"/>
                <a:gd name="T16" fmla="*/ 0 w 34"/>
                <a:gd name="T17" fmla="*/ 48 h 48"/>
                <a:gd name="T18" fmla="*/ 0 w 34"/>
                <a:gd name="T19" fmla="*/ 48 h 48"/>
                <a:gd name="T20" fmla="*/ 8 w 34"/>
                <a:gd name="T21" fmla="*/ 48 h 48"/>
                <a:gd name="T22" fmla="*/ 16 w 34"/>
                <a:gd name="T23" fmla="*/ 46 h 48"/>
                <a:gd name="T24" fmla="*/ 24 w 34"/>
                <a:gd name="T25" fmla="*/ 42 h 48"/>
                <a:gd name="T26" fmla="*/ 32 w 34"/>
                <a:gd name="T27" fmla="*/ 36 h 48"/>
                <a:gd name="T28" fmla="*/ 34 w 34"/>
                <a:gd name="T29" fmla="*/ 32 h 48"/>
                <a:gd name="T30" fmla="*/ 34 w 34"/>
                <a:gd name="T31" fmla="*/ 26 h 48"/>
                <a:gd name="T32" fmla="*/ 34 w 34"/>
                <a:gd name="T33" fmla="*/ 20 h 48"/>
                <a:gd name="T34" fmla="*/ 30 w 34"/>
                <a:gd name="T35" fmla="*/ 14 h 48"/>
                <a:gd name="T36" fmla="*/ 26 w 34"/>
                <a:gd name="T37" fmla="*/ 8 h 48"/>
                <a:gd name="T38" fmla="*/ 20 w 34"/>
                <a:gd name="T39" fmla="*/ 0 h 48"/>
                <a:gd name="T40" fmla="*/ 20 w 34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8">
                  <a:moveTo>
                    <a:pt x="20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6"/>
                  </a:lnTo>
                  <a:lnTo>
                    <a:pt x="24" y="42"/>
                  </a:lnTo>
                  <a:lnTo>
                    <a:pt x="32" y="36"/>
                  </a:lnTo>
                  <a:lnTo>
                    <a:pt x="34" y="32"/>
                  </a:lnTo>
                  <a:lnTo>
                    <a:pt x="34" y="26"/>
                  </a:lnTo>
                  <a:lnTo>
                    <a:pt x="34" y="20"/>
                  </a:lnTo>
                  <a:lnTo>
                    <a:pt x="30" y="14"/>
                  </a:lnTo>
                  <a:lnTo>
                    <a:pt x="26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5" name="Freeform 93"/>
            <p:cNvSpPr>
              <a:spLocks/>
            </p:cNvSpPr>
            <p:nvPr/>
          </p:nvSpPr>
          <p:spPr bwMode="auto">
            <a:xfrm>
              <a:off x="3979863" y="6034088"/>
              <a:ext cx="101600" cy="38100"/>
            </a:xfrm>
            <a:custGeom>
              <a:avLst/>
              <a:gdLst>
                <a:gd name="T0" fmla="*/ 0 w 64"/>
                <a:gd name="T1" fmla="*/ 16 h 24"/>
                <a:gd name="T2" fmla="*/ 0 w 64"/>
                <a:gd name="T3" fmla="*/ 16 h 24"/>
                <a:gd name="T4" fmla="*/ 6 w 64"/>
                <a:gd name="T5" fmla="*/ 10 h 24"/>
                <a:gd name="T6" fmla="*/ 12 w 64"/>
                <a:gd name="T7" fmla="*/ 6 h 24"/>
                <a:gd name="T8" fmla="*/ 20 w 64"/>
                <a:gd name="T9" fmla="*/ 2 h 24"/>
                <a:gd name="T10" fmla="*/ 30 w 64"/>
                <a:gd name="T11" fmla="*/ 0 h 24"/>
                <a:gd name="T12" fmla="*/ 40 w 64"/>
                <a:gd name="T13" fmla="*/ 2 h 24"/>
                <a:gd name="T14" fmla="*/ 46 w 64"/>
                <a:gd name="T15" fmla="*/ 6 h 24"/>
                <a:gd name="T16" fmla="*/ 52 w 64"/>
                <a:gd name="T17" fmla="*/ 10 h 24"/>
                <a:gd name="T18" fmla="*/ 64 w 64"/>
                <a:gd name="T19" fmla="*/ 24 h 24"/>
                <a:gd name="T20" fmla="*/ 64 w 64"/>
                <a:gd name="T21" fmla="*/ 24 h 24"/>
                <a:gd name="T22" fmla="*/ 60 w 64"/>
                <a:gd name="T23" fmla="*/ 20 h 24"/>
                <a:gd name="T24" fmla="*/ 46 w 64"/>
                <a:gd name="T25" fmla="*/ 12 h 24"/>
                <a:gd name="T26" fmla="*/ 38 w 64"/>
                <a:gd name="T27" fmla="*/ 10 h 24"/>
                <a:gd name="T28" fmla="*/ 26 w 64"/>
                <a:gd name="T29" fmla="*/ 8 h 24"/>
                <a:gd name="T30" fmla="*/ 14 w 64"/>
                <a:gd name="T31" fmla="*/ 10 h 24"/>
                <a:gd name="T32" fmla="*/ 0 w 64"/>
                <a:gd name="T33" fmla="*/ 16 h 24"/>
                <a:gd name="T34" fmla="*/ 0 w 64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4">
                  <a:moveTo>
                    <a:pt x="0" y="16"/>
                  </a:move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0"/>
                  </a:lnTo>
                  <a:lnTo>
                    <a:pt x="46" y="12"/>
                  </a:lnTo>
                  <a:lnTo>
                    <a:pt x="38" y="10"/>
                  </a:lnTo>
                  <a:lnTo>
                    <a:pt x="26" y="8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6" name="Freeform 94"/>
            <p:cNvSpPr>
              <a:spLocks/>
            </p:cNvSpPr>
            <p:nvPr/>
          </p:nvSpPr>
          <p:spPr bwMode="auto">
            <a:xfrm>
              <a:off x="3421063" y="5529263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6 w 34"/>
                <a:gd name="T11" fmla="*/ 32 h 32"/>
                <a:gd name="T12" fmla="*/ 16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2 h 32"/>
                <a:gd name="T30" fmla="*/ 16 w 34"/>
                <a:gd name="T31" fmla="*/ 0 h 32"/>
                <a:gd name="T32" fmla="*/ 16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7" name="Freeform 95"/>
            <p:cNvSpPr>
              <a:spLocks/>
            </p:cNvSpPr>
            <p:nvPr/>
          </p:nvSpPr>
          <p:spPr bwMode="auto">
            <a:xfrm>
              <a:off x="3490913" y="5573713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20 w 20"/>
                <a:gd name="T5" fmla="*/ 12 h 18"/>
                <a:gd name="T6" fmla="*/ 18 w 20"/>
                <a:gd name="T7" fmla="*/ 16 h 18"/>
                <a:gd name="T8" fmla="*/ 14 w 20"/>
                <a:gd name="T9" fmla="*/ 18 h 18"/>
                <a:gd name="T10" fmla="*/ 10 w 20"/>
                <a:gd name="T11" fmla="*/ 18 h 18"/>
                <a:gd name="T12" fmla="*/ 10 w 20"/>
                <a:gd name="T13" fmla="*/ 18 h 18"/>
                <a:gd name="T14" fmla="*/ 6 w 20"/>
                <a:gd name="T15" fmla="*/ 18 h 18"/>
                <a:gd name="T16" fmla="*/ 4 w 20"/>
                <a:gd name="T17" fmla="*/ 16 h 18"/>
                <a:gd name="T18" fmla="*/ 2 w 20"/>
                <a:gd name="T19" fmla="*/ 12 h 18"/>
                <a:gd name="T20" fmla="*/ 0 w 20"/>
                <a:gd name="T21" fmla="*/ 10 h 18"/>
                <a:gd name="T22" fmla="*/ 0 w 20"/>
                <a:gd name="T23" fmla="*/ 10 h 18"/>
                <a:gd name="T24" fmla="*/ 2 w 20"/>
                <a:gd name="T25" fmla="*/ 6 h 18"/>
                <a:gd name="T26" fmla="*/ 4 w 20"/>
                <a:gd name="T27" fmla="*/ 2 h 18"/>
                <a:gd name="T28" fmla="*/ 6 w 20"/>
                <a:gd name="T29" fmla="*/ 0 h 18"/>
                <a:gd name="T30" fmla="*/ 10 w 20"/>
                <a:gd name="T31" fmla="*/ 0 h 18"/>
                <a:gd name="T32" fmla="*/ 10 w 20"/>
                <a:gd name="T33" fmla="*/ 0 h 18"/>
                <a:gd name="T34" fmla="*/ 14 w 20"/>
                <a:gd name="T35" fmla="*/ 0 h 18"/>
                <a:gd name="T36" fmla="*/ 18 w 20"/>
                <a:gd name="T37" fmla="*/ 2 h 18"/>
                <a:gd name="T38" fmla="*/ 20 w 20"/>
                <a:gd name="T39" fmla="*/ 6 h 18"/>
                <a:gd name="T40" fmla="*/ 20 w 20"/>
                <a:gd name="T41" fmla="*/ 10 h 18"/>
                <a:gd name="T42" fmla="*/ 20 w 20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8" name="Freeform 96"/>
            <p:cNvSpPr>
              <a:spLocks/>
            </p:cNvSpPr>
            <p:nvPr/>
          </p:nvSpPr>
          <p:spPr bwMode="auto">
            <a:xfrm>
              <a:off x="3535363" y="5599113"/>
              <a:ext cx="22225" cy="22225"/>
            </a:xfrm>
            <a:custGeom>
              <a:avLst/>
              <a:gdLst>
                <a:gd name="T0" fmla="*/ 14 w 14"/>
                <a:gd name="T1" fmla="*/ 8 h 14"/>
                <a:gd name="T2" fmla="*/ 14 w 14"/>
                <a:gd name="T3" fmla="*/ 8 h 14"/>
                <a:gd name="T4" fmla="*/ 12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2 w 14"/>
                <a:gd name="T11" fmla="*/ 12 h 14"/>
                <a:gd name="T12" fmla="*/ 0 w 14"/>
                <a:gd name="T13" fmla="*/ 8 h 14"/>
                <a:gd name="T14" fmla="*/ 0 w 14"/>
                <a:gd name="T15" fmla="*/ 8 h 14"/>
                <a:gd name="T16" fmla="*/ 2 w 14"/>
                <a:gd name="T17" fmla="*/ 2 h 14"/>
                <a:gd name="T18" fmla="*/ 8 w 14"/>
                <a:gd name="T19" fmla="*/ 0 h 14"/>
                <a:gd name="T20" fmla="*/ 8 w 14"/>
                <a:gd name="T21" fmla="*/ 0 h 14"/>
                <a:gd name="T22" fmla="*/ 12 w 14"/>
                <a:gd name="T23" fmla="*/ 2 h 14"/>
                <a:gd name="T24" fmla="*/ 14 w 14"/>
                <a:gd name="T25" fmla="*/ 8 h 14"/>
                <a:gd name="T26" fmla="*/ 14 w 14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9" name="Freeform 97"/>
            <p:cNvSpPr>
              <a:spLocks/>
            </p:cNvSpPr>
            <p:nvPr/>
          </p:nvSpPr>
          <p:spPr bwMode="auto">
            <a:xfrm>
              <a:off x="3195638" y="5761038"/>
              <a:ext cx="596900" cy="644525"/>
            </a:xfrm>
            <a:custGeom>
              <a:avLst/>
              <a:gdLst>
                <a:gd name="T0" fmla="*/ 164 w 376"/>
                <a:gd name="T1" fmla="*/ 406 h 406"/>
                <a:gd name="T2" fmla="*/ 126 w 376"/>
                <a:gd name="T3" fmla="*/ 400 h 406"/>
                <a:gd name="T4" fmla="*/ 90 w 376"/>
                <a:gd name="T5" fmla="*/ 376 h 406"/>
                <a:gd name="T6" fmla="*/ 64 w 376"/>
                <a:gd name="T7" fmla="*/ 334 h 406"/>
                <a:gd name="T8" fmla="*/ 40 w 376"/>
                <a:gd name="T9" fmla="*/ 264 h 406"/>
                <a:gd name="T10" fmla="*/ 22 w 376"/>
                <a:gd name="T11" fmla="*/ 220 h 406"/>
                <a:gd name="T12" fmla="*/ 0 w 376"/>
                <a:gd name="T13" fmla="*/ 178 h 406"/>
                <a:gd name="T14" fmla="*/ 4 w 376"/>
                <a:gd name="T15" fmla="*/ 158 h 406"/>
                <a:gd name="T16" fmla="*/ 16 w 376"/>
                <a:gd name="T17" fmla="*/ 152 h 406"/>
                <a:gd name="T18" fmla="*/ 32 w 376"/>
                <a:gd name="T19" fmla="*/ 164 h 406"/>
                <a:gd name="T20" fmla="*/ 78 w 376"/>
                <a:gd name="T21" fmla="*/ 222 h 406"/>
                <a:gd name="T22" fmla="*/ 96 w 376"/>
                <a:gd name="T23" fmla="*/ 228 h 406"/>
                <a:gd name="T24" fmla="*/ 96 w 376"/>
                <a:gd name="T25" fmla="*/ 224 h 406"/>
                <a:gd name="T26" fmla="*/ 86 w 376"/>
                <a:gd name="T27" fmla="*/ 202 h 406"/>
                <a:gd name="T28" fmla="*/ 42 w 376"/>
                <a:gd name="T29" fmla="*/ 134 h 406"/>
                <a:gd name="T30" fmla="*/ 24 w 376"/>
                <a:gd name="T31" fmla="*/ 90 h 406"/>
                <a:gd name="T32" fmla="*/ 28 w 376"/>
                <a:gd name="T33" fmla="*/ 64 h 406"/>
                <a:gd name="T34" fmla="*/ 36 w 376"/>
                <a:gd name="T35" fmla="*/ 54 h 406"/>
                <a:gd name="T36" fmla="*/ 62 w 376"/>
                <a:gd name="T37" fmla="*/ 70 h 406"/>
                <a:gd name="T38" fmla="*/ 92 w 376"/>
                <a:gd name="T39" fmla="*/ 110 h 406"/>
                <a:gd name="T40" fmla="*/ 130 w 376"/>
                <a:gd name="T41" fmla="*/ 176 h 406"/>
                <a:gd name="T42" fmla="*/ 138 w 376"/>
                <a:gd name="T43" fmla="*/ 172 h 406"/>
                <a:gd name="T44" fmla="*/ 124 w 376"/>
                <a:gd name="T45" fmla="*/ 134 h 406"/>
                <a:gd name="T46" fmla="*/ 98 w 376"/>
                <a:gd name="T47" fmla="*/ 82 h 406"/>
                <a:gd name="T48" fmla="*/ 80 w 376"/>
                <a:gd name="T49" fmla="*/ 34 h 406"/>
                <a:gd name="T50" fmla="*/ 86 w 376"/>
                <a:gd name="T51" fmla="*/ 4 h 406"/>
                <a:gd name="T52" fmla="*/ 98 w 376"/>
                <a:gd name="T53" fmla="*/ 0 h 406"/>
                <a:gd name="T54" fmla="*/ 126 w 376"/>
                <a:gd name="T55" fmla="*/ 18 h 406"/>
                <a:gd name="T56" fmla="*/ 158 w 376"/>
                <a:gd name="T57" fmla="*/ 66 h 406"/>
                <a:gd name="T58" fmla="*/ 176 w 376"/>
                <a:gd name="T59" fmla="*/ 126 h 406"/>
                <a:gd name="T60" fmla="*/ 186 w 376"/>
                <a:gd name="T61" fmla="*/ 152 h 406"/>
                <a:gd name="T62" fmla="*/ 190 w 376"/>
                <a:gd name="T63" fmla="*/ 144 h 406"/>
                <a:gd name="T64" fmla="*/ 190 w 376"/>
                <a:gd name="T65" fmla="*/ 88 h 406"/>
                <a:gd name="T66" fmla="*/ 180 w 376"/>
                <a:gd name="T67" fmla="*/ 60 h 406"/>
                <a:gd name="T68" fmla="*/ 176 w 376"/>
                <a:gd name="T69" fmla="*/ 18 h 406"/>
                <a:gd name="T70" fmla="*/ 186 w 376"/>
                <a:gd name="T71" fmla="*/ 8 h 406"/>
                <a:gd name="T72" fmla="*/ 210 w 376"/>
                <a:gd name="T73" fmla="*/ 16 h 406"/>
                <a:gd name="T74" fmla="*/ 232 w 376"/>
                <a:gd name="T75" fmla="*/ 50 h 406"/>
                <a:gd name="T76" fmla="*/ 242 w 376"/>
                <a:gd name="T77" fmla="*/ 86 h 406"/>
                <a:gd name="T78" fmla="*/ 258 w 376"/>
                <a:gd name="T79" fmla="*/ 186 h 406"/>
                <a:gd name="T80" fmla="*/ 264 w 376"/>
                <a:gd name="T81" fmla="*/ 200 h 406"/>
                <a:gd name="T82" fmla="*/ 282 w 376"/>
                <a:gd name="T83" fmla="*/ 216 h 406"/>
                <a:gd name="T84" fmla="*/ 292 w 376"/>
                <a:gd name="T85" fmla="*/ 214 h 406"/>
                <a:gd name="T86" fmla="*/ 298 w 376"/>
                <a:gd name="T87" fmla="*/ 200 h 406"/>
                <a:gd name="T88" fmla="*/ 312 w 376"/>
                <a:gd name="T89" fmla="*/ 172 h 406"/>
                <a:gd name="T90" fmla="*/ 326 w 376"/>
                <a:gd name="T91" fmla="*/ 158 h 406"/>
                <a:gd name="T92" fmla="*/ 354 w 376"/>
                <a:gd name="T93" fmla="*/ 150 h 406"/>
                <a:gd name="T94" fmla="*/ 374 w 376"/>
                <a:gd name="T95" fmla="*/ 160 h 406"/>
                <a:gd name="T96" fmla="*/ 376 w 376"/>
                <a:gd name="T97" fmla="*/ 178 h 406"/>
                <a:gd name="T98" fmla="*/ 362 w 376"/>
                <a:gd name="T99" fmla="*/ 198 h 406"/>
                <a:gd name="T100" fmla="*/ 340 w 376"/>
                <a:gd name="T101" fmla="*/ 216 h 406"/>
                <a:gd name="T102" fmla="*/ 330 w 376"/>
                <a:gd name="T103" fmla="*/ 236 h 406"/>
                <a:gd name="T104" fmla="*/ 328 w 376"/>
                <a:gd name="T105" fmla="*/ 256 h 406"/>
                <a:gd name="T106" fmla="*/ 318 w 376"/>
                <a:gd name="T107" fmla="*/ 268 h 406"/>
                <a:gd name="T108" fmla="*/ 318 w 376"/>
                <a:gd name="T109" fmla="*/ 292 h 406"/>
                <a:gd name="T110" fmla="*/ 300 w 376"/>
                <a:gd name="T111" fmla="*/ 330 h 406"/>
                <a:gd name="T112" fmla="*/ 264 w 376"/>
                <a:gd name="T113" fmla="*/ 362 h 406"/>
                <a:gd name="T114" fmla="*/ 230 w 376"/>
                <a:gd name="T115" fmla="*/ 386 h 406"/>
                <a:gd name="T116" fmla="*/ 216 w 376"/>
                <a:gd name="T117" fmla="*/ 400 h 406"/>
                <a:gd name="T118" fmla="*/ 204 w 376"/>
                <a:gd name="T119" fmla="*/ 4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6">
                  <a:moveTo>
                    <a:pt x="174" y="404"/>
                  </a:moveTo>
                  <a:lnTo>
                    <a:pt x="174" y="404"/>
                  </a:lnTo>
                  <a:lnTo>
                    <a:pt x="164" y="406"/>
                  </a:lnTo>
                  <a:lnTo>
                    <a:pt x="154" y="406"/>
                  </a:lnTo>
                  <a:lnTo>
                    <a:pt x="140" y="404"/>
                  </a:lnTo>
                  <a:lnTo>
                    <a:pt x="126" y="400"/>
                  </a:lnTo>
                  <a:lnTo>
                    <a:pt x="110" y="394"/>
                  </a:lnTo>
                  <a:lnTo>
                    <a:pt x="96" y="382"/>
                  </a:lnTo>
                  <a:lnTo>
                    <a:pt x="90" y="376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64" y="334"/>
                  </a:lnTo>
                  <a:lnTo>
                    <a:pt x="52" y="306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74" y="214"/>
                  </a:lnTo>
                  <a:lnTo>
                    <a:pt x="278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2" y="194"/>
                  </a:lnTo>
                  <a:lnTo>
                    <a:pt x="304" y="184"/>
                  </a:lnTo>
                  <a:lnTo>
                    <a:pt x="312" y="172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64" y="362"/>
                  </a:lnTo>
                  <a:lnTo>
                    <a:pt x="246" y="376"/>
                  </a:lnTo>
                  <a:lnTo>
                    <a:pt x="230" y="386"/>
                  </a:lnTo>
                  <a:lnTo>
                    <a:pt x="230" y="386"/>
                  </a:lnTo>
                  <a:lnTo>
                    <a:pt x="230" y="388"/>
                  </a:lnTo>
                  <a:lnTo>
                    <a:pt x="224" y="394"/>
                  </a:lnTo>
                  <a:lnTo>
                    <a:pt x="216" y="400"/>
                  </a:lnTo>
                  <a:lnTo>
                    <a:pt x="210" y="402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174" y="404"/>
                  </a:lnTo>
                  <a:lnTo>
                    <a:pt x="174" y="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0" name="Freeform 98"/>
            <p:cNvSpPr>
              <a:spLocks/>
            </p:cNvSpPr>
            <p:nvPr/>
          </p:nvSpPr>
          <p:spPr bwMode="auto">
            <a:xfrm>
              <a:off x="3182938" y="5748338"/>
              <a:ext cx="622300" cy="669925"/>
            </a:xfrm>
            <a:custGeom>
              <a:avLst/>
              <a:gdLst>
                <a:gd name="T0" fmla="*/ 82 w 392"/>
                <a:gd name="T1" fmla="*/ 18 h 422"/>
                <a:gd name="T2" fmla="*/ 82 w 392"/>
                <a:gd name="T3" fmla="*/ 54 h 422"/>
                <a:gd name="T4" fmla="*/ 98 w 392"/>
                <a:gd name="T5" fmla="*/ 94 h 422"/>
                <a:gd name="T6" fmla="*/ 130 w 392"/>
                <a:gd name="T7" fmla="*/ 154 h 422"/>
                <a:gd name="T8" fmla="*/ 128 w 392"/>
                <a:gd name="T9" fmla="*/ 152 h 422"/>
                <a:gd name="T10" fmla="*/ 90 w 392"/>
                <a:gd name="T11" fmla="*/ 90 h 422"/>
                <a:gd name="T12" fmla="*/ 56 w 392"/>
                <a:gd name="T13" fmla="*/ 56 h 422"/>
                <a:gd name="T14" fmla="*/ 40 w 392"/>
                <a:gd name="T15" fmla="*/ 56 h 422"/>
                <a:gd name="T16" fmla="*/ 28 w 392"/>
                <a:gd name="T17" fmla="*/ 68 h 422"/>
                <a:gd name="T18" fmla="*/ 26 w 392"/>
                <a:gd name="T19" fmla="*/ 100 h 422"/>
                <a:gd name="T20" fmla="*/ 42 w 392"/>
                <a:gd name="T21" fmla="*/ 144 h 422"/>
                <a:gd name="T22" fmla="*/ 68 w 392"/>
                <a:gd name="T23" fmla="*/ 186 h 422"/>
                <a:gd name="T24" fmla="*/ 88 w 392"/>
                <a:gd name="T25" fmla="*/ 214 h 422"/>
                <a:gd name="T26" fmla="*/ 92 w 392"/>
                <a:gd name="T27" fmla="*/ 224 h 422"/>
                <a:gd name="T28" fmla="*/ 48 w 392"/>
                <a:gd name="T29" fmla="*/ 170 h 422"/>
                <a:gd name="T30" fmla="*/ 34 w 392"/>
                <a:gd name="T31" fmla="*/ 154 h 422"/>
                <a:gd name="T32" fmla="*/ 14 w 392"/>
                <a:gd name="T33" fmla="*/ 152 h 422"/>
                <a:gd name="T34" fmla="*/ 4 w 392"/>
                <a:gd name="T35" fmla="*/ 162 h 422"/>
                <a:gd name="T36" fmla="*/ 0 w 392"/>
                <a:gd name="T37" fmla="*/ 188 h 422"/>
                <a:gd name="T38" fmla="*/ 12 w 392"/>
                <a:gd name="T39" fmla="*/ 212 h 422"/>
                <a:gd name="T40" fmla="*/ 36 w 392"/>
                <a:gd name="T41" fmla="*/ 258 h 422"/>
                <a:gd name="T42" fmla="*/ 40 w 392"/>
                <a:gd name="T43" fmla="*/ 276 h 422"/>
                <a:gd name="T44" fmla="*/ 66 w 392"/>
                <a:gd name="T45" fmla="*/ 348 h 422"/>
                <a:gd name="T46" fmla="*/ 92 w 392"/>
                <a:gd name="T47" fmla="*/ 388 h 422"/>
                <a:gd name="T48" fmla="*/ 128 w 392"/>
                <a:gd name="T49" fmla="*/ 414 h 422"/>
                <a:gd name="T50" fmla="*/ 170 w 392"/>
                <a:gd name="T51" fmla="*/ 422 h 422"/>
                <a:gd name="T52" fmla="*/ 194 w 392"/>
                <a:gd name="T53" fmla="*/ 420 h 422"/>
                <a:gd name="T54" fmla="*/ 242 w 392"/>
                <a:gd name="T55" fmla="*/ 404 h 422"/>
                <a:gd name="T56" fmla="*/ 304 w 392"/>
                <a:gd name="T57" fmla="*/ 356 h 422"/>
                <a:gd name="T58" fmla="*/ 322 w 392"/>
                <a:gd name="T59" fmla="*/ 334 h 422"/>
                <a:gd name="T60" fmla="*/ 334 w 392"/>
                <a:gd name="T61" fmla="*/ 292 h 422"/>
                <a:gd name="T62" fmla="*/ 340 w 392"/>
                <a:gd name="T63" fmla="*/ 274 h 422"/>
                <a:gd name="T64" fmla="*/ 344 w 392"/>
                <a:gd name="T65" fmla="*/ 258 h 422"/>
                <a:gd name="T66" fmla="*/ 350 w 392"/>
                <a:gd name="T67" fmla="*/ 234 h 422"/>
                <a:gd name="T68" fmla="*/ 366 w 392"/>
                <a:gd name="T69" fmla="*/ 220 h 422"/>
                <a:gd name="T70" fmla="*/ 386 w 392"/>
                <a:gd name="T71" fmla="*/ 200 h 422"/>
                <a:gd name="T72" fmla="*/ 392 w 392"/>
                <a:gd name="T73" fmla="*/ 180 h 422"/>
                <a:gd name="T74" fmla="*/ 388 w 392"/>
                <a:gd name="T75" fmla="*/ 162 h 422"/>
                <a:gd name="T76" fmla="*/ 376 w 392"/>
                <a:gd name="T77" fmla="*/ 154 h 422"/>
                <a:gd name="T78" fmla="*/ 344 w 392"/>
                <a:gd name="T79" fmla="*/ 154 h 422"/>
                <a:gd name="T80" fmla="*/ 318 w 392"/>
                <a:gd name="T81" fmla="*/ 170 h 422"/>
                <a:gd name="T82" fmla="*/ 302 w 392"/>
                <a:gd name="T83" fmla="*/ 200 h 422"/>
                <a:gd name="T84" fmla="*/ 300 w 392"/>
                <a:gd name="T85" fmla="*/ 204 h 422"/>
                <a:gd name="T86" fmla="*/ 294 w 392"/>
                <a:gd name="T87" fmla="*/ 216 h 422"/>
                <a:gd name="T88" fmla="*/ 288 w 392"/>
                <a:gd name="T89" fmla="*/ 218 h 422"/>
                <a:gd name="T90" fmla="*/ 278 w 392"/>
                <a:gd name="T91" fmla="*/ 204 h 422"/>
                <a:gd name="T92" fmla="*/ 272 w 392"/>
                <a:gd name="T93" fmla="*/ 184 h 422"/>
                <a:gd name="T94" fmla="*/ 258 w 392"/>
                <a:gd name="T95" fmla="*/ 92 h 422"/>
                <a:gd name="T96" fmla="*/ 242 w 392"/>
                <a:gd name="T97" fmla="*/ 42 h 422"/>
                <a:gd name="T98" fmla="*/ 218 w 392"/>
                <a:gd name="T99" fmla="*/ 12 h 422"/>
                <a:gd name="T100" fmla="*/ 204 w 392"/>
                <a:gd name="T101" fmla="*/ 8 h 422"/>
                <a:gd name="T102" fmla="*/ 192 w 392"/>
                <a:gd name="T103" fmla="*/ 8 h 422"/>
                <a:gd name="T104" fmla="*/ 178 w 392"/>
                <a:gd name="T105" fmla="*/ 22 h 422"/>
                <a:gd name="T106" fmla="*/ 176 w 392"/>
                <a:gd name="T107" fmla="*/ 56 h 422"/>
                <a:gd name="T108" fmla="*/ 188 w 392"/>
                <a:gd name="T109" fmla="*/ 90 h 422"/>
                <a:gd name="T110" fmla="*/ 192 w 392"/>
                <a:gd name="T111" fmla="*/ 100 h 422"/>
                <a:gd name="T112" fmla="*/ 192 w 392"/>
                <a:gd name="T113" fmla="*/ 136 h 422"/>
                <a:gd name="T114" fmla="*/ 178 w 392"/>
                <a:gd name="T115" fmla="*/ 82 h 422"/>
                <a:gd name="T116" fmla="*/ 148 w 392"/>
                <a:gd name="T117" fmla="*/ 34 h 422"/>
                <a:gd name="T118" fmla="*/ 118 w 392"/>
                <a:gd name="T119" fmla="*/ 4 h 422"/>
                <a:gd name="T120" fmla="*/ 102 w 392"/>
                <a:gd name="T121" fmla="*/ 0 h 422"/>
                <a:gd name="T122" fmla="*/ 86 w 392"/>
                <a:gd name="T123" fmla="*/ 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422">
                  <a:moveTo>
                    <a:pt x="86" y="10"/>
                  </a:moveTo>
                  <a:lnTo>
                    <a:pt x="86" y="10"/>
                  </a:lnTo>
                  <a:lnTo>
                    <a:pt x="82" y="18"/>
                  </a:lnTo>
                  <a:lnTo>
                    <a:pt x="80" y="28"/>
                  </a:lnTo>
                  <a:lnTo>
                    <a:pt x="80" y="40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72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116" y="12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8" y="152"/>
                  </a:lnTo>
                  <a:lnTo>
                    <a:pt x="128" y="152"/>
                  </a:lnTo>
                  <a:lnTo>
                    <a:pt x="110" y="12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78" y="76"/>
                  </a:lnTo>
                  <a:lnTo>
                    <a:pt x="68" y="64"/>
                  </a:lnTo>
                  <a:lnTo>
                    <a:pt x="56" y="56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28" y="68"/>
                  </a:lnTo>
                  <a:lnTo>
                    <a:pt x="26" y="80"/>
                  </a:lnTo>
                  <a:lnTo>
                    <a:pt x="24" y="9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32" y="122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52" y="164"/>
                  </a:lnTo>
                  <a:lnTo>
                    <a:pt x="68" y="186"/>
                  </a:lnTo>
                  <a:lnTo>
                    <a:pt x="68" y="18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2" y="224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48" y="170"/>
                  </a:lnTo>
                  <a:lnTo>
                    <a:pt x="40" y="160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28" y="152"/>
                  </a:lnTo>
                  <a:lnTo>
                    <a:pt x="20" y="152"/>
                  </a:lnTo>
                  <a:lnTo>
                    <a:pt x="14" y="15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28" y="242"/>
                  </a:lnTo>
                  <a:lnTo>
                    <a:pt x="36" y="258"/>
                  </a:lnTo>
                  <a:lnTo>
                    <a:pt x="40" y="272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6" y="296"/>
                  </a:lnTo>
                  <a:lnTo>
                    <a:pt x="54" y="320"/>
                  </a:lnTo>
                  <a:lnTo>
                    <a:pt x="66" y="348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92" y="388"/>
                  </a:lnTo>
                  <a:lnTo>
                    <a:pt x="98" y="396"/>
                  </a:lnTo>
                  <a:lnTo>
                    <a:pt x="114" y="408"/>
                  </a:lnTo>
                  <a:lnTo>
                    <a:pt x="128" y="414"/>
                  </a:lnTo>
                  <a:lnTo>
                    <a:pt x="144" y="420"/>
                  </a:lnTo>
                  <a:lnTo>
                    <a:pt x="158" y="422"/>
                  </a:lnTo>
                  <a:lnTo>
                    <a:pt x="170" y="422"/>
                  </a:lnTo>
                  <a:lnTo>
                    <a:pt x="182" y="420"/>
                  </a:lnTo>
                  <a:lnTo>
                    <a:pt x="182" y="420"/>
                  </a:lnTo>
                  <a:lnTo>
                    <a:pt x="194" y="420"/>
                  </a:lnTo>
                  <a:lnTo>
                    <a:pt x="206" y="416"/>
                  </a:lnTo>
                  <a:lnTo>
                    <a:pt x="222" y="412"/>
                  </a:lnTo>
                  <a:lnTo>
                    <a:pt x="242" y="404"/>
                  </a:lnTo>
                  <a:lnTo>
                    <a:pt x="262" y="392"/>
                  </a:lnTo>
                  <a:lnTo>
                    <a:pt x="282" y="376"/>
                  </a:lnTo>
                  <a:lnTo>
                    <a:pt x="304" y="356"/>
                  </a:lnTo>
                  <a:lnTo>
                    <a:pt x="304" y="356"/>
                  </a:lnTo>
                  <a:lnTo>
                    <a:pt x="314" y="346"/>
                  </a:lnTo>
                  <a:lnTo>
                    <a:pt x="322" y="334"/>
                  </a:lnTo>
                  <a:lnTo>
                    <a:pt x="326" y="322"/>
                  </a:lnTo>
                  <a:lnTo>
                    <a:pt x="330" y="310"/>
                  </a:lnTo>
                  <a:lnTo>
                    <a:pt x="334" y="292"/>
                  </a:lnTo>
                  <a:lnTo>
                    <a:pt x="334" y="280"/>
                  </a:lnTo>
                  <a:lnTo>
                    <a:pt x="334" y="280"/>
                  </a:lnTo>
                  <a:lnTo>
                    <a:pt x="340" y="274"/>
                  </a:lnTo>
                  <a:lnTo>
                    <a:pt x="342" y="266"/>
                  </a:lnTo>
                  <a:lnTo>
                    <a:pt x="344" y="258"/>
                  </a:lnTo>
                  <a:lnTo>
                    <a:pt x="344" y="258"/>
                  </a:lnTo>
                  <a:lnTo>
                    <a:pt x="344" y="248"/>
                  </a:lnTo>
                  <a:lnTo>
                    <a:pt x="350" y="234"/>
                  </a:lnTo>
                  <a:lnTo>
                    <a:pt x="350" y="234"/>
                  </a:lnTo>
                  <a:lnTo>
                    <a:pt x="356" y="226"/>
                  </a:lnTo>
                  <a:lnTo>
                    <a:pt x="366" y="220"/>
                  </a:lnTo>
                  <a:lnTo>
                    <a:pt x="366" y="220"/>
                  </a:lnTo>
                  <a:lnTo>
                    <a:pt x="372" y="214"/>
                  </a:lnTo>
                  <a:lnTo>
                    <a:pt x="380" y="208"/>
                  </a:lnTo>
                  <a:lnTo>
                    <a:pt x="386" y="200"/>
                  </a:lnTo>
                  <a:lnTo>
                    <a:pt x="390" y="188"/>
                  </a:lnTo>
                  <a:lnTo>
                    <a:pt x="390" y="188"/>
                  </a:lnTo>
                  <a:lnTo>
                    <a:pt x="392" y="180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88" y="162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76" y="154"/>
                  </a:lnTo>
                  <a:lnTo>
                    <a:pt x="370" y="152"/>
                  </a:lnTo>
                  <a:lnTo>
                    <a:pt x="358" y="150"/>
                  </a:lnTo>
                  <a:lnTo>
                    <a:pt x="344" y="154"/>
                  </a:lnTo>
                  <a:lnTo>
                    <a:pt x="330" y="160"/>
                  </a:lnTo>
                  <a:lnTo>
                    <a:pt x="330" y="160"/>
                  </a:lnTo>
                  <a:lnTo>
                    <a:pt x="318" y="170"/>
                  </a:lnTo>
                  <a:lnTo>
                    <a:pt x="310" y="182"/>
                  </a:lnTo>
                  <a:lnTo>
                    <a:pt x="304" y="192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6" y="21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4" y="212"/>
                  </a:lnTo>
                  <a:lnTo>
                    <a:pt x="278" y="204"/>
                  </a:lnTo>
                  <a:lnTo>
                    <a:pt x="278" y="204"/>
                  </a:lnTo>
                  <a:lnTo>
                    <a:pt x="274" y="196"/>
                  </a:lnTo>
                  <a:lnTo>
                    <a:pt x="272" y="184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2" y="66"/>
                  </a:lnTo>
                  <a:lnTo>
                    <a:pt x="242" y="42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8" y="12"/>
                  </a:lnTo>
                  <a:lnTo>
                    <a:pt x="218" y="12"/>
                  </a:lnTo>
                  <a:lnTo>
                    <a:pt x="212" y="10"/>
                  </a:lnTo>
                  <a:lnTo>
                    <a:pt x="204" y="8"/>
                  </a:lnTo>
                  <a:lnTo>
                    <a:pt x="198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84" y="14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30"/>
                  </a:lnTo>
                  <a:lnTo>
                    <a:pt x="174" y="38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82" y="76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4" y="118"/>
                  </a:lnTo>
                  <a:lnTo>
                    <a:pt x="192" y="136"/>
                  </a:lnTo>
                  <a:lnTo>
                    <a:pt x="192" y="136"/>
                  </a:lnTo>
                  <a:lnTo>
                    <a:pt x="188" y="118"/>
                  </a:lnTo>
                  <a:lnTo>
                    <a:pt x="188" y="118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66" y="60"/>
                  </a:lnTo>
                  <a:lnTo>
                    <a:pt x="148" y="34"/>
                  </a:lnTo>
                  <a:lnTo>
                    <a:pt x="138" y="22"/>
                  </a:lnTo>
                  <a:lnTo>
                    <a:pt x="128" y="12"/>
                  </a:lnTo>
                  <a:lnTo>
                    <a:pt x="118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2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1" name="Freeform 99"/>
            <p:cNvSpPr>
              <a:spLocks/>
            </p:cNvSpPr>
            <p:nvPr/>
          </p:nvSpPr>
          <p:spPr bwMode="auto">
            <a:xfrm>
              <a:off x="3195638" y="5761038"/>
              <a:ext cx="596900" cy="631825"/>
            </a:xfrm>
            <a:custGeom>
              <a:avLst/>
              <a:gdLst>
                <a:gd name="T0" fmla="*/ 150 w 376"/>
                <a:gd name="T1" fmla="*/ 398 h 398"/>
                <a:gd name="T2" fmla="*/ 106 w 376"/>
                <a:gd name="T3" fmla="*/ 388 h 398"/>
                <a:gd name="T4" fmla="*/ 84 w 376"/>
                <a:gd name="T5" fmla="*/ 368 h 398"/>
                <a:gd name="T6" fmla="*/ 56 w 376"/>
                <a:gd name="T7" fmla="*/ 320 h 398"/>
                <a:gd name="T8" fmla="*/ 40 w 376"/>
                <a:gd name="T9" fmla="*/ 264 h 398"/>
                <a:gd name="T10" fmla="*/ 22 w 376"/>
                <a:gd name="T11" fmla="*/ 220 h 398"/>
                <a:gd name="T12" fmla="*/ 0 w 376"/>
                <a:gd name="T13" fmla="*/ 178 h 398"/>
                <a:gd name="T14" fmla="*/ 4 w 376"/>
                <a:gd name="T15" fmla="*/ 158 h 398"/>
                <a:gd name="T16" fmla="*/ 16 w 376"/>
                <a:gd name="T17" fmla="*/ 152 h 398"/>
                <a:gd name="T18" fmla="*/ 32 w 376"/>
                <a:gd name="T19" fmla="*/ 164 h 398"/>
                <a:gd name="T20" fmla="*/ 78 w 376"/>
                <a:gd name="T21" fmla="*/ 222 h 398"/>
                <a:gd name="T22" fmla="*/ 96 w 376"/>
                <a:gd name="T23" fmla="*/ 228 h 398"/>
                <a:gd name="T24" fmla="*/ 96 w 376"/>
                <a:gd name="T25" fmla="*/ 224 h 398"/>
                <a:gd name="T26" fmla="*/ 86 w 376"/>
                <a:gd name="T27" fmla="*/ 202 h 398"/>
                <a:gd name="T28" fmla="*/ 42 w 376"/>
                <a:gd name="T29" fmla="*/ 134 h 398"/>
                <a:gd name="T30" fmla="*/ 24 w 376"/>
                <a:gd name="T31" fmla="*/ 90 h 398"/>
                <a:gd name="T32" fmla="*/ 28 w 376"/>
                <a:gd name="T33" fmla="*/ 64 h 398"/>
                <a:gd name="T34" fmla="*/ 36 w 376"/>
                <a:gd name="T35" fmla="*/ 54 h 398"/>
                <a:gd name="T36" fmla="*/ 62 w 376"/>
                <a:gd name="T37" fmla="*/ 70 h 398"/>
                <a:gd name="T38" fmla="*/ 92 w 376"/>
                <a:gd name="T39" fmla="*/ 110 h 398"/>
                <a:gd name="T40" fmla="*/ 130 w 376"/>
                <a:gd name="T41" fmla="*/ 176 h 398"/>
                <a:gd name="T42" fmla="*/ 138 w 376"/>
                <a:gd name="T43" fmla="*/ 172 h 398"/>
                <a:gd name="T44" fmla="*/ 124 w 376"/>
                <a:gd name="T45" fmla="*/ 134 h 398"/>
                <a:gd name="T46" fmla="*/ 98 w 376"/>
                <a:gd name="T47" fmla="*/ 82 h 398"/>
                <a:gd name="T48" fmla="*/ 80 w 376"/>
                <a:gd name="T49" fmla="*/ 34 h 398"/>
                <a:gd name="T50" fmla="*/ 86 w 376"/>
                <a:gd name="T51" fmla="*/ 4 h 398"/>
                <a:gd name="T52" fmla="*/ 98 w 376"/>
                <a:gd name="T53" fmla="*/ 0 h 398"/>
                <a:gd name="T54" fmla="*/ 126 w 376"/>
                <a:gd name="T55" fmla="*/ 18 h 398"/>
                <a:gd name="T56" fmla="*/ 158 w 376"/>
                <a:gd name="T57" fmla="*/ 66 h 398"/>
                <a:gd name="T58" fmla="*/ 176 w 376"/>
                <a:gd name="T59" fmla="*/ 126 h 398"/>
                <a:gd name="T60" fmla="*/ 186 w 376"/>
                <a:gd name="T61" fmla="*/ 152 h 398"/>
                <a:gd name="T62" fmla="*/ 190 w 376"/>
                <a:gd name="T63" fmla="*/ 144 h 398"/>
                <a:gd name="T64" fmla="*/ 190 w 376"/>
                <a:gd name="T65" fmla="*/ 88 h 398"/>
                <a:gd name="T66" fmla="*/ 180 w 376"/>
                <a:gd name="T67" fmla="*/ 60 h 398"/>
                <a:gd name="T68" fmla="*/ 176 w 376"/>
                <a:gd name="T69" fmla="*/ 18 h 398"/>
                <a:gd name="T70" fmla="*/ 186 w 376"/>
                <a:gd name="T71" fmla="*/ 8 h 398"/>
                <a:gd name="T72" fmla="*/ 210 w 376"/>
                <a:gd name="T73" fmla="*/ 16 h 398"/>
                <a:gd name="T74" fmla="*/ 232 w 376"/>
                <a:gd name="T75" fmla="*/ 50 h 398"/>
                <a:gd name="T76" fmla="*/ 242 w 376"/>
                <a:gd name="T77" fmla="*/ 86 h 398"/>
                <a:gd name="T78" fmla="*/ 258 w 376"/>
                <a:gd name="T79" fmla="*/ 186 h 398"/>
                <a:gd name="T80" fmla="*/ 264 w 376"/>
                <a:gd name="T81" fmla="*/ 200 h 398"/>
                <a:gd name="T82" fmla="*/ 270 w 376"/>
                <a:gd name="T83" fmla="*/ 218 h 398"/>
                <a:gd name="T84" fmla="*/ 280 w 376"/>
                <a:gd name="T85" fmla="*/ 220 h 398"/>
                <a:gd name="T86" fmla="*/ 284 w 376"/>
                <a:gd name="T87" fmla="*/ 226 h 398"/>
                <a:gd name="T88" fmla="*/ 298 w 376"/>
                <a:gd name="T89" fmla="*/ 200 h 398"/>
                <a:gd name="T90" fmla="*/ 312 w 376"/>
                <a:gd name="T91" fmla="*/ 170 h 398"/>
                <a:gd name="T92" fmla="*/ 326 w 376"/>
                <a:gd name="T93" fmla="*/ 158 h 398"/>
                <a:gd name="T94" fmla="*/ 354 w 376"/>
                <a:gd name="T95" fmla="*/ 150 h 398"/>
                <a:gd name="T96" fmla="*/ 374 w 376"/>
                <a:gd name="T97" fmla="*/ 160 h 398"/>
                <a:gd name="T98" fmla="*/ 376 w 376"/>
                <a:gd name="T99" fmla="*/ 178 h 398"/>
                <a:gd name="T100" fmla="*/ 362 w 376"/>
                <a:gd name="T101" fmla="*/ 198 h 398"/>
                <a:gd name="T102" fmla="*/ 340 w 376"/>
                <a:gd name="T103" fmla="*/ 216 h 398"/>
                <a:gd name="T104" fmla="*/ 330 w 376"/>
                <a:gd name="T105" fmla="*/ 236 h 398"/>
                <a:gd name="T106" fmla="*/ 328 w 376"/>
                <a:gd name="T107" fmla="*/ 256 h 398"/>
                <a:gd name="T108" fmla="*/ 318 w 376"/>
                <a:gd name="T109" fmla="*/ 268 h 398"/>
                <a:gd name="T110" fmla="*/ 318 w 376"/>
                <a:gd name="T111" fmla="*/ 292 h 398"/>
                <a:gd name="T112" fmla="*/ 300 w 376"/>
                <a:gd name="T113" fmla="*/ 330 h 398"/>
                <a:gd name="T114" fmla="*/ 274 w 376"/>
                <a:gd name="T115" fmla="*/ 354 h 398"/>
                <a:gd name="T116" fmla="*/ 222 w 376"/>
                <a:gd name="T117" fmla="*/ 382 h 398"/>
                <a:gd name="T118" fmla="*/ 174 w 376"/>
                <a:gd name="T11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98">
                  <a:moveTo>
                    <a:pt x="162" y="398"/>
                  </a:moveTo>
                  <a:lnTo>
                    <a:pt x="162" y="398"/>
                  </a:lnTo>
                  <a:lnTo>
                    <a:pt x="150" y="398"/>
                  </a:lnTo>
                  <a:lnTo>
                    <a:pt x="128" y="396"/>
                  </a:lnTo>
                  <a:lnTo>
                    <a:pt x="118" y="394"/>
                  </a:lnTo>
                  <a:lnTo>
                    <a:pt x="106" y="388"/>
                  </a:lnTo>
                  <a:lnTo>
                    <a:pt x="94" y="380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72" y="350"/>
                  </a:lnTo>
                  <a:lnTo>
                    <a:pt x="64" y="336"/>
                  </a:lnTo>
                  <a:lnTo>
                    <a:pt x="56" y="320"/>
                  </a:lnTo>
                  <a:lnTo>
                    <a:pt x="52" y="308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68" y="208"/>
                  </a:lnTo>
                  <a:lnTo>
                    <a:pt x="270" y="214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80" y="220"/>
                  </a:lnTo>
                  <a:lnTo>
                    <a:pt x="284" y="222"/>
                  </a:lnTo>
                  <a:lnTo>
                    <a:pt x="284" y="226"/>
                  </a:lnTo>
                  <a:lnTo>
                    <a:pt x="284" y="226"/>
                  </a:lnTo>
                  <a:lnTo>
                    <a:pt x="288" y="218"/>
                  </a:lnTo>
                  <a:lnTo>
                    <a:pt x="292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4" y="184"/>
                  </a:lnTo>
                  <a:lnTo>
                    <a:pt x="312" y="170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74" y="354"/>
                  </a:lnTo>
                  <a:lnTo>
                    <a:pt x="258" y="364"/>
                  </a:lnTo>
                  <a:lnTo>
                    <a:pt x="240" y="374"/>
                  </a:lnTo>
                  <a:lnTo>
                    <a:pt x="222" y="382"/>
                  </a:lnTo>
                  <a:lnTo>
                    <a:pt x="206" y="390"/>
                  </a:lnTo>
                  <a:lnTo>
                    <a:pt x="190" y="394"/>
                  </a:lnTo>
                  <a:lnTo>
                    <a:pt x="174" y="398"/>
                  </a:lnTo>
                  <a:lnTo>
                    <a:pt x="162" y="398"/>
                  </a:lnTo>
                  <a:lnTo>
                    <a:pt x="162" y="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2" name="Freeform 100"/>
            <p:cNvSpPr>
              <a:spLocks noEditPoints="1"/>
            </p:cNvSpPr>
            <p:nvPr/>
          </p:nvSpPr>
          <p:spPr bwMode="auto">
            <a:xfrm>
              <a:off x="3195638" y="5830888"/>
              <a:ext cx="596900" cy="561975"/>
            </a:xfrm>
            <a:custGeom>
              <a:avLst/>
              <a:gdLst>
                <a:gd name="T0" fmla="*/ 160 w 376"/>
                <a:gd name="T1" fmla="*/ 26 h 354"/>
                <a:gd name="T2" fmla="*/ 176 w 376"/>
                <a:gd name="T3" fmla="*/ 84 h 354"/>
                <a:gd name="T4" fmla="*/ 162 w 376"/>
                <a:gd name="T5" fmla="*/ 32 h 354"/>
                <a:gd name="T6" fmla="*/ 90 w 376"/>
                <a:gd name="T7" fmla="*/ 164 h 354"/>
                <a:gd name="T8" fmla="*/ 80 w 376"/>
                <a:gd name="T9" fmla="*/ 136 h 354"/>
                <a:gd name="T10" fmla="*/ 42 w 376"/>
                <a:gd name="T11" fmla="*/ 82 h 354"/>
                <a:gd name="T12" fmla="*/ 26 w 376"/>
                <a:gd name="T13" fmla="*/ 48 h 354"/>
                <a:gd name="T14" fmla="*/ 42 w 376"/>
                <a:gd name="T15" fmla="*/ 90 h 354"/>
                <a:gd name="T16" fmla="*/ 62 w 376"/>
                <a:gd name="T17" fmla="*/ 122 h 354"/>
                <a:gd name="T18" fmla="*/ 90 w 376"/>
                <a:gd name="T19" fmla="*/ 164 h 354"/>
                <a:gd name="T20" fmla="*/ 130 w 376"/>
                <a:gd name="T21" fmla="*/ 104 h 354"/>
                <a:gd name="T22" fmla="*/ 104 w 376"/>
                <a:gd name="T23" fmla="*/ 40 h 354"/>
                <a:gd name="T24" fmla="*/ 82 w 376"/>
                <a:gd name="T25" fmla="*/ 0 h 354"/>
                <a:gd name="T26" fmla="*/ 98 w 376"/>
                <a:gd name="T27" fmla="*/ 38 h 354"/>
                <a:gd name="T28" fmla="*/ 130 w 376"/>
                <a:gd name="T29" fmla="*/ 104 h 354"/>
                <a:gd name="T30" fmla="*/ 368 w 376"/>
                <a:gd name="T31" fmla="*/ 110 h 354"/>
                <a:gd name="T32" fmla="*/ 364 w 376"/>
                <a:gd name="T33" fmla="*/ 122 h 354"/>
                <a:gd name="T34" fmla="*/ 350 w 376"/>
                <a:gd name="T35" fmla="*/ 138 h 354"/>
                <a:gd name="T36" fmla="*/ 328 w 376"/>
                <a:gd name="T37" fmla="*/ 156 h 354"/>
                <a:gd name="T38" fmla="*/ 320 w 376"/>
                <a:gd name="T39" fmla="*/ 178 h 354"/>
                <a:gd name="T40" fmla="*/ 318 w 376"/>
                <a:gd name="T41" fmla="*/ 196 h 354"/>
                <a:gd name="T42" fmla="*/ 312 w 376"/>
                <a:gd name="T43" fmla="*/ 202 h 354"/>
                <a:gd name="T44" fmla="*/ 306 w 376"/>
                <a:gd name="T45" fmla="*/ 238 h 354"/>
                <a:gd name="T46" fmla="*/ 282 w 376"/>
                <a:gd name="T47" fmla="*/ 276 h 354"/>
                <a:gd name="T48" fmla="*/ 250 w 376"/>
                <a:gd name="T49" fmla="*/ 298 h 354"/>
                <a:gd name="T50" fmla="*/ 198 w 376"/>
                <a:gd name="T51" fmla="*/ 324 h 354"/>
                <a:gd name="T52" fmla="*/ 156 w 376"/>
                <a:gd name="T53" fmla="*/ 332 h 354"/>
                <a:gd name="T54" fmla="*/ 122 w 376"/>
                <a:gd name="T55" fmla="*/ 330 h 354"/>
                <a:gd name="T56" fmla="*/ 86 w 376"/>
                <a:gd name="T57" fmla="*/ 314 h 354"/>
                <a:gd name="T58" fmla="*/ 58 w 376"/>
                <a:gd name="T59" fmla="*/ 274 h 354"/>
                <a:gd name="T60" fmla="*/ 52 w 376"/>
                <a:gd name="T61" fmla="*/ 266 h 354"/>
                <a:gd name="T62" fmla="*/ 84 w 376"/>
                <a:gd name="T63" fmla="*/ 324 h 354"/>
                <a:gd name="T64" fmla="*/ 106 w 376"/>
                <a:gd name="T65" fmla="*/ 344 h 354"/>
                <a:gd name="T66" fmla="*/ 150 w 376"/>
                <a:gd name="T67" fmla="*/ 354 h 354"/>
                <a:gd name="T68" fmla="*/ 174 w 376"/>
                <a:gd name="T69" fmla="*/ 354 h 354"/>
                <a:gd name="T70" fmla="*/ 222 w 376"/>
                <a:gd name="T71" fmla="*/ 338 h 354"/>
                <a:gd name="T72" fmla="*/ 274 w 376"/>
                <a:gd name="T73" fmla="*/ 310 h 354"/>
                <a:gd name="T74" fmla="*/ 300 w 376"/>
                <a:gd name="T75" fmla="*/ 286 h 354"/>
                <a:gd name="T76" fmla="*/ 318 w 376"/>
                <a:gd name="T77" fmla="*/ 248 h 354"/>
                <a:gd name="T78" fmla="*/ 318 w 376"/>
                <a:gd name="T79" fmla="*/ 224 h 354"/>
                <a:gd name="T80" fmla="*/ 328 w 376"/>
                <a:gd name="T81" fmla="*/ 212 h 354"/>
                <a:gd name="T82" fmla="*/ 330 w 376"/>
                <a:gd name="T83" fmla="*/ 192 h 354"/>
                <a:gd name="T84" fmla="*/ 340 w 376"/>
                <a:gd name="T85" fmla="*/ 172 h 354"/>
                <a:gd name="T86" fmla="*/ 362 w 376"/>
                <a:gd name="T87" fmla="*/ 154 h 354"/>
                <a:gd name="T88" fmla="*/ 376 w 376"/>
                <a:gd name="T89" fmla="*/ 134 h 354"/>
                <a:gd name="T90" fmla="*/ 376 w 376"/>
                <a:gd name="T91" fmla="*/ 120 h 354"/>
                <a:gd name="T92" fmla="*/ 368 w 376"/>
                <a:gd name="T93" fmla="*/ 110 h 354"/>
                <a:gd name="T94" fmla="*/ 0 w 376"/>
                <a:gd name="T95" fmla="*/ 134 h 354"/>
                <a:gd name="T96" fmla="*/ 16 w 376"/>
                <a:gd name="T97" fmla="*/ 166 h 354"/>
                <a:gd name="T98" fmla="*/ 32 w 376"/>
                <a:gd name="T99" fmla="*/ 198 h 354"/>
                <a:gd name="T100" fmla="*/ 18 w 376"/>
                <a:gd name="T101" fmla="*/ 16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6" h="354">
                  <a:moveTo>
                    <a:pt x="162" y="32"/>
                  </a:moveTo>
                  <a:lnTo>
                    <a:pt x="162" y="32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8" y="60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0" y="58"/>
                  </a:lnTo>
                  <a:lnTo>
                    <a:pt x="162" y="32"/>
                  </a:lnTo>
                  <a:lnTo>
                    <a:pt x="162" y="32"/>
                  </a:lnTo>
                  <a:close/>
                  <a:moveTo>
                    <a:pt x="90" y="164"/>
                  </a:moveTo>
                  <a:lnTo>
                    <a:pt x="90" y="164"/>
                  </a:lnTo>
                  <a:lnTo>
                    <a:pt x="90" y="156"/>
                  </a:lnTo>
                  <a:lnTo>
                    <a:pt x="86" y="148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56" y="100"/>
                  </a:lnTo>
                  <a:lnTo>
                    <a:pt x="42" y="8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2" y="68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50" y="104"/>
                  </a:lnTo>
                  <a:lnTo>
                    <a:pt x="62" y="122"/>
                  </a:lnTo>
                  <a:lnTo>
                    <a:pt x="86" y="158"/>
                  </a:lnTo>
                  <a:lnTo>
                    <a:pt x="86" y="158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26" y="88"/>
                  </a:lnTo>
                  <a:lnTo>
                    <a:pt x="116" y="66"/>
                  </a:lnTo>
                  <a:lnTo>
                    <a:pt x="104" y="40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1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16" y="72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368" y="110"/>
                  </a:moveTo>
                  <a:lnTo>
                    <a:pt x="368" y="110"/>
                  </a:lnTo>
                  <a:lnTo>
                    <a:pt x="368" y="112"/>
                  </a:lnTo>
                  <a:lnTo>
                    <a:pt x="368" y="112"/>
                  </a:lnTo>
                  <a:lnTo>
                    <a:pt x="364" y="122"/>
                  </a:lnTo>
                  <a:lnTo>
                    <a:pt x="360" y="128"/>
                  </a:lnTo>
                  <a:lnTo>
                    <a:pt x="354" y="134"/>
                  </a:lnTo>
                  <a:lnTo>
                    <a:pt x="350" y="138"/>
                  </a:lnTo>
                  <a:lnTo>
                    <a:pt x="338" y="146"/>
                  </a:lnTo>
                  <a:lnTo>
                    <a:pt x="332" y="150"/>
                  </a:lnTo>
                  <a:lnTo>
                    <a:pt x="328" y="156"/>
                  </a:lnTo>
                  <a:lnTo>
                    <a:pt x="328" y="156"/>
                  </a:lnTo>
                  <a:lnTo>
                    <a:pt x="322" y="170"/>
                  </a:lnTo>
                  <a:lnTo>
                    <a:pt x="320" y="178"/>
                  </a:lnTo>
                  <a:lnTo>
                    <a:pt x="320" y="190"/>
                  </a:lnTo>
                  <a:lnTo>
                    <a:pt x="320" y="190"/>
                  </a:lnTo>
                  <a:lnTo>
                    <a:pt x="318" y="196"/>
                  </a:lnTo>
                  <a:lnTo>
                    <a:pt x="316" y="198"/>
                  </a:lnTo>
                  <a:lnTo>
                    <a:pt x="312" y="202"/>
                  </a:lnTo>
                  <a:lnTo>
                    <a:pt x="312" y="202"/>
                  </a:lnTo>
                  <a:lnTo>
                    <a:pt x="312" y="210"/>
                  </a:lnTo>
                  <a:lnTo>
                    <a:pt x="310" y="228"/>
                  </a:lnTo>
                  <a:lnTo>
                    <a:pt x="306" y="238"/>
                  </a:lnTo>
                  <a:lnTo>
                    <a:pt x="302" y="252"/>
                  </a:lnTo>
                  <a:lnTo>
                    <a:pt x="292" y="264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66" y="288"/>
                  </a:lnTo>
                  <a:lnTo>
                    <a:pt x="250" y="298"/>
                  </a:lnTo>
                  <a:lnTo>
                    <a:pt x="234" y="308"/>
                  </a:lnTo>
                  <a:lnTo>
                    <a:pt x="216" y="316"/>
                  </a:lnTo>
                  <a:lnTo>
                    <a:pt x="198" y="324"/>
                  </a:lnTo>
                  <a:lnTo>
                    <a:pt x="182" y="328"/>
                  </a:lnTo>
                  <a:lnTo>
                    <a:pt x="168" y="332"/>
                  </a:lnTo>
                  <a:lnTo>
                    <a:pt x="156" y="332"/>
                  </a:lnTo>
                  <a:lnTo>
                    <a:pt x="156" y="332"/>
                  </a:lnTo>
                  <a:lnTo>
                    <a:pt x="142" y="334"/>
                  </a:lnTo>
                  <a:lnTo>
                    <a:pt x="122" y="330"/>
                  </a:lnTo>
                  <a:lnTo>
                    <a:pt x="110" y="328"/>
                  </a:lnTo>
                  <a:lnTo>
                    <a:pt x="98" y="322"/>
                  </a:lnTo>
                  <a:lnTo>
                    <a:pt x="86" y="314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58" y="274"/>
                  </a:lnTo>
                  <a:lnTo>
                    <a:pt x="46" y="250"/>
                  </a:lnTo>
                  <a:lnTo>
                    <a:pt x="46" y="250"/>
                  </a:lnTo>
                  <a:lnTo>
                    <a:pt x="52" y="266"/>
                  </a:lnTo>
                  <a:lnTo>
                    <a:pt x="60" y="284"/>
                  </a:lnTo>
                  <a:lnTo>
                    <a:pt x="70" y="302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4" y="336"/>
                  </a:lnTo>
                  <a:lnTo>
                    <a:pt x="106" y="344"/>
                  </a:lnTo>
                  <a:lnTo>
                    <a:pt x="118" y="350"/>
                  </a:lnTo>
                  <a:lnTo>
                    <a:pt x="128" y="352"/>
                  </a:lnTo>
                  <a:lnTo>
                    <a:pt x="150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74" y="354"/>
                  </a:lnTo>
                  <a:lnTo>
                    <a:pt x="190" y="350"/>
                  </a:lnTo>
                  <a:lnTo>
                    <a:pt x="206" y="346"/>
                  </a:lnTo>
                  <a:lnTo>
                    <a:pt x="222" y="338"/>
                  </a:lnTo>
                  <a:lnTo>
                    <a:pt x="240" y="330"/>
                  </a:lnTo>
                  <a:lnTo>
                    <a:pt x="258" y="320"/>
                  </a:lnTo>
                  <a:lnTo>
                    <a:pt x="274" y="310"/>
                  </a:lnTo>
                  <a:lnTo>
                    <a:pt x="288" y="298"/>
                  </a:lnTo>
                  <a:lnTo>
                    <a:pt x="288" y="298"/>
                  </a:lnTo>
                  <a:lnTo>
                    <a:pt x="300" y="286"/>
                  </a:lnTo>
                  <a:lnTo>
                    <a:pt x="308" y="272"/>
                  </a:lnTo>
                  <a:lnTo>
                    <a:pt x="314" y="260"/>
                  </a:lnTo>
                  <a:lnTo>
                    <a:pt x="318" y="248"/>
                  </a:lnTo>
                  <a:lnTo>
                    <a:pt x="320" y="232"/>
                  </a:lnTo>
                  <a:lnTo>
                    <a:pt x="318" y="224"/>
                  </a:lnTo>
                  <a:lnTo>
                    <a:pt x="318" y="224"/>
                  </a:lnTo>
                  <a:lnTo>
                    <a:pt x="322" y="220"/>
                  </a:lnTo>
                  <a:lnTo>
                    <a:pt x="326" y="216"/>
                  </a:lnTo>
                  <a:lnTo>
                    <a:pt x="328" y="212"/>
                  </a:lnTo>
                  <a:lnTo>
                    <a:pt x="328" y="212"/>
                  </a:lnTo>
                  <a:lnTo>
                    <a:pt x="328" y="200"/>
                  </a:lnTo>
                  <a:lnTo>
                    <a:pt x="330" y="192"/>
                  </a:lnTo>
                  <a:lnTo>
                    <a:pt x="336" y="178"/>
                  </a:lnTo>
                  <a:lnTo>
                    <a:pt x="336" y="178"/>
                  </a:lnTo>
                  <a:lnTo>
                    <a:pt x="340" y="172"/>
                  </a:lnTo>
                  <a:lnTo>
                    <a:pt x="344" y="166"/>
                  </a:lnTo>
                  <a:lnTo>
                    <a:pt x="356" y="160"/>
                  </a:lnTo>
                  <a:lnTo>
                    <a:pt x="362" y="154"/>
                  </a:lnTo>
                  <a:lnTo>
                    <a:pt x="368" y="150"/>
                  </a:lnTo>
                  <a:lnTo>
                    <a:pt x="372" y="142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6" y="126"/>
                  </a:lnTo>
                  <a:lnTo>
                    <a:pt x="376" y="120"/>
                  </a:lnTo>
                  <a:lnTo>
                    <a:pt x="372" y="114"/>
                  </a:lnTo>
                  <a:lnTo>
                    <a:pt x="368" y="110"/>
                  </a:lnTo>
                  <a:lnTo>
                    <a:pt x="368" y="110"/>
                  </a:lnTo>
                  <a:close/>
                  <a:moveTo>
                    <a:pt x="0" y="126"/>
                  </a:moveTo>
                  <a:lnTo>
                    <a:pt x="0" y="126"/>
                  </a:lnTo>
                  <a:lnTo>
                    <a:pt x="0" y="13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16" y="166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80"/>
                  </a:lnTo>
                  <a:lnTo>
                    <a:pt x="18" y="16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3" name="Freeform 101"/>
            <p:cNvSpPr>
              <a:spLocks/>
            </p:cNvSpPr>
            <p:nvPr/>
          </p:nvSpPr>
          <p:spPr bwMode="auto">
            <a:xfrm>
              <a:off x="4100513" y="6221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4" name="Freeform 102"/>
            <p:cNvSpPr>
              <a:spLocks/>
            </p:cNvSpPr>
            <p:nvPr/>
          </p:nvSpPr>
          <p:spPr bwMode="auto">
            <a:xfrm>
              <a:off x="4021138" y="5891213"/>
              <a:ext cx="1009650" cy="790575"/>
            </a:xfrm>
            <a:custGeom>
              <a:avLst/>
              <a:gdLst>
                <a:gd name="T0" fmla="*/ 86 w 636"/>
                <a:gd name="T1" fmla="*/ 0 h 498"/>
                <a:gd name="T2" fmla="*/ 0 w 636"/>
                <a:gd name="T3" fmla="*/ 402 h 498"/>
                <a:gd name="T4" fmla="*/ 10 w 636"/>
                <a:gd name="T5" fmla="*/ 404 h 498"/>
                <a:gd name="T6" fmla="*/ 588 w 636"/>
                <a:gd name="T7" fmla="*/ 498 h 498"/>
                <a:gd name="T8" fmla="*/ 636 w 636"/>
                <a:gd name="T9" fmla="*/ 96 h 498"/>
                <a:gd name="T10" fmla="*/ 86 w 636"/>
                <a:gd name="T11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498">
                  <a:moveTo>
                    <a:pt x="86" y="0"/>
                  </a:moveTo>
                  <a:lnTo>
                    <a:pt x="0" y="402"/>
                  </a:lnTo>
                  <a:lnTo>
                    <a:pt x="10" y="404"/>
                  </a:lnTo>
                  <a:lnTo>
                    <a:pt x="588" y="498"/>
                  </a:lnTo>
                  <a:lnTo>
                    <a:pt x="636" y="9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5" name="Freeform 103"/>
            <p:cNvSpPr>
              <a:spLocks/>
            </p:cNvSpPr>
            <p:nvPr/>
          </p:nvSpPr>
          <p:spPr bwMode="auto">
            <a:xfrm>
              <a:off x="4040188" y="5903913"/>
              <a:ext cx="971550" cy="755650"/>
            </a:xfrm>
            <a:custGeom>
              <a:avLst/>
              <a:gdLst>
                <a:gd name="T0" fmla="*/ 0 w 612"/>
                <a:gd name="T1" fmla="*/ 384 h 476"/>
                <a:gd name="T2" fmla="*/ 568 w 612"/>
                <a:gd name="T3" fmla="*/ 476 h 476"/>
                <a:gd name="T4" fmla="*/ 612 w 612"/>
                <a:gd name="T5" fmla="*/ 92 h 476"/>
                <a:gd name="T6" fmla="*/ 82 w 612"/>
                <a:gd name="T7" fmla="*/ 0 h 476"/>
                <a:gd name="T8" fmla="*/ 0 w 612"/>
                <a:gd name="T9" fmla="*/ 384 h 476"/>
                <a:gd name="T10" fmla="*/ 0 w 612"/>
                <a:gd name="T11" fmla="*/ 38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76">
                  <a:moveTo>
                    <a:pt x="0" y="384"/>
                  </a:moveTo>
                  <a:lnTo>
                    <a:pt x="568" y="476"/>
                  </a:lnTo>
                  <a:lnTo>
                    <a:pt x="612" y="92"/>
                  </a:lnTo>
                  <a:lnTo>
                    <a:pt x="82" y="0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6" name="Freeform 104"/>
            <p:cNvSpPr>
              <a:spLocks/>
            </p:cNvSpPr>
            <p:nvPr/>
          </p:nvSpPr>
          <p:spPr bwMode="auto">
            <a:xfrm>
              <a:off x="4583113" y="5980113"/>
              <a:ext cx="187325" cy="73025"/>
            </a:xfrm>
            <a:custGeom>
              <a:avLst/>
              <a:gdLst>
                <a:gd name="T0" fmla="*/ 0 w 118"/>
                <a:gd name="T1" fmla="*/ 46 h 46"/>
                <a:gd name="T2" fmla="*/ 0 w 118"/>
                <a:gd name="T3" fmla="*/ 46 h 46"/>
                <a:gd name="T4" fmla="*/ 10 w 118"/>
                <a:gd name="T5" fmla="*/ 44 h 46"/>
                <a:gd name="T6" fmla="*/ 20 w 118"/>
                <a:gd name="T7" fmla="*/ 42 h 46"/>
                <a:gd name="T8" fmla="*/ 38 w 118"/>
                <a:gd name="T9" fmla="*/ 32 h 46"/>
                <a:gd name="T10" fmla="*/ 38 w 118"/>
                <a:gd name="T11" fmla="*/ 32 h 46"/>
                <a:gd name="T12" fmla="*/ 48 w 118"/>
                <a:gd name="T13" fmla="*/ 30 h 46"/>
                <a:gd name="T14" fmla="*/ 56 w 118"/>
                <a:gd name="T15" fmla="*/ 28 h 46"/>
                <a:gd name="T16" fmla="*/ 76 w 118"/>
                <a:gd name="T17" fmla="*/ 28 h 46"/>
                <a:gd name="T18" fmla="*/ 94 w 118"/>
                <a:gd name="T19" fmla="*/ 26 h 46"/>
                <a:gd name="T20" fmla="*/ 104 w 118"/>
                <a:gd name="T21" fmla="*/ 24 h 46"/>
                <a:gd name="T22" fmla="*/ 112 w 118"/>
                <a:gd name="T23" fmla="*/ 22 h 46"/>
                <a:gd name="T24" fmla="*/ 112 w 118"/>
                <a:gd name="T25" fmla="*/ 22 h 46"/>
                <a:gd name="T26" fmla="*/ 118 w 118"/>
                <a:gd name="T27" fmla="*/ 18 h 46"/>
                <a:gd name="T28" fmla="*/ 24 w 118"/>
                <a:gd name="T29" fmla="*/ 0 h 46"/>
                <a:gd name="T30" fmla="*/ 24 w 118"/>
                <a:gd name="T31" fmla="*/ 0 h 46"/>
                <a:gd name="T32" fmla="*/ 18 w 118"/>
                <a:gd name="T33" fmla="*/ 2 h 46"/>
                <a:gd name="T34" fmla="*/ 18 w 118"/>
                <a:gd name="T35" fmla="*/ 2 h 46"/>
                <a:gd name="T36" fmla="*/ 10 w 118"/>
                <a:gd name="T37" fmla="*/ 12 h 46"/>
                <a:gd name="T38" fmla="*/ 4 w 118"/>
                <a:gd name="T39" fmla="*/ 22 h 46"/>
                <a:gd name="T40" fmla="*/ 2 w 118"/>
                <a:gd name="T41" fmla="*/ 34 h 46"/>
                <a:gd name="T42" fmla="*/ 0 w 118"/>
                <a:gd name="T43" fmla="*/ 46 h 46"/>
                <a:gd name="T44" fmla="*/ 0 w 118"/>
                <a:gd name="T4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6">
                  <a:moveTo>
                    <a:pt x="0" y="46"/>
                  </a:moveTo>
                  <a:lnTo>
                    <a:pt x="0" y="46"/>
                  </a:lnTo>
                  <a:lnTo>
                    <a:pt x="10" y="44"/>
                  </a:lnTo>
                  <a:lnTo>
                    <a:pt x="20" y="4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0"/>
                  </a:lnTo>
                  <a:lnTo>
                    <a:pt x="56" y="28"/>
                  </a:lnTo>
                  <a:lnTo>
                    <a:pt x="76" y="28"/>
                  </a:lnTo>
                  <a:lnTo>
                    <a:pt x="94" y="26"/>
                  </a:lnTo>
                  <a:lnTo>
                    <a:pt x="104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12"/>
                  </a:lnTo>
                  <a:lnTo>
                    <a:pt x="4" y="22"/>
                  </a:lnTo>
                  <a:lnTo>
                    <a:pt x="2" y="3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7" name="Freeform 105"/>
            <p:cNvSpPr>
              <a:spLocks/>
            </p:cNvSpPr>
            <p:nvPr/>
          </p:nvSpPr>
          <p:spPr bwMode="auto">
            <a:xfrm>
              <a:off x="4506913" y="6107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8" name="Freeform 106"/>
            <p:cNvSpPr>
              <a:spLocks/>
            </p:cNvSpPr>
            <p:nvPr/>
          </p:nvSpPr>
          <p:spPr bwMode="auto">
            <a:xfrm>
              <a:off x="4652963" y="6084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9" name="Freeform 107"/>
            <p:cNvSpPr>
              <a:spLocks/>
            </p:cNvSpPr>
            <p:nvPr/>
          </p:nvSpPr>
          <p:spPr bwMode="auto">
            <a:xfrm>
              <a:off x="4392613" y="5827713"/>
              <a:ext cx="317500" cy="250825"/>
            </a:xfrm>
            <a:custGeom>
              <a:avLst/>
              <a:gdLst>
                <a:gd name="T0" fmla="*/ 188 w 200"/>
                <a:gd name="T1" fmla="*/ 70 h 158"/>
                <a:gd name="T2" fmla="*/ 172 w 200"/>
                <a:gd name="T3" fmla="*/ 58 h 158"/>
                <a:gd name="T4" fmla="*/ 168 w 200"/>
                <a:gd name="T5" fmla="*/ 50 h 158"/>
                <a:gd name="T6" fmla="*/ 164 w 200"/>
                <a:gd name="T7" fmla="*/ 42 h 158"/>
                <a:gd name="T8" fmla="*/ 150 w 200"/>
                <a:gd name="T9" fmla="*/ 22 h 158"/>
                <a:gd name="T10" fmla="*/ 132 w 200"/>
                <a:gd name="T11" fmla="*/ 10 h 158"/>
                <a:gd name="T12" fmla="*/ 104 w 200"/>
                <a:gd name="T13" fmla="*/ 2 h 158"/>
                <a:gd name="T14" fmla="*/ 90 w 200"/>
                <a:gd name="T15" fmla="*/ 0 h 158"/>
                <a:gd name="T16" fmla="*/ 62 w 200"/>
                <a:gd name="T17" fmla="*/ 4 h 158"/>
                <a:gd name="T18" fmla="*/ 52 w 200"/>
                <a:gd name="T19" fmla="*/ 12 h 158"/>
                <a:gd name="T20" fmla="*/ 46 w 200"/>
                <a:gd name="T21" fmla="*/ 16 h 158"/>
                <a:gd name="T22" fmla="*/ 18 w 200"/>
                <a:gd name="T23" fmla="*/ 52 h 158"/>
                <a:gd name="T24" fmla="*/ 4 w 200"/>
                <a:gd name="T25" fmla="*/ 80 h 158"/>
                <a:gd name="T26" fmla="*/ 0 w 200"/>
                <a:gd name="T27" fmla="*/ 92 h 158"/>
                <a:gd name="T28" fmla="*/ 0 w 200"/>
                <a:gd name="T29" fmla="*/ 100 h 158"/>
                <a:gd name="T30" fmla="*/ 2 w 200"/>
                <a:gd name="T31" fmla="*/ 114 h 158"/>
                <a:gd name="T32" fmla="*/ 8 w 200"/>
                <a:gd name="T33" fmla="*/ 118 h 158"/>
                <a:gd name="T34" fmla="*/ 14 w 200"/>
                <a:gd name="T35" fmla="*/ 120 h 158"/>
                <a:gd name="T36" fmla="*/ 26 w 200"/>
                <a:gd name="T37" fmla="*/ 118 h 158"/>
                <a:gd name="T38" fmla="*/ 32 w 200"/>
                <a:gd name="T39" fmla="*/ 116 h 158"/>
                <a:gd name="T40" fmla="*/ 32 w 200"/>
                <a:gd name="T41" fmla="*/ 120 h 158"/>
                <a:gd name="T42" fmla="*/ 36 w 200"/>
                <a:gd name="T43" fmla="*/ 136 h 158"/>
                <a:gd name="T44" fmla="*/ 36 w 200"/>
                <a:gd name="T45" fmla="*/ 136 h 158"/>
                <a:gd name="T46" fmla="*/ 42 w 200"/>
                <a:gd name="T47" fmla="*/ 140 h 158"/>
                <a:gd name="T48" fmla="*/ 50 w 200"/>
                <a:gd name="T49" fmla="*/ 142 h 158"/>
                <a:gd name="T50" fmla="*/ 62 w 200"/>
                <a:gd name="T51" fmla="*/ 134 h 158"/>
                <a:gd name="T52" fmla="*/ 64 w 200"/>
                <a:gd name="T53" fmla="*/ 144 h 158"/>
                <a:gd name="T54" fmla="*/ 68 w 200"/>
                <a:gd name="T55" fmla="*/ 152 h 158"/>
                <a:gd name="T56" fmla="*/ 78 w 200"/>
                <a:gd name="T57" fmla="*/ 158 h 158"/>
                <a:gd name="T58" fmla="*/ 84 w 200"/>
                <a:gd name="T59" fmla="*/ 158 h 158"/>
                <a:gd name="T60" fmla="*/ 94 w 200"/>
                <a:gd name="T61" fmla="*/ 154 h 158"/>
                <a:gd name="T62" fmla="*/ 100 w 200"/>
                <a:gd name="T63" fmla="*/ 148 h 158"/>
                <a:gd name="T64" fmla="*/ 100 w 200"/>
                <a:gd name="T65" fmla="*/ 150 h 158"/>
                <a:gd name="T66" fmla="*/ 102 w 200"/>
                <a:gd name="T67" fmla="*/ 152 h 158"/>
                <a:gd name="T68" fmla="*/ 116 w 200"/>
                <a:gd name="T69" fmla="*/ 158 h 158"/>
                <a:gd name="T70" fmla="*/ 122 w 200"/>
                <a:gd name="T71" fmla="*/ 156 h 158"/>
                <a:gd name="T72" fmla="*/ 134 w 200"/>
                <a:gd name="T73" fmla="*/ 144 h 158"/>
                <a:gd name="T74" fmla="*/ 140 w 200"/>
                <a:gd name="T75" fmla="*/ 132 h 158"/>
                <a:gd name="T76" fmla="*/ 146 w 200"/>
                <a:gd name="T77" fmla="*/ 118 h 158"/>
                <a:gd name="T78" fmla="*/ 156 w 200"/>
                <a:gd name="T79" fmla="*/ 104 h 158"/>
                <a:gd name="T80" fmla="*/ 160 w 200"/>
                <a:gd name="T81" fmla="*/ 100 h 158"/>
                <a:gd name="T82" fmla="*/ 194 w 200"/>
                <a:gd name="T83" fmla="*/ 106 h 158"/>
                <a:gd name="T84" fmla="*/ 200 w 200"/>
                <a:gd name="T85" fmla="*/ 106 h 158"/>
                <a:gd name="T86" fmla="*/ 192 w 200"/>
                <a:gd name="T87" fmla="*/ 80 h 158"/>
                <a:gd name="T88" fmla="*/ 188 w 200"/>
                <a:gd name="T89" fmla="*/ 7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158">
                  <a:moveTo>
                    <a:pt x="188" y="70"/>
                  </a:moveTo>
                  <a:lnTo>
                    <a:pt x="188" y="70"/>
                  </a:lnTo>
                  <a:lnTo>
                    <a:pt x="180" y="64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68" y="5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32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32" y="10"/>
                  </a:lnTo>
                  <a:lnTo>
                    <a:pt x="114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6" y="16"/>
                  </a:lnTo>
                  <a:lnTo>
                    <a:pt x="34" y="30"/>
                  </a:lnTo>
                  <a:lnTo>
                    <a:pt x="18" y="52"/>
                  </a:lnTo>
                  <a:lnTo>
                    <a:pt x="10" y="6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4" y="120"/>
                  </a:lnTo>
                  <a:lnTo>
                    <a:pt x="20" y="120"/>
                  </a:lnTo>
                  <a:lnTo>
                    <a:pt x="26" y="118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6" y="138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64" y="144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72" y="154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4" y="158"/>
                  </a:lnTo>
                  <a:lnTo>
                    <a:pt x="90" y="156"/>
                  </a:lnTo>
                  <a:lnTo>
                    <a:pt x="94" y="15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8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2" y="156"/>
                  </a:lnTo>
                  <a:lnTo>
                    <a:pt x="128" y="152"/>
                  </a:lnTo>
                  <a:lnTo>
                    <a:pt x="134" y="144"/>
                  </a:lnTo>
                  <a:lnTo>
                    <a:pt x="138" y="136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6" y="118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60" y="100"/>
                  </a:lnTo>
                  <a:lnTo>
                    <a:pt x="160" y="100"/>
                  </a:lnTo>
                  <a:lnTo>
                    <a:pt x="188" y="106"/>
                  </a:lnTo>
                  <a:lnTo>
                    <a:pt x="194" y="106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6" y="92"/>
                  </a:lnTo>
                  <a:lnTo>
                    <a:pt x="192" y="80"/>
                  </a:lnTo>
                  <a:lnTo>
                    <a:pt x="188" y="70"/>
                  </a:lnTo>
                  <a:lnTo>
                    <a:pt x="1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0" name="Freeform 108"/>
            <p:cNvSpPr>
              <a:spLocks/>
            </p:cNvSpPr>
            <p:nvPr/>
          </p:nvSpPr>
          <p:spPr bwMode="auto">
            <a:xfrm>
              <a:off x="4398963" y="5834063"/>
              <a:ext cx="295275" cy="228600"/>
            </a:xfrm>
            <a:custGeom>
              <a:avLst/>
              <a:gdLst>
                <a:gd name="T0" fmla="*/ 186 w 186"/>
                <a:gd name="T1" fmla="*/ 90 h 144"/>
                <a:gd name="T2" fmla="*/ 174 w 186"/>
                <a:gd name="T3" fmla="*/ 66 h 144"/>
                <a:gd name="T4" fmla="*/ 166 w 186"/>
                <a:gd name="T5" fmla="*/ 60 h 144"/>
                <a:gd name="T6" fmla="*/ 158 w 186"/>
                <a:gd name="T7" fmla="*/ 54 h 144"/>
                <a:gd name="T8" fmla="*/ 152 w 186"/>
                <a:gd name="T9" fmla="*/ 40 h 144"/>
                <a:gd name="T10" fmla="*/ 148 w 186"/>
                <a:gd name="T11" fmla="*/ 30 h 144"/>
                <a:gd name="T12" fmla="*/ 128 w 186"/>
                <a:gd name="T13" fmla="*/ 14 h 144"/>
                <a:gd name="T14" fmla="*/ 98 w 186"/>
                <a:gd name="T15" fmla="*/ 2 h 144"/>
                <a:gd name="T16" fmla="*/ 66 w 186"/>
                <a:gd name="T17" fmla="*/ 2 h 144"/>
                <a:gd name="T18" fmla="*/ 54 w 186"/>
                <a:gd name="T19" fmla="*/ 10 h 144"/>
                <a:gd name="T20" fmla="*/ 34 w 186"/>
                <a:gd name="T21" fmla="*/ 28 h 144"/>
                <a:gd name="T22" fmla="*/ 12 w 186"/>
                <a:gd name="T23" fmla="*/ 62 h 144"/>
                <a:gd name="T24" fmla="*/ 4 w 186"/>
                <a:gd name="T25" fmla="*/ 78 h 144"/>
                <a:gd name="T26" fmla="*/ 0 w 186"/>
                <a:gd name="T27" fmla="*/ 96 h 144"/>
                <a:gd name="T28" fmla="*/ 8 w 186"/>
                <a:gd name="T29" fmla="*/ 104 h 144"/>
                <a:gd name="T30" fmla="*/ 22 w 186"/>
                <a:gd name="T31" fmla="*/ 104 h 144"/>
                <a:gd name="T32" fmla="*/ 32 w 186"/>
                <a:gd name="T33" fmla="*/ 94 h 144"/>
                <a:gd name="T34" fmla="*/ 46 w 186"/>
                <a:gd name="T35" fmla="*/ 72 h 144"/>
                <a:gd name="T36" fmla="*/ 64 w 186"/>
                <a:gd name="T37" fmla="*/ 52 h 144"/>
                <a:gd name="T38" fmla="*/ 54 w 186"/>
                <a:gd name="T39" fmla="*/ 62 h 144"/>
                <a:gd name="T40" fmla="*/ 36 w 186"/>
                <a:gd name="T41" fmla="*/ 96 h 144"/>
                <a:gd name="T42" fmla="*/ 32 w 186"/>
                <a:gd name="T43" fmla="*/ 108 h 144"/>
                <a:gd name="T44" fmla="*/ 36 w 186"/>
                <a:gd name="T45" fmla="*/ 124 h 144"/>
                <a:gd name="T46" fmla="*/ 48 w 186"/>
                <a:gd name="T47" fmla="*/ 126 h 144"/>
                <a:gd name="T48" fmla="*/ 60 w 186"/>
                <a:gd name="T49" fmla="*/ 114 h 144"/>
                <a:gd name="T50" fmla="*/ 66 w 186"/>
                <a:gd name="T51" fmla="*/ 100 h 144"/>
                <a:gd name="T52" fmla="*/ 76 w 186"/>
                <a:gd name="T53" fmla="*/ 84 h 144"/>
                <a:gd name="T54" fmla="*/ 86 w 186"/>
                <a:gd name="T55" fmla="*/ 74 h 144"/>
                <a:gd name="T56" fmla="*/ 68 w 186"/>
                <a:gd name="T57" fmla="*/ 106 h 144"/>
                <a:gd name="T58" fmla="*/ 64 w 186"/>
                <a:gd name="T59" fmla="*/ 118 h 144"/>
                <a:gd name="T60" fmla="*/ 66 w 186"/>
                <a:gd name="T61" fmla="*/ 134 h 144"/>
                <a:gd name="T62" fmla="*/ 74 w 186"/>
                <a:gd name="T63" fmla="*/ 142 h 144"/>
                <a:gd name="T64" fmla="*/ 86 w 186"/>
                <a:gd name="T65" fmla="*/ 140 h 144"/>
                <a:gd name="T66" fmla="*/ 94 w 186"/>
                <a:gd name="T67" fmla="*/ 130 h 144"/>
                <a:gd name="T68" fmla="*/ 100 w 186"/>
                <a:gd name="T69" fmla="*/ 112 h 144"/>
                <a:gd name="T70" fmla="*/ 110 w 186"/>
                <a:gd name="T71" fmla="*/ 92 h 144"/>
                <a:gd name="T72" fmla="*/ 118 w 186"/>
                <a:gd name="T73" fmla="*/ 86 h 144"/>
                <a:gd name="T74" fmla="*/ 98 w 186"/>
                <a:gd name="T75" fmla="*/ 126 h 144"/>
                <a:gd name="T76" fmla="*/ 100 w 186"/>
                <a:gd name="T77" fmla="*/ 138 h 144"/>
                <a:gd name="T78" fmla="*/ 104 w 186"/>
                <a:gd name="T79" fmla="*/ 140 h 144"/>
                <a:gd name="T80" fmla="*/ 112 w 186"/>
                <a:gd name="T81" fmla="*/ 144 h 144"/>
                <a:gd name="T82" fmla="*/ 124 w 186"/>
                <a:gd name="T83" fmla="*/ 136 h 144"/>
                <a:gd name="T84" fmla="*/ 130 w 186"/>
                <a:gd name="T85" fmla="*/ 124 h 144"/>
                <a:gd name="T86" fmla="*/ 140 w 186"/>
                <a:gd name="T87" fmla="*/ 102 h 144"/>
                <a:gd name="T88" fmla="*/ 156 w 186"/>
                <a:gd name="T89" fmla="*/ 88 h 144"/>
                <a:gd name="T90" fmla="*/ 172 w 186"/>
                <a:gd name="T91" fmla="*/ 92 h 144"/>
                <a:gd name="T92" fmla="*/ 184 w 186"/>
                <a:gd name="T93" fmla="*/ 92 h 144"/>
                <a:gd name="T94" fmla="*/ 186 w 186"/>
                <a:gd name="T95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44">
                  <a:moveTo>
                    <a:pt x="186" y="90"/>
                  </a:moveTo>
                  <a:lnTo>
                    <a:pt x="186" y="90"/>
                  </a:lnTo>
                  <a:lnTo>
                    <a:pt x="182" y="7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6" y="60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8" y="30"/>
                  </a:lnTo>
                  <a:lnTo>
                    <a:pt x="140" y="22"/>
                  </a:lnTo>
                  <a:lnTo>
                    <a:pt x="128" y="14"/>
                  </a:lnTo>
                  <a:lnTo>
                    <a:pt x="114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34" y="28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14" y="106"/>
                  </a:lnTo>
                  <a:lnTo>
                    <a:pt x="22" y="104"/>
                  </a:lnTo>
                  <a:lnTo>
                    <a:pt x="28" y="10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46" y="72"/>
                  </a:lnTo>
                  <a:lnTo>
                    <a:pt x="54" y="6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36" y="124"/>
                  </a:lnTo>
                  <a:lnTo>
                    <a:pt x="40" y="126"/>
                  </a:lnTo>
                  <a:lnTo>
                    <a:pt x="48" y="126"/>
                  </a:lnTo>
                  <a:lnTo>
                    <a:pt x="54" y="122"/>
                  </a:lnTo>
                  <a:lnTo>
                    <a:pt x="60" y="11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92"/>
                  </a:lnTo>
                  <a:lnTo>
                    <a:pt x="76" y="84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72" y="94"/>
                  </a:lnTo>
                  <a:lnTo>
                    <a:pt x="68" y="106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28"/>
                  </a:lnTo>
                  <a:lnTo>
                    <a:pt x="66" y="134"/>
                  </a:lnTo>
                  <a:lnTo>
                    <a:pt x="68" y="140"/>
                  </a:lnTo>
                  <a:lnTo>
                    <a:pt x="74" y="142"/>
                  </a:lnTo>
                  <a:lnTo>
                    <a:pt x="80" y="142"/>
                  </a:lnTo>
                  <a:lnTo>
                    <a:pt x="86" y="140"/>
                  </a:lnTo>
                  <a:lnTo>
                    <a:pt x="90" y="136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100" y="112"/>
                  </a:lnTo>
                  <a:lnTo>
                    <a:pt x="104" y="100"/>
                  </a:lnTo>
                  <a:lnTo>
                    <a:pt x="110" y="92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02" y="114"/>
                  </a:lnTo>
                  <a:lnTo>
                    <a:pt x="98" y="126"/>
                  </a:lnTo>
                  <a:lnTo>
                    <a:pt x="98" y="132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40"/>
                  </a:lnTo>
                  <a:lnTo>
                    <a:pt x="106" y="142"/>
                  </a:lnTo>
                  <a:lnTo>
                    <a:pt x="112" y="144"/>
                  </a:lnTo>
                  <a:lnTo>
                    <a:pt x="116" y="142"/>
                  </a:lnTo>
                  <a:lnTo>
                    <a:pt x="124" y="136"/>
                  </a:lnTo>
                  <a:lnTo>
                    <a:pt x="130" y="124"/>
                  </a:lnTo>
                  <a:lnTo>
                    <a:pt x="130" y="124"/>
                  </a:lnTo>
                  <a:lnTo>
                    <a:pt x="134" y="114"/>
                  </a:lnTo>
                  <a:lnTo>
                    <a:pt x="140" y="102"/>
                  </a:lnTo>
                  <a:lnTo>
                    <a:pt x="148" y="94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72" y="92"/>
                  </a:lnTo>
                  <a:lnTo>
                    <a:pt x="182" y="92"/>
                  </a:lnTo>
                  <a:lnTo>
                    <a:pt x="184" y="92"/>
                  </a:lnTo>
                  <a:lnTo>
                    <a:pt x="186" y="90"/>
                  </a:lnTo>
                  <a:lnTo>
                    <a:pt x="18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1" name="Freeform 109"/>
            <p:cNvSpPr>
              <a:spLocks/>
            </p:cNvSpPr>
            <p:nvPr/>
          </p:nvSpPr>
          <p:spPr bwMode="auto">
            <a:xfrm>
              <a:off x="4465638" y="604996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2" name="Freeform 110"/>
            <p:cNvSpPr>
              <a:spLocks/>
            </p:cNvSpPr>
            <p:nvPr/>
          </p:nvSpPr>
          <p:spPr bwMode="auto">
            <a:xfrm>
              <a:off x="4525963" y="5849938"/>
              <a:ext cx="117475" cy="95250"/>
            </a:xfrm>
            <a:custGeom>
              <a:avLst/>
              <a:gdLst>
                <a:gd name="T0" fmla="*/ 0 w 74"/>
                <a:gd name="T1" fmla="*/ 4 h 60"/>
                <a:gd name="T2" fmla="*/ 0 w 74"/>
                <a:gd name="T3" fmla="*/ 4 h 60"/>
                <a:gd name="T4" fmla="*/ 14 w 74"/>
                <a:gd name="T5" fmla="*/ 4 h 60"/>
                <a:gd name="T6" fmla="*/ 22 w 74"/>
                <a:gd name="T7" fmla="*/ 8 h 60"/>
                <a:gd name="T8" fmla="*/ 26 w 74"/>
                <a:gd name="T9" fmla="*/ 12 h 60"/>
                <a:gd name="T10" fmla="*/ 28 w 74"/>
                <a:gd name="T11" fmla="*/ 16 h 60"/>
                <a:gd name="T12" fmla="*/ 30 w 74"/>
                <a:gd name="T13" fmla="*/ 30 h 60"/>
                <a:gd name="T14" fmla="*/ 30 w 74"/>
                <a:gd name="T15" fmla="*/ 30 h 60"/>
                <a:gd name="T16" fmla="*/ 36 w 74"/>
                <a:gd name="T17" fmla="*/ 30 h 60"/>
                <a:gd name="T18" fmla="*/ 42 w 74"/>
                <a:gd name="T19" fmla="*/ 30 h 60"/>
                <a:gd name="T20" fmla="*/ 42 w 74"/>
                <a:gd name="T21" fmla="*/ 30 h 60"/>
                <a:gd name="T22" fmla="*/ 46 w 74"/>
                <a:gd name="T23" fmla="*/ 32 h 60"/>
                <a:gd name="T24" fmla="*/ 48 w 74"/>
                <a:gd name="T25" fmla="*/ 36 h 60"/>
                <a:gd name="T26" fmla="*/ 52 w 74"/>
                <a:gd name="T27" fmla="*/ 42 h 60"/>
                <a:gd name="T28" fmla="*/ 52 w 74"/>
                <a:gd name="T29" fmla="*/ 42 h 60"/>
                <a:gd name="T30" fmla="*/ 56 w 74"/>
                <a:gd name="T31" fmla="*/ 44 h 60"/>
                <a:gd name="T32" fmla="*/ 60 w 74"/>
                <a:gd name="T33" fmla="*/ 46 h 60"/>
                <a:gd name="T34" fmla="*/ 66 w 74"/>
                <a:gd name="T35" fmla="*/ 48 h 60"/>
                <a:gd name="T36" fmla="*/ 66 w 74"/>
                <a:gd name="T37" fmla="*/ 48 h 60"/>
                <a:gd name="T38" fmla="*/ 70 w 74"/>
                <a:gd name="T39" fmla="*/ 54 h 60"/>
                <a:gd name="T40" fmla="*/ 74 w 74"/>
                <a:gd name="T41" fmla="*/ 60 h 60"/>
                <a:gd name="T42" fmla="*/ 74 w 74"/>
                <a:gd name="T43" fmla="*/ 60 h 60"/>
                <a:gd name="T44" fmla="*/ 72 w 74"/>
                <a:gd name="T45" fmla="*/ 52 h 60"/>
                <a:gd name="T46" fmla="*/ 68 w 74"/>
                <a:gd name="T47" fmla="*/ 46 h 60"/>
                <a:gd name="T48" fmla="*/ 64 w 74"/>
                <a:gd name="T49" fmla="*/ 42 h 60"/>
                <a:gd name="T50" fmla="*/ 58 w 74"/>
                <a:gd name="T51" fmla="*/ 40 h 60"/>
                <a:gd name="T52" fmla="*/ 58 w 74"/>
                <a:gd name="T53" fmla="*/ 40 h 60"/>
                <a:gd name="T54" fmla="*/ 56 w 74"/>
                <a:gd name="T55" fmla="*/ 36 h 60"/>
                <a:gd name="T56" fmla="*/ 54 w 74"/>
                <a:gd name="T57" fmla="*/ 34 h 60"/>
                <a:gd name="T58" fmla="*/ 48 w 74"/>
                <a:gd name="T59" fmla="*/ 28 h 60"/>
                <a:gd name="T60" fmla="*/ 38 w 74"/>
                <a:gd name="T61" fmla="*/ 26 h 60"/>
                <a:gd name="T62" fmla="*/ 30 w 74"/>
                <a:gd name="T63" fmla="*/ 24 h 60"/>
                <a:gd name="T64" fmla="*/ 30 w 74"/>
                <a:gd name="T65" fmla="*/ 24 h 60"/>
                <a:gd name="T66" fmla="*/ 32 w 74"/>
                <a:gd name="T67" fmla="*/ 18 h 60"/>
                <a:gd name="T68" fmla="*/ 30 w 74"/>
                <a:gd name="T69" fmla="*/ 14 h 60"/>
                <a:gd name="T70" fmla="*/ 28 w 74"/>
                <a:gd name="T71" fmla="*/ 8 h 60"/>
                <a:gd name="T72" fmla="*/ 24 w 74"/>
                <a:gd name="T73" fmla="*/ 4 h 60"/>
                <a:gd name="T74" fmla="*/ 18 w 74"/>
                <a:gd name="T75" fmla="*/ 2 h 60"/>
                <a:gd name="T76" fmla="*/ 12 w 74"/>
                <a:gd name="T77" fmla="*/ 0 h 60"/>
                <a:gd name="T78" fmla="*/ 8 w 74"/>
                <a:gd name="T79" fmla="*/ 0 h 60"/>
                <a:gd name="T80" fmla="*/ 2 w 74"/>
                <a:gd name="T81" fmla="*/ 2 h 60"/>
                <a:gd name="T82" fmla="*/ 0 w 74"/>
                <a:gd name="T8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0">
                  <a:moveTo>
                    <a:pt x="0" y="4"/>
                  </a:moveTo>
                  <a:lnTo>
                    <a:pt x="0" y="4"/>
                  </a:lnTo>
                  <a:lnTo>
                    <a:pt x="14" y="4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6" y="32"/>
                  </a:lnTo>
                  <a:lnTo>
                    <a:pt x="48" y="36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6" y="44"/>
                  </a:lnTo>
                  <a:lnTo>
                    <a:pt x="60" y="46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70" y="54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2" y="52"/>
                  </a:lnTo>
                  <a:lnTo>
                    <a:pt x="68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38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3" name="Freeform 111"/>
            <p:cNvSpPr>
              <a:spLocks/>
            </p:cNvSpPr>
            <p:nvPr/>
          </p:nvSpPr>
          <p:spPr bwMode="auto">
            <a:xfrm>
              <a:off x="4367213" y="6097588"/>
              <a:ext cx="193675" cy="193675"/>
            </a:xfrm>
            <a:custGeom>
              <a:avLst/>
              <a:gdLst>
                <a:gd name="T0" fmla="*/ 122 w 122"/>
                <a:gd name="T1" fmla="*/ 16 h 122"/>
                <a:gd name="T2" fmla="*/ 112 w 122"/>
                <a:gd name="T3" fmla="*/ 32 h 122"/>
                <a:gd name="T4" fmla="*/ 100 w 122"/>
                <a:gd name="T5" fmla="*/ 60 h 122"/>
                <a:gd name="T6" fmla="*/ 92 w 122"/>
                <a:gd name="T7" fmla="*/ 92 h 122"/>
                <a:gd name="T8" fmla="*/ 92 w 122"/>
                <a:gd name="T9" fmla="*/ 94 h 122"/>
                <a:gd name="T10" fmla="*/ 90 w 122"/>
                <a:gd name="T11" fmla="*/ 106 h 122"/>
                <a:gd name="T12" fmla="*/ 78 w 122"/>
                <a:gd name="T13" fmla="*/ 114 h 122"/>
                <a:gd name="T14" fmla="*/ 64 w 122"/>
                <a:gd name="T15" fmla="*/ 122 h 122"/>
                <a:gd name="T16" fmla="*/ 62 w 122"/>
                <a:gd name="T17" fmla="*/ 120 h 122"/>
                <a:gd name="T18" fmla="*/ 60 w 122"/>
                <a:gd name="T19" fmla="*/ 120 h 122"/>
                <a:gd name="T20" fmla="*/ 60 w 122"/>
                <a:gd name="T21" fmla="*/ 116 h 122"/>
                <a:gd name="T22" fmla="*/ 60 w 122"/>
                <a:gd name="T23" fmla="*/ 108 h 122"/>
                <a:gd name="T24" fmla="*/ 52 w 122"/>
                <a:gd name="T25" fmla="*/ 74 h 122"/>
                <a:gd name="T26" fmla="*/ 48 w 122"/>
                <a:gd name="T27" fmla="*/ 56 h 122"/>
                <a:gd name="T28" fmla="*/ 44 w 122"/>
                <a:gd name="T29" fmla="*/ 42 h 122"/>
                <a:gd name="T30" fmla="*/ 42 w 122"/>
                <a:gd name="T31" fmla="*/ 42 h 122"/>
                <a:gd name="T32" fmla="*/ 34 w 122"/>
                <a:gd name="T33" fmla="*/ 66 h 122"/>
                <a:gd name="T34" fmla="*/ 30 w 122"/>
                <a:gd name="T35" fmla="*/ 90 h 122"/>
                <a:gd name="T36" fmla="*/ 28 w 122"/>
                <a:gd name="T37" fmla="*/ 96 h 122"/>
                <a:gd name="T38" fmla="*/ 28 w 122"/>
                <a:gd name="T39" fmla="*/ 104 h 122"/>
                <a:gd name="T40" fmla="*/ 20 w 122"/>
                <a:gd name="T41" fmla="*/ 106 h 122"/>
                <a:gd name="T42" fmla="*/ 12 w 122"/>
                <a:gd name="T43" fmla="*/ 108 h 122"/>
                <a:gd name="T44" fmla="*/ 4 w 122"/>
                <a:gd name="T45" fmla="*/ 110 h 122"/>
                <a:gd name="T46" fmla="*/ 2 w 122"/>
                <a:gd name="T47" fmla="*/ 110 h 122"/>
                <a:gd name="T48" fmla="*/ 0 w 122"/>
                <a:gd name="T49" fmla="*/ 110 h 122"/>
                <a:gd name="T50" fmla="*/ 0 w 122"/>
                <a:gd name="T51" fmla="*/ 106 h 122"/>
                <a:gd name="T52" fmla="*/ 0 w 122"/>
                <a:gd name="T53" fmla="*/ 96 h 122"/>
                <a:gd name="T54" fmla="*/ 8 w 122"/>
                <a:gd name="T55" fmla="*/ 68 h 122"/>
                <a:gd name="T56" fmla="*/ 18 w 122"/>
                <a:gd name="T57" fmla="*/ 40 h 122"/>
                <a:gd name="T58" fmla="*/ 28 w 122"/>
                <a:gd name="T59" fmla="*/ 18 h 122"/>
                <a:gd name="T60" fmla="*/ 24 w 122"/>
                <a:gd name="T61" fmla="*/ 14 h 122"/>
                <a:gd name="T62" fmla="*/ 22 w 122"/>
                <a:gd name="T63" fmla="*/ 10 h 122"/>
                <a:gd name="T64" fmla="*/ 28 w 122"/>
                <a:gd name="T65" fmla="*/ 6 h 122"/>
                <a:gd name="T66" fmla="*/ 40 w 122"/>
                <a:gd name="T67" fmla="*/ 4 h 122"/>
                <a:gd name="T68" fmla="*/ 58 w 122"/>
                <a:gd name="T69" fmla="*/ 0 h 122"/>
                <a:gd name="T70" fmla="*/ 62 w 122"/>
                <a:gd name="T71" fmla="*/ 2 h 122"/>
                <a:gd name="T72" fmla="*/ 66 w 122"/>
                <a:gd name="T73" fmla="*/ 16 h 122"/>
                <a:gd name="T74" fmla="*/ 76 w 122"/>
                <a:gd name="T75" fmla="*/ 58 h 122"/>
                <a:gd name="T76" fmla="*/ 78 w 122"/>
                <a:gd name="T77" fmla="*/ 58 h 122"/>
                <a:gd name="T78" fmla="*/ 88 w 122"/>
                <a:gd name="T79" fmla="*/ 36 h 122"/>
                <a:gd name="T80" fmla="*/ 98 w 122"/>
                <a:gd name="T81" fmla="*/ 16 h 122"/>
                <a:gd name="T82" fmla="*/ 108 w 122"/>
                <a:gd name="T83" fmla="*/ 14 h 122"/>
                <a:gd name="T84" fmla="*/ 122 w 122"/>
                <a:gd name="T85" fmla="*/ 10 h 122"/>
                <a:gd name="T86" fmla="*/ 122 w 122"/>
                <a:gd name="T87" fmla="*/ 12 h 122"/>
                <a:gd name="T88" fmla="*/ 122 w 122"/>
                <a:gd name="T8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22">
                  <a:moveTo>
                    <a:pt x="122" y="16"/>
                  </a:moveTo>
                  <a:lnTo>
                    <a:pt x="122" y="1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06" y="46"/>
                  </a:lnTo>
                  <a:lnTo>
                    <a:pt x="100" y="60"/>
                  </a:lnTo>
                  <a:lnTo>
                    <a:pt x="96" y="76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0" y="98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4" y="6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8" y="6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8" y="14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22" y="16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4" name="Freeform 112"/>
            <p:cNvSpPr>
              <a:spLocks noEditPoints="1"/>
            </p:cNvSpPr>
            <p:nvPr/>
          </p:nvSpPr>
          <p:spPr bwMode="auto">
            <a:xfrm>
              <a:off x="4532313" y="6138863"/>
              <a:ext cx="190500" cy="180975"/>
            </a:xfrm>
            <a:custGeom>
              <a:avLst/>
              <a:gdLst>
                <a:gd name="T0" fmla="*/ 80 w 120"/>
                <a:gd name="T1" fmla="*/ 102 h 114"/>
                <a:gd name="T2" fmla="*/ 64 w 120"/>
                <a:gd name="T3" fmla="*/ 110 h 114"/>
                <a:gd name="T4" fmla="*/ 48 w 120"/>
                <a:gd name="T5" fmla="*/ 114 h 114"/>
                <a:gd name="T6" fmla="*/ 28 w 120"/>
                <a:gd name="T7" fmla="*/ 112 h 114"/>
                <a:gd name="T8" fmla="*/ 24 w 120"/>
                <a:gd name="T9" fmla="*/ 112 h 114"/>
                <a:gd name="T10" fmla="*/ 10 w 120"/>
                <a:gd name="T11" fmla="*/ 102 h 114"/>
                <a:gd name="T12" fmla="*/ 4 w 120"/>
                <a:gd name="T13" fmla="*/ 96 h 114"/>
                <a:gd name="T14" fmla="*/ 0 w 120"/>
                <a:gd name="T15" fmla="*/ 76 h 114"/>
                <a:gd name="T16" fmla="*/ 2 w 120"/>
                <a:gd name="T17" fmla="*/ 64 h 114"/>
                <a:gd name="T18" fmla="*/ 10 w 120"/>
                <a:gd name="T19" fmla="*/ 44 h 114"/>
                <a:gd name="T20" fmla="*/ 24 w 120"/>
                <a:gd name="T21" fmla="*/ 26 h 114"/>
                <a:gd name="T22" fmla="*/ 32 w 120"/>
                <a:gd name="T23" fmla="*/ 18 h 114"/>
                <a:gd name="T24" fmla="*/ 60 w 120"/>
                <a:gd name="T25" fmla="*/ 4 h 114"/>
                <a:gd name="T26" fmla="*/ 74 w 120"/>
                <a:gd name="T27" fmla="*/ 0 h 114"/>
                <a:gd name="T28" fmla="*/ 88 w 120"/>
                <a:gd name="T29" fmla="*/ 2 h 114"/>
                <a:gd name="T30" fmla="*/ 104 w 120"/>
                <a:gd name="T31" fmla="*/ 8 h 114"/>
                <a:gd name="T32" fmla="*/ 116 w 120"/>
                <a:gd name="T33" fmla="*/ 24 h 114"/>
                <a:gd name="T34" fmla="*/ 120 w 120"/>
                <a:gd name="T35" fmla="*/ 32 h 114"/>
                <a:gd name="T36" fmla="*/ 120 w 120"/>
                <a:gd name="T37" fmla="*/ 40 h 114"/>
                <a:gd name="T38" fmla="*/ 120 w 120"/>
                <a:gd name="T39" fmla="*/ 48 h 114"/>
                <a:gd name="T40" fmla="*/ 108 w 120"/>
                <a:gd name="T41" fmla="*/ 76 h 114"/>
                <a:gd name="T42" fmla="*/ 80 w 120"/>
                <a:gd name="T43" fmla="*/ 102 h 114"/>
                <a:gd name="T44" fmla="*/ 92 w 120"/>
                <a:gd name="T45" fmla="*/ 32 h 114"/>
                <a:gd name="T46" fmla="*/ 86 w 120"/>
                <a:gd name="T47" fmla="*/ 26 h 114"/>
                <a:gd name="T48" fmla="*/ 80 w 120"/>
                <a:gd name="T49" fmla="*/ 24 h 114"/>
                <a:gd name="T50" fmla="*/ 76 w 120"/>
                <a:gd name="T51" fmla="*/ 24 h 114"/>
                <a:gd name="T52" fmla="*/ 64 w 120"/>
                <a:gd name="T53" fmla="*/ 24 h 114"/>
                <a:gd name="T54" fmla="*/ 54 w 120"/>
                <a:gd name="T55" fmla="*/ 30 h 114"/>
                <a:gd name="T56" fmla="*/ 36 w 120"/>
                <a:gd name="T57" fmla="*/ 44 h 114"/>
                <a:gd name="T58" fmla="*/ 30 w 120"/>
                <a:gd name="T59" fmla="*/ 54 h 114"/>
                <a:gd name="T60" fmla="*/ 28 w 120"/>
                <a:gd name="T61" fmla="*/ 64 h 114"/>
                <a:gd name="T62" fmla="*/ 32 w 120"/>
                <a:gd name="T63" fmla="*/ 80 h 114"/>
                <a:gd name="T64" fmla="*/ 38 w 120"/>
                <a:gd name="T65" fmla="*/ 86 h 114"/>
                <a:gd name="T66" fmla="*/ 46 w 120"/>
                <a:gd name="T67" fmla="*/ 90 h 114"/>
                <a:gd name="T68" fmla="*/ 62 w 120"/>
                <a:gd name="T69" fmla="*/ 88 h 114"/>
                <a:gd name="T70" fmla="*/ 70 w 120"/>
                <a:gd name="T71" fmla="*/ 84 h 114"/>
                <a:gd name="T72" fmla="*/ 74 w 120"/>
                <a:gd name="T73" fmla="*/ 80 h 114"/>
                <a:gd name="T74" fmla="*/ 86 w 120"/>
                <a:gd name="T75" fmla="*/ 64 h 114"/>
                <a:gd name="T76" fmla="*/ 92 w 120"/>
                <a:gd name="T77" fmla="*/ 56 h 114"/>
                <a:gd name="T78" fmla="*/ 94 w 120"/>
                <a:gd name="T79" fmla="*/ 48 h 114"/>
                <a:gd name="T80" fmla="*/ 92 w 120"/>
                <a:gd name="T8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4">
                  <a:moveTo>
                    <a:pt x="80" y="102"/>
                  </a:moveTo>
                  <a:lnTo>
                    <a:pt x="80" y="102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56" y="112"/>
                  </a:lnTo>
                  <a:lnTo>
                    <a:pt x="48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6"/>
                  </a:lnTo>
                  <a:lnTo>
                    <a:pt x="2" y="86"/>
                  </a:lnTo>
                  <a:lnTo>
                    <a:pt x="0" y="7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16" y="3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6" y="4"/>
                  </a:lnTo>
                  <a:lnTo>
                    <a:pt x="104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6" y="64"/>
                  </a:lnTo>
                  <a:lnTo>
                    <a:pt x="108" y="76"/>
                  </a:lnTo>
                  <a:lnTo>
                    <a:pt x="96" y="90"/>
                  </a:lnTo>
                  <a:lnTo>
                    <a:pt x="80" y="102"/>
                  </a:lnTo>
                  <a:lnTo>
                    <a:pt x="80" y="102"/>
                  </a:lnTo>
                  <a:close/>
                  <a:moveTo>
                    <a:pt x="92" y="32"/>
                  </a:moveTo>
                  <a:lnTo>
                    <a:pt x="92" y="32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36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0" y="5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72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6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2" y="56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92" y="32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2" name="Freeform 120"/>
            <p:cNvSpPr>
              <a:spLocks/>
            </p:cNvSpPr>
            <p:nvPr/>
          </p:nvSpPr>
          <p:spPr bwMode="auto">
            <a:xfrm>
              <a:off x="3332163" y="5983288"/>
              <a:ext cx="203200" cy="193675"/>
            </a:xfrm>
            <a:custGeom>
              <a:avLst/>
              <a:gdLst>
                <a:gd name="T0" fmla="*/ 108 w 128"/>
                <a:gd name="T1" fmla="*/ 2 h 122"/>
                <a:gd name="T2" fmla="*/ 108 w 128"/>
                <a:gd name="T3" fmla="*/ 2 h 122"/>
                <a:gd name="T4" fmla="*/ 98 w 128"/>
                <a:gd name="T5" fmla="*/ 8 h 122"/>
                <a:gd name="T6" fmla="*/ 86 w 128"/>
                <a:gd name="T7" fmla="*/ 12 h 122"/>
                <a:gd name="T8" fmla="*/ 62 w 128"/>
                <a:gd name="T9" fmla="*/ 20 h 122"/>
                <a:gd name="T10" fmla="*/ 62 w 128"/>
                <a:gd name="T11" fmla="*/ 20 h 122"/>
                <a:gd name="T12" fmla="*/ 54 w 128"/>
                <a:gd name="T13" fmla="*/ 26 h 122"/>
                <a:gd name="T14" fmla="*/ 48 w 128"/>
                <a:gd name="T15" fmla="*/ 32 h 122"/>
                <a:gd name="T16" fmla="*/ 36 w 128"/>
                <a:gd name="T17" fmla="*/ 48 h 122"/>
                <a:gd name="T18" fmla="*/ 36 w 128"/>
                <a:gd name="T19" fmla="*/ 48 h 122"/>
                <a:gd name="T20" fmla="*/ 30 w 128"/>
                <a:gd name="T21" fmla="*/ 56 h 122"/>
                <a:gd name="T22" fmla="*/ 24 w 128"/>
                <a:gd name="T23" fmla="*/ 62 h 122"/>
                <a:gd name="T24" fmla="*/ 8 w 128"/>
                <a:gd name="T25" fmla="*/ 76 h 122"/>
                <a:gd name="T26" fmla="*/ 8 w 128"/>
                <a:gd name="T27" fmla="*/ 76 h 122"/>
                <a:gd name="T28" fmla="*/ 2 w 128"/>
                <a:gd name="T29" fmla="*/ 88 h 122"/>
                <a:gd name="T30" fmla="*/ 0 w 128"/>
                <a:gd name="T31" fmla="*/ 98 h 122"/>
                <a:gd name="T32" fmla="*/ 0 w 128"/>
                <a:gd name="T33" fmla="*/ 122 h 122"/>
                <a:gd name="T34" fmla="*/ 0 w 128"/>
                <a:gd name="T35" fmla="*/ 122 h 122"/>
                <a:gd name="T36" fmla="*/ 2 w 128"/>
                <a:gd name="T37" fmla="*/ 108 h 122"/>
                <a:gd name="T38" fmla="*/ 6 w 128"/>
                <a:gd name="T39" fmla="*/ 98 h 122"/>
                <a:gd name="T40" fmla="*/ 12 w 128"/>
                <a:gd name="T41" fmla="*/ 88 h 122"/>
                <a:gd name="T42" fmla="*/ 18 w 128"/>
                <a:gd name="T43" fmla="*/ 80 h 122"/>
                <a:gd name="T44" fmla="*/ 32 w 128"/>
                <a:gd name="T45" fmla="*/ 64 h 122"/>
                <a:gd name="T46" fmla="*/ 48 w 128"/>
                <a:gd name="T47" fmla="*/ 46 h 122"/>
                <a:gd name="T48" fmla="*/ 48 w 128"/>
                <a:gd name="T49" fmla="*/ 46 h 122"/>
                <a:gd name="T50" fmla="*/ 56 w 128"/>
                <a:gd name="T51" fmla="*/ 36 h 122"/>
                <a:gd name="T52" fmla="*/ 66 w 128"/>
                <a:gd name="T53" fmla="*/ 28 h 122"/>
                <a:gd name="T54" fmla="*/ 76 w 128"/>
                <a:gd name="T55" fmla="*/ 22 h 122"/>
                <a:gd name="T56" fmla="*/ 88 w 128"/>
                <a:gd name="T57" fmla="*/ 18 h 122"/>
                <a:gd name="T58" fmla="*/ 88 w 128"/>
                <a:gd name="T59" fmla="*/ 18 h 122"/>
                <a:gd name="T60" fmla="*/ 112 w 128"/>
                <a:gd name="T61" fmla="*/ 12 h 122"/>
                <a:gd name="T62" fmla="*/ 120 w 128"/>
                <a:gd name="T63" fmla="*/ 8 h 122"/>
                <a:gd name="T64" fmla="*/ 128 w 128"/>
                <a:gd name="T65" fmla="*/ 2 h 122"/>
                <a:gd name="T66" fmla="*/ 128 w 128"/>
                <a:gd name="T67" fmla="*/ 2 h 122"/>
                <a:gd name="T68" fmla="*/ 124 w 128"/>
                <a:gd name="T69" fmla="*/ 0 h 122"/>
                <a:gd name="T70" fmla="*/ 118 w 128"/>
                <a:gd name="T71" fmla="*/ 0 h 122"/>
                <a:gd name="T72" fmla="*/ 108 w 128"/>
                <a:gd name="T7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2">
                  <a:moveTo>
                    <a:pt x="108" y="2"/>
                  </a:moveTo>
                  <a:lnTo>
                    <a:pt x="108" y="2"/>
                  </a:lnTo>
                  <a:lnTo>
                    <a:pt x="98" y="8"/>
                  </a:lnTo>
                  <a:lnTo>
                    <a:pt x="86" y="1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4" y="26"/>
                  </a:lnTo>
                  <a:lnTo>
                    <a:pt x="48" y="3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24" y="62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8"/>
                  </a:lnTo>
                  <a:lnTo>
                    <a:pt x="12" y="88"/>
                  </a:lnTo>
                  <a:lnTo>
                    <a:pt x="18" y="80"/>
                  </a:lnTo>
                  <a:lnTo>
                    <a:pt x="32" y="6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56" y="36"/>
                  </a:lnTo>
                  <a:lnTo>
                    <a:pt x="66" y="28"/>
                  </a:lnTo>
                  <a:lnTo>
                    <a:pt x="76" y="22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112" y="12"/>
                  </a:lnTo>
                  <a:lnTo>
                    <a:pt x="120" y="8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0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3" name="Freeform 121"/>
            <p:cNvSpPr>
              <a:spLocks/>
            </p:cNvSpPr>
            <p:nvPr/>
          </p:nvSpPr>
          <p:spPr bwMode="auto">
            <a:xfrm>
              <a:off x="3548063" y="5805488"/>
              <a:ext cx="76200" cy="311150"/>
            </a:xfrm>
            <a:custGeom>
              <a:avLst/>
              <a:gdLst>
                <a:gd name="T0" fmla="*/ 8 w 48"/>
                <a:gd name="T1" fmla="*/ 60 h 196"/>
                <a:gd name="T2" fmla="*/ 8 w 48"/>
                <a:gd name="T3" fmla="*/ 60 h 196"/>
                <a:gd name="T4" fmla="*/ 14 w 48"/>
                <a:gd name="T5" fmla="*/ 92 h 196"/>
                <a:gd name="T6" fmla="*/ 16 w 48"/>
                <a:gd name="T7" fmla="*/ 110 h 196"/>
                <a:gd name="T8" fmla="*/ 20 w 48"/>
                <a:gd name="T9" fmla="*/ 126 h 196"/>
                <a:gd name="T10" fmla="*/ 20 w 48"/>
                <a:gd name="T11" fmla="*/ 126 h 196"/>
                <a:gd name="T12" fmla="*/ 24 w 48"/>
                <a:gd name="T13" fmla="*/ 136 h 196"/>
                <a:gd name="T14" fmla="*/ 24 w 48"/>
                <a:gd name="T15" fmla="*/ 148 h 196"/>
                <a:gd name="T16" fmla="*/ 24 w 48"/>
                <a:gd name="T17" fmla="*/ 148 h 196"/>
                <a:gd name="T18" fmla="*/ 22 w 48"/>
                <a:gd name="T19" fmla="*/ 162 h 196"/>
                <a:gd name="T20" fmla="*/ 20 w 48"/>
                <a:gd name="T21" fmla="*/ 176 h 196"/>
                <a:gd name="T22" fmla="*/ 20 w 48"/>
                <a:gd name="T23" fmla="*/ 176 h 196"/>
                <a:gd name="T24" fmla="*/ 18 w 48"/>
                <a:gd name="T25" fmla="*/ 186 h 196"/>
                <a:gd name="T26" fmla="*/ 18 w 48"/>
                <a:gd name="T27" fmla="*/ 190 h 196"/>
                <a:gd name="T28" fmla="*/ 18 w 48"/>
                <a:gd name="T29" fmla="*/ 194 h 196"/>
                <a:gd name="T30" fmla="*/ 18 w 48"/>
                <a:gd name="T31" fmla="*/ 194 h 196"/>
                <a:gd name="T32" fmla="*/ 22 w 48"/>
                <a:gd name="T33" fmla="*/ 196 h 196"/>
                <a:gd name="T34" fmla="*/ 26 w 48"/>
                <a:gd name="T35" fmla="*/ 194 h 196"/>
                <a:gd name="T36" fmla="*/ 32 w 48"/>
                <a:gd name="T37" fmla="*/ 192 h 196"/>
                <a:gd name="T38" fmla="*/ 32 w 48"/>
                <a:gd name="T39" fmla="*/ 192 h 196"/>
                <a:gd name="T40" fmla="*/ 48 w 48"/>
                <a:gd name="T41" fmla="*/ 192 h 196"/>
                <a:gd name="T42" fmla="*/ 48 w 48"/>
                <a:gd name="T43" fmla="*/ 192 h 196"/>
                <a:gd name="T44" fmla="*/ 46 w 48"/>
                <a:gd name="T45" fmla="*/ 184 h 196"/>
                <a:gd name="T46" fmla="*/ 46 w 48"/>
                <a:gd name="T47" fmla="*/ 178 h 196"/>
                <a:gd name="T48" fmla="*/ 42 w 48"/>
                <a:gd name="T49" fmla="*/ 172 h 196"/>
                <a:gd name="T50" fmla="*/ 42 w 48"/>
                <a:gd name="T51" fmla="*/ 172 h 196"/>
                <a:gd name="T52" fmla="*/ 38 w 48"/>
                <a:gd name="T53" fmla="*/ 166 h 196"/>
                <a:gd name="T54" fmla="*/ 36 w 48"/>
                <a:gd name="T55" fmla="*/ 158 h 196"/>
                <a:gd name="T56" fmla="*/ 32 w 48"/>
                <a:gd name="T57" fmla="*/ 132 h 196"/>
                <a:gd name="T58" fmla="*/ 26 w 48"/>
                <a:gd name="T59" fmla="*/ 98 h 196"/>
                <a:gd name="T60" fmla="*/ 20 w 48"/>
                <a:gd name="T61" fmla="*/ 58 h 196"/>
                <a:gd name="T62" fmla="*/ 20 w 48"/>
                <a:gd name="T63" fmla="*/ 58 h 196"/>
                <a:gd name="T64" fmla="*/ 18 w 48"/>
                <a:gd name="T65" fmla="*/ 40 h 196"/>
                <a:gd name="T66" fmla="*/ 12 w 48"/>
                <a:gd name="T67" fmla="*/ 26 h 196"/>
                <a:gd name="T68" fmla="*/ 6 w 48"/>
                <a:gd name="T69" fmla="*/ 12 h 196"/>
                <a:gd name="T70" fmla="*/ 0 w 48"/>
                <a:gd name="T71" fmla="*/ 0 h 196"/>
                <a:gd name="T72" fmla="*/ 0 w 48"/>
                <a:gd name="T73" fmla="*/ 0 h 196"/>
                <a:gd name="T74" fmla="*/ 0 w 48"/>
                <a:gd name="T75" fmla="*/ 16 h 196"/>
                <a:gd name="T76" fmla="*/ 4 w 48"/>
                <a:gd name="T77" fmla="*/ 34 h 196"/>
                <a:gd name="T78" fmla="*/ 8 w 48"/>
                <a:gd name="T79" fmla="*/ 60 h 196"/>
                <a:gd name="T80" fmla="*/ 8 w 48"/>
                <a:gd name="T81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96">
                  <a:moveTo>
                    <a:pt x="8" y="60"/>
                  </a:moveTo>
                  <a:lnTo>
                    <a:pt x="8" y="60"/>
                  </a:lnTo>
                  <a:lnTo>
                    <a:pt x="14" y="92"/>
                  </a:lnTo>
                  <a:lnTo>
                    <a:pt x="16" y="11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24" y="148"/>
                  </a:lnTo>
                  <a:lnTo>
                    <a:pt x="22" y="162"/>
                  </a:lnTo>
                  <a:lnTo>
                    <a:pt x="20" y="176"/>
                  </a:lnTo>
                  <a:lnTo>
                    <a:pt x="20" y="176"/>
                  </a:lnTo>
                  <a:lnTo>
                    <a:pt x="18" y="186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2" y="196"/>
                  </a:lnTo>
                  <a:lnTo>
                    <a:pt x="26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84"/>
                  </a:lnTo>
                  <a:lnTo>
                    <a:pt x="46" y="178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38" y="166"/>
                  </a:lnTo>
                  <a:lnTo>
                    <a:pt x="36" y="158"/>
                  </a:lnTo>
                  <a:lnTo>
                    <a:pt x="32" y="132"/>
                  </a:lnTo>
                  <a:lnTo>
                    <a:pt x="26" y="9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40"/>
                  </a:lnTo>
                  <a:lnTo>
                    <a:pt x="12" y="2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4"/>
                  </a:lnTo>
                  <a:lnTo>
                    <a:pt x="8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4" name="Freeform 122"/>
            <p:cNvSpPr>
              <a:spLocks/>
            </p:cNvSpPr>
            <p:nvPr/>
          </p:nvSpPr>
          <p:spPr bwMode="auto">
            <a:xfrm>
              <a:off x="3519488" y="6081713"/>
              <a:ext cx="139700" cy="114300"/>
            </a:xfrm>
            <a:custGeom>
              <a:avLst/>
              <a:gdLst>
                <a:gd name="T0" fmla="*/ 0 w 88"/>
                <a:gd name="T1" fmla="*/ 72 h 72"/>
                <a:gd name="T2" fmla="*/ 0 w 88"/>
                <a:gd name="T3" fmla="*/ 72 h 72"/>
                <a:gd name="T4" fmla="*/ 4 w 88"/>
                <a:gd name="T5" fmla="*/ 66 h 72"/>
                <a:gd name="T6" fmla="*/ 18 w 88"/>
                <a:gd name="T7" fmla="*/ 50 h 72"/>
                <a:gd name="T8" fmla="*/ 26 w 88"/>
                <a:gd name="T9" fmla="*/ 40 h 72"/>
                <a:gd name="T10" fmla="*/ 34 w 88"/>
                <a:gd name="T11" fmla="*/ 32 h 72"/>
                <a:gd name="T12" fmla="*/ 44 w 88"/>
                <a:gd name="T13" fmla="*/ 26 h 72"/>
                <a:gd name="T14" fmla="*/ 52 w 88"/>
                <a:gd name="T15" fmla="*/ 22 h 72"/>
                <a:gd name="T16" fmla="*/ 52 w 88"/>
                <a:gd name="T17" fmla="*/ 22 h 72"/>
                <a:gd name="T18" fmla="*/ 66 w 88"/>
                <a:gd name="T19" fmla="*/ 22 h 72"/>
                <a:gd name="T20" fmla="*/ 76 w 88"/>
                <a:gd name="T21" fmla="*/ 22 h 72"/>
                <a:gd name="T22" fmla="*/ 80 w 88"/>
                <a:gd name="T23" fmla="*/ 24 h 72"/>
                <a:gd name="T24" fmla="*/ 82 w 88"/>
                <a:gd name="T25" fmla="*/ 26 h 72"/>
                <a:gd name="T26" fmla="*/ 82 w 88"/>
                <a:gd name="T27" fmla="*/ 26 h 72"/>
                <a:gd name="T28" fmla="*/ 80 w 88"/>
                <a:gd name="T29" fmla="*/ 22 h 72"/>
                <a:gd name="T30" fmla="*/ 82 w 88"/>
                <a:gd name="T31" fmla="*/ 18 h 72"/>
                <a:gd name="T32" fmla="*/ 84 w 88"/>
                <a:gd name="T33" fmla="*/ 12 h 72"/>
                <a:gd name="T34" fmla="*/ 84 w 88"/>
                <a:gd name="T35" fmla="*/ 12 h 72"/>
                <a:gd name="T36" fmla="*/ 86 w 88"/>
                <a:gd name="T37" fmla="*/ 8 h 72"/>
                <a:gd name="T38" fmla="*/ 88 w 88"/>
                <a:gd name="T39" fmla="*/ 4 h 72"/>
                <a:gd name="T40" fmla="*/ 88 w 88"/>
                <a:gd name="T41" fmla="*/ 2 h 72"/>
                <a:gd name="T42" fmla="*/ 86 w 88"/>
                <a:gd name="T43" fmla="*/ 0 h 72"/>
                <a:gd name="T44" fmla="*/ 86 w 88"/>
                <a:gd name="T45" fmla="*/ 0 h 72"/>
                <a:gd name="T46" fmla="*/ 80 w 88"/>
                <a:gd name="T47" fmla="*/ 10 h 72"/>
                <a:gd name="T48" fmla="*/ 80 w 88"/>
                <a:gd name="T49" fmla="*/ 10 h 72"/>
                <a:gd name="T50" fmla="*/ 78 w 88"/>
                <a:gd name="T51" fmla="*/ 10 h 72"/>
                <a:gd name="T52" fmla="*/ 78 w 88"/>
                <a:gd name="T53" fmla="*/ 10 h 72"/>
                <a:gd name="T54" fmla="*/ 74 w 88"/>
                <a:gd name="T55" fmla="*/ 10 h 72"/>
                <a:gd name="T56" fmla="*/ 74 w 88"/>
                <a:gd name="T57" fmla="*/ 10 h 72"/>
                <a:gd name="T58" fmla="*/ 74 w 88"/>
                <a:gd name="T59" fmla="*/ 10 h 72"/>
                <a:gd name="T60" fmla="*/ 74 w 88"/>
                <a:gd name="T61" fmla="*/ 10 h 72"/>
                <a:gd name="T62" fmla="*/ 74 w 88"/>
                <a:gd name="T63" fmla="*/ 12 h 72"/>
                <a:gd name="T64" fmla="*/ 72 w 88"/>
                <a:gd name="T65" fmla="*/ 10 h 72"/>
                <a:gd name="T66" fmla="*/ 64 w 88"/>
                <a:gd name="T67" fmla="*/ 10 h 72"/>
                <a:gd name="T68" fmla="*/ 58 w 88"/>
                <a:gd name="T69" fmla="*/ 10 h 72"/>
                <a:gd name="T70" fmla="*/ 52 w 88"/>
                <a:gd name="T71" fmla="*/ 12 h 72"/>
                <a:gd name="T72" fmla="*/ 42 w 88"/>
                <a:gd name="T73" fmla="*/ 18 h 72"/>
                <a:gd name="T74" fmla="*/ 32 w 88"/>
                <a:gd name="T75" fmla="*/ 26 h 72"/>
                <a:gd name="T76" fmla="*/ 32 w 88"/>
                <a:gd name="T77" fmla="*/ 26 h 72"/>
                <a:gd name="T78" fmla="*/ 22 w 88"/>
                <a:gd name="T79" fmla="*/ 36 h 72"/>
                <a:gd name="T80" fmla="*/ 14 w 88"/>
                <a:gd name="T81" fmla="*/ 44 h 72"/>
                <a:gd name="T82" fmla="*/ 4 w 88"/>
                <a:gd name="T83" fmla="*/ 60 h 72"/>
                <a:gd name="T84" fmla="*/ 0 w 88"/>
                <a:gd name="T85" fmla="*/ 68 h 72"/>
                <a:gd name="T86" fmla="*/ 0 w 88"/>
                <a:gd name="T87" fmla="*/ 72 h 72"/>
                <a:gd name="T88" fmla="*/ 0 w 88"/>
                <a:gd name="T8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0" y="72"/>
                  </a:moveTo>
                  <a:lnTo>
                    <a:pt x="0" y="72"/>
                  </a:lnTo>
                  <a:lnTo>
                    <a:pt x="4" y="66"/>
                  </a:lnTo>
                  <a:lnTo>
                    <a:pt x="18" y="5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4" y="26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66" y="22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6" y="8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58" y="10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2" y="36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C9C3E3-21EF-4C58-9248-9F7D9E2C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748551" grpId="0" animBg="1"/>
      <p:bldP spid="748552" grpId="0"/>
      <p:bldP spid="748553" grpId="0" animBg="1"/>
      <p:bldP spid="748554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10.1 Array(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영화관 예매 시스템</a:t>
            </a:r>
            <a:r>
              <a:rPr lang="en-US" altLang="ko-KR" dirty="0"/>
              <a:t>: </a:t>
            </a:r>
            <a:r>
              <a:rPr lang="ko-KR" altLang="en-US" dirty="0"/>
              <a:t>좌석정보</a:t>
            </a:r>
            <a:endParaRPr lang="en-US" altLang="ko-KR" dirty="0"/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s0, s1, s2, s3, s4;</a:t>
            </a:r>
          </a:p>
          <a:p>
            <a:pPr lvl="1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36576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(“%d  ”, </a:t>
            </a:r>
            <a:r>
              <a:rPr lang="en-US" altLang="ko-KR" dirty="0" err="1"/>
              <a:t>si</a:t>
            </a:r>
            <a:r>
              <a:rPr lang="en-US" altLang="ko-KR" dirty="0"/>
              <a:t>); </a:t>
            </a:r>
          </a:p>
          <a:p>
            <a:r>
              <a:rPr lang="en-US" altLang="ko-KR" dirty="0"/>
              <a:t>Array</a:t>
            </a:r>
            <a:r>
              <a:rPr lang="ko-KR" altLang="en-US" dirty="0"/>
              <a:t>를 사용하면 한 번에 여러 개의 변수를 생성할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s[10];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07" y="4568764"/>
            <a:ext cx="4217297" cy="213020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E72F5-537D-4755-BBEF-364A252C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67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6A33D69-B1FA-4275-BA2B-4C0A93E8EFDB}"/>
              </a:ext>
            </a:extLst>
          </p:cNvPr>
          <p:cNvGrpSpPr/>
          <p:nvPr/>
        </p:nvGrpSpPr>
        <p:grpSpPr>
          <a:xfrm>
            <a:off x="614040" y="1553202"/>
            <a:ext cx="7764462" cy="4610422"/>
            <a:chOff x="1107097" y="1840074"/>
            <a:chExt cx="7764462" cy="4610422"/>
          </a:xfrm>
        </p:grpSpPr>
        <p:sp>
          <p:nvSpPr>
            <p:cNvPr id="17411" name="Rectangle 4"/>
            <p:cNvSpPr>
              <a:spLocks noChangeArrowheads="1"/>
            </p:cNvSpPr>
            <p:nvPr/>
          </p:nvSpPr>
          <p:spPr bwMode="auto">
            <a:xfrm>
              <a:off x="1107097" y="1848013"/>
              <a:ext cx="7388736" cy="460248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endParaRPr kumimoji="1" lang="en-US" altLang="ko-KR" sz="1200">
                <a:solidFill>
                  <a:srgbClr val="000000"/>
                </a:solidFill>
                <a:latin typeface="Comic Sans MS" pitchFamily="66" charset="0"/>
                <a:ea typeface="휴먼명조,한컴돋움"/>
                <a:cs typeface="휴먼명조,한컴돋움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07097" y="1840074"/>
              <a:ext cx="7764462" cy="44750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r>
                <a:rPr kumimoji="1" lang="en-US" altLang="ko-KR" sz="1600" dirty="0">
                  <a:solidFill>
                    <a:srgbClr val="0000FF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#include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 </a:t>
              </a:r>
              <a:r>
                <a:rPr kumimoji="1" lang="en-US" altLang="ko-KR" sz="1600" dirty="0">
                  <a:solidFill>
                    <a:srgbClr val="8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&lt;</a:t>
              </a:r>
              <a:r>
                <a:rPr kumimoji="1" lang="en-US" altLang="ko-KR" sz="1600" dirty="0" err="1">
                  <a:solidFill>
                    <a:srgbClr val="8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stdio.h</a:t>
              </a:r>
              <a:r>
                <a:rPr kumimoji="1" lang="en-US" altLang="ko-KR" sz="1600" dirty="0">
                  <a:solidFill>
                    <a:srgbClr val="8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&gt;</a:t>
              </a:r>
              <a:r>
                <a:rPr kumimoji="1" lang="en-US" altLang="ko-KR" sz="1600" dirty="0">
                  <a:solidFill>
                    <a:srgbClr val="0000FF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 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r>
                <a:rPr kumimoji="1" lang="en-US" altLang="ko-KR" sz="1600" dirty="0">
                  <a:solidFill>
                    <a:srgbClr val="0000FF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#define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 SIZE 5</a:t>
              </a:r>
              <a:r>
                <a:rPr kumimoji="1" lang="en-US" altLang="ko-KR" sz="1600" dirty="0">
                  <a:solidFill>
                    <a:srgbClr val="0000FF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 </a:t>
              </a:r>
              <a:endPara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endPara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r>
                <a:rPr kumimoji="1" lang="en-US" altLang="ko-KR" sz="1600" dirty="0" err="1">
                  <a:solidFill>
                    <a:srgbClr val="0000FF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int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 main(</a:t>
              </a:r>
              <a:r>
                <a:rPr kumimoji="1" lang="en-US" altLang="ko-KR" sz="1600" dirty="0">
                  <a:solidFill>
                    <a:srgbClr val="0000FF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void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)</a:t>
              </a:r>
              <a:r>
                <a:rPr kumimoji="1" lang="en-US" altLang="ko-KR" sz="1600" dirty="0">
                  <a:solidFill>
                    <a:srgbClr val="0000FF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 </a:t>
              </a:r>
              <a:endPara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{ 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        </a:t>
              </a:r>
              <a:r>
                <a:rPr kumimoji="1" lang="en-US" altLang="ko-KR" sz="1600" dirty="0" err="1">
                  <a:solidFill>
                    <a:srgbClr val="0000FF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int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 a[SIZE] = { 1, 2, 3, 4, 5 }; 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        </a:t>
              </a:r>
              <a:r>
                <a:rPr kumimoji="1" lang="en-US" altLang="ko-KR" sz="1600" dirty="0" err="1">
                  <a:solidFill>
                    <a:srgbClr val="0000FF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int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 b[SIZE] = { 1, 2, 3, 4, 5 }; 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endPara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        </a:t>
              </a:r>
              <a:r>
                <a:rPr kumimoji="1" lang="en-US" altLang="ko-KR" sz="1600" dirty="0">
                  <a:solidFill>
                    <a:srgbClr val="0000FF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if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( a == b )           </a:t>
              </a:r>
              <a:endPara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r>
                <a:rPr kumimoji="1" lang="ko-KR" altLang="en-US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                </a:t>
              </a:r>
              <a:r>
                <a:rPr kumimoji="1" lang="en-US" altLang="ko-KR" sz="1600" dirty="0" err="1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printf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(</a:t>
              </a:r>
              <a:r>
                <a:rPr kumimoji="1" lang="en-US" altLang="ko-KR" sz="1600" dirty="0">
                  <a:solidFill>
                    <a:srgbClr val="8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“</a:t>
              </a:r>
              <a:r>
                <a:rPr kumimoji="1" lang="ko-KR" altLang="en-US" sz="1600" dirty="0">
                  <a:solidFill>
                    <a:srgbClr val="8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같다</a:t>
              </a:r>
              <a:r>
                <a:rPr kumimoji="1" lang="en-US" altLang="ko-KR" sz="1600" dirty="0">
                  <a:solidFill>
                    <a:srgbClr val="8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.\n"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); 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        </a:t>
              </a:r>
              <a:r>
                <a:rPr kumimoji="1" lang="en-US" altLang="ko-KR" sz="1600" dirty="0">
                  <a:solidFill>
                    <a:srgbClr val="0000FF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else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 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                </a:t>
              </a:r>
              <a:r>
                <a:rPr kumimoji="1" lang="en-US" altLang="ko-KR" sz="1600" dirty="0" err="1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printf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(</a:t>
              </a:r>
              <a:r>
                <a:rPr kumimoji="1" lang="en-US" altLang="ko-KR" sz="1600" dirty="0">
                  <a:solidFill>
                    <a:srgbClr val="8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"</a:t>
              </a:r>
              <a:r>
                <a:rPr kumimoji="1" lang="ko-KR" altLang="en-US" sz="1600" dirty="0">
                  <a:solidFill>
                    <a:srgbClr val="8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다르다</a:t>
              </a:r>
              <a:r>
                <a:rPr kumimoji="1" lang="en-US" altLang="ko-KR" sz="1600" dirty="0">
                  <a:solidFill>
                    <a:srgbClr val="8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: </a:t>
              </a:r>
              <a:r>
                <a:rPr kumimoji="1" lang="ko-KR" altLang="en-US" sz="1600" dirty="0">
                  <a:solidFill>
                    <a:srgbClr val="8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잘못된 결과입니다</a:t>
              </a:r>
              <a:r>
                <a:rPr kumimoji="1" lang="en-US" altLang="ko-KR" sz="1600" dirty="0">
                  <a:solidFill>
                    <a:srgbClr val="8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.\n"</a:t>
              </a: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); 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endPara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endParaRP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        return 0;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/>
              </a:pPr>
              <a:r>
                <a:rPr kumimoji="1" lang="en-US" altLang="ko-KR" sz="1600" dirty="0">
                  <a:solidFill>
                    <a:srgbClr val="000000"/>
                  </a:solidFill>
                  <a:latin typeface="Trebuchet MS" pitchFamily="34" charset="0"/>
                  <a:ea typeface="휴먼명조,한컴돋움"/>
                  <a:cs typeface="휴먼명조,한컴돋움"/>
                </a:rPr>
                <a:t>}</a:t>
              </a:r>
              <a:endParaRPr lang="ko-KR" altLang="en-US" sz="1600" dirty="0">
                <a:latin typeface="Trebuchet MS" pitchFamily="34" charset="0"/>
              </a:endParaRP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Array</a:t>
            </a:r>
            <a:r>
              <a:rPr lang="ko-KR" altLang="en-US" sz="3600" dirty="0"/>
              <a:t>의 비교 </a:t>
            </a:r>
            <a:r>
              <a:rPr lang="en-US" altLang="ko-KR" sz="3600" dirty="0"/>
              <a:t>(Array</a:t>
            </a:r>
            <a:r>
              <a:rPr lang="ko-KR" altLang="en-US" sz="3600" dirty="0"/>
              <a:t> 값 비교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E97EE1-7207-4BCF-A281-DDD617BD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82748" y="1490871"/>
            <a:ext cx="7764462" cy="522798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휴먼명조,한컴돋움"/>
              <a:cs typeface="휴먼명조,한컴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2748" y="1508066"/>
            <a:ext cx="7764462" cy="53614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SIZE 5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a[SIZE] = { 1, 2, 3, 4, 5 };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b[SIZE] = { 1, 2, 3, 4, 5 };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&lt; SIZE 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++)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②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올바른 배열 비교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( 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!= b[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"a[]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b[]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같지 않습니다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0;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"a[]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b[]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같습니다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     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0;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}</a:t>
            </a:r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Array</a:t>
            </a:r>
            <a:r>
              <a:rPr lang="ko-KR" altLang="en-US" sz="3600" dirty="0"/>
              <a:t>의 비교</a:t>
            </a:r>
            <a:r>
              <a:rPr lang="en-US" altLang="ko-KR" sz="3600" dirty="0"/>
              <a:t> (Array</a:t>
            </a:r>
            <a:r>
              <a:rPr lang="ko-KR" altLang="en-US" sz="3600" dirty="0"/>
              <a:t> 값 비교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17" name="폭발 1 16"/>
          <p:cNvSpPr/>
          <p:nvPr/>
        </p:nvSpPr>
        <p:spPr bwMode="auto">
          <a:xfrm>
            <a:off x="6832119" y="1612811"/>
            <a:ext cx="2872597" cy="1556307"/>
          </a:xfrm>
          <a:prstGeom prst="irregularSeal1">
            <a:avLst/>
          </a:prstGeom>
          <a:solidFill>
            <a:srgbClr val="FFCC66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ko-KR" altLang="en-US" sz="2400" dirty="0">
                <a:latin typeface="+mj-ea"/>
                <a:ea typeface="+mj-ea"/>
              </a:rPr>
              <a:t>원소를 </a:t>
            </a:r>
            <a:r>
              <a:rPr lang="ko-KR" altLang="en-US" sz="2400" b="1" dirty="0">
                <a:solidFill>
                  <a:schemeClr val="tx2"/>
                </a:solidFill>
                <a:latin typeface="+mj-ea"/>
                <a:ea typeface="+mj-ea"/>
              </a:rPr>
              <a:t>하나씩 </a:t>
            </a:r>
            <a:r>
              <a:rPr lang="ko-KR" altLang="en-US" sz="2400" dirty="0">
                <a:latin typeface="+mj-ea"/>
                <a:ea typeface="+mj-ea"/>
              </a:rPr>
              <a:t> 비교한다</a:t>
            </a:r>
          </a:p>
        </p:txBody>
      </p:sp>
      <p:pic>
        <p:nvPicPr>
          <p:cNvPr id="8" name="Picture 2" descr="C:\Users\sec\AppData\Local\Microsoft\Windows\Temporary Internet Files\Content.IE5\U1H0FIY6\MC90043007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2" y="1690905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E0DA98-3FF2-4005-B5C1-B99DAA44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192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배열 </a:t>
            </a:r>
            <a:r>
              <a:rPr lang="en-US" altLang="ko-KR" sz="2000" dirty="0"/>
              <a:t>a[6]</a:t>
            </a:r>
            <a:r>
              <a:rPr lang="ko-KR" altLang="en-US" sz="2000" dirty="0"/>
              <a:t>의 원소를 </a:t>
            </a:r>
            <a:r>
              <a:rPr lang="en-US" altLang="ko-KR" sz="2000" dirty="0"/>
              <a:t>1, 2, 3, 4, 5, 6</a:t>
            </a:r>
            <a:r>
              <a:rPr lang="ko-KR" altLang="en-US" sz="2000" dirty="0"/>
              <a:t>으로 초기화하는 문장을 작성하라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0"/>
            <a:r>
              <a:rPr lang="ko-KR" altLang="en-US" sz="2000" dirty="0"/>
              <a:t>배열 </a:t>
            </a:r>
            <a:r>
              <a:rPr lang="en-US" altLang="ko-KR" sz="2000" dirty="0"/>
              <a:t>a, b</a:t>
            </a:r>
            <a:r>
              <a:rPr lang="ko-KR" altLang="en-US" sz="2000" dirty="0"/>
              <a:t>를 </a:t>
            </a:r>
            <a:r>
              <a:rPr lang="en-US" altLang="ko-KR" sz="2000" dirty="0"/>
              <a:t>if(a==b)</a:t>
            </a:r>
            <a:r>
              <a:rPr lang="ko-KR" altLang="en-US" sz="2000" dirty="0"/>
              <a:t>와 같이 비교할 수 있는가</a:t>
            </a:r>
            <a:r>
              <a:rPr lang="en-US" altLang="ko-KR" sz="2000" dirty="0"/>
              <a:t>? </a:t>
            </a:r>
            <a:endParaRPr lang="ko-KR" altLang="en-US" sz="2000" dirty="0"/>
          </a:p>
          <a:p>
            <a:pPr lvl="0"/>
            <a:r>
              <a:rPr lang="ko-KR" altLang="en-US" sz="2000" dirty="0"/>
              <a:t>배열 </a:t>
            </a:r>
            <a:r>
              <a:rPr lang="en-US" altLang="ko-KR" sz="2000" dirty="0"/>
              <a:t>a</a:t>
            </a:r>
            <a:r>
              <a:rPr lang="ko-KR" altLang="en-US" sz="2000" dirty="0"/>
              <a:t>에 배열 </a:t>
            </a:r>
            <a:r>
              <a:rPr lang="en-US" altLang="ko-KR" sz="2000" dirty="0"/>
              <a:t>b</a:t>
            </a:r>
            <a:r>
              <a:rPr lang="ko-KR" altLang="en-US" sz="2000" dirty="0"/>
              <a:t>를 </a:t>
            </a:r>
            <a:r>
              <a:rPr lang="en-US" altLang="ko-KR" sz="2000" dirty="0"/>
              <a:t>a=b;</a:t>
            </a:r>
            <a:r>
              <a:rPr lang="ko-KR" altLang="en-US" sz="2000" dirty="0"/>
              <a:t>와 같이 대입할 수 있는가</a:t>
            </a:r>
            <a:r>
              <a:rPr lang="en-US" altLang="ko-KR" sz="2000" dirty="0"/>
              <a:t>? </a:t>
            </a:r>
            <a:endParaRPr lang="ko-KR" altLang="en-US" sz="20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9" y="4177521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8E7B0B-01D6-419D-86D7-29DDF75C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8786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최소값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인터넷에서 상품을 살 때</a:t>
            </a:r>
            <a:r>
              <a:rPr lang="en-US" altLang="ko-KR" dirty="0"/>
              <a:t>, </a:t>
            </a:r>
            <a:r>
              <a:rPr lang="ko-KR" altLang="en-US" dirty="0"/>
              <a:t>가격 비교 사이트를 통하여 가장 싼 곳을 검색한다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 배열에 들어 있는 정수 중에서 </a:t>
            </a:r>
            <a:r>
              <a:rPr lang="ko-KR" altLang="en-US" b="1" dirty="0"/>
              <a:t>최소값</a:t>
            </a:r>
            <a:r>
              <a:rPr lang="ko-KR" altLang="en-US" dirty="0"/>
              <a:t>을 찾는 문제와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97" y="3352954"/>
            <a:ext cx="3096502" cy="2917858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A580F-C7BA-448E-BAC6-9347C7D7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7197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6272" y="1558647"/>
            <a:ext cx="7867650" cy="16319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---------------------------------------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0  1  2  3  4  5  6  7  8  9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---------------------------------------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28 81 60 83 67 10 66 97 37 94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  <a:p>
            <a:pPr latinLnBrk="1"/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pPr latinLnBrk="1"/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최소값은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입니다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 descr="http://www.newsbiscuit.com/images/1464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86" y="3347091"/>
            <a:ext cx="4309856" cy="33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9D6040-C89D-436C-9036-5D576A58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696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3279" y="1809362"/>
            <a:ext cx="8212138" cy="2237836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sz="1800" i="1" dirty="0"/>
              <a:t>배열 </a:t>
            </a:r>
            <a:r>
              <a:rPr lang="en-US" altLang="ko-KR" sz="1800" i="1" dirty="0"/>
              <a:t>prices[]</a:t>
            </a:r>
            <a:r>
              <a:rPr lang="ko-KR" altLang="en-US" sz="1800" i="1" dirty="0"/>
              <a:t>의 원소를 </a:t>
            </a:r>
            <a:r>
              <a:rPr lang="en-US" altLang="ko-KR" sz="1800" i="1" dirty="0"/>
              <a:t>rand()</a:t>
            </a:r>
            <a:r>
              <a:rPr lang="ko-KR" altLang="en-US" sz="1800" i="1" dirty="0"/>
              <a:t>를 이용해서 난수로 초기화한다</a:t>
            </a:r>
            <a:r>
              <a:rPr lang="en-US" altLang="ko-KR" sz="1800" i="1" dirty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i="1" dirty="0">
                <a:solidFill>
                  <a:schemeClr val="tx2"/>
                </a:solidFill>
              </a:rPr>
              <a:t>일단 첫 번째 원소를 최소값 </a:t>
            </a:r>
            <a:r>
              <a:rPr lang="en-US" altLang="ko-KR" sz="1800" i="1" dirty="0">
                <a:solidFill>
                  <a:schemeClr val="tx2"/>
                </a:solidFill>
              </a:rPr>
              <a:t>minimum</a:t>
            </a:r>
            <a:r>
              <a:rPr lang="ko-KR" altLang="en-US" sz="1800" i="1" dirty="0">
                <a:solidFill>
                  <a:schemeClr val="tx2"/>
                </a:solidFill>
              </a:rPr>
              <a:t>이라고 가정한다</a:t>
            </a:r>
            <a:r>
              <a:rPr lang="en-US" altLang="ko-KR" sz="1800" i="1" dirty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i="1" dirty="0"/>
              <a:t>for(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=1; 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&lt;</a:t>
            </a:r>
            <a:r>
              <a:rPr lang="ko-KR" altLang="en-US" sz="1800" i="1" dirty="0"/>
              <a:t>배열의 크기</a:t>
            </a:r>
            <a:r>
              <a:rPr lang="en-US" altLang="ko-KR" sz="1800" i="1" dirty="0"/>
              <a:t>; 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++)     // 0</a:t>
            </a:r>
            <a:r>
              <a:rPr lang="ko-KR" altLang="en-US" sz="1800" i="1" dirty="0"/>
              <a:t>부터</a:t>
            </a:r>
            <a:r>
              <a:rPr lang="en-US" altLang="ko-KR" sz="1800" i="1" dirty="0"/>
              <a:t> </a:t>
            </a:r>
            <a:r>
              <a:rPr lang="ko-KR" altLang="en-US" sz="1800" i="1" dirty="0"/>
              <a:t>하지 않아도 되는 이유는</a:t>
            </a:r>
            <a:r>
              <a:rPr lang="en-US" altLang="ko-KR" sz="1800" i="1" dirty="0"/>
              <a:t>?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	</a:t>
            </a:r>
            <a:r>
              <a:rPr lang="en-US" altLang="ko-KR" sz="1800" i="1" dirty="0"/>
              <a:t>if ( prices[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] &lt; minimum )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		</a:t>
            </a:r>
            <a:r>
              <a:rPr lang="en-US" altLang="ko-KR" sz="1800" i="1" dirty="0"/>
              <a:t>minimum = prices[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];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i="1" dirty="0"/>
              <a:t>// </a:t>
            </a:r>
            <a:r>
              <a:rPr lang="ko-KR" altLang="en-US" sz="1800" i="1" dirty="0"/>
              <a:t>반복이 종료되면 </a:t>
            </a:r>
            <a:r>
              <a:rPr lang="en-US" altLang="ko-KR" sz="1800" i="1" dirty="0"/>
              <a:t>minimum</a:t>
            </a:r>
            <a:r>
              <a:rPr lang="ko-KR" altLang="en-US" sz="1800" i="1" dirty="0"/>
              <a:t>에 최소값이 저장되어</a:t>
            </a:r>
            <a:r>
              <a:rPr lang="en-US" altLang="ko-KR" sz="1800" i="1" dirty="0"/>
              <a:t> </a:t>
            </a:r>
            <a:r>
              <a:rPr lang="ko-KR" altLang="en-US" sz="1800" i="1" dirty="0"/>
              <a:t>있다</a:t>
            </a:r>
            <a:r>
              <a:rPr lang="en-US" altLang="ko-KR" sz="1800" i="1" dirty="0"/>
              <a:t>. 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551FE-4299-4F1B-A139-543C0DB1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6060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실습</a:t>
            </a:r>
            <a:r>
              <a:rPr lang="en-US" altLang="ko-KR" sz="3600" dirty="0"/>
              <a:t>: </a:t>
            </a:r>
            <a:r>
              <a:rPr lang="ko-KR" altLang="en-US" sz="3600" dirty="0"/>
              <a:t>최소값 찾기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05331" y="1435029"/>
            <a:ext cx="7764462" cy="54177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SIZE 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prices[SIZE]; 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초기화 하지 않아도 되는 이유는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minimum;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"---------------------------------------\n"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“0 1 2 3 4 5 6 7 8 9\n"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"---------------------------------------\n"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srand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)time( NULL ) 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0;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++){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 (rand()%100)+1;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"%-3d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	   // -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는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왼쪽 정렬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"\n\n"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438275" y="5299990"/>
            <a:ext cx="3931294" cy="1017917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5473086" y="4221689"/>
            <a:ext cx="1759789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8055" y="3544667"/>
            <a:ext cx="14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2"/>
                </a:solidFill>
              </a:rPr>
              <a:t>물건의 가격 출력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4626F8-60A4-4A62-98A6-293200E1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9723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실습</a:t>
            </a:r>
            <a:r>
              <a:rPr lang="en-US" altLang="ko-KR" sz="3600" dirty="0"/>
              <a:t>: </a:t>
            </a:r>
            <a:r>
              <a:rPr lang="ko-KR" altLang="en-US" sz="3600" dirty="0"/>
              <a:t>최소값 찾기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96369" y="1559859"/>
            <a:ext cx="7764462" cy="506954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minimum = prices[0];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1;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&lt; minimum 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minimum = 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최소값은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minimum);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428750" y="2481380"/>
            <a:ext cx="4354890" cy="1455358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5783640" y="2513966"/>
            <a:ext cx="1759789" cy="91503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3676" y="1527273"/>
            <a:ext cx="1759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400" dirty="0">
                <a:solidFill>
                  <a:schemeClr val="tx2"/>
                </a:solidFill>
              </a:rPr>
              <a:t>현재의 최소값보다 배열 원소가 작으면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배열 원소를 최소값으로 복사한다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" name="_x318017632"/>
          <p:cNvSpPr>
            <a:spLocks noChangeArrowheads="1"/>
          </p:cNvSpPr>
          <p:nvPr/>
        </p:nvSpPr>
        <p:spPr bwMode="auto">
          <a:xfrm>
            <a:off x="4084296" y="1724494"/>
            <a:ext cx="22272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첫 번째 배열 원소를 최소값으로 가정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3046192" y="1846253"/>
            <a:ext cx="1176068" cy="264003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" name="그룹 35"/>
          <p:cNvGrpSpPr>
            <a:grpSpLocks/>
          </p:cNvGrpSpPr>
          <p:nvPr/>
        </p:nvGrpSpPr>
        <p:grpSpPr bwMode="auto">
          <a:xfrm>
            <a:off x="3649157" y="4992556"/>
            <a:ext cx="4445000" cy="582613"/>
            <a:chOff x="3682222" y="1812468"/>
            <a:chExt cx="4445549" cy="583601"/>
          </a:xfrm>
        </p:grpSpPr>
        <p:grpSp>
          <p:nvGrpSpPr>
            <p:cNvPr id="11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282547" cy="583601"/>
              <a:chOff x="4486986" y="5359999"/>
              <a:chExt cx="4282547" cy="583601"/>
            </a:xfrm>
          </p:grpSpPr>
          <p:pic>
            <p:nvPicPr>
              <p:cNvPr id="13" name="그림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030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그림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9713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그림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912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그림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955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920376" y="2103474"/>
              <a:ext cx="4207395" cy="1860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600" dirty="0">
                  <a:latin typeface="Lucida Calligraphy" pitchFamily="66" charset="0"/>
                  <a:ea typeface="+mn-ea"/>
                </a:rPr>
                <a:t>prices 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600" dirty="0">
                  <a:latin typeface="Lucida Calligraphy" pitchFamily="66" charset="0"/>
                </a:rPr>
                <a:t>prices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  </a:t>
              </a:r>
              <a:r>
                <a:rPr lang="en-US" altLang="ko-KR" sz="600" dirty="0">
                  <a:latin typeface="Lucida Calligraphy" pitchFamily="66" charset="0"/>
                </a:rPr>
                <a:t>prices 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>
                  <a:latin typeface="Lucida Calligraphy" pitchFamily="66" charset="0"/>
                </a:rPr>
                <a:t>prices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>
                  <a:latin typeface="Lucida Calligraphy" pitchFamily="66" charset="0"/>
                </a:rPr>
                <a:t>prices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600" dirty="0">
                  <a:latin typeface="Lucida Calligraphy" pitchFamily="66" charset="0"/>
                </a:rPr>
                <a:t>prices 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600" dirty="0">
                  <a:latin typeface="Lucida Calligraphy" pitchFamily="66" charset="0"/>
                </a:rPr>
                <a:t>prices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[6]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>
                  <a:latin typeface="Lucida Calligraphy" pitchFamily="66" charset="0"/>
                </a:rPr>
                <a:t>prices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[7]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>
                  <a:latin typeface="Lucida Calligraphy" pitchFamily="66" charset="0"/>
                </a:rPr>
                <a:t>prices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[8]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 </a:t>
              </a:r>
              <a:r>
                <a:rPr lang="en-US" altLang="ko-KR" sz="600" dirty="0">
                  <a:latin typeface="Lucida Calligraphy" pitchFamily="66" charset="0"/>
                </a:rPr>
                <a:t>prices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[9]</a:t>
              </a:r>
              <a:endParaRPr lang="ko-KR" altLang="en-US" sz="75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874582" y="4992556"/>
            <a:ext cx="266700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276219" y="4992556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4668332" y="4992556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5062032" y="4992556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5492244" y="4992556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10</a:t>
            </a: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5892294" y="4992556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6284407" y="4992556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 dirty="0">
                <a:latin typeface="Lucida Calligraphy" pitchFamily="66" charset="0"/>
              </a:rPr>
              <a:t>10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6678107" y="4992556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7044819" y="4992556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 dirty="0">
                <a:latin typeface="Lucida Calligraphy" pitchFamily="66" charset="0"/>
              </a:rPr>
              <a:t>60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438519" y="4992556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70</a:t>
            </a:r>
          </a:p>
        </p:txBody>
      </p:sp>
      <p:grpSp>
        <p:nvGrpSpPr>
          <p:cNvPr id="33" name="그룹 32"/>
          <p:cNvGrpSpPr>
            <a:grpSpLocks/>
          </p:cNvGrpSpPr>
          <p:nvPr/>
        </p:nvGrpSpPr>
        <p:grpSpPr bwMode="auto">
          <a:xfrm>
            <a:off x="3736469" y="6013319"/>
            <a:ext cx="776288" cy="438150"/>
            <a:chOff x="4448420" y="2455590"/>
            <a:chExt cx="776597" cy="438881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4763076" y="2455590"/>
              <a:ext cx="461941" cy="309448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2147483647 h 1332"/>
                <a:gd name="T4" fmla="*/ 2147483647 w 727"/>
                <a:gd name="T5" fmla="*/ 2147483647 h 1332"/>
                <a:gd name="T6" fmla="*/ 2147483647 w 727"/>
                <a:gd name="T7" fmla="*/ 2147483647 h 1332"/>
                <a:gd name="T8" fmla="*/ 2147483647 w 727"/>
                <a:gd name="T9" fmla="*/ 2147483647 h 1332"/>
                <a:gd name="T10" fmla="*/ 2147483647 w 727"/>
                <a:gd name="T11" fmla="*/ 2147483647 h 1332"/>
                <a:gd name="T12" fmla="*/ 0 w 727"/>
                <a:gd name="T13" fmla="*/ 0 h 1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4448420" y="2455590"/>
              <a:ext cx="314656" cy="309448"/>
            </a:xfrm>
            <a:custGeom>
              <a:avLst/>
              <a:gdLst>
                <a:gd name="T0" fmla="*/ 0 w 700"/>
                <a:gd name="T1" fmla="*/ 2147483647 h 1312"/>
                <a:gd name="T2" fmla="*/ 2147483647 w 700"/>
                <a:gd name="T3" fmla="*/ 2147483647 h 1312"/>
                <a:gd name="T4" fmla="*/ 2147483647 w 700"/>
                <a:gd name="T5" fmla="*/ 0 h 1312"/>
                <a:gd name="T6" fmla="*/ 0 w 700"/>
                <a:gd name="T7" fmla="*/ 2147483647 h 1312"/>
                <a:gd name="T8" fmla="*/ 0 w 700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4448420" y="2532952"/>
              <a:ext cx="461942" cy="361519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2147483647 h 1332"/>
                <a:gd name="T4" fmla="*/ 2147483647 w 727"/>
                <a:gd name="T5" fmla="*/ 2147483647 h 1332"/>
                <a:gd name="T6" fmla="*/ 2147483647 w 727"/>
                <a:gd name="T7" fmla="*/ 2147483647 h 1332"/>
                <a:gd name="T8" fmla="*/ 2147483647 w 727"/>
                <a:gd name="T9" fmla="*/ 2147483647 h 1332"/>
                <a:gd name="T10" fmla="*/ 2147483647 w 727"/>
                <a:gd name="T11" fmla="*/ 2147483647 h 1332"/>
                <a:gd name="T12" fmla="*/ 0 w 727"/>
                <a:gd name="T13" fmla="*/ 0 h 1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7"/>
                <a:gd name="T22" fmla="*/ 0 h 1332"/>
                <a:gd name="T23" fmla="*/ 727 w 727"/>
                <a:gd name="T24" fmla="*/ 1332 h 1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ko-KR" sz="1200" b="1" dirty="0"/>
                <a:t>min</a:t>
              </a:r>
              <a:endParaRPr lang="ko-KR" altLang="en-US" sz="1200" b="1" dirty="0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4910362" y="2532952"/>
              <a:ext cx="314655" cy="361519"/>
            </a:xfrm>
            <a:custGeom>
              <a:avLst/>
              <a:gdLst>
                <a:gd name="T0" fmla="*/ 0 w 700"/>
                <a:gd name="T1" fmla="*/ 2147483647 h 1312"/>
                <a:gd name="T2" fmla="*/ 2147483647 w 700"/>
                <a:gd name="T3" fmla="*/ 2147483647 h 1312"/>
                <a:gd name="T4" fmla="*/ 2147483647 w 700"/>
                <a:gd name="T5" fmla="*/ 0 h 1312"/>
                <a:gd name="T6" fmla="*/ 0 w 700"/>
                <a:gd name="T7" fmla="*/ 2147483647 h 1312"/>
                <a:gd name="T8" fmla="*/ 0 w 700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0" cap="flat" cmpd="sng">
              <a:solidFill>
                <a:srgbClr val="BF8A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4668332" y="4990969"/>
            <a:ext cx="265112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 dirty="0">
                <a:latin typeface="Lucida Calligraphy" pitchFamily="66" charset="0"/>
              </a:rPr>
              <a:t>20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062032" y="4989381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 dirty="0">
                <a:latin typeface="Lucida Calligraphy" pitchFamily="66" charset="0"/>
              </a:rPr>
              <a:t>30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492244" y="4984619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 dirty="0">
                <a:latin typeface="Lucida Calligraphy" pitchFamily="66" charset="0"/>
              </a:rPr>
              <a:t>25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3872994" y="4992556"/>
            <a:ext cx="266700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277807" y="4989381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B0191D-DCFC-44E5-9718-BA7E053C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43" name="_x318017632">
            <a:extLst>
              <a:ext uri="{FF2B5EF4-FFF2-40B4-BE49-F238E27FC236}">
                <a16:creationId xmlns:a16="http://schemas.microsoft.com/office/drawing/2014/main" id="{C0F12FA2-13CC-AC67-9BA5-8BBDF20DA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430" y="3571783"/>
            <a:ext cx="231943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cs typeface="굴림" pitchFamily="50" charset="-127"/>
              </a:rPr>
              <a:t>최소값의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cs typeface="굴림" pitchFamily="50" charset="-127"/>
              </a:rPr>
              <a:t> index</a:t>
            </a: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cs typeface="굴림" pitchFamily="50" charset="-127"/>
              </a:rPr>
              <a:t>도 구하려면 어떻게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cs typeface="굴림" pitchFamily="50" charset="-127"/>
              </a:rPr>
              <a:t>?</a:t>
            </a:r>
            <a:endParaRPr kumimoji="1" lang="ko-KR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87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위의 프로그램에서는 최소값을 계산하였다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이번에는 배열의 원소 중에서 최대값을 찾도록 변경하여 보자</a:t>
            </a:r>
            <a:r>
              <a:rPr lang="en-US" altLang="ko-KR" sz="2000" dirty="0"/>
              <a:t>. </a:t>
            </a:r>
            <a:r>
              <a:rPr lang="ko-KR" altLang="en-US" sz="2000" dirty="0"/>
              <a:t>변수 이름도 적절하게 변경하라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83" y="3163103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A8381-3E51-4697-8657-0CC16217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274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주사위</a:t>
            </a:r>
            <a:r>
              <a:rPr lang="en-US" altLang="ko-KR" dirty="0"/>
              <a:t> </a:t>
            </a:r>
            <a:r>
              <a:rPr lang="ko-KR" altLang="en-US" dirty="0"/>
              <a:t>던지기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주사위를 </a:t>
            </a:r>
            <a:r>
              <a:rPr lang="en-US" altLang="ko-KR" dirty="0"/>
              <a:t>1000</a:t>
            </a:r>
            <a:r>
              <a:rPr lang="ko-KR" altLang="en-US" dirty="0"/>
              <a:t>번 던져서 각 면이 나오는 횟수를 출력하여 보자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rand()</a:t>
            </a:r>
            <a:r>
              <a:rPr lang="ko-KR" altLang="en-US" dirty="0"/>
              <a:t> 이용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freq</a:t>
            </a:r>
            <a:r>
              <a:rPr lang="en-US" altLang="ko-KR" dirty="0"/>
              <a:t>[0]: 1</a:t>
            </a:r>
            <a:r>
              <a:rPr lang="ko-KR" altLang="en-US" dirty="0"/>
              <a:t>이 나온 횟수</a:t>
            </a:r>
            <a:endParaRPr lang="en-US" altLang="ko-KR" dirty="0"/>
          </a:p>
          <a:p>
            <a:pPr lvl="1"/>
            <a:r>
              <a:rPr lang="en-US" altLang="ko-KR" dirty="0" err="1"/>
              <a:t>freq</a:t>
            </a:r>
            <a:r>
              <a:rPr lang="en-US" altLang="ko-KR" dirty="0"/>
              <a:t>[1]: 2</a:t>
            </a:r>
            <a:r>
              <a:rPr lang="ko-KR" altLang="en-US" dirty="0"/>
              <a:t>가 나온 횟수</a:t>
            </a:r>
            <a:endParaRPr lang="en-US" altLang="ko-KR" dirty="0"/>
          </a:p>
          <a:p>
            <a:pPr lvl="1"/>
            <a:r>
              <a:rPr lang="en-US" altLang="ko-KR" dirty="0" err="1"/>
              <a:t>freq</a:t>
            </a:r>
            <a:r>
              <a:rPr lang="en-US" altLang="ko-KR" dirty="0"/>
              <a:t>[2]: 3</a:t>
            </a:r>
            <a:r>
              <a:rPr lang="ko-KR" altLang="en-US" dirty="0"/>
              <a:t>이 나온 횟수</a:t>
            </a:r>
            <a:endParaRPr lang="en-US" altLang="ko-KR" dirty="0"/>
          </a:p>
          <a:p>
            <a:pPr lvl="1"/>
            <a:r>
              <a:rPr lang="en-US" altLang="ko-KR" dirty="0" err="1"/>
              <a:t>freq</a:t>
            </a:r>
            <a:r>
              <a:rPr lang="en-US" altLang="ko-KR" dirty="0"/>
              <a:t>[3]: 4</a:t>
            </a:r>
            <a:r>
              <a:rPr lang="ko-KR" altLang="en-US" dirty="0"/>
              <a:t>가 나온 횟수</a:t>
            </a:r>
            <a:endParaRPr lang="en-US" altLang="ko-KR" dirty="0"/>
          </a:p>
          <a:p>
            <a:pPr lvl="1"/>
            <a:r>
              <a:rPr lang="en-US" altLang="ko-KR" dirty="0" err="1"/>
              <a:t>freq</a:t>
            </a:r>
            <a:r>
              <a:rPr lang="en-US" altLang="ko-KR" dirty="0"/>
              <a:t>[4]: 5</a:t>
            </a:r>
            <a:r>
              <a:rPr lang="ko-KR" altLang="en-US" dirty="0"/>
              <a:t>가 나온 횟수</a:t>
            </a:r>
            <a:endParaRPr lang="en-US" altLang="ko-KR" dirty="0"/>
          </a:p>
          <a:p>
            <a:pPr lvl="1"/>
            <a:r>
              <a:rPr lang="en-US" altLang="ko-KR" dirty="0" err="1"/>
              <a:t>freq</a:t>
            </a:r>
            <a:r>
              <a:rPr lang="en-US" altLang="ko-KR" dirty="0"/>
              <a:t>[5]: 6</a:t>
            </a:r>
            <a:r>
              <a:rPr lang="ko-KR" altLang="en-US" dirty="0"/>
              <a:t>이 나온 횟수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106" y="3002513"/>
            <a:ext cx="3409950" cy="238125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118B41-AC19-4281-9A45-9DAE589E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711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Array</a:t>
            </a:r>
            <a:r>
              <a:rPr lang="ko-KR" altLang="en-US" sz="3600" dirty="0"/>
              <a:t>의 필요성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B89A817-6C50-4FCE-8EEC-E075279308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sum</a:t>
            </a:r>
            <a:r>
              <a:rPr lang="ko-KR" altLang="en-US" dirty="0"/>
              <a:t>과 </a:t>
            </a:r>
            <a:r>
              <a:rPr lang="en-US" altLang="ko-KR" dirty="0"/>
              <a:t>color vs. s0</a:t>
            </a:r>
            <a:r>
              <a:rPr lang="ko-KR" altLang="en-US" dirty="0"/>
              <a:t>와 </a:t>
            </a:r>
            <a:r>
              <a:rPr lang="en-US" altLang="ko-KR" dirty="0"/>
              <a:t>s1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26" y="2044526"/>
            <a:ext cx="6510520" cy="458487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31A148-CED4-4A23-B1E3-9597AE46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z="3600" dirty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12648" y="112055"/>
            <a:ext cx="8153400" cy="655475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#include &lt;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stdio.h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&gt;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#include &lt;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stdlib.h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&gt;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#define SIZE 6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main(void)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int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freq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[SIZE] = { 0, 0, 0, 0, 0, 0 };		// 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주사위의 면의 빈도를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0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으로 한다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for(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&lt; 10000;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++)		// 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주사위를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10000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번 던진다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freq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[ rand() % 6 ]++;	// </a:t>
            </a:r>
            <a:r>
              <a:rPr kumimoji="1" lang="ko-KR" altLang="en-US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해당면의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빈도를 하나 증가한다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("====================\n");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("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면     빈도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\n");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("====================\n");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for(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++)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("%3d     %3d \n",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freq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]);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return 0;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058899-47C9-4EC0-B4FF-82EF4562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9121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10.3 </a:t>
            </a:r>
            <a:r>
              <a:rPr lang="ko-KR" altLang="en-US" dirty="0"/>
              <a:t>배열과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Function call(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array </a:t>
            </a:r>
            <a:r>
              <a:rPr lang="ko-KR" altLang="en-US" dirty="0"/>
              <a:t>전달 방법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callee</a:t>
            </a:r>
            <a:r>
              <a:rPr lang="en-US" altLang="ko-KR" dirty="0"/>
              <a:t>(int </a:t>
            </a:r>
            <a:r>
              <a:rPr lang="en-US" altLang="ko-KR" dirty="0" err="1"/>
              <a:t>callee_array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	…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endParaRPr lang="en-US" altLang="ko-KR" dirty="0"/>
          </a:p>
          <a:p>
            <a:r>
              <a:rPr lang="en-US" altLang="ko-KR" dirty="0"/>
              <a:t>int caller(void)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	int a[10];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callee</a:t>
            </a:r>
            <a:r>
              <a:rPr lang="en-US" altLang="ko-KR" dirty="0"/>
              <a:t>(a);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21071F4-A0E2-46DD-BF00-C0B747B66F81}"/>
              </a:ext>
            </a:extLst>
          </p:cNvPr>
          <p:cNvSpPr/>
          <p:nvPr/>
        </p:nvSpPr>
        <p:spPr>
          <a:xfrm>
            <a:off x="2782957" y="2286906"/>
            <a:ext cx="1469218" cy="2961861"/>
          </a:xfrm>
          <a:custGeom>
            <a:avLst/>
            <a:gdLst>
              <a:gd name="connsiteX0" fmla="*/ 0 w 1469218"/>
              <a:gd name="connsiteY0" fmla="*/ 2961861 h 2961861"/>
              <a:gd name="connsiteX1" fmla="*/ 1411356 w 1469218"/>
              <a:gd name="connsiteY1" fmla="*/ 1133061 h 2961861"/>
              <a:gd name="connsiteX2" fmla="*/ 1063486 w 1469218"/>
              <a:gd name="connsiteY2" fmla="*/ 0 h 296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218" h="2961861">
                <a:moveTo>
                  <a:pt x="0" y="2961861"/>
                </a:moveTo>
                <a:cubicBezTo>
                  <a:pt x="617054" y="2294282"/>
                  <a:pt x="1234108" y="1626704"/>
                  <a:pt x="1411356" y="1133061"/>
                </a:cubicBezTo>
                <a:cubicBezTo>
                  <a:pt x="1588604" y="639418"/>
                  <a:pt x="1326045" y="319709"/>
                  <a:pt x="1063486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D7CB00-2F2A-4D77-946D-90B01521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0135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F7EC8-93E0-496C-92AA-F770DFF7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10.3 </a:t>
            </a:r>
            <a:r>
              <a:rPr lang="ko-KR" altLang="en-US" dirty="0"/>
              <a:t>배열과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BC97D-501A-439E-B11A-4E5746ADF4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Call by value</a:t>
            </a:r>
            <a:r>
              <a:rPr lang="en-US" altLang="ko-KR" dirty="0"/>
              <a:t>] Variable</a:t>
            </a:r>
            <a:r>
              <a:rPr lang="ko-KR" altLang="en-US" dirty="0"/>
              <a:t>의 경우에는 </a:t>
            </a:r>
            <a:r>
              <a:rPr lang="en-US" altLang="ko-KR" b="1" dirty="0">
                <a:solidFill>
                  <a:srgbClr val="FF0000"/>
                </a:solidFill>
              </a:rPr>
              <a:t>variable </a:t>
            </a:r>
            <a:r>
              <a:rPr lang="ko-KR" altLang="en-US" b="1" dirty="0">
                <a:solidFill>
                  <a:srgbClr val="FF0000"/>
                </a:solidFill>
              </a:rPr>
              <a:t>자체가 아니라 </a:t>
            </a:r>
            <a:r>
              <a:rPr lang="en-US" altLang="ko-KR" b="1" dirty="0">
                <a:solidFill>
                  <a:srgbClr val="FF0000"/>
                </a:solidFill>
              </a:rPr>
              <a:t>variable</a:t>
            </a:r>
            <a:r>
              <a:rPr lang="ko-KR" altLang="en-US" b="1" dirty="0">
                <a:solidFill>
                  <a:srgbClr val="FF0000"/>
                </a:solidFill>
              </a:rPr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value(</a:t>
            </a:r>
            <a:r>
              <a:rPr lang="ko-KR" altLang="en-US" b="1" dirty="0">
                <a:solidFill>
                  <a:srgbClr val="FF0000"/>
                </a:solidFill>
              </a:rPr>
              <a:t>값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을</a:t>
            </a:r>
            <a:r>
              <a:rPr lang="en-US" altLang="ko-KR" b="1" dirty="0">
                <a:solidFill>
                  <a:srgbClr val="FF0000"/>
                </a:solidFill>
              </a:rPr>
              <a:t> copy</a:t>
            </a:r>
            <a:r>
              <a:rPr lang="ko-KR" altLang="en-US" b="1" dirty="0">
                <a:solidFill>
                  <a:srgbClr val="FF0000"/>
                </a:solidFill>
              </a:rPr>
              <a:t>해서 전달된다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A12D01-0338-49DA-9872-FABBA2C5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2464903"/>
            <a:ext cx="7623175" cy="438084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counter);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10;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함수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호출전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=%d\n"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함수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호출후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=%d\n"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ko-KR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282828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counter)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      counter++;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                      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D41A81-9F5F-4810-A6E2-CDB79FB13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509" y="5667934"/>
            <a:ext cx="2861853" cy="546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600">
                <a:ea typeface="굴림" pitchFamily="50" charset="-127"/>
              </a:rPr>
              <a:t>함수 호출전 </a:t>
            </a:r>
            <a:r>
              <a:rPr lang="en-US" altLang="ko-KR" sz="1600">
                <a:ea typeface="굴림" pitchFamily="50" charset="-127"/>
              </a:rPr>
              <a:t>i=10 </a:t>
            </a:r>
          </a:p>
          <a:p>
            <a:r>
              <a:rPr lang="ko-KR" altLang="en-US" sz="1600">
                <a:ea typeface="굴림" pitchFamily="50" charset="-127"/>
              </a:rPr>
              <a:t>함수 호출후 </a:t>
            </a:r>
            <a:r>
              <a:rPr lang="en-US" altLang="ko-KR" sz="1600">
                <a:ea typeface="굴림" pitchFamily="50" charset="-127"/>
              </a:rPr>
              <a:t>i=10 </a:t>
            </a:r>
          </a:p>
        </p:txBody>
      </p:sp>
      <p:sp>
        <p:nvSpPr>
          <p:cNvPr id="8" name="AutoShape 35">
            <a:extLst>
              <a:ext uri="{FF2B5EF4-FFF2-40B4-BE49-F238E27FC236}">
                <a16:creationId xmlns:a16="http://schemas.microsoft.com/office/drawing/2014/main" id="{842F54E9-253C-4F86-8D46-66CF8450B814}"/>
              </a:ext>
            </a:extLst>
          </p:cNvPr>
          <p:cNvSpPr>
            <a:spLocks/>
          </p:cNvSpPr>
          <p:nvPr/>
        </p:nvSpPr>
        <p:spPr bwMode="auto">
          <a:xfrm>
            <a:off x="1141409" y="4611773"/>
            <a:ext cx="1258887" cy="284162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201639"/>
              <a:gd name="adj5" fmla="val -205028"/>
              <a:gd name="adj6" fmla="val 303028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0726639D-0002-4268-9950-60EE7C684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896" y="3806910"/>
            <a:ext cx="2197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값에 의한 호출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(call by value)</a:t>
            </a:r>
            <a:endParaRPr lang="ko-KR" altLang="en-US" sz="1600" dirty="0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AD743352-AAD2-4EE3-813B-18CB4D40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</p:spPr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04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그림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75" y="2840596"/>
            <a:ext cx="8151194" cy="29649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10.3 </a:t>
            </a:r>
            <a:r>
              <a:rPr lang="ko-KR" altLang="en-US" dirty="0"/>
              <a:t>배열과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배열의 경우에는 사본이 아닌 원본이 전달되는 효과를 갖는다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정확히는</a:t>
            </a:r>
            <a:r>
              <a:rPr lang="en-US" altLang="ko-KR" dirty="0"/>
              <a:t> array</a:t>
            </a:r>
            <a:r>
              <a:rPr lang="ko-KR" altLang="en-US" dirty="0"/>
              <a:t>의 경우 </a:t>
            </a:r>
            <a:r>
              <a:rPr lang="en-US" altLang="ko-KR" dirty="0"/>
              <a:t>array</a:t>
            </a:r>
            <a:r>
              <a:rPr lang="ko-KR" altLang="en-US" dirty="0"/>
              <a:t> 이름은</a:t>
            </a:r>
            <a:r>
              <a:rPr lang="en-US" altLang="ko-KR" dirty="0"/>
              <a:t> array</a:t>
            </a:r>
            <a:r>
              <a:rPr lang="ko-KR" altLang="en-US" dirty="0"/>
              <a:t>의 </a:t>
            </a:r>
            <a:r>
              <a:rPr lang="ko-KR" altLang="en-US" dirty="0" err="1"/>
              <a:t>주소값을</a:t>
            </a:r>
            <a:r>
              <a:rPr lang="ko-KR" altLang="en-US" dirty="0"/>
              <a:t> 의미하며</a:t>
            </a:r>
            <a:r>
              <a:rPr lang="en-US" altLang="ko-KR" dirty="0"/>
              <a:t>, </a:t>
            </a:r>
            <a:r>
              <a:rPr lang="ko-KR" altLang="en-US" dirty="0"/>
              <a:t>이 경우도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en-US" altLang="ko-KR" dirty="0"/>
              <a:t>copy</a:t>
            </a:r>
            <a:r>
              <a:rPr lang="ko-KR" altLang="en-US" dirty="0"/>
              <a:t>해서 </a:t>
            </a:r>
            <a:r>
              <a:rPr lang="en-US" altLang="ko-KR" dirty="0">
                <a:solidFill>
                  <a:srgbClr val="FF0000"/>
                </a:solidFill>
              </a:rPr>
              <a:t>call by value</a:t>
            </a:r>
            <a:r>
              <a:rPr lang="ko-KR" altLang="en-US" dirty="0"/>
              <a:t>로 전달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8BFE35-1AFF-46B7-9E62-6F12454D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0567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배열과 함수</a:t>
            </a: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603434" y="1135345"/>
            <a:ext cx="7785100" cy="57061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STUDENTS 5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int 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get_average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(int scores[], int n); 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scores[STUDENTS] = { 1, 2, 3, 4, 5 };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avg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avg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= 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get_average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(scores, STUDENTS);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</a:rPr>
              <a:t>평균은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avg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int 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get_average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(int s[], int n)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sum = 0;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&lt; n;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sum += s[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sum / n;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751F4F-43D6-4501-8FEE-ED175308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배열이 함수의 </a:t>
            </a:r>
            <a:r>
              <a:rPr lang="en-US" altLang="ko-KR" sz="3600" dirty="0"/>
              <a:t>argument</a:t>
            </a:r>
            <a:r>
              <a:rPr lang="ko-KR" altLang="en-US" sz="3600" dirty="0"/>
              <a:t>인 경우 </a:t>
            </a:r>
            <a:r>
              <a:rPr lang="en-US" altLang="ko-KR" sz="3600" dirty="0"/>
              <a:t>1/2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3E2721-C1B7-487C-9923-41AC81B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13879" y="1588420"/>
            <a:ext cx="7770812" cy="40414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 7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square_array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a[],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a[],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list[SIZE] = { 1, 2, 3, 4, 5, 6, 7 } 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list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SIZE);   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square_array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list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SIZE);          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 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list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SIZE);   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배열이 함수의 </a:t>
            </a:r>
            <a:r>
              <a:rPr lang="en-US" altLang="ko-KR" sz="3600" dirty="0"/>
              <a:t>argument</a:t>
            </a:r>
            <a:r>
              <a:rPr lang="ko-KR" altLang="en-US" sz="3600" dirty="0"/>
              <a:t>인 경우 </a:t>
            </a:r>
            <a:r>
              <a:rPr lang="en-US" altLang="ko-KR" sz="3600" dirty="0"/>
              <a:t>2/2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F674F3-C44C-4EF4-A4BC-39CEE5D0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9EEC5-BADF-48BE-AD54-397BB9088B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24316" y="1526168"/>
            <a:ext cx="7778750" cy="41100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square_array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a[]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* 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a[]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"%3d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]);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63935" name="AutoShape 31"/>
          <p:cNvSpPr>
            <a:spLocks/>
          </p:cNvSpPr>
          <p:nvPr/>
        </p:nvSpPr>
        <p:spPr bwMode="auto">
          <a:xfrm>
            <a:off x="1042410" y="2732672"/>
            <a:ext cx="3317066" cy="333375"/>
          </a:xfrm>
          <a:prstGeom prst="borderCallout2">
            <a:avLst>
              <a:gd name="adj1" fmla="val 34287"/>
              <a:gd name="adj2" fmla="val 102528"/>
              <a:gd name="adj3" fmla="val 34287"/>
              <a:gd name="adj4" fmla="val 140528"/>
              <a:gd name="adj5" fmla="val -112804"/>
              <a:gd name="adj6" fmla="val 156335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63936" name="Text Box 32"/>
          <p:cNvSpPr txBox="1">
            <a:spLocks noChangeArrowheads="1"/>
          </p:cNvSpPr>
          <p:nvPr/>
        </p:nvSpPr>
        <p:spPr bwMode="auto">
          <a:xfrm>
            <a:off x="6206565" y="2091738"/>
            <a:ext cx="231311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a[] </a:t>
            </a:r>
            <a:r>
              <a:rPr lang="ko-KR" altLang="en-US" sz="14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값이</a:t>
            </a:r>
            <a:r>
              <a:rPr lang="en-US" altLang="ko-KR" sz="14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바뀜</a:t>
            </a:r>
            <a:endParaRPr lang="en-US" altLang="ko-KR" sz="14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바뀐 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a[] </a:t>
            </a:r>
            <a:r>
              <a:rPr lang="ko-KR" altLang="en-US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값이 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main()</a:t>
            </a:r>
            <a:r>
              <a:rPr lang="ko-KR" altLang="en-US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전달될까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4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6556" y="5927767"/>
            <a:ext cx="7740650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400" i="1" dirty="0">
                <a:ea typeface="굴림" pitchFamily="50" charset="-127"/>
              </a:rPr>
              <a:t>  1   2   3   4   5   6   7 </a:t>
            </a:r>
          </a:p>
          <a:p>
            <a:r>
              <a:rPr lang="en-US" altLang="ko-KR" sz="1400" i="1" dirty="0">
                <a:ea typeface="굴림" pitchFamily="50" charset="-127"/>
              </a:rPr>
              <a:t>  1   4   9  16  25  36  49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35" grpId="0" animBg="1"/>
      <p:bldP spid="763936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10.6 2</a:t>
            </a:r>
            <a:r>
              <a:rPr lang="ko-KR" altLang="en-US" sz="3600" dirty="0"/>
              <a:t>차원 배열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606576" y="1716507"/>
            <a:ext cx="7791450" cy="9318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휴먼명조" pitchFamily="2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휴먼명조" pitchFamily="2" charset="-127"/>
                <a:cs typeface="+mn-cs"/>
              </a:rPr>
              <a:t> s[10];       </a:t>
            </a: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rPr>
              <a:t>// 1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rPr>
              <a:t>차원 배열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휴먼명조" pitchFamily="2" charset="-127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휴먼명조" pitchFamily="2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휴먼명조" pitchFamily="2" charset="-127"/>
                <a:cs typeface="+mn-cs"/>
              </a:rPr>
              <a:t> s[3][10];    </a:t>
            </a: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rPr>
              <a:t>// 2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rPr>
              <a:t>차원 배열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휴먼명조" pitchFamily="2" charset="-127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휴먼명조" pitchFamily="2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휴먼명조" pitchFamily="2" charset="-127"/>
                <a:cs typeface="+mn-cs"/>
              </a:rPr>
              <a:t> s[5][3][10]; </a:t>
            </a: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rPr>
              <a:t>// 3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rPr>
              <a:t>차원 배열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휴먼명조" pitchFamily="2" charset="-127"/>
                <a:cs typeface="+mn-cs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910"/>
          <a:stretch/>
        </p:blipFill>
        <p:spPr>
          <a:xfrm>
            <a:off x="197220" y="2899381"/>
            <a:ext cx="8817419" cy="265308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DA06CC-5866-4436-BA79-D2AB36DE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2285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배열에서 인덱스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977" y="1677056"/>
            <a:ext cx="8941646" cy="241084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398521-C106-481E-837C-369328EA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2802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2</a:t>
            </a:r>
            <a:r>
              <a:rPr lang="ko-KR" altLang="en-US" sz="3600"/>
              <a:t>차원 배열의 활용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35FE32-B297-4E9C-9A53-71928C37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15572" y="1533810"/>
            <a:ext cx="7766050" cy="522787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#include &lt;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stdio.h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#include &lt;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stdlib.h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#define ROWS 3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#define COLS 5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main(void)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s[ROWS][COLS]; // 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차원 배열 선언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, j; // 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개의 인덱스 변수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for (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= 0;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&lt; ROWS;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++)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for (j = 0; j &lt; COLS;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j++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	s[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][j] = rand() % 100;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for (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= 0;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&lt; ROWS;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++)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{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for (j = 0; j &lt; COLS;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j++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(“ %02d ”, s[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][j]);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("\n");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return 0;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}</a:t>
            </a:r>
          </a:p>
        </p:txBody>
      </p:sp>
      <p:pic>
        <p:nvPicPr>
          <p:cNvPr id="26" name="Picture 2" descr="C:\Users\sec\AppData\Local\Microsoft\Windows\Temporary Internet Files\Content.IE5\54QELEE4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25" y="4164595"/>
            <a:ext cx="2671291" cy="21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84211" y="4494869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94B6D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t>41 67 34 00 69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94B6D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t>24 78 58 62 64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94B6D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t>25 45 81 27 61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4B6D2">
                  <a:lumMod val="60000"/>
                  <a:lumOff val="40000"/>
                </a:srgb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97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선언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054275"/>
            <a:ext cx="8153400" cy="186310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0A4BAB-0F91-47BA-8BC4-ED983560CB33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type name[</a:t>
            </a:r>
            <a:r>
              <a:rPr lang="en-US" altLang="ko-KR" dirty="0" err="1"/>
              <a:t>num_of_elements</a:t>
            </a:r>
            <a:r>
              <a:rPr lang="en-US" altLang="ko-KR" dirty="0"/>
              <a:t>];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2AD1AB-5FDC-46C3-B97A-B7C1B006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5122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2</a:t>
            </a:r>
            <a:r>
              <a:rPr lang="ko-KR" altLang="en-US" sz="3600"/>
              <a:t>차원 배열의 초기화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D42741-A032-4C57-BADA-DD70F0E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682995" y="1578749"/>
            <a:ext cx="7791450" cy="14398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int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s[3][5]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= {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  {  0,  1,  2,  3,  4 },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//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첫 번째 행의 원소들의 초기값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 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{ 10, 11, 12, 13, 14 },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//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두 번째 행의 원소들의 초기값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 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{ 20, 21, 22, 23, 24 }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//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세 번째 행의 원소들의 초기값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}; 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휴먼명조" pitchFamily="2" charset="-127"/>
              <a:cs typeface="+mn-cs"/>
            </a:endParaRP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61" y="3224856"/>
            <a:ext cx="5012095" cy="310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830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2</a:t>
            </a:r>
            <a:r>
              <a:rPr lang="ko-KR" altLang="en-US" sz="3600"/>
              <a:t>차원 배열의 초기화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02736C-D117-48FA-901B-174114A0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81075" y="2094772"/>
            <a:ext cx="7781925" cy="14398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s[ ][5]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= {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  {  0,  1,  2,  3,  4 },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//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첫 번째 행의 원소들의 초기값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 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{ 10, 11, 12, 13, 14 },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//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두 번째 행의 원소들의 초기값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 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{ 20, 21, 22, 23, 24 },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//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세 번째 행의 원소들의 초기값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}; 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휴먼명조" pitchFamily="2" charset="-127"/>
              <a:cs typeface="+mn-cs"/>
            </a:endParaRP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152493D1-2FA8-43EF-A730-630E758EC805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가능은 하지만</a:t>
            </a:r>
            <a:r>
              <a:rPr lang="en-US" altLang="ko-KR" dirty="0"/>
              <a:t>, </a:t>
            </a:r>
            <a:r>
              <a:rPr lang="ko-KR" altLang="en-US" dirty="0"/>
              <a:t>좋지 않은 습관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B1219-388C-4D9B-9C32-4BA57E1A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61" y="3691024"/>
            <a:ext cx="5012095" cy="310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900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학생들의 성적 기록표를 </a:t>
            </a:r>
            <a:r>
              <a:rPr lang="en-US" altLang="ko-KR" dirty="0"/>
              <a:t>2</a:t>
            </a:r>
            <a:r>
              <a:rPr lang="ko-KR" altLang="en-US" dirty="0"/>
              <a:t>차원 배열에 저장하고 각 학생의 최종 성적을 계산해보자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0" y="2521042"/>
            <a:ext cx="8448675" cy="176212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7EA741-40B0-47F1-8393-33DAC68B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3109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2</a:t>
            </a:r>
            <a:r>
              <a:rPr lang="ko-KR" altLang="en-US" sz="3600"/>
              <a:t>차원 배열의 초기화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96326" y="1524003"/>
            <a:ext cx="8358868" cy="52935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#include &lt;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stdio.h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#define ROWS 3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#define COLS 5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휴먼명조" pitchFamily="2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main(void) {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휴먼명조" pitchFamily="2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a[ROWS][COLS] = { { 87, 98, 80, 76, 3 },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			</a:t>
            </a:r>
            <a:r>
              <a:rPr kumimoji="1" lang="en-US" altLang="ko-KR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{ 99, 89, 90, 90, 0 },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			</a:t>
            </a:r>
            <a:r>
              <a:rPr kumimoji="1" lang="en-US" altLang="ko-KR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{ 65, 68, 50, 49, 0 }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			       };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휴먼명조" pitchFamily="2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	for (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= 0;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&lt; ROWS;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++) {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		double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final_scores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= a[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][0] * 0.3 + a[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][1] * 0.4 +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			a[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][2] * 0.2 + a[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][3] * 0.1 – a[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][4];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	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printf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(“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학생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#%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의 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최종성적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= %10.2f \n”,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 + 1,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final_scores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	return 0;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휴먼명조" pitchFamily="2" charset="-127"/>
                <a:cs typeface="+mn-cs"/>
              </a:rPr>
              <a:t>}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휴먼명조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688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DE82EC-C999-4C0C-B369-06C7BB46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44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2458561" y="1924863"/>
            <a:ext cx="4238076" cy="3250195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endParaRPr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2852365" y="2304784"/>
            <a:ext cx="4557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학생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#1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의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최종성적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= 85.90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학생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#2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의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최종성적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= 92.30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학생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#3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의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최종성적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굴림" pitchFamily="50" charset="-127"/>
                <a:cs typeface="+mn-cs"/>
              </a:rPr>
              <a:t>= 61.60</a:t>
            </a:r>
          </a:p>
        </p:txBody>
      </p:sp>
    </p:spTree>
    <p:extLst>
      <p:ext uri="{BB962C8B-B14F-4D97-AF65-F5344CB8AC3E}">
        <p14:creationId xmlns:p14="http://schemas.microsoft.com/office/powerpoint/2010/main" val="1098368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Trebuchet MS" pitchFamily="34" charset="0"/>
              </a:rPr>
              <a:t>행렬</a:t>
            </a:r>
            <a:r>
              <a:rPr lang="en-US" altLang="ko-KR" dirty="0">
                <a:latin typeface="Trebuchet MS" pitchFamily="34" charset="0"/>
              </a:rPr>
              <a:t>(matrix)</a:t>
            </a:r>
            <a:r>
              <a:rPr lang="ko-KR" altLang="en-US" dirty="0">
                <a:latin typeface="Trebuchet MS" pitchFamily="34" charset="0"/>
              </a:rPr>
              <a:t>는</a:t>
            </a:r>
            <a:r>
              <a:rPr lang="en-US" altLang="ko-KR" dirty="0">
                <a:latin typeface="Trebuchet MS" pitchFamily="34" charset="0"/>
              </a:rPr>
              <a:t> </a:t>
            </a:r>
            <a:r>
              <a:rPr lang="ko-KR" altLang="en-US" dirty="0">
                <a:latin typeface="Trebuchet MS" pitchFamily="34" charset="0"/>
              </a:rPr>
              <a:t>자연과학에서 많은 문제를 해결하는데 사용</a:t>
            </a: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07" y="2223638"/>
            <a:ext cx="33718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 descr="http://i.ytimg.com/vi/kXE9aGoiMcY/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" t="24312" r="2872" b="19987"/>
          <a:stretch/>
        </p:blipFill>
        <p:spPr bwMode="auto">
          <a:xfrm>
            <a:off x="5460520" y="4321833"/>
            <a:ext cx="2976113" cy="138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CBE85-9696-4D39-9EC9-25D62E9A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683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다차원 배열을 이용한 행렬의 표현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A72DB3-13F9-4459-BE55-E9FAD517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46</a:t>
            </a:fld>
            <a:endParaRPr lang="en-US" altLang="ko-K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92150" y="1798697"/>
            <a:ext cx="7759700" cy="329828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#include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&lt;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stdio.h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&gt;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#define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ROWS 3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#define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COLS 3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main(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void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)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{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A[ROWS][COLS] = {{ 2,3,0 },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                                 { 8,9,1 },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                                 { 7,0,5 } };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B[ROWS][COLS] = {{ 1,0,0 },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                                 { 1,0,0 },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                                 { 1,0,0 } };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C[ROWS][COLS];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139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13052" y="1562288"/>
            <a:ext cx="7759700" cy="349233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r,c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// 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두개의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행렬을 더한다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.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for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(r = 0;r &lt; ROWS; r++)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       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for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(c = 0;c &lt; COLS;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c++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)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                C[r][c] = A[r][c] + B[r][c];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//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행렬을 출력한다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.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for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(r = 0;r &lt; ROWS; r++)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{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       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for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(c = 0;c &lt; COLS;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c++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)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                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"%d "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, C[r][c]);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        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"\n"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);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}      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       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retu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rn 0;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}</a:t>
            </a:r>
          </a:p>
        </p:txBody>
      </p:sp>
      <p:pic>
        <p:nvPicPr>
          <p:cNvPr id="12290" name="Picture 2" descr="C:\Users\sec\AppData\Local\Microsoft\Windows\Temporary Internet Files\Content.IE5\54QELEE4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528" y="4884357"/>
            <a:ext cx="2270422" cy="18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다차원 배열을 이용한 행렬의 표현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  <p:sp>
        <p:nvSpPr>
          <p:cNvPr id="3" name="_x151500992"/>
          <p:cNvSpPr>
            <a:spLocks noChangeArrowheads="1"/>
          </p:cNvSpPr>
          <p:nvPr/>
        </p:nvSpPr>
        <p:spPr bwMode="auto">
          <a:xfrm>
            <a:off x="5607420" y="3078751"/>
            <a:ext cx="2765332" cy="97463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  <a:ea typeface="오이"/>
                <a:cs typeface="굴림" pitchFamily="50" charset="-127"/>
              </a:rPr>
              <a:t>중첩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  <a:ea typeface="오이"/>
                <a:cs typeface="굴림" pitchFamily="50" charset="-127"/>
              </a:rPr>
              <a:t>for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  <a:ea typeface="오이"/>
                <a:cs typeface="굴림" pitchFamily="50" charset="-127"/>
              </a:rPr>
              <a:t>루프를 이용하여 행렬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  <a:ea typeface="오이"/>
                <a:cs typeface="굴림" pitchFamily="50" charset="-127"/>
              </a:rPr>
              <a:t>A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  <a:ea typeface="오이"/>
                <a:cs typeface="굴림" pitchFamily="50" charset="-127"/>
              </a:rPr>
              <a:t>의 각 원소들과 행렬의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  <a:ea typeface="오이"/>
                <a:cs typeface="굴림" pitchFamily="50" charset="-127"/>
              </a:rPr>
              <a:t>B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  <a:ea typeface="오이"/>
                <a:cs typeface="굴림" pitchFamily="50" charset="-127"/>
              </a:rPr>
              <a:t>의 각 원소들을 서로 더하여 행렬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  <a:ea typeface="오이"/>
                <a:cs typeface="굴림" pitchFamily="50" charset="-127"/>
              </a:rPr>
              <a:t>C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  <a:ea typeface="오이"/>
                <a:cs typeface="굴림" pitchFamily="50" charset="-127"/>
              </a:rPr>
              <a:t>에 대입한다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자유형 3"/>
          <p:cNvSpPr/>
          <p:nvPr/>
        </p:nvSpPr>
        <p:spPr bwMode="auto">
          <a:xfrm flipV="1">
            <a:off x="3792573" y="2220862"/>
            <a:ext cx="2286001" cy="857889"/>
          </a:xfrm>
          <a:custGeom>
            <a:avLst/>
            <a:gdLst>
              <a:gd name="connsiteX0" fmla="*/ 1820173 w 1820173"/>
              <a:gd name="connsiteY0" fmla="*/ 0 h 1604563"/>
              <a:gd name="connsiteX1" fmla="*/ 1785668 w 1820173"/>
              <a:gd name="connsiteY1" fmla="*/ 43132 h 1604563"/>
              <a:gd name="connsiteX2" fmla="*/ 1716656 w 1820173"/>
              <a:gd name="connsiteY2" fmla="*/ 112144 h 1604563"/>
              <a:gd name="connsiteX3" fmla="*/ 1673524 w 1820173"/>
              <a:gd name="connsiteY3" fmla="*/ 172529 h 1604563"/>
              <a:gd name="connsiteX4" fmla="*/ 1457864 w 1820173"/>
              <a:gd name="connsiteY4" fmla="*/ 345057 h 1604563"/>
              <a:gd name="connsiteX5" fmla="*/ 1406105 w 1820173"/>
              <a:gd name="connsiteY5" fmla="*/ 396815 h 1604563"/>
              <a:gd name="connsiteX6" fmla="*/ 1311215 w 1820173"/>
              <a:gd name="connsiteY6" fmla="*/ 474453 h 1604563"/>
              <a:gd name="connsiteX7" fmla="*/ 1224951 w 1820173"/>
              <a:gd name="connsiteY7" fmla="*/ 543464 h 1604563"/>
              <a:gd name="connsiteX8" fmla="*/ 1155939 w 1820173"/>
              <a:gd name="connsiteY8" fmla="*/ 586596 h 1604563"/>
              <a:gd name="connsiteX9" fmla="*/ 1104181 w 1820173"/>
              <a:gd name="connsiteY9" fmla="*/ 646981 h 1604563"/>
              <a:gd name="connsiteX10" fmla="*/ 1112807 w 1820173"/>
              <a:gd name="connsiteY10" fmla="*/ 759125 h 1604563"/>
              <a:gd name="connsiteX11" fmla="*/ 1147313 w 1820173"/>
              <a:gd name="connsiteY11" fmla="*/ 802257 h 1604563"/>
              <a:gd name="connsiteX12" fmla="*/ 1181819 w 1820173"/>
              <a:gd name="connsiteY12" fmla="*/ 854015 h 1604563"/>
              <a:gd name="connsiteX13" fmla="*/ 1207698 w 1820173"/>
              <a:gd name="connsiteY13" fmla="*/ 879895 h 1604563"/>
              <a:gd name="connsiteX14" fmla="*/ 1302588 w 1820173"/>
              <a:gd name="connsiteY14" fmla="*/ 983412 h 1604563"/>
              <a:gd name="connsiteX15" fmla="*/ 1328468 w 1820173"/>
              <a:gd name="connsiteY15" fmla="*/ 992038 h 1604563"/>
              <a:gd name="connsiteX16" fmla="*/ 1414732 w 1820173"/>
              <a:gd name="connsiteY16" fmla="*/ 1069676 h 1604563"/>
              <a:gd name="connsiteX17" fmla="*/ 1388853 w 1820173"/>
              <a:gd name="connsiteY17" fmla="*/ 1276710 h 1604563"/>
              <a:gd name="connsiteX18" fmla="*/ 1371600 w 1820173"/>
              <a:gd name="connsiteY18" fmla="*/ 1302589 h 1604563"/>
              <a:gd name="connsiteX19" fmla="*/ 1319841 w 1820173"/>
              <a:gd name="connsiteY19" fmla="*/ 1354347 h 1604563"/>
              <a:gd name="connsiteX20" fmla="*/ 1268083 w 1820173"/>
              <a:gd name="connsiteY20" fmla="*/ 1397480 h 1604563"/>
              <a:gd name="connsiteX21" fmla="*/ 1233577 w 1820173"/>
              <a:gd name="connsiteY21" fmla="*/ 1423359 h 1604563"/>
              <a:gd name="connsiteX22" fmla="*/ 1199072 w 1820173"/>
              <a:gd name="connsiteY22" fmla="*/ 1440612 h 1604563"/>
              <a:gd name="connsiteX23" fmla="*/ 1164566 w 1820173"/>
              <a:gd name="connsiteY23" fmla="*/ 1449238 h 1604563"/>
              <a:gd name="connsiteX24" fmla="*/ 767751 w 1820173"/>
              <a:gd name="connsiteY24" fmla="*/ 1457864 h 1604563"/>
              <a:gd name="connsiteX25" fmla="*/ 690113 w 1820173"/>
              <a:gd name="connsiteY25" fmla="*/ 1466491 h 1604563"/>
              <a:gd name="connsiteX26" fmla="*/ 474453 w 1820173"/>
              <a:gd name="connsiteY26" fmla="*/ 1483744 h 1604563"/>
              <a:gd name="connsiteX27" fmla="*/ 431321 w 1820173"/>
              <a:gd name="connsiteY27" fmla="*/ 1492370 h 1604563"/>
              <a:gd name="connsiteX28" fmla="*/ 293298 w 1820173"/>
              <a:gd name="connsiteY28" fmla="*/ 1518249 h 1604563"/>
              <a:gd name="connsiteX29" fmla="*/ 258792 w 1820173"/>
              <a:gd name="connsiteY29" fmla="*/ 1526876 h 1604563"/>
              <a:gd name="connsiteX30" fmla="*/ 181155 w 1820173"/>
              <a:gd name="connsiteY30" fmla="*/ 1535502 h 1604563"/>
              <a:gd name="connsiteX31" fmla="*/ 112143 w 1820173"/>
              <a:gd name="connsiteY31" fmla="*/ 1552755 h 1604563"/>
              <a:gd name="connsiteX32" fmla="*/ 77638 w 1820173"/>
              <a:gd name="connsiteY32" fmla="*/ 1561381 h 1604563"/>
              <a:gd name="connsiteX33" fmla="*/ 25879 w 1820173"/>
              <a:gd name="connsiteY33" fmla="*/ 1578634 h 1604563"/>
              <a:gd name="connsiteX34" fmla="*/ 0 w 1820173"/>
              <a:gd name="connsiteY34" fmla="*/ 1604513 h 16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20173" h="1604563">
                <a:moveTo>
                  <a:pt x="1820173" y="0"/>
                </a:moveTo>
                <a:cubicBezTo>
                  <a:pt x="1808671" y="14377"/>
                  <a:pt x="1798156" y="29603"/>
                  <a:pt x="1785668" y="43132"/>
                </a:cubicBezTo>
                <a:cubicBezTo>
                  <a:pt x="1763602" y="67037"/>
                  <a:pt x="1735565" y="85671"/>
                  <a:pt x="1716656" y="112144"/>
                </a:cubicBezTo>
                <a:cubicBezTo>
                  <a:pt x="1702279" y="132272"/>
                  <a:pt x="1691015" y="155038"/>
                  <a:pt x="1673524" y="172529"/>
                </a:cubicBezTo>
                <a:cubicBezTo>
                  <a:pt x="1444620" y="401433"/>
                  <a:pt x="1620697" y="214791"/>
                  <a:pt x="1457864" y="345057"/>
                </a:cubicBezTo>
                <a:cubicBezTo>
                  <a:pt x="1438811" y="360299"/>
                  <a:pt x="1424400" y="380672"/>
                  <a:pt x="1406105" y="396815"/>
                </a:cubicBezTo>
                <a:cubicBezTo>
                  <a:pt x="1375461" y="423854"/>
                  <a:pt x="1342933" y="448682"/>
                  <a:pt x="1311215" y="474453"/>
                </a:cubicBezTo>
                <a:lnTo>
                  <a:pt x="1224951" y="543464"/>
                </a:lnTo>
                <a:cubicBezTo>
                  <a:pt x="1218957" y="547060"/>
                  <a:pt x="1167309" y="577121"/>
                  <a:pt x="1155939" y="586596"/>
                </a:cubicBezTo>
                <a:cubicBezTo>
                  <a:pt x="1131913" y="606618"/>
                  <a:pt x="1123216" y="621601"/>
                  <a:pt x="1104181" y="646981"/>
                </a:cubicBezTo>
                <a:cubicBezTo>
                  <a:pt x="1107056" y="684362"/>
                  <a:pt x="1102773" y="723001"/>
                  <a:pt x="1112807" y="759125"/>
                </a:cubicBezTo>
                <a:cubicBezTo>
                  <a:pt x="1117735" y="776865"/>
                  <a:pt x="1136483" y="787367"/>
                  <a:pt x="1147313" y="802257"/>
                </a:cubicBezTo>
                <a:cubicBezTo>
                  <a:pt x="1159509" y="819026"/>
                  <a:pt x="1169089" y="837648"/>
                  <a:pt x="1181819" y="854015"/>
                </a:cubicBezTo>
                <a:cubicBezTo>
                  <a:pt x="1189309" y="863645"/>
                  <a:pt x="1199888" y="870523"/>
                  <a:pt x="1207698" y="879895"/>
                </a:cubicBezTo>
                <a:cubicBezTo>
                  <a:pt x="1246995" y="927051"/>
                  <a:pt x="1254974" y="956204"/>
                  <a:pt x="1302588" y="983412"/>
                </a:cubicBezTo>
                <a:cubicBezTo>
                  <a:pt x="1310483" y="987924"/>
                  <a:pt x="1319841" y="989163"/>
                  <a:pt x="1328468" y="992038"/>
                </a:cubicBezTo>
                <a:cubicBezTo>
                  <a:pt x="1405773" y="1050017"/>
                  <a:pt x="1381529" y="1019871"/>
                  <a:pt x="1414732" y="1069676"/>
                </a:cubicBezTo>
                <a:cubicBezTo>
                  <a:pt x="1408102" y="1202277"/>
                  <a:pt x="1431266" y="1202486"/>
                  <a:pt x="1388853" y="1276710"/>
                </a:cubicBezTo>
                <a:cubicBezTo>
                  <a:pt x="1383709" y="1285712"/>
                  <a:pt x="1378488" y="1294840"/>
                  <a:pt x="1371600" y="1302589"/>
                </a:cubicBezTo>
                <a:cubicBezTo>
                  <a:pt x="1355390" y="1320825"/>
                  <a:pt x="1334480" y="1334828"/>
                  <a:pt x="1319841" y="1354347"/>
                </a:cubicBezTo>
                <a:cubicBezTo>
                  <a:pt x="1288506" y="1396127"/>
                  <a:pt x="1307601" y="1384306"/>
                  <a:pt x="1268083" y="1397480"/>
                </a:cubicBezTo>
                <a:cubicBezTo>
                  <a:pt x="1256581" y="1406106"/>
                  <a:pt x="1245769" y="1415739"/>
                  <a:pt x="1233577" y="1423359"/>
                </a:cubicBezTo>
                <a:cubicBezTo>
                  <a:pt x="1222672" y="1430174"/>
                  <a:pt x="1211113" y="1436097"/>
                  <a:pt x="1199072" y="1440612"/>
                </a:cubicBezTo>
                <a:cubicBezTo>
                  <a:pt x="1187971" y="1444775"/>
                  <a:pt x="1176412" y="1448764"/>
                  <a:pt x="1164566" y="1449238"/>
                </a:cubicBezTo>
                <a:cubicBezTo>
                  <a:pt x="1032369" y="1454526"/>
                  <a:pt x="900023" y="1454989"/>
                  <a:pt x="767751" y="1457864"/>
                </a:cubicBezTo>
                <a:cubicBezTo>
                  <a:pt x="741872" y="1460740"/>
                  <a:pt x="716075" y="1464494"/>
                  <a:pt x="690113" y="1466491"/>
                </a:cubicBezTo>
                <a:cubicBezTo>
                  <a:pt x="573489" y="1475462"/>
                  <a:pt x="566882" y="1469524"/>
                  <a:pt x="474453" y="1483744"/>
                </a:cubicBezTo>
                <a:cubicBezTo>
                  <a:pt x="459961" y="1485973"/>
                  <a:pt x="445747" y="1489747"/>
                  <a:pt x="431321" y="1492370"/>
                </a:cubicBezTo>
                <a:cubicBezTo>
                  <a:pt x="377943" y="1502075"/>
                  <a:pt x="350933" y="1503839"/>
                  <a:pt x="293298" y="1518249"/>
                </a:cubicBezTo>
                <a:cubicBezTo>
                  <a:pt x="281796" y="1521125"/>
                  <a:pt x="270510" y="1525073"/>
                  <a:pt x="258792" y="1526876"/>
                </a:cubicBezTo>
                <a:cubicBezTo>
                  <a:pt x="233057" y="1530835"/>
                  <a:pt x="207034" y="1532627"/>
                  <a:pt x="181155" y="1535502"/>
                </a:cubicBezTo>
                <a:lnTo>
                  <a:pt x="112143" y="1552755"/>
                </a:lnTo>
                <a:cubicBezTo>
                  <a:pt x="100641" y="1555630"/>
                  <a:pt x="88885" y="1557632"/>
                  <a:pt x="77638" y="1561381"/>
                </a:cubicBezTo>
                <a:lnTo>
                  <a:pt x="25879" y="1578634"/>
                </a:lnTo>
                <a:cubicBezTo>
                  <a:pt x="7031" y="1606905"/>
                  <a:pt x="18994" y="1604513"/>
                  <a:pt x="0" y="1604513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1" name="TextBox 34"/>
          <p:cNvSpPr txBox="1">
            <a:spLocks noChangeArrowheads="1"/>
          </p:cNvSpPr>
          <p:nvPr/>
        </p:nvSpPr>
        <p:spPr bwMode="auto">
          <a:xfrm>
            <a:off x="6648241" y="5054624"/>
            <a:ext cx="2368938" cy="83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srgbClr val="94B6D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t>3 3 0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srgbClr val="94B6D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t>9 9 1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srgbClr val="94B6D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t>8 0 5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94B6D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5728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배열을 함수로 전달하기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A73FB-BC63-4C96-9C00-EBE80BDE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48</a:t>
            </a:fld>
            <a:endParaRPr lang="en-US" altLang="ko-KR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8191" y="1577240"/>
            <a:ext cx="8153400" cy="450979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#include &lt;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stdio.h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#define  YEARS 		3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#define  PRODUCTS 	3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lvl="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704404"/>
              </a:buClr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 sum(int s[][PRODUCTS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]);   //int sum(int grade[YEARS][PRODUCTS]);</a:t>
            </a:r>
            <a:r>
              <a:rPr kumimoji="1" lang="ko-KR" altLang="en-US" sz="1600" dirty="0">
                <a:solidFill>
                  <a:srgbClr val="FF0000"/>
                </a:solidFill>
                <a:latin typeface="Trebuchet MS" pitchFamily="34" charset="0"/>
              </a:rPr>
              <a:t>도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itchFamily="34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main(void)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sales[YEARS][PRODUCTS] = { {1, 2, 3}, {4, 5, 6}, {7, 8, 9} };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total_sale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total_sale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= sum(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sales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);	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// 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차원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array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와 같이 이름만 전달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("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총매출은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%d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입니다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.\n",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total_sale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return 0;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752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배열을 함수로 전달하기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4736D0-3E1C-4F74-9BE0-712AE6B9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49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2A5275-28C0-4635-BBC3-966D48380E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9220" y="1586252"/>
            <a:ext cx="7759700" cy="33440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lvl="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704404"/>
              </a:buClr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 sum(int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s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[][PRODUCTS]) 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//int sum(int s[YEARS][PRODUCTS])</a:t>
            </a:r>
            <a:r>
              <a:rPr kumimoji="1" lang="ko-KR" altLang="en-US" sz="1600" dirty="0">
                <a:solidFill>
                  <a:srgbClr val="FF0000"/>
                </a:solidFill>
                <a:latin typeface="Trebuchet MS" pitchFamily="34" charset="0"/>
              </a:rPr>
              <a:t>도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y, p;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total = 0;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for(y = 0; y &lt; YEARS; y++)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for(p = 0; p &lt; PRODUCTS; p++)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	total += s[y][p];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return total;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}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D651AB-EDA6-4738-9519-95C23A19BC1E}"/>
              </a:ext>
            </a:extLst>
          </p:cNvPr>
          <p:cNvSpPr txBox="1">
            <a:spLocks/>
          </p:cNvSpPr>
          <p:nvPr/>
        </p:nvSpPr>
        <p:spPr>
          <a:xfrm>
            <a:off x="612648" y="5105398"/>
            <a:ext cx="8153400" cy="990601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 parameter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Aft>
                <a:spcPts val="0"/>
              </a:spcAft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72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Element(</a:t>
            </a:r>
            <a:r>
              <a:rPr lang="ko-KR" altLang="en-US" sz="3600" dirty="0"/>
              <a:t>배열 원소</a:t>
            </a:r>
            <a:r>
              <a:rPr lang="en-US" altLang="ko-KR" sz="3600" dirty="0"/>
              <a:t>)</a:t>
            </a:r>
            <a:r>
              <a:rPr lang="ko-KR" altLang="en-US" sz="3600" dirty="0"/>
              <a:t>와 인덱스</a:t>
            </a:r>
          </a:p>
        </p:txBody>
      </p:sp>
      <p:sp>
        <p:nvSpPr>
          <p:cNvPr id="73319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79409" y="1600200"/>
            <a:ext cx="8386639" cy="4495800"/>
          </a:xfrm>
        </p:spPr>
        <p:txBody>
          <a:bodyPr/>
          <a:lstStyle/>
          <a:p>
            <a:pPr eaLnBrk="1" hangingPunct="1"/>
            <a:r>
              <a:rPr lang="en-US" altLang="ko-KR" i="1" dirty="0">
                <a:solidFill>
                  <a:schemeClr val="tx2"/>
                </a:solidFill>
              </a:rPr>
              <a:t>Element</a:t>
            </a:r>
          </a:p>
          <a:p>
            <a:pPr eaLnBrk="1" hangingPunct="1"/>
            <a:r>
              <a:rPr lang="en-US" altLang="ko-KR" dirty="0">
                <a:solidFill>
                  <a:schemeClr val="tx2"/>
                </a:solidFill>
              </a:rPr>
              <a:t>int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scores[10];</a:t>
            </a:r>
            <a:r>
              <a:rPr lang="en-US" altLang="ko-KR" i="1" dirty="0">
                <a:solidFill>
                  <a:schemeClr val="tx2"/>
                </a:solidFill>
              </a:rPr>
              <a:t> </a:t>
            </a:r>
          </a:p>
          <a:p>
            <a:pPr eaLnBrk="1" hangingPunct="1"/>
            <a:r>
              <a:rPr lang="ko-KR" altLang="en-US" i="1" dirty="0">
                <a:solidFill>
                  <a:schemeClr val="tx2"/>
                </a:solidFill>
              </a:rPr>
              <a:t>인덱스</a:t>
            </a:r>
            <a:r>
              <a:rPr lang="en-US" altLang="ko-KR" i="1" dirty="0">
                <a:solidFill>
                  <a:schemeClr val="tx2"/>
                </a:solidFill>
              </a:rPr>
              <a:t>(index):</a:t>
            </a:r>
            <a:r>
              <a:rPr lang="en-US" altLang="ko-KR" dirty="0"/>
              <a:t> </a:t>
            </a:r>
            <a:r>
              <a:rPr lang="ko-KR" altLang="en-US" dirty="0"/>
              <a:t>배열 원소의 번호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부터 시작해서 </a:t>
            </a:r>
            <a:r>
              <a:rPr lang="en-US" altLang="ko-KR" i="1" dirty="0">
                <a:solidFill>
                  <a:srgbClr val="FF0000"/>
                </a:solidFill>
              </a:rPr>
              <a:t>n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r>
              <a:rPr lang="ko-KR" altLang="en-US" dirty="0">
                <a:solidFill>
                  <a:srgbClr val="FF0000"/>
                </a:solidFill>
              </a:rPr>
              <a:t>까지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06" y="3046992"/>
            <a:ext cx="8361485" cy="227862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165C4B-36CC-420D-972E-A52CCD1E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다차원 배열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a[3][2][10]</a:t>
            </a:r>
            <a:r>
              <a:rPr lang="ko-KR" altLang="en-US" sz="2000" dirty="0"/>
              <a:t>에는 몇 개의 원소가 존재하는가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r>
              <a:rPr lang="ko-KR" altLang="en-US" sz="2000" dirty="0"/>
              <a:t>다차원 배열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a[3][2][10]</a:t>
            </a:r>
            <a:r>
              <a:rPr lang="ko-KR" altLang="en-US" sz="2000" dirty="0"/>
              <a:t>의 모든 요소를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초기화하는 문장을 작성하시오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B80CDC-6D85-421F-9624-9B8BF850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736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Project3: </a:t>
            </a:r>
            <a:r>
              <a:rPr lang="ko-KR" altLang="en-US" dirty="0"/>
              <a:t>영화관 예매 시스템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49573" y="1344709"/>
            <a:ext cx="5549208" cy="5513291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861638" y="1673915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좌석확인하기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예약하기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예약취소하기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종료하기</a:t>
            </a:r>
          </a:p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메뉴를 선택하시요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1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| 0  1  2  3  4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-------------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 | 0  0  0  0  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| 0  0  0  0  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| 0  0  0  0  0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좌석확인하기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예약하기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예약취소하기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4---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종료하기</a:t>
            </a:r>
          </a:p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메뉴를 선택하시요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2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예약을 원하는 자리는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행 열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)? 2 3</a:t>
            </a:r>
          </a:p>
          <a:p>
            <a:pPr latinLnBrk="1"/>
            <a:r>
              <a:rPr lang="ko-KR" altLang="en-US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예약이 완료되었습니다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| 0  1  2  3  4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-------------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 | 0  0  0  0  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| 0  0  0  0  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atinLnBrk="1"/>
            <a:r>
              <a:rPr lang="en-US" altLang="ko-KR" sz="12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| 0  0  0  1  0</a:t>
            </a:r>
            <a:endParaRPr lang="ko-KR" altLang="en-US" sz="12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167" name="Picture 2" descr="http://img705.imageshack.us/img705/2818/gsc.jpg">
            <a:hlinkClick r:id="rId2"/>
            <a:extLst>
              <a:ext uri="{FF2B5EF4-FFF2-40B4-BE49-F238E27FC236}">
                <a16:creationId xmlns:a16="http://schemas.microsoft.com/office/drawing/2014/main" id="{C2142EF8-D14A-4A04-82A7-8A6935BB3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1" r="12572" b="8672"/>
          <a:stretch/>
        </p:blipFill>
        <p:spPr bwMode="auto">
          <a:xfrm>
            <a:off x="6162191" y="2405436"/>
            <a:ext cx="2663730" cy="251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92A223-5B38-49FF-A7B1-C0948811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9698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68CC4-0471-4B70-9CFB-F8D7DE94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Project3: local 2</a:t>
            </a:r>
            <a:r>
              <a:rPr lang="ko-KR" altLang="en-US" dirty="0"/>
              <a:t>차원 </a:t>
            </a:r>
            <a:r>
              <a:rPr lang="en-US" altLang="ko-KR" dirty="0"/>
              <a:t>array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45A51-1CD7-40B2-87F9-58AF894644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77788"/>
            <a:ext cx="8153400" cy="4880162"/>
          </a:xfrm>
        </p:spPr>
        <p:txBody>
          <a:bodyPr>
            <a:normAutofit/>
          </a:bodyPr>
          <a:lstStyle/>
          <a:p>
            <a:r>
              <a:rPr lang="ko-KR" altLang="en-US" dirty="0"/>
              <a:t>좌석의 예약 여부를 가지고 있는 변수</a:t>
            </a:r>
            <a:r>
              <a:rPr lang="en-US" altLang="ko-KR" dirty="0"/>
              <a:t>: global variable</a:t>
            </a:r>
            <a:r>
              <a:rPr lang="ko-KR" altLang="en-US" dirty="0"/>
              <a:t>로 선언하지 않고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main </a:t>
            </a:r>
            <a:r>
              <a:rPr lang="ko-KR" altLang="en-US" b="1" dirty="0">
                <a:solidFill>
                  <a:srgbClr val="FF0000"/>
                </a:solidFill>
              </a:rPr>
              <a:t>함수 안에 </a:t>
            </a:r>
            <a:r>
              <a:rPr lang="en-US" altLang="ko-KR" b="1" dirty="0">
                <a:solidFill>
                  <a:srgbClr val="FF0000"/>
                </a:solidFill>
              </a:rPr>
              <a:t>local 2</a:t>
            </a:r>
            <a:r>
              <a:rPr lang="ko-KR" altLang="en-US" b="1" dirty="0">
                <a:solidFill>
                  <a:srgbClr val="FF0000"/>
                </a:solidFill>
              </a:rPr>
              <a:t>차원 </a:t>
            </a:r>
            <a:r>
              <a:rPr lang="en-US" altLang="ko-KR" b="1" dirty="0">
                <a:solidFill>
                  <a:srgbClr val="FF0000"/>
                </a:solidFill>
              </a:rPr>
              <a:t>array</a:t>
            </a:r>
            <a:r>
              <a:rPr lang="ko-KR" altLang="en-US" b="1" dirty="0">
                <a:solidFill>
                  <a:srgbClr val="FF0000"/>
                </a:solidFill>
              </a:rPr>
              <a:t>로 선언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int s[3][5];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기능을 함수들이 </a:t>
            </a:r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en-US" altLang="ko-KR" dirty="0"/>
              <a:t>s[][]</a:t>
            </a:r>
            <a:r>
              <a:rPr lang="ko-KR" altLang="en-US" dirty="0"/>
              <a:t>를 받아서 처리</a:t>
            </a:r>
            <a:endParaRPr lang="en-US" altLang="ko-KR" dirty="0"/>
          </a:p>
          <a:p>
            <a:pPr lvl="1"/>
            <a:r>
              <a:rPr lang="ko-KR" altLang="en-US" dirty="0"/>
              <a:t>좌석확인하기</a:t>
            </a:r>
            <a:r>
              <a:rPr lang="en-US" altLang="ko-KR" dirty="0"/>
              <a:t>: int </a:t>
            </a:r>
            <a:r>
              <a:rPr lang="en-US" altLang="ko-KR" dirty="0" err="1"/>
              <a:t>print_seats</a:t>
            </a:r>
            <a:r>
              <a:rPr lang="en-US" altLang="ko-KR" dirty="0"/>
              <a:t>(int</a:t>
            </a:r>
            <a:r>
              <a:rPr lang="ko-KR" altLang="en-US" dirty="0"/>
              <a:t> </a:t>
            </a:r>
            <a:r>
              <a:rPr lang="en-US" altLang="ko-KR" dirty="0" err="1"/>
              <a:t>s_array</a:t>
            </a:r>
            <a:r>
              <a:rPr lang="en-US" altLang="ko-KR" dirty="0"/>
              <a:t>[3][5])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예약하기</a:t>
            </a:r>
            <a:r>
              <a:rPr lang="en-US" altLang="ko-KR" dirty="0"/>
              <a:t>: int reserve(int</a:t>
            </a:r>
            <a:r>
              <a:rPr lang="ko-KR" altLang="en-US" dirty="0"/>
              <a:t> </a:t>
            </a:r>
            <a:r>
              <a:rPr lang="en-US" altLang="ko-KR" dirty="0" err="1"/>
              <a:t>s_array</a:t>
            </a:r>
            <a:r>
              <a:rPr lang="en-US" altLang="ko-KR" dirty="0"/>
              <a:t>[3][5], int row, int col)</a:t>
            </a:r>
          </a:p>
          <a:p>
            <a:pPr lvl="2"/>
            <a:r>
              <a:rPr lang="ko-KR" altLang="en-US" dirty="0" err="1"/>
              <a:t>성공시</a:t>
            </a:r>
            <a:r>
              <a:rPr lang="en-US" altLang="ko-KR" dirty="0"/>
              <a:t>: return 1, </a:t>
            </a:r>
            <a:r>
              <a:rPr lang="ko-KR" altLang="en-US" dirty="0" err="1"/>
              <a:t>실패시</a:t>
            </a:r>
            <a:r>
              <a:rPr lang="en-US" altLang="ko-KR" dirty="0"/>
              <a:t>: return -1</a:t>
            </a:r>
          </a:p>
          <a:p>
            <a:pPr lvl="1"/>
            <a:r>
              <a:rPr lang="ko-KR" altLang="en-US" dirty="0"/>
              <a:t>예약취소하기</a:t>
            </a:r>
            <a:r>
              <a:rPr lang="en-US" altLang="ko-KR" dirty="0"/>
              <a:t>: int cancel(int</a:t>
            </a:r>
            <a:r>
              <a:rPr lang="ko-KR" altLang="en-US" dirty="0"/>
              <a:t> </a:t>
            </a:r>
            <a:r>
              <a:rPr lang="en-US" altLang="ko-KR" dirty="0" err="1"/>
              <a:t>s_array</a:t>
            </a:r>
            <a:r>
              <a:rPr lang="en-US" altLang="ko-KR" dirty="0"/>
              <a:t>[3][5], int row, int col)</a:t>
            </a:r>
          </a:p>
          <a:p>
            <a:pPr lvl="2"/>
            <a:r>
              <a:rPr lang="ko-KR" altLang="en-US" dirty="0" err="1"/>
              <a:t>성공시</a:t>
            </a:r>
            <a:r>
              <a:rPr lang="en-US" altLang="ko-KR" dirty="0"/>
              <a:t>: return 1, </a:t>
            </a:r>
            <a:r>
              <a:rPr lang="ko-KR" altLang="en-US" dirty="0" err="1"/>
              <a:t>실패시</a:t>
            </a:r>
            <a:r>
              <a:rPr lang="en-US" altLang="ko-KR" dirty="0"/>
              <a:t>: return -1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예약하기와 취소하기의 </a:t>
            </a:r>
            <a:r>
              <a:rPr lang="en-US" altLang="ko-KR" dirty="0">
                <a:solidFill>
                  <a:srgbClr val="FF0000"/>
                </a:solidFill>
              </a:rPr>
              <a:t>return </a:t>
            </a:r>
            <a:r>
              <a:rPr lang="ko-KR" altLang="en-US" dirty="0">
                <a:solidFill>
                  <a:srgbClr val="FF0000"/>
                </a:solidFill>
              </a:rPr>
              <a:t>값이 동영상 녹화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후에 수정되었습니다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위와 같이 </a:t>
            </a:r>
            <a:r>
              <a:rPr lang="en-US" altLang="ko-KR" dirty="0">
                <a:solidFill>
                  <a:srgbClr val="FF0000"/>
                </a:solidFill>
              </a:rPr>
              <a:t>return 1</a:t>
            </a:r>
            <a:r>
              <a:rPr lang="ko-KR" altLang="en-US" dirty="0">
                <a:solidFill>
                  <a:srgbClr val="FF0000"/>
                </a:solidFill>
              </a:rPr>
              <a:t>로 구현하시면 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4F2E9-9183-4EBC-BD9A-171EA6E3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226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1" dirty="0"/>
              <a:t>영상 처리 </a:t>
            </a:r>
            <a:r>
              <a:rPr lang="en-US" altLang="ko-KR" b="1" dirty="0"/>
              <a:t>- </a:t>
            </a:r>
            <a:r>
              <a:rPr lang="ko-KR" altLang="en-US" b="1" dirty="0"/>
              <a:t>반전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디지털 흑백 사진은 픽셀들의 </a:t>
            </a:r>
            <a:r>
              <a:rPr lang="en-US" altLang="ko-KR" dirty="0"/>
              <a:t>2</a:t>
            </a:r>
            <a:r>
              <a:rPr lang="ko-KR" altLang="en-US" dirty="0"/>
              <a:t>차원 배열이라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0" y="2143273"/>
            <a:ext cx="8334375" cy="29337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912D42-9F81-4D09-95BA-18AA9417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854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1" dirty="0"/>
              <a:t>영상 처리 </a:t>
            </a:r>
            <a:r>
              <a:rPr lang="en-US" altLang="ko-KR" b="1" dirty="0"/>
              <a:t>– </a:t>
            </a:r>
            <a:r>
              <a:rPr lang="ko-KR" altLang="en-US" b="1" dirty="0"/>
              <a:t>반전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0865" y="1600200"/>
            <a:ext cx="7997919" cy="44958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0927C-4B90-448F-A71E-D3C56CE8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7713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0261" y="294916"/>
            <a:ext cx="7759700" cy="63074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#include &lt;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stdio.h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void display(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image[8][16])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for (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r = 0; r &lt; 8; r++) {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for (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c = 0; c &lt; 16;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c++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) {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	if (image[r][c] == 0)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	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("*");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	else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	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("_");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}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("\n");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void inverse(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img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[8][16])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for (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r = 0; r &lt; 8; r++) {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for (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c = 0; c &lt; 16;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c++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) {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	if (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img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[r][c] == 0)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	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img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[r][c] = 1;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	else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	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img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[r][c] = 0;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}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36CBE3D7-119A-4B95-97E5-CC73F8F8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</p:spPr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125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B74C124-8C56-4E29-AAA1-12AAB250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b="1" dirty="0"/>
              <a:t>영상 처리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E7ADB-6109-48A0-B368-A16E8325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56</a:t>
            </a:fld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1F596F-03D9-46A4-BBB3-6DDDCF42D2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47642" y="1581083"/>
            <a:ext cx="7759700" cy="466712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main(void)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image[8][16] = {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{ 1,1,1,1,1,1,1,1,1,1,1,1,1,1,1,1 },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{ 1,1,1,1,0,1,1,1,1,1,1,1,1,1,1,1 },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{ 1,1,1,0,0,1,1,1,1,1,1,1,1,1,1,1 },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{ 1,1,1,0,0,0,1,1,0,0,1,1,1,1,1,1 },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{ 1,1,0,0,0,0,0,0,0,0,1,1,1,1,1,1 },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{ 1,0,0,0,0,0,0,0,0,0,0,0,1,1,1,1 },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{ 1,0,0,0,0,0,0,0,0,0,0,0,0,1,1,1 },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{ 1,1,1,1,1,1,1,1,1,1,1,1,1,1,1,1 } };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("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변환전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이미지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\n");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display(image);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inverse(image);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("\n\n</a:t>
            </a:r>
            <a:r>
              <a:rPr kumimoji="1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변환후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이미지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\n");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display(image);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return 0;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04404"/>
              </a:buClr>
              <a:buSzTx/>
              <a:buFont typeface="Symbol" pitchFamily="18" charset="2"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6323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Tic-Tac-Toe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Tic-Tac-Toe </a:t>
            </a:r>
            <a:r>
              <a:rPr lang="ko-KR" altLang="en-US" dirty="0"/>
              <a:t>게임은 </a:t>
            </a:r>
            <a:r>
              <a:rPr lang="en-US" altLang="ko-KR" dirty="0"/>
              <a:t>2</a:t>
            </a:r>
            <a:r>
              <a:rPr lang="ko-KR" altLang="en-US" dirty="0"/>
              <a:t>명의 경기자가 오른쪽과 같은 보드를 이용하여서 번갈아 가며 </a:t>
            </a:r>
            <a:r>
              <a:rPr lang="en-US" altLang="ko-KR" dirty="0"/>
              <a:t>O</a:t>
            </a:r>
            <a:r>
              <a:rPr lang="ko-KR" altLang="en-US" dirty="0"/>
              <a:t>와 </a:t>
            </a:r>
            <a:r>
              <a:rPr lang="en-US" altLang="ko-KR" dirty="0"/>
              <a:t>X</a:t>
            </a:r>
            <a:r>
              <a:rPr lang="ko-KR" altLang="en-US" dirty="0"/>
              <a:t>를 놓는 게임이다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같은 글자가 가로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혹은 대각선 상에 놓이면 이기게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  <p:pic>
        <p:nvPicPr>
          <p:cNvPr id="1025" name="_x151500832" descr="EMB00000d4812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419" y="3360862"/>
            <a:ext cx="308294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0A492F-0344-482A-8F20-802036E2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62271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</a:p>
        </p:txBody>
      </p:sp>
      <p:pic>
        <p:nvPicPr>
          <p:cNvPr id="23" name="내용 개체 틀 2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66512"/>
            <a:ext cx="8153400" cy="41631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8595E9-51D6-40FE-AC7A-5590D72A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0954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68906"/>
          </a:xfrm>
          <a:solidFill>
            <a:srgbClr val="CAF8FE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i="1" dirty="0"/>
              <a:t>보드를 초기화한다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i="1" dirty="0"/>
              <a:t>9</a:t>
            </a:r>
            <a:r>
              <a:rPr lang="ko-KR" altLang="en-US" sz="1600" i="1" dirty="0"/>
              <a:t>번 반복</a:t>
            </a:r>
            <a:r>
              <a:rPr lang="en-US" altLang="ko-KR" sz="1600" i="1" dirty="0"/>
              <a:t> {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보드를 화면에 그린다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사용자로부터 좌표 </a:t>
            </a:r>
            <a:r>
              <a:rPr lang="en-US" altLang="ko-KR" sz="1600" i="1" dirty="0"/>
              <a:t>x, y</a:t>
            </a:r>
            <a:r>
              <a:rPr lang="ko-KR" altLang="en-US" sz="1600" i="1" dirty="0"/>
              <a:t>를 받는다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i="1" dirty="0"/>
              <a:t>if (board[x][y]</a:t>
            </a:r>
            <a:r>
              <a:rPr lang="ko-KR" altLang="en-US" sz="1600" i="1" dirty="0"/>
              <a:t>가 비어 있으면</a:t>
            </a:r>
            <a:r>
              <a:rPr lang="en-US" altLang="ko-KR" sz="1600" i="1" dirty="0"/>
              <a:t>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</a:t>
            </a:r>
            <a:r>
              <a:rPr lang="en-US" altLang="ko-KR" sz="1600" i="1" dirty="0"/>
              <a:t>if( </a:t>
            </a:r>
            <a:r>
              <a:rPr lang="ko-KR" altLang="en-US" sz="1600" i="1" dirty="0"/>
              <a:t>현재 경기자가 ‘</a:t>
            </a:r>
            <a:r>
              <a:rPr lang="en-US" altLang="ko-KR" sz="1600" i="1" dirty="0"/>
              <a:t>X’</a:t>
            </a:r>
            <a:r>
              <a:rPr lang="ko-KR" altLang="en-US" sz="1600" i="1" dirty="0"/>
              <a:t>라면 </a:t>
            </a:r>
            <a:r>
              <a:rPr lang="en-US" altLang="ko-KR" sz="1600" i="1" dirty="0"/>
              <a:t>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	</a:t>
            </a:r>
            <a:r>
              <a:rPr lang="en-US" altLang="ko-KR" sz="1600" i="1" dirty="0"/>
              <a:t>board[x][y] = ‘X’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</a:t>
            </a:r>
            <a:r>
              <a:rPr lang="en-US" altLang="ko-KR" sz="1600" i="1" dirty="0"/>
              <a:t>else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	</a:t>
            </a:r>
            <a:r>
              <a:rPr lang="en-US" altLang="ko-KR" sz="1600" i="1" dirty="0"/>
              <a:t>board[x][y] = ‘O’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i="1" dirty="0"/>
              <a:t>else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</a:t>
            </a:r>
            <a:r>
              <a:rPr lang="ko-KR" altLang="en-US" sz="1600" i="1" dirty="0"/>
              <a:t>오류 메시지를 출력한다</a:t>
            </a:r>
            <a:endParaRPr lang="en-US" altLang="ko-KR" sz="1600" i="1" dirty="0"/>
          </a:p>
          <a:p>
            <a:pPr marL="0" indent="0">
              <a:buNone/>
            </a:pPr>
            <a:r>
              <a:rPr lang="en-US" altLang="ko-KR" sz="1600" i="1" dirty="0"/>
              <a:t>		</a:t>
            </a:r>
            <a:r>
              <a:rPr lang="ko-KR" altLang="en-US" sz="1600" i="1" dirty="0"/>
              <a:t>반복횟수 </a:t>
            </a:r>
            <a:r>
              <a:rPr lang="en-US" altLang="ko-KR" sz="1600" i="1" dirty="0"/>
              <a:t>1 </a:t>
            </a:r>
            <a:r>
              <a:rPr lang="ko-KR" altLang="en-US" sz="1600" i="1" dirty="0"/>
              <a:t>감소</a:t>
            </a:r>
            <a:endParaRPr lang="en-US" altLang="ko-KR" sz="1600" i="1" dirty="0"/>
          </a:p>
          <a:p>
            <a:pPr marL="0" indent="0">
              <a:buNone/>
            </a:pPr>
            <a:r>
              <a:rPr lang="en-US" altLang="ko-KR" sz="1600" i="1" dirty="0"/>
              <a:t>}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39FB98-EF1C-404F-B43A-EAFACF85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64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Array</a:t>
            </a:r>
            <a:r>
              <a:rPr lang="ko-KR" altLang="en-US" sz="3600" dirty="0"/>
              <a:t> 선언의 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8976" y="2176566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scores[60];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8975" y="2831068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float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cost[12];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8976" y="3512859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char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name[50];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39437" y="1731504"/>
            <a:ext cx="4386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60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 err="1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73942" y="2772894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B05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 12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float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cost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73942" y="36975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50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char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name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9" name="자유형 8"/>
          <p:cNvSpPr/>
          <p:nvPr/>
        </p:nvSpPr>
        <p:spPr bwMode="auto">
          <a:xfrm>
            <a:off x="2277374" y="1708030"/>
            <a:ext cx="1112807" cy="534838"/>
          </a:xfrm>
          <a:custGeom>
            <a:avLst/>
            <a:gdLst>
              <a:gd name="connsiteX0" fmla="*/ 1112807 w 1112807"/>
              <a:gd name="connsiteY0" fmla="*/ 155276 h 534838"/>
              <a:gd name="connsiteX1" fmla="*/ 1078301 w 1112807"/>
              <a:gd name="connsiteY1" fmla="*/ 86264 h 534838"/>
              <a:gd name="connsiteX2" fmla="*/ 1043796 w 1112807"/>
              <a:gd name="connsiteY2" fmla="*/ 77638 h 534838"/>
              <a:gd name="connsiteX3" fmla="*/ 966158 w 1112807"/>
              <a:gd name="connsiteY3" fmla="*/ 43132 h 534838"/>
              <a:gd name="connsiteX4" fmla="*/ 923026 w 1112807"/>
              <a:gd name="connsiteY4" fmla="*/ 25879 h 534838"/>
              <a:gd name="connsiteX5" fmla="*/ 888520 w 1112807"/>
              <a:gd name="connsiteY5" fmla="*/ 17253 h 534838"/>
              <a:gd name="connsiteX6" fmla="*/ 862641 w 1112807"/>
              <a:gd name="connsiteY6" fmla="*/ 8627 h 534838"/>
              <a:gd name="connsiteX7" fmla="*/ 776377 w 1112807"/>
              <a:gd name="connsiteY7" fmla="*/ 0 h 534838"/>
              <a:gd name="connsiteX8" fmla="*/ 681486 w 1112807"/>
              <a:gd name="connsiteY8" fmla="*/ 8627 h 534838"/>
              <a:gd name="connsiteX9" fmla="*/ 655607 w 1112807"/>
              <a:gd name="connsiteY9" fmla="*/ 25879 h 534838"/>
              <a:gd name="connsiteX10" fmla="*/ 621101 w 1112807"/>
              <a:gd name="connsiteY10" fmla="*/ 43132 h 534838"/>
              <a:gd name="connsiteX11" fmla="*/ 595222 w 1112807"/>
              <a:gd name="connsiteY11" fmla="*/ 51759 h 534838"/>
              <a:gd name="connsiteX12" fmla="*/ 543464 w 1112807"/>
              <a:gd name="connsiteY12" fmla="*/ 86264 h 534838"/>
              <a:gd name="connsiteX13" fmla="*/ 526211 w 1112807"/>
              <a:gd name="connsiteY13" fmla="*/ 112144 h 534838"/>
              <a:gd name="connsiteX14" fmla="*/ 517584 w 1112807"/>
              <a:gd name="connsiteY14" fmla="*/ 138023 h 534838"/>
              <a:gd name="connsiteX15" fmla="*/ 491705 w 1112807"/>
              <a:gd name="connsiteY15" fmla="*/ 155276 h 534838"/>
              <a:gd name="connsiteX16" fmla="*/ 483079 w 1112807"/>
              <a:gd name="connsiteY16" fmla="*/ 181155 h 534838"/>
              <a:gd name="connsiteX17" fmla="*/ 500332 w 1112807"/>
              <a:gd name="connsiteY17" fmla="*/ 276045 h 534838"/>
              <a:gd name="connsiteX18" fmla="*/ 517584 w 1112807"/>
              <a:gd name="connsiteY18" fmla="*/ 301925 h 534838"/>
              <a:gd name="connsiteX19" fmla="*/ 508958 w 1112807"/>
              <a:gd name="connsiteY19" fmla="*/ 336430 h 534838"/>
              <a:gd name="connsiteX20" fmla="*/ 457200 w 1112807"/>
              <a:gd name="connsiteY20" fmla="*/ 370936 h 534838"/>
              <a:gd name="connsiteX21" fmla="*/ 422694 w 1112807"/>
              <a:gd name="connsiteY21" fmla="*/ 379562 h 534838"/>
              <a:gd name="connsiteX22" fmla="*/ 396815 w 1112807"/>
              <a:gd name="connsiteY22" fmla="*/ 388189 h 534838"/>
              <a:gd name="connsiteX23" fmla="*/ 293298 w 1112807"/>
              <a:gd name="connsiteY23" fmla="*/ 396815 h 534838"/>
              <a:gd name="connsiteX24" fmla="*/ 215660 w 1112807"/>
              <a:gd name="connsiteY24" fmla="*/ 405442 h 534838"/>
              <a:gd name="connsiteX25" fmla="*/ 189781 w 1112807"/>
              <a:gd name="connsiteY25" fmla="*/ 414068 h 534838"/>
              <a:gd name="connsiteX26" fmla="*/ 129396 w 1112807"/>
              <a:gd name="connsiteY26" fmla="*/ 431321 h 534838"/>
              <a:gd name="connsiteX27" fmla="*/ 94890 w 1112807"/>
              <a:gd name="connsiteY27" fmla="*/ 448574 h 534838"/>
              <a:gd name="connsiteX28" fmla="*/ 43132 w 1112807"/>
              <a:gd name="connsiteY28" fmla="*/ 500332 h 534838"/>
              <a:gd name="connsiteX29" fmla="*/ 0 w 1112807"/>
              <a:gd name="connsiteY29" fmla="*/ 534838 h 53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2807" h="534838">
                <a:moveTo>
                  <a:pt x="1112807" y="155276"/>
                </a:moveTo>
                <a:cubicBezTo>
                  <a:pt x="1106004" y="121259"/>
                  <a:pt x="1111041" y="104973"/>
                  <a:pt x="1078301" y="86264"/>
                </a:cubicBezTo>
                <a:cubicBezTo>
                  <a:pt x="1068007" y="80382"/>
                  <a:pt x="1055298" y="80513"/>
                  <a:pt x="1043796" y="77638"/>
                </a:cubicBezTo>
                <a:cubicBezTo>
                  <a:pt x="968060" y="32197"/>
                  <a:pt x="1032796" y="65345"/>
                  <a:pt x="966158" y="43132"/>
                </a:cubicBezTo>
                <a:cubicBezTo>
                  <a:pt x="951468" y="38235"/>
                  <a:pt x="937716" y="30776"/>
                  <a:pt x="923026" y="25879"/>
                </a:cubicBezTo>
                <a:cubicBezTo>
                  <a:pt x="911778" y="22130"/>
                  <a:pt x="899920" y="20510"/>
                  <a:pt x="888520" y="17253"/>
                </a:cubicBezTo>
                <a:cubicBezTo>
                  <a:pt x="879777" y="14755"/>
                  <a:pt x="871628" y="10010"/>
                  <a:pt x="862641" y="8627"/>
                </a:cubicBezTo>
                <a:cubicBezTo>
                  <a:pt x="834079" y="4233"/>
                  <a:pt x="805132" y="2876"/>
                  <a:pt x="776377" y="0"/>
                </a:cubicBezTo>
                <a:cubicBezTo>
                  <a:pt x="744747" y="2876"/>
                  <a:pt x="712542" y="1972"/>
                  <a:pt x="681486" y="8627"/>
                </a:cubicBezTo>
                <a:cubicBezTo>
                  <a:pt x="671349" y="10799"/>
                  <a:pt x="664609" y="20735"/>
                  <a:pt x="655607" y="25879"/>
                </a:cubicBezTo>
                <a:cubicBezTo>
                  <a:pt x="644442" y="32259"/>
                  <a:pt x="632921" y="38066"/>
                  <a:pt x="621101" y="43132"/>
                </a:cubicBezTo>
                <a:cubicBezTo>
                  <a:pt x="612743" y="46714"/>
                  <a:pt x="603171" y="47343"/>
                  <a:pt x="595222" y="51759"/>
                </a:cubicBezTo>
                <a:cubicBezTo>
                  <a:pt x="577096" y="61829"/>
                  <a:pt x="543464" y="86264"/>
                  <a:pt x="543464" y="86264"/>
                </a:cubicBezTo>
                <a:cubicBezTo>
                  <a:pt x="537713" y="94891"/>
                  <a:pt x="530848" y="102871"/>
                  <a:pt x="526211" y="112144"/>
                </a:cubicBezTo>
                <a:cubicBezTo>
                  <a:pt x="522144" y="120277"/>
                  <a:pt x="523264" y="130923"/>
                  <a:pt x="517584" y="138023"/>
                </a:cubicBezTo>
                <a:cubicBezTo>
                  <a:pt x="511107" y="146119"/>
                  <a:pt x="500331" y="149525"/>
                  <a:pt x="491705" y="155276"/>
                </a:cubicBezTo>
                <a:cubicBezTo>
                  <a:pt x="488830" y="163902"/>
                  <a:pt x="483079" y="172062"/>
                  <a:pt x="483079" y="181155"/>
                </a:cubicBezTo>
                <a:cubicBezTo>
                  <a:pt x="483079" y="199006"/>
                  <a:pt x="488199" y="251779"/>
                  <a:pt x="500332" y="276045"/>
                </a:cubicBezTo>
                <a:cubicBezTo>
                  <a:pt x="504969" y="285318"/>
                  <a:pt x="511833" y="293298"/>
                  <a:pt x="517584" y="301925"/>
                </a:cubicBezTo>
                <a:cubicBezTo>
                  <a:pt x="514709" y="313427"/>
                  <a:pt x="514840" y="326136"/>
                  <a:pt x="508958" y="336430"/>
                </a:cubicBezTo>
                <a:cubicBezTo>
                  <a:pt x="494831" y="361152"/>
                  <a:pt x="481101" y="364107"/>
                  <a:pt x="457200" y="370936"/>
                </a:cubicBezTo>
                <a:cubicBezTo>
                  <a:pt x="445800" y="374193"/>
                  <a:pt x="434094" y="376305"/>
                  <a:pt x="422694" y="379562"/>
                </a:cubicBezTo>
                <a:cubicBezTo>
                  <a:pt x="413951" y="382060"/>
                  <a:pt x="405828" y="386987"/>
                  <a:pt x="396815" y="388189"/>
                </a:cubicBezTo>
                <a:cubicBezTo>
                  <a:pt x="362493" y="392765"/>
                  <a:pt x="327767" y="393532"/>
                  <a:pt x="293298" y="396815"/>
                </a:cubicBezTo>
                <a:cubicBezTo>
                  <a:pt x="267377" y="399284"/>
                  <a:pt x="241539" y="402566"/>
                  <a:pt x="215660" y="405442"/>
                </a:cubicBezTo>
                <a:cubicBezTo>
                  <a:pt x="207034" y="408317"/>
                  <a:pt x="198524" y="411570"/>
                  <a:pt x="189781" y="414068"/>
                </a:cubicBezTo>
                <a:cubicBezTo>
                  <a:pt x="167902" y="420319"/>
                  <a:pt x="150073" y="422459"/>
                  <a:pt x="129396" y="431321"/>
                </a:cubicBezTo>
                <a:cubicBezTo>
                  <a:pt x="117576" y="436387"/>
                  <a:pt x="104932" y="440541"/>
                  <a:pt x="94890" y="448574"/>
                </a:cubicBezTo>
                <a:cubicBezTo>
                  <a:pt x="75838" y="463816"/>
                  <a:pt x="63433" y="486798"/>
                  <a:pt x="43132" y="500332"/>
                </a:cubicBezTo>
                <a:cubicBezTo>
                  <a:pt x="10485" y="522096"/>
                  <a:pt x="24583" y="510254"/>
                  <a:pt x="0" y="534838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536166" y="2993366"/>
            <a:ext cx="958230" cy="327804"/>
          </a:xfrm>
          <a:custGeom>
            <a:avLst/>
            <a:gdLst>
              <a:gd name="connsiteX0" fmla="*/ 931653 w 958230"/>
              <a:gd name="connsiteY0" fmla="*/ 0 h 327804"/>
              <a:gd name="connsiteX1" fmla="*/ 888521 w 958230"/>
              <a:gd name="connsiteY1" fmla="*/ 25879 h 327804"/>
              <a:gd name="connsiteX2" fmla="*/ 862642 w 958230"/>
              <a:gd name="connsiteY2" fmla="*/ 34506 h 327804"/>
              <a:gd name="connsiteX3" fmla="*/ 810883 w 958230"/>
              <a:gd name="connsiteY3" fmla="*/ 60385 h 327804"/>
              <a:gd name="connsiteX4" fmla="*/ 802257 w 958230"/>
              <a:gd name="connsiteY4" fmla="*/ 86264 h 327804"/>
              <a:gd name="connsiteX5" fmla="*/ 879894 w 958230"/>
              <a:gd name="connsiteY5" fmla="*/ 198408 h 327804"/>
              <a:gd name="connsiteX6" fmla="*/ 914400 w 958230"/>
              <a:gd name="connsiteY6" fmla="*/ 215660 h 327804"/>
              <a:gd name="connsiteX7" fmla="*/ 931653 w 958230"/>
              <a:gd name="connsiteY7" fmla="*/ 241540 h 327804"/>
              <a:gd name="connsiteX8" fmla="*/ 957532 w 958230"/>
              <a:gd name="connsiteY8" fmla="*/ 250166 h 327804"/>
              <a:gd name="connsiteX9" fmla="*/ 897147 w 958230"/>
              <a:gd name="connsiteY9" fmla="*/ 284672 h 327804"/>
              <a:gd name="connsiteX10" fmla="*/ 759125 w 958230"/>
              <a:gd name="connsiteY10" fmla="*/ 310551 h 327804"/>
              <a:gd name="connsiteX11" fmla="*/ 638355 w 958230"/>
              <a:gd name="connsiteY11" fmla="*/ 327804 h 327804"/>
              <a:gd name="connsiteX12" fmla="*/ 543464 w 958230"/>
              <a:gd name="connsiteY12" fmla="*/ 319177 h 327804"/>
              <a:gd name="connsiteX13" fmla="*/ 431321 w 958230"/>
              <a:gd name="connsiteY13" fmla="*/ 301925 h 327804"/>
              <a:gd name="connsiteX14" fmla="*/ 370936 w 958230"/>
              <a:gd name="connsiteY14" fmla="*/ 267419 h 327804"/>
              <a:gd name="connsiteX15" fmla="*/ 336430 w 958230"/>
              <a:gd name="connsiteY15" fmla="*/ 258792 h 327804"/>
              <a:gd name="connsiteX16" fmla="*/ 310551 w 958230"/>
              <a:gd name="connsiteY16" fmla="*/ 241540 h 327804"/>
              <a:gd name="connsiteX17" fmla="*/ 258792 w 958230"/>
              <a:gd name="connsiteY17" fmla="*/ 224287 h 327804"/>
              <a:gd name="connsiteX18" fmla="*/ 189781 w 958230"/>
              <a:gd name="connsiteY18" fmla="*/ 207034 h 327804"/>
              <a:gd name="connsiteX19" fmla="*/ 112143 w 958230"/>
              <a:gd name="connsiteY19" fmla="*/ 198408 h 327804"/>
              <a:gd name="connsiteX20" fmla="*/ 0 w 958230"/>
              <a:gd name="connsiteY20" fmla="*/ 189781 h 32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8230" h="327804">
                <a:moveTo>
                  <a:pt x="931653" y="0"/>
                </a:moveTo>
                <a:cubicBezTo>
                  <a:pt x="917276" y="8626"/>
                  <a:pt x="903518" y="18381"/>
                  <a:pt x="888521" y="25879"/>
                </a:cubicBezTo>
                <a:cubicBezTo>
                  <a:pt x="880388" y="29946"/>
                  <a:pt x="870775" y="30439"/>
                  <a:pt x="862642" y="34506"/>
                </a:cubicBezTo>
                <a:cubicBezTo>
                  <a:pt x="795759" y="67948"/>
                  <a:pt x="875923" y="38706"/>
                  <a:pt x="810883" y="60385"/>
                </a:cubicBezTo>
                <a:cubicBezTo>
                  <a:pt x="808008" y="69011"/>
                  <a:pt x="801253" y="77227"/>
                  <a:pt x="802257" y="86264"/>
                </a:cubicBezTo>
                <a:cubicBezTo>
                  <a:pt x="807226" y="130988"/>
                  <a:pt x="839964" y="178444"/>
                  <a:pt x="879894" y="198408"/>
                </a:cubicBezTo>
                <a:lnTo>
                  <a:pt x="914400" y="215660"/>
                </a:lnTo>
                <a:cubicBezTo>
                  <a:pt x="920151" y="224287"/>
                  <a:pt x="923557" y="235063"/>
                  <a:pt x="931653" y="241540"/>
                </a:cubicBezTo>
                <a:cubicBezTo>
                  <a:pt x="938753" y="247220"/>
                  <a:pt x="955327" y="241345"/>
                  <a:pt x="957532" y="250166"/>
                </a:cubicBezTo>
                <a:cubicBezTo>
                  <a:pt x="965465" y="281898"/>
                  <a:pt x="903325" y="282987"/>
                  <a:pt x="897147" y="284672"/>
                </a:cubicBezTo>
                <a:cubicBezTo>
                  <a:pt x="790198" y="313841"/>
                  <a:pt x="907622" y="295702"/>
                  <a:pt x="759125" y="310551"/>
                </a:cubicBezTo>
                <a:cubicBezTo>
                  <a:pt x="712678" y="322162"/>
                  <a:pt x="697187" y="327804"/>
                  <a:pt x="638355" y="327804"/>
                </a:cubicBezTo>
                <a:cubicBezTo>
                  <a:pt x="606594" y="327804"/>
                  <a:pt x="575031" y="322684"/>
                  <a:pt x="543464" y="319177"/>
                </a:cubicBezTo>
                <a:cubicBezTo>
                  <a:pt x="510159" y="315476"/>
                  <a:pt x="464946" y="307529"/>
                  <a:pt x="431321" y="301925"/>
                </a:cubicBezTo>
                <a:cubicBezTo>
                  <a:pt x="409868" y="287622"/>
                  <a:pt x="395954" y="276801"/>
                  <a:pt x="370936" y="267419"/>
                </a:cubicBezTo>
                <a:cubicBezTo>
                  <a:pt x="359835" y="263256"/>
                  <a:pt x="347932" y="261668"/>
                  <a:pt x="336430" y="258792"/>
                </a:cubicBezTo>
                <a:cubicBezTo>
                  <a:pt x="327804" y="253041"/>
                  <a:pt x="320025" y="245751"/>
                  <a:pt x="310551" y="241540"/>
                </a:cubicBezTo>
                <a:cubicBezTo>
                  <a:pt x="293932" y="234154"/>
                  <a:pt x="276045" y="230038"/>
                  <a:pt x="258792" y="224287"/>
                </a:cubicBezTo>
                <a:cubicBezTo>
                  <a:pt x="228682" y="214250"/>
                  <a:pt x="226223" y="212240"/>
                  <a:pt x="189781" y="207034"/>
                </a:cubicBezTo>
                <a:cubicBezTo>
                  <a:pt x="164004" y="203352"/>
                  <a:pt x="137920" y="202090"/>
                  <a:pt x="112143" y="198408"/>
                </a:cubicBezTo>
                <a:cubicBezTo>
                  <a:pt x="20173" y="185269"/>
                  <a:pt x="124906" y="189781"/>
                  <a:pt x="0" y="189781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2363638" y="3786996"/>
            <a:ext cx="1254667" cy="724619"/>
          </a:xfrm>
          <a:custGeom>
            <a:avLst/>
            <a:gdLst>
              <a:gd name="connsiteX0" fmla="*/ 1242204 w 1254667"/>
              <a:gd name="connsiteY0" fmla="*/ 276046 h 724619"/>
              <a:gd name="connsiteX1" fmla="*/ 1242204 w 1254667"/>
              <a:gd name="connsiteY1" fmla="*/ 534838 h 724619"/>
              <a:gd name="connsiteX2" fmla="*/ 1216324 w 1254667"/>
              <a:gd name="connsiteY2" fmla="*/ 595223 h 724619"/>
              <a:gd name="connsiteX3" fmla="*/ 1199071 w 1254667"/>
              <a:gd name="connsiteY3" fmla="*/ 638355 h 724619"/>
              <a:gd name="connsiteX4" fmla="*/ 1138687 w 1254667"/>
              <a:gd name="connsiteY4" fmla="*/ 681487 h 724619"/>
              <a:gd name="connsiteX5" fmla="*/ 1121434 w 1254667"/>
              <a:gd name="connsiteY5" fmla="*/ 707366 h 724619"/>
              <a:gd name="connsiteX6" fmla="*/ 1069675 w 1254667"/>
              <a:gd name="connsiteY6" fmla="*/ 724619 h 724619"/>
              <a:gd name="connsiteX7" fmla="*/ 1043796 w 1254667"/>
              <a:gd name="connsiteY7" fmla="*/ 715993 h 724619"/>
              <a:gd name="connsiteX8" fmla="*/ 1017917 w 1254667"/>
              <a:gd name="connsiteY8" fmla="*/ 690113 h 724619"/>
              <a:gd name="connsiteX9" fmla="*/ 974785 w 1254667"/>
              <a:gd name="connsiteY9" fmla="*/ 655608 h 724619"/>
              <a:gd name="connsiteX10" fmla="*/ 923026 w 1254667"/>
              <a:gd name="connsiteY10" fmla="*/ 603849 h 724619"/>
              <a:gd name="connsiteX11" fmla="*/ 905773 w 1254667"/>
              <a:gd name="connsiteY11" fmla="*/ 569344 h 724619"/>
              <a:gd name="connsiteX12" fmla="*/ 879894 w 1254667"/>
              <a:gd name="connsiteY12" fmla="*/ 552091 h 724619"/>
              <a:gd name="connsiteX13" fmla="*/ 854015 w 1254667"/>
              <a:gd name="connsiteY13" fmla="*/ 517585 h 724619"/>
              <a:gd name="connsiteX14" fmla="*/ 819509 w 1254667"/>
              <a:gd name="connsiteY14" fmla="*/ 465827 h 724619"/>
              <a:gd name="connsiteX15" fmla="*/ 793630 w 1254667"/>
              <a:gd name="connsiteY15" fmla="*/ 439947 h 724619"/>
              <a:gd name="connsiteX16" fmla="*/ 750498 w 1254667"/>
              <a:gd name="connsiteY16" fmla="*/ 388189 h 724619"/>
              <a:gd name="connsiteX17" fmla="*/ 724619 w 1254667"/>
              <a:gd name="connsiteY17" fmla="*/ 370936 h 724619"/>
              <a:gd name="connsiteX18" fmla="*/ 690113 w 1254667"/>
              <a:gd name="connsiteY18" fmla="*/ 345057 h 724619"/>
              <a:gd name="connsiteX19" fmla="*/ 664234 w 1254667"/>
              <a:gd name="connsiteY19" fmla="*/ 319178 h 724619"/>
              <a:gd name="connsiteX20" fmla="*/ 595222 w 1254667"/>
              <a:gd name="connsiteY20" fmla="*/ 301925 h 724619"/>
              <a:gd name="connsiteX21" fmla="*/ 474453 w 1254667"/>
              <a:gd name="connsiteY21" fmla="*/ 284672 h 724619"/>
              <a:gd name="connsiteX22" fmla="*/ 163902 w 1254667"/>
              <a:gd name="connsiteY22" fmla="*/ 276046 h 724619"/>
              <a:gd name="connsiteX23" fmla="*/ 120770 w 1254667"/>
              <a:gd name="connsiteY23" fmla="*/ 215661 h 724619"/>
              <a:gd name="connsiteX24" fmla="*/ 60385 w 1254667"/>
              <a:gd name="connsiteY24" fmla="*/ 138023 h 724619"/>
              <a:gd name="connsiteX25" fmla="*/ 51758 w 1254667"/>
              <a:gd name="connsiteY25" fmla="*/ 112144 h 724619"/>
              <a:gd name="connsiteX26" fmla="*/ 0 w 1254667"/>
              <a:gd name="connsiteY26" fmla="*/ 8627 h 724619"/>
              <a:gd name="connsiteX27" fmla="*/ 0 w 1254667"/>
              <a:gd name="connsiteY27" fmla="*/ 0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54667" h="724619">
                <a:moveTo>
                  <a:pt x="1242204" y="276046"/>
                </a:moveTo>
                <a:cubicBezTo>
                  <a:pt x="1260909" y="388282"/>
                  <a:pt x="1256596" y="340554"/>
                  <a:pt x="1242204" y="534838"/>
                </a:cubicBezTo>
                <a:cubicBezTo>
                  <a:pt x="1241023" y="550781"/>
                  <a:pt x="1221362" y="583888"/>
                  <a:pt x="1216324" y="595223"/>
                </a:cubicBezTo>
                <a:cubicBezTo>
                  <a:pt x="1210035" y="609373"/>
                  <a:pt x="1208362" y="625967"/>
                  <a:pt x="1199071" y="638355"/>
                </a:cubicBezTo>
                <a:cubicBezTo>
                  <a:pt x="1193721" y="645488"/>
                  <a:pt x="1149523" y="674263"/>
                  <a:pt x="1138687" y="681487"/>
                </a:cubicBezTo>
                <a:cubicBezTo>
                  <a:pt x="1132936" y="690113"/>
                  <a:pt x="1130226" y="701871"/>
                  <a:pt x="1121434" y="707366"/>
                </a:cubicBezTo>
                <a:cubicBezTo>
                  <a:pt x="1106012" y="717005"/>
                  <a:pt x="1069675" y="724619"/>
                  <a:pt x="1069675" y="724619"/>
                </a:cubicBezTo>
                <a:cubicBezTo>
                  <a:pt x="1061049" y="721744"/>
                  <a:pt x="1051362" y="721037"/>
                  <a:pt x="1043796" y="715993"/>
                </a:cubicBezTo>
                <a:cubicBezTo>
                  <a:pt x="1033645" y="709226"/>
                  <a:pt x="1027098" y="698147"/>
                  <a:pt x="1017917" y="690113"/>
                </a:cubicBezTo>
                <a:cubicBezTo>
                  <a:pt x="1004061" y="677989"/>
                  <a:pt x="989162" y="667110"/>
                  <a:pt x="974785" y="655608"/>
                </a:cubicBezTo>
                <a:cubicBezTo>
                  <a:pt x="955331" y="597251"/>
                  <a:pt x="984142" y="664965"/>
                  <a:pt x="923026" y="603849"/>
                </a:cubicBezTo>
                <a:cubicBezTo>
                  <a:pt x="913933" y="594756"/>
                  <a:pt x="914005" y="579223"/>
                  <a:pt x="905773" y="569344"/>
                </a:cubicBezTo>
                <a:cubicBezTo>
                  <a:pt x="899136" y="561379"/>
                  <a:pt x="887225" y="559422"/>
                  <a:pt x="879894" y="552091"/>
                </a:cubicBezTo>
                <a:cubicBezTo>
                  <a:pt x="869728" y="541925"/>
                  <a:pt x="862260" y="529363"/>
                  <a:pt x="854015" y="517585"/>
                </a:cubicBezTo>
                <a:cubicBezTo>
                  <a:pt x="842124" y="500598"/>
                  <a:pt x="834171" y="480489"/>
                  <a:pt x="819509" y="465827"/>
                </a:cubicBezTo>
                <a:cubicBezTo>
                  <a:pt x="810883" y="457200"/>
                  <a:pt x="801440" y="449319"/>
                  <a:pt x="793630" y="439947"/>
                </a:cubicBezTo>
                <a:cubicBezTo>
                  <a:pt x="762788" y="402936"/>
                  <a:pt x="791735" y="422553"/>
                  <a:pt x="750498" y="388189"/>
                </a:cubicBezTo>
                <a:cubicBezTo>
                  <a:pt x="742533" y="381552"/>
                  <a:pt x="733055" y="376962"/>
                  <a:pt x="724619" y="370936"/>
                </a:cubicBezTo>
                <a:cubicBezTo>
                  <a:pt x="712920" y="362579"/>
                  <a:pt x="701029" y="354414"/>
                  <a:pt x="690113" y="345057"/>
                </a:cubicBezTo>
                <a:cubicBezTo>
                  <a:pt x="680850" y="337118"/>
                  <a:pt x="674385" y="325945"/>
                  <a:pt x="664234" y="319178"/>
                </a:cubicBezTo>
                <a:cubicBezTo>
                  <a:pt x="652671" y="311469"/>
                  <a:pt x="601759" y="303378"/>
                  <a:pt x="595222" y="301925"/>
                </a:cubicBezTo>
                <a:cubicBezTo>
                  <a:pt x="535678" y="288693"/>
                  <a:pt x="565212" y="288618"/>
                  <a:pt x="474453" y="284672"/>
                </a:cubicBezTo>
                <a:cubicBezTo>
                  <a:pt x="370994" y="280174"/>
                  <a:pt x="267419" y="278921"/>
                  <a:pt x="163902" y="276046"/>
                </a:cubicBezTo>
                <a:cubicBezTo>
                  <a:pt x="107822" y="191924"/>
                  <a:pt x="195653" y="322636"/>
                  <a:pt x="120770" y="215661"/>
                </a:cubicBezTo>
                <a:cubicBezTo>
                  <a:pt x="72618" y="146872"/>
                  <a:pt x="104974" y="182612"/>
                  <a:pt x="60385" y="138023"/>
                </a:cubicBezTo>
                <a:cubicBezTo>
                  <a:pt x="57509" y="129397"/>
                  <a:pt x="56174" y="120093"/>
                  <a:pt x="51758" y="112144"/>
                </a:cubicBezTo>
                <a:cubicBezTo>
                  <a:pt x="34313" y="80744"/>
                  <a:pt x="0" y="48929"/>
                  <a:pt x="0" y="8627"/>
                </a:cubicBez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정육면체 12"/>
          <p:cNvSpPr/>
          <p:nvPr/>
        </p:nvSpPr>
        <p:spPr bwMode="auto">
          <a:xfrm>
            <a:off x="2357590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정육면체 18"/>
          <p:cNvSpPr/>
          <p:nvPr/>
        </p:nvSpPr>
        <p:spPr bwMode="auto">
          <a:xfrm>
            <a:off x="2998192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정육면체 19"/>
          <p:cNvSpPr/>
          <p:nvPr/>
        </p:nvSpPr>
        <p:spPr bwMode="auto">
          <a:xfrm>
            <a:off x="3638794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정육면체 20"/>
          <p:cNvSpPr/>
          <p:nvPr/>
        </p:nvSpPr>
        <p:spPr bwMode="auto">
          <a:xfrm>
            <a:off x="4279396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정육면체 21"/>
          <p:cNvSpPr/>
          <p:nvPr/>
        </p:nvSpPr>
        <p:spPr bwMode="auto">
          <a:xfrm>
            <a:off x="4919998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정육면체 22"/>
          <p:cNvSpPr/>
          <p:nvPr/>
        </p:nvSpPr>
        <p:spPr bwMode="auto">
          <a:xfrm>
            <a:off x="5560598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5B52C5-5ABB-4A79-8946-1F73B047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7985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소스 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749150-D84C-40C1-90CE-BA8CA6B2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60</a:t>
            </a:fld>
            <a:endParaRPr lang="en-US" altLang="ko-K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00639" y="1317812"/>
            <a:ext cx="8264023" cy="544157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#include &lt;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main(void)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    char board[3][3];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    int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, j, k, x, y;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    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</a:rPr>
              <a:t>보드를 초기화한다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    for (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= 0;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&lt; 3;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	for (j = 0; j &lt; 3;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j++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) board[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][j] = ' ';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    // 9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번 반복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</a:rPr>
              <a:t>사용자로부터 위치를 받아서 보드에 표시한다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for (k = 0; k &lt; 9; k++) {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보드를 화면에 그린다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Trebuchet MS" pitchFamily="34" charset="0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(“ 0 | 1 | 2 \n");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for (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= 0;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&lt; 3;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("---|---|---\n");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("%c | %c | %c \n", board[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][0], board[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][1], board[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i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][2]);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printf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("---|---|---\n");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55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소스 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58942E-97BF-428A-ADF1-0BA083A1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61</a:t>
            </a:fld>
            <a:endParaRPr lang="en-US" altLang="ko-K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03413" y="1568824"/>
            <a:ext cx="8570258" cy="452717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("(x, y)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</a:rPr>
              <a:t>좌표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: ");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("%d %d", &amp;x, &amp;y);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if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(k % 2 == 0) 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현재 경기자가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'X'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라면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		board[x][y] = 'X’;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else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		board[x][y] = ‘O’;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    }  // end of for 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     return 0;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}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564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(1) </a:t>
            </a:r>
            <a:r>
              <a:rPr lang="ko-KR" altLang="en-US" sz="1800" dirty="0"/>
              <a:t>위의 코드를 실행하면 상대방이 놓은 곳에 다시 놓을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이것을 방지하는 코드를 추가하라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(2) </a:t>
            </a:r>
            <a:r>
              <a:rPr lang="ko-KR" altLang="en-US" sz="1800" dirty="0"/>
              <a:t>보드를 분석하여서 게임이 </a:t>
            </a:r>
            <a:r>
              <a:rPr lang="ko-KR" altLang="en-US" sz="1800" dirty="0" err="1"/>
              <a:t>종료되었는지를</a:t>
            </a:r>
            <a:r>
              <a:rPr lang="ko-KR" altLang="en-US" sz="1800" dirty="0"/>
              <a:t> 검사하는 함수를 추가하라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(3) </a:t>
            </a:r>
            <a:r>
              <a:rPr lang="ko-KR" altLang="en-US" sz="1800" dirty="0"/>
              <a:t>컴퓨터가 자동으로 다음 수를 결정하도록 프로그램을 변경하라</a:t>
            </a:r>
            <a:r>
              <a:rPr lang="en-US" altLang="ko-KR" sz="1800" dirty="0"/>
              <a:t>. </a:t>
            </a:r>
            <a:r>
              <a:rPr lang="ko-KR" altLang="en-US" sz="1800" dirty="0"/>
              <a:t>가장 간단한 알고리즘을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들면 비어 있는 첫 번째 좌표에 놓는다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6F6C18-9F51-40FB-8525-8143C0C9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7899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10.5 Sequential Search(</a:t>
            </a:r>
            <a:r>
              <a:rPr lang="ko-KR" altLang="en-US" dirty="0"/>
              <a:t>순차탐색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Search: to retrieve information stored within some data structure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  <a:endParaRPr lang="en-US" altLang="ko-KR" dirty="0"/>
          </a:p>
          <a:p>
            <a:r>
              <a:rPr lang="en-US" altLang="ko-KR" dirty="0"/>
              <a:t>Sequential search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배열의</a:t>
            </a:r>
            <a:r>
              <a:rPr lang="en-US" altLang="ko-KR" dirty="0"/>
              <a:t> </a:t>
            </a:r>
            <a:r>
              <a:rPr lang="en-US" altLang="ko-KR" dirty="0" err="1"/>
              <a:t>원소를</a:t>
            </a:r>
            <a:r>
              <a:rPr lang="en-US" altLang="ko-KR" dirty="0"/>
              <a:t> </a:t>
            </a:r>
            <a:r>
              <a:rPr lang="en-US" altLang="ko-KR" dirty="0" err="1"/>
              <a:t>순서대로</a:t>
            </a:r>
            <a:r>
              <a:rPr lang="en-US" altLang="ko-KR" dirty="0"/>
              <a:t> </a:t>
            </a:r>
            <a:r>
              <a:rPr lang="en-US" altLang="ko-KR" dirty="0" err="1"/>
              <a:t>하나씩</a:t>
            </a:r>
            <a:r>
              <a:rPr lang="en-US" altLang="ko-KR" dirty="0"/>
              <a:t> </a:t>
            </a:r>
            <a:r>
              <a:rPr lang="en-US" altLang="ko-KR" dirty="0" err="1"/>
              <a:t>꺼내서</a:t>
            </a:r>
            <a:r>
              <a:rPr lang="en-US" altLang="ko-KR" dirty="0"/>
              <a:t> </a:t>
            </a:r>
            <a:r>
              <a:rPr lang="en-US" altLang="ko-KR" dirty="0" err="1"/>
              <a:t>탐색키와</a:t>
            </a:r>
            <a:r>
              <a:rPr lang="en-US" altLang="ko-KR" dirty="0"/>
              <a:t> </a:t>
            </a:r>
            <a:r>
              <a:rPr lang="en-US" altLang="ko-KR" dirty="0" err="1"/>
              <a:t>비교하여</a:t>
            </a:r>
            <a:r>
              <a:rPr lang="en-US" altLang="ko-KR" dirty="0"/>
              <a:t> </a:t>
            </a:r>
            <a:r>
              <a:rPr lang="en-US" altLang="ko-KR" dirty="0" err="1"/>
              <a:t>원하는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찾아가는</a:t>
            </a:r>
            <a:r>
              <a:rPr lang="en-US" altLang="ko-KR" dirty="0"/>
              <a:t> </a:t>
            </a:r>
            <a:r>
              <a:rPr lang="en-US" altLang="ko-KR" dirty="0" err="1"/>
              <a:t>방법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2"/>
          <p:cNvGrpSpPr>
            <a:grpSpLocks/>
          </p:cNvGrpSpPr>
          <p:nvPr/>
        </p:nvGrpSpPr>
        <p:grpSpPr bwMode="auto">
          <a:xfrm>
            <a:off x="2916226" y="4825930"/>
            <a:ext cx="3175000" cy="687387"/>
            <a:chOff x="4486986" y="5359999"/>
            <a:chExt cx="2689908" cy="583601"/>
          </a:xfrm>
        </p:grpSpPr>
        <p:pic>
          <p:nvPicPr>
            <p:cNvPr id="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그룹 2"/>
          <p:cNvGrpSpPr>
            <a:grpSpLocks/>
          </p:cNvGrpSpPr>
          <p:nvPr/>
        </p:nvGrpSpPr>
        <p:grpSpPr bwMode="auto">
          <a:xfrm>
            <a:off x="3133715" y="4621142"/>
            <a:ext cx="510346" cy="438150"/>
            <a:chOff x="5771264" y="2574950"/>
            <a:chExt cx="556316" cy="475488"/>
          </a:xfrm>
        </p:grpSpPr>
        <p:sp>
          <p:nvSpPr>
            <p:cNvPr id="12" name="타원 11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13" name="TextBox 1"/>
            <p:cNvSpPr txBox="1">
              <a:spLocks noChangeArrowheads="1"/>
            </p:cNvSpPr>
            <p:nvPr/>
          </p:nvSpPr>
          <p:spPr bwMode="auto">
            <a:xfrm>
              <a:off x="5771264" y="2626158"/>
              <a:ext cx="556316" cy="40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23"/>
          <p:cNvGrpSpPr>
            <a:grpSpLocks/>
          </p:cNvGrpSpPr>
          <p:nvPr/>
        </p:nvGrpSpPr>
        <p:grpSpPr bwMode="auto">
          <a:xfrm>
            <a:off x="3630601" y="4613205"/>
            <a:ext cx="450850" cy="438150"/>
            <a:chOff x="5776854" y="2574950"/>
            <a:chExt cx="490118" cy="475488"/>
          </a:xfrm>
        </p:grpSpPr>
        <p:sp>
          <p:nvSpPr>
            <p:cNvPr id="15" name="타원 14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40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20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26"/>
          <p:cNvGrpSpPr>
            <a:grpSpLocks/>
          </p:cNvGrpSpPr>
          <p:nvPr/>
        </p:nvGrpSpPr>
        <p:grpSpPr bwMode="auto">
          <a:xfrm>
            <a:off x="4113201" y="4613205"/>
            <a:ext cx="450850" cy="438150"/>
            <a:chOff x="5776854" y="2574950"/>
            <a:chExt cx="490118" cy="475488"/>
          </a:xfrm>
        </p:grpSpPr>
        <p:sp>
          <p:nvSpPr>
            <p:cNvPr id="18" name="타원 17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19" name="TextBox 28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40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30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29"/>
          <p:cNvGrpSpPr>
            <a:grpSpLocks/>
          </p:cNvGrpSpPr>
          <p:nvPr/>
        </p:nvGrpSpPr>
        <p:grpSpPr bwMode="auto">
          <a:xfrm>
            <a:off x="4581513" y="4613205"/>
            <a:ext cx="450850" cy="438150"/>
            <a:chOff x="5776854" y="2574950"/>
            <a:chExt cx="490118" cy="475488"/>
          </a:xfrm>
        </p:grpSpPr>
        <p:sp>
          <p:nvSpPr>
            <p:cNvPr id="21" name="타원 20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22" name="TextBox 31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40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40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32"/>
          <p:cNvGrpSpPr>
            <a:grpSpLocks/>
          </p:cNvGrpSpPr>
          <p:nvPr/>
        </p:nvGrpSpPr>
        <p:grpSpPr bwMode="auto">
          <a:xfrm>
            <a:off x="5057763" y="4613205"/>
            <a:ext cx="450850" cy="438150"/>
            <a:chOff x="5776854" y="2574950"/>
            <a:chExt cx="490118" cy="475488"/>
          </a:xfrm>
        </p:grpSpPr>
        <p:sp>
          <p:nvSpPr>
            <p:cNvPr id="24" name="타원 23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25" name="TextBox 34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40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50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35"/>
          <p:cNvGrpSpPr>
            <a:grpSpLocks/>
          </p:cNvGrpSpPr>
          <p:nvPr/>
        </p:nvGrpSpPr>
        <p:grpSpPr bwMode="auto">
          <a:xfrm>
            <a:off x="5511788" y="4613205"/>
            <a:ext cx="450850" cy="438150"/>
            <a:chOff x="5776854" y="2574950"/>
            <a:chExt cx="490118" cy="475488"/>
          </a:xfrm>
        </p:grpSpPr>
        <p:sp>
          <p:nvSpPr>
            <p:cNvPr id="27" name="타원 26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28" name="TextBox 37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10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>
            <a:grpSpLocks/>
          </p:cNvGrpSpPr>
          <p:nvPr/>
        </p:nvGrpSpPr>
        <p:grpSpPr bwMode="auto">
          <a:xfrm>
            <a:off x="3113076" y="3917880"/>
            <a:ext cx="455612" cy="454025"/>
            <a:chOff x="5738563" y="1943867"/>
            <a:chExt cx="455328" cy="455328"/>
          </a:xfrm>
        </p:grpSpPr>
        <p:sp>
          <p:nvSpPr>
            <p:cNvPr id="30" name="타원 29"/>
            <p:cNvSpPr/>
            <p:nvPr/>
          </p:nvSpPr>
          <p:spPr>
            <a:xfrm>
              <a:off x="5738563" y="1943867"/>
              <a:ext cx="455328" cy="455328"/>
            </a:xfrm>
            <a:prstGeom prst="ellipse">
              <a:avLst/>
            </a:prstGeom>
            <a:gradFill flip="none" rotWithShape="1">
              <a:gsLst>
                <a:gs pos="0">
                  <a:srgbClr val="CCFFCC"/>
                </a:gs>
                <a:gs pos="25000">
                  <a:srgbClr val="25FBA9"/>
                </a:gs>
                <a:gs pos="68000">
                  <a:srgbClr val="12B280"/>
                </a:gs>
                <a:gs pos="100000">
                  <a:srgbClr val="00642D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1" name="TextBox 42"/>
            <p:cNvSpPr txBox="1">
              <a:spLocks noChangeArrowheads="1"/>
            </p:cNvSpPr>
            <p:nvPr/>
          </p:nvSpPr>
          <p:spPr bwMode="auto">
            <a:xfrm>
              <a:off x="5743795" y="1994368"/>
              <a:ext cx="43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50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668576" y="4336980"/>
            <a:ext cx="4699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1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비교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024985" y="4111555"/>
            <a:ext cx="4714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1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208326" y="5170417"/>
            <a:ext cx="3046412" cy="20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750" dirty="0">
                <a:latin typeface="Lucida Calligraphy" pitchFamily="66" charset="0"/>
                <a:ea typeface="+mn-ea"/>
              </a:rPr>
              <a:t>scores[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0]</a:t>
            </a:r>
            <a:r>
              <a:rPr lang="en-US" altLang="ko-KR" sz="750" dirty="0">
                <a:latin typeface="Lucida Calligraphy" pitchFamily="66" charset="0"/>
                <a:ea typeface="+mn-ea"/>
              </a:rPr>
              <a:t>  </a:t>
            </a:r>
            <a:r>
              <a:rPr lang="en-US" altLang="ko-KR" sz="750" dirty="0">
                <a:latin typeface="Lucida Calligraphy" pitchFamily="66" charset="0"/>
              </a:rPr>
              <a:t>scores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  </a:t>
            </a:r>
            <a:r>
              <a:rPr lang="en-US" altLang="ko-KR" sz="750" dirty="0">
                <a:latin typeface="Lucida Calligraphy" pitchFamily="66" charset="0"/>
              </a:rPr>
              <a:t>scores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</a:t>
            </a:r>
            <a:r>
              <a:rPr lang="en-US" altLang="ko-KR" sz="750" dirty="0">
                <a:latin typeface="Lucida Calligraphy" pitchFamily="66" charset="0"/>
                <a:ea typeface="+mn-ea"/>
              </a:rPr>
              <a:t>  </a:t>
            </a:r>
            <a:r>
              <a:rPr lang="en-US" altLang="ko-KR" sz="750" dirty="0">
                <a:latin typeface="Lucida Calligraphy" pitchFamily="66" charset="0"/>
              </a:rPr>
              <a:t>scores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[3] </a:t>
            </a:r>
            <a:r>
              <a:rPr lang="en-US" altLang="ko-KR" sz="750" dirty="0">
                <a:latin typeface="Lucida Calligraphy" pitchFamily="66" charset="0"/>
                <a:ea typeface="+mn-ea"/>
              </a:rPr>
              <a:t>scores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[4]  </a:t>
            </a:r>
            <a:r>
              <a:rPr lang="en-US" altLang="ko-KR" sz="750" dirty="0">
                <a:latin typeface="Lucida Calligraphy" pitchFamily="66" charset="0"/>
              </a:rPr>
              <a:t>scores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[5]</a:t>
            </a:r>
            <a:endParaRPr lang="ko-KR" altLang="en-US" sz="750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190E90D9-E56F-47F5-8D97-B09164AA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5939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순차 탐색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10341" y="1503460"/>
            <a:ext cx="7759700" cy="477183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</a:t>
            </a: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SIZE 10</a:t>
            </a: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	   int</a:t>
            </a: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key,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int</a:t>
            </a: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list[SIZE] = { 1, 2, 3, 4, 5, 6, 7, 8, 9, 10 };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   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ambria Math" panose="02040503050406030204" pitchFamily="18" charset="0"/>
                <a:ea typeface="돋움체"/>
              </a:rPr>
              <a:t>탐색할 값을 입력하시오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:");</a:t>
            </a: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&amp;key);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for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 SIZE;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if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(list[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== key) {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    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Cambria Math" panose="02040503050406030204" pitchFamily="18" charset="0"/>
                <a:ea typeface="돋움체"/>
              </a:rPr>
              <a:t>탐색 성공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돋움체"/>
              </a:rPr>
              <a:t>:</a:t>
            </a:r>
            <a:r>
              <a:rPr lang="ko-KR" altLang="en-US" sz="1600" kern="0" dirty="0">
                <a:solidFill>
                  <a:srgbClr val="A31515"/>
                </a:solidFill>
                <a:latin typeface="Cambria Math" panose="02040503050406030204" pitchFamily="18" charset="0"/>
                <a:ea typeface="돋움체"/>
              </a:rPr>
              <a:t> 인덱스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%d\n",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            break;</a:t>
            </a: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}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Cambria Math" panose="02040503050406030204" pitchFamily="18" charset="0"/>
                <a:ea typeface="돋움체"/>
              </a:rPr>
              <a:t>탐색 종료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\n");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return</a:t>
            </a: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152496544"/>
          <p:cNvSpPr>
            <a:spLocks noChangeArrowheads="1"/>
          </p:cNvSpPr>
          <p:nvPr/>
        </p:nvSpPr>
        <p:spPr bwMode="auto">
          <a:xfrm>
            <a:off x="5762376" y="2337285"/>
            <a:ext cx="3333810" cy="107878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for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루프를 이용하여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list[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i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]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와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key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를 비교하는 연산을 배열의 크기만큼 반복한다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만약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list[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i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]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와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key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가 같으면 탐색은 성공되고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키값이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 발견된 배열의 인덱스를 출력한다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244544" y="3165899"/>
            <a:ext cx="2517832" cy="1276826"/>
          </a:xfrm>
          <a:custGeom>
            <a:avLst/>
            <a:gdLst>
              <a:gd name="connsiteX0" fmla="*/ 2242867 w 2242867"/>
              <a:gd name="connsiteY0" fmla="*/ 0 h 1656287"/>
              <a:gd name="connsiteX1" fmla="*/ 2208362 w 2242867"/>
              <a:gd name="connsiteY1" fmla="*/ 43132 h 1656287"/>
              <a:gd name="connsiteX2" fmla="*/ 2156603 w 2242867"/>
              <a:gd name="connsiteY2" fmla="*/ 120770 h 1656287"/>
              <a:gd name="connsiteX3" fmla="*/ 2096218 w 2242867"/>
              <a:gd name="connsiteY3" fmla="*/ 172528 h 1656287"/>
              <a:gd name="connsiteX4" fmla="*/ 2044460 w 2242867"/>
              <a:gd name="connsiteY4" fmla="*/ 224287 h 1656287"/>
              <a:gd name="connsiteX5" fmla="*/ 1975449 w 2242867"/>
              <a:gd name="connsiteY5" fmla="*/ 276045 h 1656287"/>
              <a:gd name="connsiteX6" fmla="*/ 1889184 w 2242867"/>
              <a:gd name="connsiteY6" fmla="*/ 362309 h 1656287"/>
              <a:gd name="connsiteX7" fmla="*/ 1854679 w 2242867"/>
              <a:gd name="connsiteY7" fmla="*/ 405441 h 1656287"/>
              <a:gd name="connsiteX8" fmla="*/ 1811547 w 2242867"/>
              <a:gd name="connsiteY8" fmla="*/ 439947 h 1656287"/>
              <a:gd name="connsiteX9" fmla="*/ 1785667 w 2242867"/>
              <a:gd name="connsiteY9" fmla="*/ 483079 h 1656287"/>
              <a:gd name="connsiteX10" fmla="*/ 1759788 w 2242867"/>
              <a:gd name="connsiteY10" fmla="*/ 508958 h 1656287"/>
              <a:gd name="connsiteX11" fmla="*/ 1733909 w 2242867"/>
              <a:gd name="connsiteY11" fmla="*/ 543464 h 1656287"/>
              <a:gd name="connsiteX12" fmla="*/ 1699403 w 2242867"/>
              <a:gd name="connsiteY12" fmla="*/ 595223 h 1656287"/>
              <a:gd name="connsiteX13" fmla="*/ 1673524 w 2242867"/>
              <a:gd name="connsiteY13" fmla="*/ 621102 h 1656287"/>
              <a:gd name="connsiteX14" fmla="*/ 1613139 w 2242867"/>
              <a:gd name="connsiteY14" fmla="*/ 733245 h 1656287"/>
              <a:gd name="connsiteX15" fmla="*/ 1595886 w 2242867"/>
              <a:gd name="connsiteY15" fmla="*/ 759124 h 1656287"/>
              <a:gd name="connsiteX16" fmla="*/ 1544128 w 2242867"/>
              <a:gd name="connsiteY16" fmla="*/ 862641 h 1656287"/>
              <a:gd name="connsiteX17" fmla="*/ 1526875 w 2242867"/>
              <a:gd name="connsiteY17" fmla="*/ 897147 h 1656287"/>
              <a:gd name="connsiteX18" fmla="*/ 1518249 w 2242867"/>
              <a:gd name="connsiteY18" fmla="*/ 931653 h 1656287"/>
              <a:gd name="connsiteX19" fmla="*/ 1500996 w 2242867"/>
              <a:gd name="connsiteY19" fmla="*/ 974785 h 1656287"/>
              <a:gd name="connsiteX20" fmla="*/ 1509622 w 2242867"/>
              <a:gd name="connsiteY20" fmla="*/ 1078302 h 1656287"/>
              <a:gd name="connsiteX21" fmla="*/ 1561381 w 2242867"/>
              <a:gd name="connsiteY21" fmla="*/ 1130060 h 1656287"/>
              <a:gd name="connsiteX22" fmla="*/ 1595886 w 2242867"/>
              <a:gd name="connsiteY22" fmla="*/ 1155940 h 1656287"/>
              <a:gd name="connsiteX23" fmla="*/ 1647645 w 2242867"/>
              <a:gd name="connsiteY23" fmla="*/ 1190445 h 1656287"/>
              <a:gd name="connsiteX24" fmla="*/ 1639018 w 2242867"/>
              <a:gd name="connsiteY24" fmla="*/ 1224951 h 1656287"/>
              <a:gd name="connsiteX25" fmla="*/ 1570007 w 2242867"/>
              <a:gd name="connsiteY25" fmla="*/ 1276709 h 1656287"/>
              <a:gd name="connsiteX26" fmla="*/ 1535501 w 2242867"/>
              <a:gd name="connsiteY26" fmla="*/ 1285336 h 1656287"/>
              <a:gd name="connsiteX27" fmla="*/ 1492369 w 2242867"/>
              <a:gd name="connsiteY27" fmla="*/ 1311215 h 1656287"/>
              <a:gd name="connsiteX28" fmla="*/ 1354347 w 2242867"/>
              <a:gd name="connsiteY28" fmla="*/ 1354347 h 1656287"/>
              <a:gd name="connsiteX29" fmla="*/ 1259456 w 2242867"/>
              <a:gd name="connsiteY29" fmla="*/ 1380226 h 1656287"/>
              <a:gd name="connsiteX30" fmla="*/ 1224951 w 2242867"/>
              <a:gd name="connsiteY30" fmla="*/ 1388853 h 1656287"/>
              <a:gd name="connsiteX31" fmla="*/ 914400 w 2242867"/>
              <a:gd name="connsiteY31" fmla="*/ 1406106 h 1656287"/>
              <a:gd name="connsiteX32" fmla="*/ 750498 w 2242867"/>
              <a:gd name="connsiteY32" fmla="*/ 1414732 h 1656287"/>
              <a:gd name="connsiteX33" fmla="*/ 681486 w 2242867"/>
              <a:gd name="connsiteY33" fmla="*/ 1423358 h 1656287"/>
              <a:gd name="connsiteX34" fmla="*/ 603849 w 2242867"/>
              <a:gd name="connsiteY34" fmla="*/ 1440611 h 1656287"/>
              <a:gd name="connsiteX35" fmla="*/ 552090 w 2242867"/>
              <a:gd name="connsiteY35" fmla="*/ 1449238 h 1656287"/>
              <a:gd name="connsiteX36" fmla="*/ 526211 w 2242867"/>
              <a:gd name="connsiteY36" fmla="*/ 1457864 h 1656287"/>
              <a:gd name="connsiteX37" fmla="*/ 457200 w 2242867"/>
              <a:gd name="connsiteY37" fmla="*/ 1466491 h 1656287"/>
              <a:gd name="connsiteX38" fmla="*/ 370935 w 2242867"/>
              <a:gd name="connsiteY38" fmla="*/ 1492370 h 1656287"/>
              <a:gd name="connsiteX39" fmla="*/ 232913 w 2242867"/>
              <a:gd name="connsiteY39" fmla="*/ 1526875 h 1656287"/>
              <a:gd name="connsiteX40" fmla="*/ 181154 w 2242867"/>
              <a:gd name="connsiteY40" fmla="*/ 1552755 h 1656287"/>
              <a:gd name="connsiteX41" fmla="*/ 120769 w 2242867"/>
              <a:gd name="connsiteY41" fmla="*/ 1570007 h 1656287"/>
              <a:gd name="connsiteX42" fmla="*/ 94890 w 2242867"/>
              <a:gd name="connsiteY42" fmla="*/ 1587260 h 1656287"/>
              <a:gd name="connsiteX43" fmla="*/ 43132 w 2242867"/>
              <a:gd name="connsiteY43" fmla="*/ 1604513 h 1656287"/>
              <a:gd name="connsiteX44" fmla="*/ 0 w 2242867"/>
              <a:gd name="connsiteY44" fmla="*/ 1656272 h 165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42867" h="1656287">
                <a:moveTo>
                  <a:pt x="2242867" y="0"/>
                </a:moveTo>
                <a:cubicBezTo>
                  <a:pt x="2231365" y="14377"/>
                  <a:pt x="2218920" y="28048"/>
                  <a:pt x="2208362" y="43132"/>
                </a:cubicBezTo>
                <a:cubicBezTo>
                  <a:pt x="2189195" y="70513"/>
                  <a:pt x="2180444" y="96929"/>
                  <a:pt x="2156603" y="120770"/>
                </a:cubicBezTo>
                <a:cubicBezTo>
                  <a:pt x="2137857" y="139516"/>
                  <a:pt x="2115698" y="154546"/>
                  <a:pt x="2096218" y="172528"/>
                </a:cubicBezTo>
                <a:cubicBezTo>
                  <a:pt x="2078289" y="189078"/>
                  <a:pt x="2062985" y="208408"/>
                  <a:pt x="2044460" y="224287"/>
                </a:cubicBezTo>
                <a:cubicBezTo>
                  <a:pt x="2022628" y="243000"/>
                  <a:pt x="1996940" y="256942"/>
                  <a:pt x="1975449" y="276045"/>
                </a:cubicBezTo>
                <a:cubicBezTo>
                  <a:pt x="1945055" y="303062"/>
                  <a:pt x="1914587" y="330554"/>
                  <a:pt x="1889184" y="362309"/>
                </a:cubicBezTo>
                <a:cubicBezTo>
                  <a:pt x="1877682" y="376686"/>
                  <a:pt x="1867698" y="392422"/>
                  <a:pt x="1854679" y="405441"/>
                </a:cubicBezTo>
                <a:cubicBezTo>
                  <a:pt x="1841660" y="418460"/>
                  <a:pt x="1825924" y="428445"/>
                  <a:pt x="1811547" y="439947"/>
                </a:cubicBezTo>
                <a:cubicBezTo>
                  <a:pt x="1802920" y="454324"/>
                  <a:pt x="1795727" y="469666"/>
                  <a:pt x="1785667" y="483079"/>
                </a:cubicBezTo>
                <a:cubicBezTo>
                  <a:pt x="1778347" y="492839"/>
                  <a:pt x="1767727" y="499695"/>
                  <a:pt x="1759788" y="508958"/>
                </a:cubicBezTo>
                <a:cubicBezTo>
                  <a:pt x="1750431" y="519874"/>
                  <a:pt x="1742154" y="531686"/>
                  <a:pt x="1733909" y="543464"/>
                </a:cubicBezTo>
                <a:cubicBezTo>
                  <a:pt x="1722018" y="560451"/>
                  <a:pt x="1712133" y="578855"/>
                  <a:pt x="1699403" y="595223"/>
                </a:cubicBezTo>
                <a:cubicBezTo>
                  <a:pt x="1691913" y="604853"/>
                  <a:pt x="1680520" y="611108"/>
                  <a:pt x="1673524" y="621102"/>
                </a:cubicBezTo>
                <a:cubicBezTo>
                  <a:pt x="1644131" y="663092"/>
                  <a:pt x="1637169" y="689992"/>
                  <a:pt x="1613139" y="733245"/>
                </a:cubicBezTo>
                <a:cubicBezTo>
                  <a:pt x="1608104" y="742308"/>
                  <a:pt x="1600765" y="749976"/>
                  <a:pt x="1595886" y="759124"/>
                </a:cubicBezTo>
                <a:cubicBezTo>
                  <a:pt x="1577731" y="793164"/>
                  <a:pt x="1561381" y="828135"/>
                  <a:pt x="1544128" y="862641"/>
                </a:cubicBezTo>
                <a:lnTo>
                  <a:pt x="1526875" y="897147"/>
                </a:lnTo>
                <a:cubicBezTo>
                  <a:pt x="1524000" y="908649"/>
                  <a:pt x="1521998" y="920405"/>
                  <a:pt x="1518249" y="931653"/>
                </a:cubicBezTo>
                <a:cubicBezTo>
                  <a:pt x="1513352" y="946343"/>
                  <a:pt x="1501905" y="959327"/>
                  <a:pt x="1500996" y="974785"/>
                </a:cubicBezTo>
                <a:cubicBezTo>
                  <a:pt x="1498963" y="1009351"/>
                  <a:pt x="1501224" y="1044711"/>
                  <a:pt x="1509622" y="1078302"/>
                </a:cubicBezTo>
                <a:cubicBezTo>
                  <a:pt x="1516430" y="1105536"/>
                  <a:pt x="1541777" y="1116057"/>
                  <a:pt x="1561381" y="1130060"/>
                </a:cubicBezTo>
                <a:cubicBezTo>
                  <a:pt x="1573080" y="1138417"/>
                  <a:pt x="1584108" y="1147695"/>
                  <a:pt x="1595886" y="1155940"/>
                </a:cubicBezTo>
                <a:cubicBezTo>
                  <a:pt x="1612873" y="1167831"/>
                  <a:pt x="1647645" y="1190445"/>
                  <a:pt x="1647645" y="1190445"/>
                </a:cubicBezTo>
                <a:cubicBezTo>
                  <a:pt x="1644769" y="1201947"/>
                  <a:pt x="1645302" y="1214897"/>
                  <a:pt x="1639018" y="1224951"/>
                </a:cubicBezTo>
                <a:cubicBezTo>
                  <a:pt x="1623104" y="1250414"/>
                  <a:pt x="1597176" y="1266521"/>
                  <a:pt x="1570007" y="1276709"/>
                </a:cubicBezTo>
                <a:cubicBezTo>
                  <a:pt x="1558906" y="1280872"/>
                  <a:pt x="1547003" y="1282460"/>
                  <a:pt x="1535501" y="1285336"/>
                </a:cubicBezTo>
                <a:cubicBezTo>
                  <a:pt x="1521124" y="1293962"/>
                  <a:pt x="1507873" y="1304831"/>
                  <a:pt x="1492369" y="1311215"/>
                </a:cubicBezTo>
                <a:cubicBezTo>
                  <a:pt x="1362341" y="1364756"/>
                  <a:pt x="1429113" y="1331917"/>
                  <a:pt x="1354347" y="1354347"/>
                </a:cubicBezTo>
                <a:cubicBezTo>
                  <a:pt x="1238910" y="1388978"/>
                  <a:pt x="1360545" y="1357761"/>
                  <a:pt x="1259456" y="1380226"/>
                </a:cubicBezTo>
                <a:cubicBezTo>
                  <a:pt x="1247883" y="1382798"/>
                  <a:pt x="1236645" y="1386904"/>
                  <a:pt x="1224951" y="1388853"/>
                </a:cubicBezTo>
                <a:cubicBezTo>
                  <a:pt x="1121817" y="1406042"/>
                  <a:pt x="1019875" y="1401618"/>
                  <a:pt x="914400" y="1406106"/>
                </a:cubicBezTo>
                <a:cubicBezTo>
                  <a:pt x="859740" y="1408432"/>
                  <a:pt x="805132" y="1411857"/>
                  <a:pt x="750498" y="1414732"/>
                </a:cubicBezTo>
                <a:cubicBezTo>
                  <a:pt x="727494" y="1417607"/>
                  <a:pt x="704399" y="1419833"/>
                  <a:pt x="681486" y="1423358"/>
                </a:cubicBezTo>
                <a:cubicBezTo>
                  <a:pt x="616228" y="1433398"/>
                  <a:pt x="661069" y="1429167"/>
                  <a:pt x="603849" y="1440611"/>
                </a:cubicBezTo>
                <a:cubicBezTo>
                  <a:pt x="586698" y="1444041"/>
                  <a:pt x="569164" y="1445444"/>
                  <a:pt x="552090" y="1449238"/>
                </a:cubicBezTo>
                <a:cubicBezTo>
                  <a:pt x="543214" y="1451211"/>
                  <a:pt x="535157" y="1456237"/>
                  <a:pt x="526211" y="1457864"/>
                </a:cubicBezTo>
                <a:cubicBezTo>
                  <a:pt x="503402" y="1462011"/>
                  <a:pt x="480067" y="1462680"/>
                  <a:pt x="457200" y="1466491"/>
                </a:cubicBezTo>
                <a:cubicBezTo>
                  <a:pt x="416114" y="1473339"/>
                  <a:pt x="416972" y="1480861"/>
                  <a:pt x="370935" y="1492370"/>
                </a:cubicBezTo>
                <a:cubicBezTo>
                  <a:pt x="324928" y="1503872"/>
                  <a:pt x="277902" y="1511877"/>
                  <a:pt x="232913" y="1526875"/>
                </a:cubicBezTo>
                <a:cubicBezTo>
                  <a:pt x="167859" y="1548561"/>
                  <a:pt x="248052" y="1519307"/>
                  <a:pt x="181154" y="1552755"/>
                </a:cubicBezTo>
                <a:cubicBezTo>
                  <a:pt x="168778" y="1558943"/>
                  <a:pt x="131824" y="1567243"/>
                  <a:pt x="120769" y="1570007"/>
                </a:cubicBezTo>
                <a:cubicBezTo>
                  <a:pt x="112143" y="1575758"/>
                  <a:pt x="104364" y="1583049"/>
                  <a:pt x="94890" y="1587260"/>
                </a:cubicBezTo>
                <a:cubicBezTo>
                  <a:pt x="78272" y="1594646"/>
                  <a:pt x="43132" y="1604513"/>
                  <a:pt x="43132" y="1604513"/>
                </a:cubicBezTo>
                <a:cubicBezTo>
                  <a:pt x="7031" y="1658664"/>
                  <a:pt x="29362" y="1656272"/>
                  <a:pt x="0" y="1656272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219" name="Picture 3" descr="C:\Users\sec\AppData\Local\Microsoft\Windows\Temporary Internet Files\Content.IE5\54QELEE4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94" y="4442725"/>
            <a:ext cx="2965395" cy="237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50867" y="4938934"/>
            <a:ext cx="2589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탐색할 값을 입력하시오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:7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탐색 성공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인덱스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6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탐색 종료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7788D7B-AD4A-4B59-AF30-E022F1E5830B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6391834"/>
            <a:ext cx="8153400" cy="37966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아쉬운 점은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9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83" y="2492288"/>
            <a:ext cx="6217948" cy="4258136"/>
          </a:xfrm>
          <a:prstGeom prst="rect">
            <a:avLst/>
          </a:prstGeom>
        </p:spPr>
      </p:pic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Binary</a:t>
            </a:r>
            <a:r>
              <a:rPr lang="ko-KR" altLang="en-US" sz="3600" dirty="0"/>
              <a:t> </a:t>
            </a:r>
            <a:r>
              <a:rPr lang="en-US" altLang="ko-KR" sz="3600" dirty="0"/>
              <a:t>search</a:t>
            </a:r>
            <a:r>
              <a:rPr lang="ko-KR" altLang="en-US" sz="3600" dirty="0"/>
              <a:t> </a:t>
            </a:r>
            <a:r>
              <a:rPr lang="en-US" altLang="ko-KR" sz="3600" dirty="0"/>
              <a:t>(</a:t>
            </a:r>
            <a:r>
              <a:rPr lang="ko-KR" altLang="en-US" sz="3600" dirty="0"/>
              <a:t>이진 탐색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5843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/>
              <a:t>Sequential search</a:t>
            </a:r>
            <a:r>
              <a:rPr lang="ko-KR" altLang="en-US" dirty="0"/>
              <a:t>의 단점</a:t>
            </a:r>
            <a:r>
              <a:rPr lang="en-US" altLang="ko-KR" dirty="0"/>
              <a:t>: ____________________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Binary search: </a:t>
            </a:r>
            <a:r>
              <a:rPr lang="ko-KR" altLang="en-US" dirty="0"/>
              <a:t>정렬된 배열의 중앙에 위치한 원소와 비교 되풀이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31FED7-C990-4694-AA89-4F9E443B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49144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Binary</a:t>
            </a:r>
            <a:r>
              <a:rPr lang="ko-KR" altLang="en-US" sz="3600" dirty="0"/>
              <a:t> </a:t>
            </a:r>
            <a:r>
              <a:rPr lang="en-US" altLang="ko-KR" sz="3600" dirty="0"/>
              <a:t>search</a:t>
            </a:r>
            <a:endParaRPr lang="ko-KR" altLang="en-US" sz="3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AC277E-EA30-4618-BCF1-70E3C667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66</a:t>
            </a:fld>
            <a:endParaRPr lang="en-US" altLang="ko-KR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97174" y="1540998"/>
            <a:ext cx="7759700" cy="43640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SIZE 16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binary_search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list[], </a:t>
            </a: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n, </a:t>
            </a: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key);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key;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grade [SIZE] = { 2,6,11,13,18,20,22,27,29,30,34,38,41,42,45,47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ambria Math" panose="02040503050406030204" pitchFamily="18" charset="0"/>
                <a:ea typeface="굴림"/>
              </a:rPr>
              <a:t>탐색할 값을 입력하시오</a:t>
            </a:r>
            <a:r>
              <a:rPr lang="en-US" altLang="ko-KR" sz="1600" kern="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:"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&amp;key);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Cambria Math" panose="02040503050406030204" pitchFamily="18" charset="0"/>
                <a:ea typeface="굴림"/>
              </a:rPr>
              <a:t>탐색 결과</a:t>
            </a:r>
            <a:r>
              <a:rPr lang="en-US" altLang="ko-KR" sz="1600" kern="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%d\n"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binary_search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(grade, SIZE, key));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2965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Binary</a:t>
            </a:r>
            <a:r>
              <a:rPr lang="ko-KR" altLang="en-US" sz="3600" dirty="0"/>
              <a:t> </a:t>
            </a:r>
            <a:r>
              <a:rPr lang="en-US" altLang="ko-KR" sz="3600" dirty="0"/>
              <a:t>search</a:t>
            </a:r>
            <a:endParaRPr lang="ko-KR" altLang="en-US" sz="3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AAE737-F1A2-48A2-BACF-9F83F602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67</a:t>
            </a:fld>
            <a:endParaRPr lang="en-US" altLang="ko-KR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95788" y="1532030"/>
            <a:ext cx="7759700" cy="509204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binary_search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list[], </a:t>
            </a: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n, </a:t>
            </a:r>
            <a:r>
              <a:rPr lang="en-US" altLang="ko-KR" sz="1600" kern="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key)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low, high, middle;</a:t>
            </a:r>
            <a:endParaRPr lang="en-US" altLang="ko-KR" sz="1600" kern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low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high = n-1;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low &lt;= high ){ 		</a:t>
            </a:r>
            <a:r>
              <a:rPr lang="en-US" altLang="ko-KR" sz="1600" kern="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ambria Math" panose="02040503050406030204" pitchFamily="18" charset="0"/>
                <a:ea typeface="굴림"/>
              </a:rPr>
              <a:t>아직 숫자들이 남아있으면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"[%d %d]\n"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low, high);	</a:t>
            </a:r>
            <a:r>
              <a:rPr lang="en-US" altLang="ko-KR" sz="1600" kern="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ambria Math" panose="02040503050406030204" pitchFamily="18" charset="0"/>
                <a:ea typeface="굴림"/>
              </a:rPr>
              <a:t>하한과 상한을 출력한다</a:t>
            </a:r>
            <a:r>
              <a:rPr lang="en-US" altLang="ko-KR" sz="1600" kern="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middle = (low + high)/2;	</a:t>
            </a:r>
            <a:r>
              <a:rPr lang="en-US" altLang="ko-KR" sz="1600" kern="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ambria Math" panose="02040503050406030204" pitchFamily="18" charset="0"/>
                <a:ea typeface="굴림"/>
              </a:rPr>
              <a:t>중간 위치를 계산한다</a:t>
            </a:r>
            <a:r>
              <a:rPr lang="en-US" altLang="ko-KR" sz="1600" kern="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key == list[middle] )	</a:t>
            </a:r>
            <a:r>
              <a:rPr lang="en-US" altLang="ko-KR" sz="1600" kern="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ambria Math" panose="02040503050406030204" pitchFamily="18" charset="0"/>
                <a:ea typeface="굴림"/>
              </a:rPr>
              <a:t>일치하면 탐색 성공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			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middle;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key &gt; list[middle] )</a:t>
            </a:r>
            <a:r>
              <a:rPr lang="en-US" altLang="ko-KR" sz="1600" kern="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ambria Math" panose="02040503050406030204" pitchFamily="18" charset="0"/>
                <a:ea typeface="굴림"/>
              </a:rPr>
              <a:t>중간 원소보다 크다면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			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= middle + 1;	</a:t>
            </a:r>
            <a:r>
              <a:rPr lang="en-US" altLang="ko-KR" sz="1600" kern="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ambria Math" panose="02040503050406030204" pitchFamily="18" charset="0"/>
                <a:ea typeface="굴림"/>
              </a:rPr>
              <a:t>새로운 값으로 </a:t>
            </a:r>
            <a:r>
              <a:rPr lang="en-US" altLang="ko-KR" sz="1600" kern="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</a:t>
            </a:r>
            <a:r>
              <a:rPr lang="ko-KR" altLang="en-US" sz="1600" kern="0" dirty="0">
                <a:solidFill>
                  <a:srgbClr val="008000"/>
                </a:solidFill>
                <a:latin typeface="Cambria Math" panose="02040503050406030204" pitchFamily="18" charset="0"/>
                <a:ea typeface="굴림"/>
              </a:rPr>
              <a:t>설정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Cambria Math" panose="02040503050406030204" pitchFamily="18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sz="1600" kern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Cambria Math" panose="02040503050406030204" pitchFamily="18" charset="0"/>
              </a:rPr>
              <a:t>			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high = middle - 1;	</a:t>
            </a:r>
            <a:r>
              <a:rPr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굴림"/>
              </a:rPr>
              <a:t>새로운 값으로 </a:t>
            </a:r>
            <a:r>
              <a:rPr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high </a:t>
            </a:r>
            <a:r>
              <a:rPr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  <a:ea typeface="굴림"/>
              </a:rPr>
              <a:t>설정</a:t>
            </a: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	</a:t>
            </a:r>
            <a:endParaRPr lang="en-US" altLang="ko-KR" sz="1600" kern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} </a:t>
            </a:r>
            <a:endParaRPr lang="ko-KR" altLang="en-US" sz="1600" kern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Cambria Math" panose="020405030504060302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-1;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558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8F75F2-9E45-46E7-B709-63108802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68</a:t>
            </a:fld>
            <a:endParaRPr lang="en-US" altLang="ko-KR"/>
          </a:p>
        </p:txBody>
      </p:sp>
      <p:pic>
        <p:nvPicPr>
          <p:cNvPr id="10242" name="Picture 2" descr="C:\Users\sec\AppData\Local\Microsoft\Windows\Temporary Internet Files\Content.IE5\54QELEE4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88" y="1749364"/>
            <a:ext cx="4512784" cy="361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51707" y="2185633"/>
            <a:ext cx="3640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탐색할 값을 입력하시오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:34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[0 15]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[8 15]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[8 10]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[10 10]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탐색 결과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10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669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10.4 Sort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Trebuchet MS" pitchFamily="34" charset="0"/>
              </a:rPr>
              <a:t>정렬은 물건을 크기 순으로 오름차순이나 내림차순으로 나열하는 것</a:t>
            </a:r>
          </a:p>
          <a:p>
            <a:pPr eaLnBrk="1" hangingPunct="1"/>
            <a:r>
              <a:rPr lang="ko-KR" altLang="en-US" dirty="0">
                <a:latin typeface="Trebuchet MS" pitchFamily="34" charset="0"/>
              </a:rPr>
              <a:t>정렬은 컴퓨터공학분야에서 가장 기본적이고 중요한 알고리즘중의 하나</a:t>
            </a:r>
          </a:p>
          <a:p>
            <a:pPr eaLnBrk="1" hangingPunct="1"/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409657"/>
            <a:ext cx="5566973" cy="200736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34C871-AFE3-42EC-8654-83984267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69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Array</a:t>
            </a:r>
            <a:r>
              <a:rPr lang="ko-KR" altLang="en-US" sz="3600" dirty="0"/>
              <a:t> </a:t>
            </a:r>
            <a:r>
              <a:rPr lang="en-US" altLang="ko-KR" sz="3600" dirty="0"/>
              <a:t>element</a:t>
            </a:r>
            <a:r>
              <a:rPr lang="ko-KR" altLang="en-US" sz="3600" dirty="0"/>
              <a:t> 접근 </a:t>
            </a:r>
            <a:r>
              <a:rPr lang="en-US" altLang="ko-KR" sz="3600" dirty="0"/>
              <a:t>(</a:t>
            </a:r>
            <a:r>
              <a:rPr lang="ko-KR" altLang="en-US" sz="3600" dirty="0"/>
              <a:t>읽기</a:t>
            </a:r>
            <a:r>
              <a:rPr lang="en-US" altLang="ko-KR" sz="3600" dirty="0"/>
              <a:t>/</a:t>
            </a:r>
            <a:r>
              <a:rPr lang="ko-KR" altLang="en-US" sz="3600" dirty="0"/>
              <a:t>쓰기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112835" y="4102845"/>
            <a:ext cx="6921500" cy="199978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휴먼명조" pitchFamily="2" charset="-127"/>
              </a:rPr>
              <a:t>x = </a:t>
            </a:r>
            <a:r>
              <a:rPr kumimoji="1" lang="en-US" altLang="ko-KR" sz="1600" dirty="0">
                <a:latin typeface="Trebuchet MS" pitchFamily="34" charset="0"/>
                <a:ea typeface="휴먼명조,한컴돋움"/>
                <a:cs typeface="휴먼명조,한컴돋움"/>
              </a:rPr>
              <a:t>scores[5];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  <a:ea typeface="휴먼명조,한컴돋움"/>
                <a:cs typeface="휴먼명조,한컴돋움"/>
              </a:rPr>
              <a:t>scores[0] = 80;</a:t>
            </a:r>
            <a:r>
              <a:rPr kumimoji="1" lang="en-US" altLang="ko-KR" sz="1600" dirty="0"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scores[1] =  score[0];    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= 100;              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</a:t>
            </a:r>
            <a:r>
              <a:rPr kumimoji="1" lang="en-US" altLang="ko-KR" sz="1600" dirty="0" err="1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정수 변수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scores[i+2] = 100;          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수식이 인덱스가 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scores[index[3]] = 100;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index[]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정수 배열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7" y="1537308"/>
            <a:ext cx="7753350" cy="24860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9BECEF-D931-42F1-A22E-369EA6F9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정렬이란</a:t>
            </a:r>
            <a:r>
              <a:rPr lang="en-US" altLang="ko-KR"/>
              <a:t>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정렬은 자료 탐색에 있어서 필수적이다</a:t>
            </a:r>
            <a:r>
              <a:rPr lang="en-US" altLang="ko-KR" dirty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예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만약 사전에서 단어들이 정렬이 안되어 있다면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28680" name="Picture 232" descr="l3xf0xiw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33" y="2613508"/>
            <a:ext cx="3905918" cy="260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23CCED-0451-485D-918C-CDE4B17F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2616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Selection sort (</a:t>
            </a:r>
            <a:r>
              <a:rPr lang="ko-KR" altLang="en-US" dirty="0"/>
              <a:t>선택 정렬</a:t>
            </a:r>
            <a:r>
              <a:rPr lang="en-US" altLang="ko-KR" dirty="0"/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Selection sort: </a:t>
            </a:r>
            <a:r>
              <a:rPr lang="ko-KR" altLang="en-US" dirty="0"/>
              <a:t>정렬이 안된 숫자들 중에서 최소값을 선택하여 배열의 첫번째 요소와 교환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3" y="2626275"/>
            <a:ext cx="8324850" cy="32289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A767B8-06B6-4A08-810D-4EFAAB23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71</a:t>
            </a:fld>
            <a:endParaRPr lang="en-US" altLang="ko-K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sort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7" y="1600200"/>
            <a:ext cx="3605493" cy="4495800"/>
          </a:xfrm>
        </p:spPr>
        <p:txBody>
          <a:bodyPr/>
          <a:lstStyle/>
          <a:p>
            <a:pPr eaLnBrk="1" hangingPunct="1"/>
            <a:r>
              <a:rPr lang="ko-KR" altLang="en-US" dirty="0"/>
              <a:t>선택정렬</a:t>
            </a:r>
            <a:r>
              <a:rPr lang="en-US" altLang="ko-KR" dirty="0"/>
              <a:t>(selection sort): </a:t>
            </a:r>
            <a:r>
              <a:rPr lang="ko-KR" altLang="en-US" dirty="0"/>
              <a:t>정렬이 안된 숫자들 중에서 최소값을 선택하여 배열의 첫 번째 요소와 교환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141" y="1517419"/>
            <a:ext cx="4619625" cy="5334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D4A18C-2D17-4CB6-ABD1-2A6329D3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01339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r>
              <a:rPr lang="ko-KR" altLang="en-US" dirty="0"/>
              <a:t>의 값을 서로 교환할 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 dirty="0">
                <a:latin typeface="Trebuchet MS" pitchFamily="34" charset="0"/>
              </a:rPr>
              <a:t>다음과 같이 하면 안됨</a:t>
            </a:r>
            <a:endParaRPr lang="en-US" altLang="ko-KR" dirty="0">
              <a:latin typeface="Trebuchet MS" pitchFamily="34" charset="0"/>
            </a:endParaRP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list[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] = list[min];	// list[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]</a:t>
            </a:r>
            <a:r>
              <a:rPr lang="ko-KR" altLang="en-US" dirty="0">
                <a:latin typeface="Trebuchet MS" pitchFamily="34" charset="0"/>
              </a:rPr>
              <a:t>의 </a:t>
            </a:r>
            <a:r>
              <a:rPr lang="ko-KR" altLang="en-US" dirty="0" err="1">
                <a:latin typeface="Trebuchet MS" pitchFamily="34" charset="0"/>
              </a:rPr>
              <a:t>기존값은</a:t>
            </a:r>
            <a:r>
              <a:rPr lang="ko-KR" altLang="en-US" dirty="0">
                <a:latin typeface="Trebuchet MS" pitchFamily="34" charset="0"/>
              </a:rPr>
              <a:t> 파괴된다</a:t>
            </a:r>
            <a:r>
              <a:rPr lang="en-US" altLang="ko-KR" dirty="0">
                <a:latin typeface="Trebuchet MS" pitchFamily="34" charset="0"/>
              </a:rPr>
              <a:t>!</a:t>
            </a:r>
            <a:endParaRPr lang="ko-KR" altLang="en-US" dirty="0">
              <a:latin typeface="Trebuchet MS" pitchFamily="34" charset="0"/>
            </a:endParaRP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list[min] = list[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];</a:t>
            </a:r>
          </a:p>
          <a:p>
            <a:pPr lvl="1" latinLnBrk="0"/>
            <a:endParaRPr lang="en-US" altLang="ko-KR" dirty="0">
              <a:latin typeface="Trebuchet MS" pitchFamily="34" charset="0"/>
            </a:endParaRPr>
          </a:p>
          <a:p>
            <a:pPr latinLnBrk="0"/>
            <a:r>
              <a:rPr lang="ko-KR" altLang="en-US" dirty="0">
                <a:latin typeface="Trebuchet MS" pitchFamily="34" charset="0"/>
              </a:rPr>
              <a:t>올바른 방법</a:t>
            </a:r>
            <a:endParaRPr lang="en-US" altLang="ko-KR" dirty="0">
              <a:latin typeface="Trebuchet MS" pitchFamily="34" charset="0"/>
            </a:endParaRP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temp = list[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]; 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list[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] = list[min];</a:t>
            </a: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list[min] = temp;</a:t>
            </a: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47" y="3110094"/>
            <a:ext cx="4433047" cy="2962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C5E07-486D-434B-A80D-07745211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32942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Selection sort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12954" y="1531008"/>
            <a:ext cx="7565328" cy="521045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SIZE 10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list[SIZE] = { 3, 2, 9, 7, 1, 4, 8, 0, 6, 5 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j, temp, min;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u="sng" kern="0" dirty="0">
              <a:solidFill>
                <a:srgbClr val="0000FF"/>
              </a:solidFill>
              <a:uFill>
                <a:solidFill>
                  <a:srgbClr val="FF0000"/>
                </a:solidFill>
              </a:u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	for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 &lt; SIZE-1;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{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</a:rPr>
              <a:t>		// </a:t>
            </a:r>
            <a:r>
              <a:rPr lang="ko-KR" altLang="en-US" sz="1600" dirty="0">
                <a:solidFill>
                  <a:srgbClr val="FF0000"/>
                </a:solidFill>
                <a:latin typeface="Trebuchet MS" pitchFamily="34" charset="0"/>
              </a:rPr>
              <a:t>최소값 찾기</a:t>
            </a:r>
            <a:endParaRPr lang="en-US" altLang="ko-KR" sz="1600" dirty="0">
              <a:solidFill>
                <a:srgbClr val="FF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>
                <a:latin typeface="Trebuchet MS" pitchFamily="34" charset="0"/>
              </a:rPr>
              <a:t>		min =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 // min</a:t>
            </a:r>
            <a:r>
              <a:rPr lang="ko-KR" altLang="en-US" sz="1600" dirty="0">
                <a:latin typeface="Trebuchet MS" pitchFamily="34" charset="0"/>
              </a:rPr>
              <a:t>는 현재까지의 최소값의 </a:t>
            </a:r>
            <a:r>
              <a:rPr lang="en-US" altLang="ko-KR" sz="1600" dirty="0">
                <a:latin typeface="Trebuchet MS" pitchFamily="34" charset="0"/>
              </a:rPr>
              <a:t>index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(j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+ 1; j &lt; SIZE; j++)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		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(list[j] &lt; list[min])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	min = j;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		// </a:t>
            </a:r>
            <a:r>
              <a:rPr lang="ko-KR" altLang="en-US" sz="1600" kern="0" dirty="0">
                <a:solidFill>
                  <a:srgbClr val="FF0000"/>
                </a:solidFill>
                <a:latin typeface="Trebuchet MS" pitchFamily="34" charset="0"/>
              </a:rPr>
              <a:t>교환</a:t>
            </a:r>
            <a:endParaRPr lang="en-US" altLang="ko-KR" sz="1600" kern="0" dirty="0">
              <a:solidFill>
                <a:srgbClr val="FF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temp =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>
                <a:latin typeface="Trebuchet MS" pitchFamily="34" charset="0"/>
              </a:rPr>
              <a:t>		list[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= list[min];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list[min] = temp;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151500112"/>
          <p:cNvSpPr>
            <a:spLocks noChangeArrowheads="1"/>
          </p:cNvSpPr>
          <p:nvPr/>
        </p:nvSpPr>
        <p:spPr bwMode="auto">
          <a:xfrm>
            <a:off x="5347744" y="4602539"/>
            <a:ext cx="3454909" cy="110561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내부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for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루프으로써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(i+1)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번째 원소부터 배열의 마지막 원소 중에서 최소값을 찾는다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.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현재</a:t>
            </a:r>
            <a:r>
              <a:rPr kumimoji="1" lang="ko-KR" altLang="en-US" sz="1400" dirty="0">
                <a:solidFill>
                  <a:srgbClr val="FF0000"/>
                </a:solidFill>
                <a:latin typeface="Trebuchet MS" pitchFamily="34" charset="0"/>
                <a:ea typeface="오이"/>
                <a:cs typeface="굴림" pitchFamily="50" charset="-127"/>
              </a:rPr>
              <a:t>까지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의 최소값과 비교하여 더 작은 정수가 발견되면 그 정수가 들어 있는 인덱스를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min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에 저장한다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. 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3977785" y="4760259"/>
            <a:ext cx="1369959" cy="171521"/>
          </a:xfrm>
          <a:custGeom>
            <a:avLst/>
            <a:gdLst>
              <a:gd name="connsiteX0" fmla="*/ 1682150 w 1682150"/>
              <a:gd name="connsiteY0" fmla="*/ 0 h 897508"/>
              <a:gd name="connsiteX1" fmla="*/ 1535501 w 1682150"/>
              <a:gd name="connsiteY1" fmla="*/ 17253 h 897508"/>
              <a:gd name="connsiteX2" fmla="*/ 1475117 w 1682150"/>
              <a:gd name="connsiteY2" fmla="*/ 34506 h 897508"/>
              <a:gd name="connsiteX3" fmla="*/ 1397479 w 1682150"/>
              <a:gd name="connsiteY3" fmla="*/ 43132 h 897508"/>
              <a:gd name="connsiteX4" fmla="*/ 1328467 w 1682150"/>
              <a:gd name="connsiteY4" fmla="*/ 51759 h 897508"/>
              <a:gd name="connsiteX5" fmla="*/ 1268083 w 1682150"/>
              <a:gd name="connsiteY5" fmla="*/ 69012 h 897508"/>
              <a:gd name="connsiteX6" fmla="*/ 1181818 w 1682150"/>
              <a:gd name="connsiteY6" fmla="*/ 77638 h 897508"/>
              <a:gd name="connsiteX7" fmla="*/ 1121433 w 1682150"/>
              <a:gd name="connsiteY7" fmla="*/ 86264 h 897508"/>
              <a:gd name="connsiteX8" fmla="*/ 1000664 w 1682150"/>
              <a:gd name="connsiteY8" fmla="*/ 112144 h 897508"/>
              <a:gd name="connsiteX9" fmla="*/ 940279 w 1682150"/>
              <a:gd name="connsiteY9" fmla="*/ 129396 h 897508"/>
              <a:gd name="connsiteX10" fmla="*/ 845388 w 1682150"/>
              <a:gd name="connsiteY10" fmla="*/ 155276 h 897508"/>
              <a:gd name="connsiteX11" fmla="*/ 819509 w 1682150"/>
              <a:gd name="connsiteY11" fmla="*/ 172529 h 897508"/>
              <a:gd name="connsiteX12" fmla="*/ 776377 w 1682150"/>
              <a:gd name="connsiteY12" fmla="*/ 181155 h 897508"/>
              <a:gd name="connsiteX13" fmla="*/ 741871 w 1682150"/>
              <a:gd name="connsiteY13" fmla="*/ 232913 h 897508"/>
              <a:gd name="connsiteX14" fmla="*/ 767750 w 1682150"/>
              <a:gd name="connsiteY14" fmla="*/ 448574 h 897508"/>
              <a:gd name="connsiteX15" fmla="*/ 785003 w 1682150"/>
              <a:gd name="connsiteY15" fmla="*/ 474453 h 897508"/>
              <a:gd name="connsiteX16" fmla="*/ 793630 w 1682150"/>
              <a:gd name="connsiteY16" fmla="*/ 517585 h 897508"/>
              <a:gd name="connsiteX17" fmla="*/ 802256 w 1682150"/>
              <a:gd name="connsiteY17" fmla="*/ 552091 h 897508"/>
              <a:gd name="connsiteX18" fmla="*/ 793630 w 1682150"/>
              <a:gd name="connsiteY18" fmla="*/ 612476 h 897508"/>
              <a:gd name="connsiteX19" fmla="*/ 776377 w 1682150"/>
              <a:gd name="connsiteY19" fmla="*/ 638355 h 897508"/>
              <a:gd name="connsiteX20" fmla="*/ 750498 w 1682150"/>
              <a:gd name="connsiteY20" fmla="*/ 646981 h 897508"/>
              <a:gd name="connsiteX21" fmla="*/ 724618 w 1682150"/>
              <a:gd name="connsiteY21" fmla="*/ 664234 h 897508"/>
              <a:gd name="connsiteX22" fmla="*/ 690113 w 1682150"/>
              <a:gd name="connsiteY22" fmla="*/ 690113 h 897508"/>
              <a:gd name="connsiteX23" fmla="*/ 655607 w 1682150"/>
              <a:gd name="connsiteY23" fmla="*/ 707366 h 897508"/>
              <a:gd name="connsiteX24" fmla="*/ 612475 w 1682150"/>
              <a:gd name="connsiteY24" fmla="*/ 733246 h 897508"/>
              <a:gd name="connsiteX25" fmla="*/ 560717 w 1682150"/>
              <a:gd name="connsiteY25" fmla="*/ 741872 h 897508"/>
              <a:gd name="connsiteX26" fmla="*/ 457200 w 1682150"/>
              <a:gd name="connsiteY26" fmla="*/ 785004 h 897508"/>
              <a:gd name="connsiteX27" fmla="*/ 414067 w 1682150"/>
              <a:gd name="connsiteY27" fmla="*/ 802257 h 897508"/>
              <a:gd name="connsiteX28" fmla="*/ 353683 w 1682150"/>
              <a:gd name="connsiteY28" fmla="*/ 819510 h 897508"/>
              <a:gd name="connsiteX29" fmla="*/ 301924 w 1682150"/>
              <a:gd name="connsiteY29" fmla="*/ 836763 h 897508"/>
              <a:gd name="connsiteX30" fmla="*/ 215660 w 1682150"/>
              <a:gd name="connsiteY30" fmla="*/ 854015 h 897508"/>
              <a:gd name="connsiteX31" fmla="*/ 112143 w 1682150"/>
              <a:gd name="connsiteY31" fmla="*/ 871268 h 897508"/>
              <a:gd name="connsiteX32" fmla="*/ 17252 w 1682150"/>
              <a:gd name="connsiteY32" fmla="*/ 897147 h 897508"/>
              <a:gd name="connsiteX33" fmla="*/ 0 w 1682150"/>
              <a:gd name="connsiteY33" fmla="*/ 897147 h 89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82150" h="897508">
                <a:moveTo>
                  <a:pt x="1682150" y="0"/>
                </a:moveTo>
                <a:cubicBezTo>
                  <a:pt x="1639003" y="3923"/>
                  <a:pt x="1580500" y="6869"/>
                  <a:pt x="1535501" y="17253"/>
                </a:cubicBezTo>
                <a:cubicBezTo>
                  <a:pt x="1515104" y="21960"/>
                  <a:pt x="1495692" y="30648"/>
                  <a:pt x="1475117" y="34506"/>
                </a:cubicBezTo>
                <a:cubicBezTo>
                  <a:pt x="1449524" y="39305"/>
                  <a:pt x="1423339" y="40090"/>
                  <a:pt x="1397479" y="43132"/>
                </a:cubicBezTo>
                <a:lnTo>
                  <a:pt x="1328467" y="51759"/>
                </a:lnTo>
                <a:cubicBezTo>
                  <a:pt x="1308339" y="57510"/>
                  <a:pt x="1288698" y="65374"/>
                  <a:pt x="1268083" y="69012"/>
                </a:cubicBezTo>
                <a:cubicBezTo>
                  <a:pt x="1239624" y="74034"/>
                  <a:pt x="1210518" y="74262"/>
                  <a:pt x="1181818" y="77638"/>
                </a:cubicBezTo>
                <a:cubicBezTo>
                  <a:pt x="1161625" y="80014"/>
                  <a:pt x="1141561" y="83389"/>
                  <a:pt x="1121433" y="86264"/>
                </a:cubicBezTo>
                <a:cubicBezTo>
                  <a:pt x="958019" y="132955"/>
                  <a:pt x="1162856" y="77389"/>
                  <a:pt x="1000664" y="112144"/>
                </a:cubicBezTo>
                <a:cubicBezTo>
                  <a:pt x="980195" y="116530"/>
                  <a:pt x="960588" y="124319"/>
                  <a:pt x="940279" y="129396"/>
                </a:cubicBezTo>
                <a:cubicBezTo>
                  <a:pt x="842748" y="153779"/>
                  <a:pt x="956412" y="118268"/>
                  <a:pt x="845388" y="155276"/>
                </a:cubicBezTo>
                <a:cubicBezTo>
                  <a:pt x="836762" y="161027"/>
                  <a:pt x="829217" y="168889"/>
                  <a:pt x="819509" y="172529"/>
                </a:cubicBezTo>
                <a:cubicBezTo>
                  <a:pt x="805781" y="177677"/>
                  <a:pt x="787951" y="172153"/>
                  <a:pt x="776377" y="181155"/>
                </a:cubicBezTo>
                <a:cubicBezTo>
                  <a:pt x="760009" y="193885"/>
                  <a:pt x="741871" y="232913"/>
                  <a:pt x="741871" y="232913"/>
                </a:cubicBezTo>
                <a:cubicBezTo>
                  <a:pt x="742543" y="245674"/>
                  <a:pt x="736160" y="401191"/>
                  <a:pt x="767750" y="448574"/>
                </a:cubicBezTo>
                <a:lnTo>
                  <a:pt x="785003" y="474453"/>
                </a:lnTo>
                <a:cubicBezTo>
                  <a:pt x="787879" y="488830"/>
                  <a:pt x="790449" y="503272"/>
                  <a:pt x="793630" y="517585"/>
                </a:cubicBezTo>
                <a:cubicBezTo>
                  <a:pt x="796202" y="529159"/>
                  <a:pt x="802256" y="540235"/>
                  <a:pt x="802256" y="552091"/>
                </a:cubicBezTo>
                <a:cubicBezTo>
                  <a:pt x="802256" y="572424"/>
                  <a:pt x="799473" y="593001"/>
                  <a:pt x="793630" y="612476"/>
                </a:cubicBezTo>
                <a:cubicBezTo>
                  <a:pt x="790651" y="622406"/>
                  <a:pt x="784473" y="631878"/>
                  <a:pt x="776377" y="638355"/>
                </a:cubicBezTo>
                <a:cubicBezTo>
                  <a:pt x="769277" y="644035"/>
                  <a:pt x="759124" y="644106"/>
                  <a:pt x="750498" y="646981"/>
                </a:cubicBezTo>
                <a:cubicBezTo>
                  <a:pt x="741871" y="652732"/>
                  <a:pt x="733055" y="658208"/>
                  <a:pt x="724618" y="664234"/>
                </a:cubicBezTo>
                <a:cubicBezTo>
                  <a:pt x="712919" y="672591"/>
                  <a:pt x="702305" y="682493"/>
                  <a:pt x="690113" y="690113"/>
                </a:cubicBezTo>
                <a:cubicBezTo>
                  <a:pt x="679208" y="696929"/>
                  <a:pt x="666848" y="701121"/>
                  <a:pt x="655607" y="707366"/>
                </a:cubicBezTo>
                <a:cubicBezTo>
                  <a:pt x="640950" y="715509"/>
                  <a:pt x="628232" y="727516"/>
                  <a:pt x="612475" y="733246"/>
                </a:cubicBezTo>
                <a:cubicBezTo>
                  <a:pt x="596037" y="739223"/>
                  <a:pt x="577970" y="738997"/>
                  <a:pt x="560717" y="741872"/>
                </a:cubicBezTo>
                <a:cubicBezTo>
                  <a:pt x="471356" y="801446"/>
                  <a:pt x="548853" y="760008"/>
                  <a:pt x="457200" y="785004"/>
                </a:cubicBezTo>
                <a:cubicBezTo>
                  <a:pt x="442260" y="789078"/>
                  <a:pt x="428758" y="797360"/>
                  <a:pt x="414067" y="802257"/>
                </a:cubicBezTo>
                <a:cubicBezTo>
                  <a:pt x="394208" y="808877"/>
                  <a:pt x="373691" y="813354"/>
                  <a:pt x="353683" y="819510"/>
                </a:cubicBezTo>
                <a:cubicBezTo>
                  <a:pt x="336301" y="824858"/>
                  <a:pt x="319567" y="832352"/>
                  <a:pt x="301924" y="836763"/>
                </a:cubicBezTo>
                <a:cubicBezTo>
                  <a:pt x="273475" y="843875"/>
                  <a:pt x="244108" y="846902"/>
                  <a:pt x="215660" y="854015"/>
                </a:cubicBezTo>
                <a:cubicBezTo>
                  <a:pt x="158664" y="868265"/>
                  <a:pt x="192918" y="861172"/>
                  <a:pt x="112143" y="871268"/>
                </a:cubicBezTo>
                <a:cubicBezTo>
                  <a:pt x="69158" y="885596"/>
                  <a:pt x="59929" y="891050"/>
                  <a:pt x="17252" y="897147"/>
                </a:cubicBezTo>
                <a:cubicBezTo>
                  <a:pt x="11559" y="897960"/>
                  <a:pt x="5751" y="897147"/>
                  <a:pt x="0" y="89714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260465" y="4481635"/>
            <a:ext cx="2717321" cy="785003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260466" y="5487504"/>
            <a:ext cx="2449902" cy="785003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_x151500112"/>
          <p:cNvSpPr>
            <a:spLocks noChangeArrowheads="1"/>
          </p:cNvSpPr>
          <p:nvPr/>
        </p:nvSpPr>
        <p:spPr bwMode="auto">
          <a:xfrm>
            <a:off x="3483909" y="6263882"/>
            <a:ext cx="2148443" cy="5103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1"/>
            <a:r>
              <a:rPr lang="en-US" altLang="ko-KR" sz="1400" dirty="0">
                <a:solidFill>
                  <a:schemeClr val="tx2"/>
                </a:solidFill>
              </a:rPr>
              <a:t>list[</a:t>
            </a:r>
            <a:r>
              <a:rPr lang="en-US" altLang="ko-KR" sz="1400" dirty="0" err="1">
                <a:solidFill>
                  <a:schemeClr val="tx2"/>
                </a:solidFill>
              </a:rPr>
              <a:t>i</a:t>
            </a:r>
            <a:r>
              <a:rPr lang="en-US" altLang="ko-KR" sz="1400" dirty="0">
                <a:solidFill>
                  <a:schemeClr val="tx2"/>
                </a:solidFill>
              </a:rPr>
              <a:t>]</a:t>
            </a:r>
            <a:r>
              <a:rPr lang="ko-KR" altLang="en-US" sz="1400" dirty="0">
                <a:solidFill>
                  <a:schemeClr val="tx2"/>
                </a:solidFill>
              </a:rPr>
              <a:t>와 </a:t>
            </a:r>
            <a:r>
              <a:rPr lang="en-US" altLang="ko-KR" sz="1400" dirty="0">
                <a:solidFill>
                  <a:schemeClr val="tx2"/>
                </a:solidFill>
              </a:rPr>
              <a:t>list[min]</a:t>
            </a:r>
            <a:r>
              <a:rPr lang="ko-KR" altLang="en-US" sz="1400" dirty="0">
                <a:solidFill>
                  <a:schemeClr val="tx2"/>
                </a:solidFill>
              </a:rPr>
              <a:t>를 서로 교환</a:t>
            </a:r>
          </a:p>
        </p:txBody>
      </p:sp>
      <p:sp>
        <p:nvSpPr>
          <p:cNvPr id="15" name="자유형 14"/>
          <p:cNvSpPr/>
          <p:nvPr/>
        </p:nvSpPr>
        <p:spPr bwMode="auto">
          <a:xfrm flipV="1">
            <a:off x="3710368" y="5766423"/>
            <a:ext cx="659921" cy="497457"/>
          </a:xfrm>
          <a:custGeom>
            <a:avLst/>
            <a:gdLst>
              <a:gd name="connsiteX0" fmla="*/ 1682150 w 1682150"/>
              <a:gd name="connsiteY0" fmla="*/ 0 h 897508"/>
              <a:gd name="connsiteX1" fmla="*/ 1535501 w 1682150"/>
              <a:gd name="connsiteY1" fmla="*/ 17253 h 897508"/>
              <a:gd name="connsiteX2" fmla="*/ 1475117 w 1682150"/>
              <a:gd name="connsiteY2" fmla="*/ 34506 h 897508"/>
              <a:gd name="connsiteX3" fmla="*/ 1397479 w 1682150"/>
              <a:gd name="connsiteY3" fmla="*/ 43132 h 897508"/>
              <a:gd name="connsiteX4" fmla="*/ 1328467 w 1682150"/>
              <a:gd name="connsiteY4" fmla="*/ 51759 h 897508"/>
              <a:gd name="connsiteX5" fmla="*/ 1268083 w 1682150"/>
              <a:gd name="connsiteY5" fmla="*/ 69012 h 897508"/>
              <a:gd name="connsiteX6" fmla="*/ 1181818 w 1682150"/>
              <a:gd name="connsiteY6" fmla="*/ 77638 h 897508"/>
              <a:gd name="connsiteX7" fmla="*/ 1121433 w 1682150"/>
              <a:gd name="connsiteY7" fmla="*/ 86264 h 897508"/>
              <a:gd name="connsiteX8" fmla="*/ 1000664 w 1682150"/>
              <a:gd name="connsiteY8" fmla="*/ 112144 h 897508"/>
              <a:gd name="connsiteX9" fmla="*/ 940279 w 1682150"/>
              <a:gd name="connsiteY9" fmla="*/ 129396 h 897508"/>
              <a:gd name="connsiteX10" fmla="*/ 845388 w 1682150"/>
              <a:gd name="connsiteY10" fmla="*/ 155276 h 897508"/>
              <a:gd name="connsiteX11" fmla="*/ 819509 w 1682150"/>
              <a:gd name="connsiteY11" fmla="*/ 172529 h 897508"/>
              <a:gd name="connsiteX12" fmla="*/ 776377 w 1682150"/>
              <a:gd name="connsiteY12" fmla="*/ 181155 h 897508"/>
              <a:gd name="connsiteX13" fmla="*/ 741871 w 1682150"/>
              <a:gd name="connsiteY13" fmla="*/ 232913 h 897508"/>
              <a:gd name="connsiteX14" fmla="*/ 767750 w 1682150"/>
              <a:gd name="connsiteY14" fmla="*/ 448574 h 897508"/>
              <a:gd name="connsiteX15" fmla="*/ 785003 w 1682150"/>
              <a:gd name="connsiteY15" fmla="*/ 474453 h 897508"/>
              <a:gd name="connsiteX16" fmla="*/ 793630 w 1682150"/>
              <a:gd name="connsiteY16" fmla="*/ 517585 h 897508"/>
              <a:gd name="connsiteX17" fmla="*/ 802256 w 1682150"/>
              <a:gd name="connsiteY17" fmla="*/ 552091 h 897508"/>
              <a:gd name="connsiteX18" fmla="*/ 793630 w 1682150"/>
              <a:gd name="connsiteY18" fmla="*/ 612476 h 897508"/>
              <a:gd name="connsiteX19" fmla="*/ 776377 w 1682150"/>
              <a:gd name="connsiteY19" fmla="*/ 638355 h 897508"/>
              <a:gd name="connsiteX20" fmla="*/ 750498 w 1682150"/>
              <a:gd name="connsiteY20" fmla="*/ 646981 h 897508"/>
              <a:gd name="connsiteX21" fmla="*/ 724618 w 1682150"/>
              <a:gd name="connsiteY21" fmla="*/ 664234 h 897508"/>
              <a:gd name="connsiteX22" fmla="*/ 690113 w 1682150"/>
              <a:gd name="connsiteY22" fmla="*/ 690113 h 897508"/>
              <a:gd name="connsiteX23" fmla="*/ 655607 w 1682150"/>
              <a:gd name="connsiteY23" fmla="*/ 707366 h 897508"/>
              <a:gd name="connsiteX24" fmla="*/ 612475 w 1682150"/>
              <a:gd name="connsiteY24" fmla="*/ 733246 h 897508"/>
              <a:gd name="connsiteX25" fmla="*/ 560717 w 1682150"/>
              <a:gd name="connsiteY25" fmla="*/ 741872 h 897508"/>
              <a:gd name="connsiteX26" fmla="*/ 457200 w 1682150"/>
              <a:gd name="connsiteY26" fmla="*/ 785004 h 897508"/>
              <a:gd name="connsiteX27" fmla="*/ 414067 w 1682150"/>
              <a:gd name="connsiteY27" fmla="*/ 802257 h 897508"/>
              <a:gd name="connsiteX28" fmla="*/ 353683 w 1682150"/>
              <a:gd name="connsiteY28" fmla="*/ 819510 h 897508"/>
              <a:gd name="connsiteX29" fmla="*/ 301924 w 1682150"/>
              <a:gd name="connsiteY29" fmla="*/ 836763 h 897508"/>
              <a:gd name="connsiteX30" fmla="*/ 215660 w 1682150"/>
              <a:gd name="connsiteY30" fmla="*/ 854015 h 897508"/>
              <a:gd name="connsiteX31" fmla="*/ 112143 w 1682150"/>
              <a:gd name="connsiteY31" fmla="*/ 871268 h 897508"/>
              <a:gd name="connsiteX32" fmla="*/ 17252 w 1682150"/>
              <a:gd name="connsiteY32" fmla="*/ 897147 h 897508"/>
              <a:gd name="connsiteX33" fmla="*/ 0 w 1682150"/>
              <a:gd name="connsiteY33" fmla="*/ 897147 h 89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82150" h="897508">
                <a:moveTo>
                  <a:pt x="1682150" y="0"/>
                </a:moveTo>
                <a:cubicBezTo>
                  <a:pt x="1639003" y="3923"/>
                  <a:pt x="1580500" y="6869"/>
                  <a:pt x="1535501" y="17253"/>
                </a:cubicBezTo>
                <a:cubicBezTo>
                  <a:pt x="1515104" y="21960"/>
                  <a:pt x="1495692" y="30648"/>
                  <a:pt x="1475117" y="34506"/>
                </a:cubicBezTo>
                <a:cubicBezTo>
                  <a:pt x="1449524" y="39305"/>
                  <a:pt x="1423339" y="40090"/>
                  <a:pt x="1397479" y="43132"/>
                </a:cubicBezTo>
                <a:lnTo>
                  <a:pt x="1328467" y="51759"/>
                </a:lnTo>
                <a:cubicBezTo>
                  <a:pt x="1308339" y="57510"/>
                  <a:pt x="1288698" y="65374"/>
                  <a:pt x="1268083" y="69012"/>
                </a:cubicBezTo>
                <a:cubicBezTo>
                  <a:pt x="1239624" y="74034"/>
                  <a:pt x="1210518" y="74262"/>
                  <a:pt x="1181818" y="77638"/>
                </a:cubicBezTo>
                <a:cubicBezTo>
                  <a:pt x="1161625" y="80014"/>
                  <a:pt x="1141561" y="83389"/>
                  <a:pt x="1121433" y="86264"/>
                </a:cubicBezTo>
                <a:cubicBezTo>
                  <a:pt x="958019" y="132955"/>
                  <a:pt x="1162856" y="77389"/>
                  <a:pt x="1000664" y="112144"/>
                </a:cubicBezTo>
                <a:cubicBezTo>
                  <a:pt x="980195" y="116530"/>
                  <a:pt x="960588" y="124319"/>
                  <a:pt x="940279" y="129396"/>
                </a:cubicBezTo>
                <a:cubicBezTo>
                  <a:pt x="842748" y="153779"/>
                  <a:pt x="956412" y="118268"/>
                  <a:pt x="845388" y="155276"/>
                </a:cubicBezTo>
                <a:cubicBezTo>
                  <a:pt x="836762" y="161027"/>
                  <a:pt x="829217" y="168889"/>
                  <a:pt x="819509" y="172529"/>
                </a:cubicBezTo>
                <a:cubicBezTo>
                  <a:pt x="805781" y="177677"/>
                  <a:pt x="787951" y="172153"/>
                  <a:pt x="776377" y="181155"/>
                </a:cubicBezTo>
                <a:cubicBezTo>
                  <a:pt x="760009" y="193885"/>
                  <a:pt x="741871" y="232913"/>
                  <a:pt x="741871" y="232913"/>
                </a:cubicBezTo>
                <a:cubicBezTo>
                  <a:pt x="742543" y="245674"/>
                  <a:pt x="736160" y="401191"/>
                  <a:pt x="767750" y="448574"/>
                </a:cubicBezTo>
                <a:lnTo>
                  <a:pt x="785003" y="474453"/>
                </a:lnTo>
                <a:cubicBezTo>
                  <a:pt x="787879" y="488830"/>
                  <a:pt x="790449" y="503272"/>
                  <a:pt x="793630" y="517585"/>
                </a:cubicBezTo>
                <a:cubicBezTo>
                  <a:pt x="796202" y="529159"/>
                  <a:pt x="802256" y="540235"/>
                  <a:pt x="802256" y="552091"/>
                </a:cubicBezTo>
                <a:cubicBezTo>
                  <a:pt x="802256" y="572424"/>
                  <a:pt x="799473" y="593001"/>
                  <a:pt x="793630" y="612476"/>
                </a:cubicBezTo>
                <a:cubicBezTo>
                  <a:pt x="790651" y="622406"/>
                  <a:pt x="784473" y="631878"/>
                  <a:pt x="776377" y="638355"/>
                </a:cubicBezTo>
                <a:cubicBezTo>
                  <a:pt x="769277" y="644035"/>
                  <a:pt x="759124" y="644106"/>
                  <a:pt x="750498" y="646981"/>
                </a:cubicBezTo>
                <a:cubicBezTo>
                  <a:pt x="741871" y="652732"/>
                  <a:pt x="733055" y="658208"/>
                  <a:pt x="724618" y="664234"/>
                </a:cubicBezTo>
                <a:cubicBezTo>
                  <a:pt x="712919" y="672591"/>
                  <a:pt x="702305" y="682493"/>
                  <a:pt x="690113" y="690113"/>
                </a:cubicBezTo>
                <a:cubicBezTo>
                  <a:pt x="679208" y="696929"/>
                  <a:pt x="666848" y="701121"/>
                  <a:pt x="655607" y="707366"/>
                </a:cubicBezTo>
                <a:cubicBezTo>
                  <a:pt x="640950" y="715509"/>
                  <a:pt x="628232" y="727516"/>
                  <a:pt x="612475" y="733246"/>
                </a:cubicBezTo>
                <a:cubicBezTo>
                  <a:pt x="596037" y="739223"/>
                  <a:pt x="577970" y="738997"/>
                  <a:pt x="560717" y="741872"/>
                </a:cubicBezTo>
                <a:cubicBezTo>
                  <a:pt x="471356" y="801446"/>
                  <a:pt x="548853" y="760008"/>
                  <a:pt x="457200" y="785004"/>
                </a:cubicBezTo>
                <a:cubicBezTo>
                  <a:pt x="442260" y="789078"/>
                  <a:pt x="428758" y="797360"/>
                  <a:pt x="414067" y="802257"/>
                </a:cubicBezTo>
                <a:cubicBezTo>
                  <a:pt x="394208" y="808877"/>
                  <a:pt x="373691" y="813354"/>
                  <a:pt x="353683" y="819510"/>
                </a:cubicBezTo>
                <a:cubicBezTo>
                  <a:pt x="336301" y="824858"/>
                  <a:pt x="319567" y="832352"/>
                  <a:pt x="301924" y="836763"/>
                </a:cubicBezTo>
                <a:cubicBezTo>
                  <a:pt x="273475" y="843875"/>
                  <a:pt x="244108" y="846902"/>
                  <a:pt x="215660" y="854015"/>
                </a:cubicBezTo>
                <a:cubicBezTo>
                  <a:pt x="158664" y="868265"/>
                  <a:pt x="192918" y="861172"/>
                  <a:pt x="112143" y="871268"/>
                </a:cubicBezTo>
                <a:cubicBezTo>
                  <a:pt x="69158" y="885596"/>
                  <a:pt x="59929" y="891050"/>
                  <a:pt x="17252" y="897147"/>
                </a:cubicBezTo>
                <a:cubicBezTo>
                  <a:pt x="11559" y="897960"/>
                  <a:pt x="5751" y="897147"/>
                  <a:pt x="0" y="89714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DBBC13-A260-D462-EE28-1789B856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</p:spPr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74</a:t>
            </a:fld>
            <a:endParaRPr lang="en-US" altLang="ko-KR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선택 정렬</a:t>
            </a:r>
            <a:endParaRPr lang="en-US" altLang="ko-KR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FD97E5-BCEF-44D6-83D4-B31ECE9F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75</a:t>
            </a:fld>
            <a:endParaRPr lang="en-US" altLang="ko-KR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12955" y="1557898"/>
            <a:ext cx="7569992" cy="20046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0;i &lt; SIZE;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12955" y="3830294"/>
            <a:ext cx="7569992" cy="10772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sz="1600" i="1">
                <a:ea typeface="굴림" pitchFamily="50" charset="-127"/>
              </a:rPr>
              <a:t>원래의 배열 </a:t>
            </a:r>
          </a:p>
          <a:p>
            <a:r>
              <a:rPr lang="en-US" altLang="ko-KR" sz="1600" i="1">
                <a:ea typeface="굴림" pitchFamily="50" charset="-127"/>
              </a:rPr>
              <a:t>3 2 9 7 1 4 8 0 6 5 </a:t>
            </a:r>
          </a:p>
          <a:p>
            <a:r>
              <a:rPr lang="ko-KR" altLang="en-US" sz="1600" i="1">
                <a:ea typeface="굴림" pitchFamily="50" charset="-127"/>
              </a:rPr>
              <a:t>정렬된 배열 </a:t>
            </a:r>
          </a:p>
          <a:p>
            <a:r>
              <a:rPr lang="en-US" altLang="ko-KR" sz="1600" i="1">
                <a:ea typeface="굴림" pitchFamily="50" charset="-127"/>
              </a:rPr>
              <a:t>0 1 2 3 4 5 6 7 8 9</a:t>
            </a:r>
            <a:r>
              <a:rPr lang="en-US" altLang="ko-KR" sz="1600">
                <a:ea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65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숙제 </a:t>
            </a:r>
            <a:r>
              <a:rPr lang="en-US" altLang="ko-KR" sz="3600" dirty="0"/>
              <a:t>#10-2: 2</a:t>
            </a:r>
            <a:r>
              <a:rPr lang="ko-KR" altLang="en-US" sz="3600" dirty="0"/>
              <a:t>차원 </a:t>
            </a:r>
            <a:r>
              <a:rPr lang="en-US" altLang="ko-KR" sz="3600" dirty="0"/>
              <a:t>Array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BA208B-8F89-4B4C-B87A-0F266A3E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76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2D0B00D-11A0-4806-ADA1-B9C54F5C0761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학생들의 시험 점수를 갖는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안에서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array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시험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시험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최저점수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최고점수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평균을 찾아서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구해서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해주는 아래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구현하시오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find_min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score[NUM_EXAM][NUM_STUDENT], int exam)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find_max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score[NUM_EXAM][NUM_STUDENT], int exam)</a:t>
            </a:r>
          </a:p>
          <a:p>
            <a:pPr lvl="1" fontAlgn="auto">
              <a:spcAft>
                <a:spcPts val="0"/>
              </a:spcAft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comp_avg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score[NUM_EXAM][NUM_STUDENT], int exam)</a:t>
            </a:r>
          </a:p>
          <a:p>
            <a:pPr fontAlgn="auto">
              <a:spcAft>
                <a:spcPts val="0"/>
              </a:spcAft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함수에서 각 시험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위의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시험의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min, max, avg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출력하시오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11F29E-7519-4D10-8CAE-995A02485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71191"/>
              </p:ext>
            </p:extLst>
          </p:nvPr>
        </p:nvGraphicFramePr>
        <p:xfrm>
          <a:off x="1524000" y="48932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418308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30457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02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10868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89961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85045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0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2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44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92897" y="1543807"/>
            <a:ext cx="7829550" cy="4837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scores[5];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scores[0] = 10;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scores[1] = 20;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scores[2] = 30;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scores[3] = 40;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scores[4] = 50;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=0;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&lt; 5;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"scores[%d]=%d\n"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scores[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Array</a:t>
            </a:r>
            <a:r>
              <a:rPr lang="ko-KR" altLang="en-US" sz="3600" dirty="0"/>
              <a:t> 예제 </a:t>
            </a:r>
            <a:r>
              <a:rPr lang="en-US" altLang="ko-KR" sz="3600" dirty="0"/>
              <a:t>#1</a:t>
            </a:r>
            <a:endParaRPr lang="ko-KR" altLang="en-US" sz="3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39F4F2-09E5-4B9E-B8FD-639AB5D6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6708067" y="5102289"/>
            <a:ext cx="1373188" cy="1603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i="1" dirty="0"/>
              <a:t>score[0]=10</a:t>
            </a:r>
          </a:p>
          <a:p>
            <a:r>
              <a:rPr lang="en-US" altLang="ko-KR" sz="1600" i="1" dirty="0"/>
              <a:t>score[1]=20</a:t>
            </a:r>
          </a:p>
          <a:p>
            <a:r>
              <a:rPr lang="en-US" altLang="ko-KR" sz="1600" i="1" dirty="0"/>
              <a:t>score[2]=30</a:t>
            </a:r>
          </a:p>
          <a:p>
            <a:r>
              <a:rPr lang="en-US" altLang="ko-KR" sz="1600" i="1" dirty="0"/>
              <a:t>score[3]=40</a:t>
            </a:r>
          </a:p>
          <a:p>
            <a:r>
              <a:rPr lang="en-US" altLang="ko-KR" sz="1600" i="1" dirty="0"/>
              <a:t>score[4]=50</a:t>
            </a:r>
          </a:p>
        </p:txBody>
      </p:sp>
    </p:spTree>
    <p:extLst>
      <p:ext uri="{BB962C8B-B14F-4D97-AF65-F5344CB8AC3E}">
        <p14:creationId xmlns:p14="http://schemas.microsoft.com/office/powerpoint/2010/main" val="33215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배열의 가장 큰 장점은 </a:t>
            </a:r>
            <a:r>
              <a:rPr lang="ko-KR" altLang="en-US" b="1" dirty="0" err="1">
                <a:solidFill>
                  <a:srgbClr val="FF0000"/>
                </a:solidFill>
              </a:rPr>
              <a:t>반복문을</a:t>
            </a:r>
            <a:r>
              <a:rPr lang="ko-KR" altLang="en-US" b="1" dirty="0">
                <a:solidFill>
                  <a:srgbClr val="FF0000"/>
                </a:solidFill>
              </a:rPr>
              <a:t> 사용하여서 배열의 원소를 간편하게 처리할 수 있다</a:t>
            </a:r>
            <a:r>
              <a:rPr lang="ko-KR" altLang="en-US" dirty="0"/>
              <a:t>는 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_x224809440"/>
          <p:cNvSpPr>
            <a:spLocks noChangeArrowheads="1"/>
          </p:cNvSpPr>
          <p:nvPr/>
        </p:nvSpPr>
        <p:spPr bwMode="auto">
          <a:xfrm>
            <a:off x="4882550" y="2678500"/>
            <a:ext cx="2242867" cy="1362973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#define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 SIZE 5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...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for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(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=0 ; 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&lt;SIZE ; 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++)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    scores[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굴림" pitchFamily="50" charset="-127"/>
              </a:rPr>
              <a:t>  </a:t>
            </a:r>
          </a:p>
        </p:txBody>
      </p:sp>
      <p:sp>
        <p:nvSpPr>
          <p:cNvPr id="4" name="_x224817952"/>
          <p:cNvSpPr>
            <a:spLocks noChangeArrowheads="1"/>
          </p:cNvSpPr>
          <p:nvPr/>
        </p:nvSpPr>
        <p:spPr bwMode="auto">
          <a:xfrm>
            <a:off x="1733909" y="2678502"/>
            <a:ext cx="2242867" cy="1362972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1270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scores[0]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scores[1]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scores[2]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scores[3]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scores[4]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0" name="Picture 6" descr="C:\Users\chun\AppData\Local\Microsoft\Windows\Temporary Internet Files\Content.IE5\0GP2I4QU\MC90007876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25" y="2647825"/>
            <a:ext cx="1114710" cy="109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un\AppData\Local\Microsoft\Windows\Temporary Internet Files\Content.IE5\5TKRWKC1\MC90007882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7" y="2678501"/>
            <a:ext cx="919701" cy="11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4FC32EE-8BB2-405C-BB33-355EF497926D}"/>
              </a:ext>
            </a:extLst>
          </p:cNvPr>
          <p:cNvSpPr txBox="1">
            <a:spLocks/>
          </p:cNvSpPr>
          <p:nvPr/>
        </p:nvSpPr>
        <p:spPr>
          <a:xfrm>
            <a:off x="765048" y="4253948"/>
            <a:ext cx="8153400" cy="19944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영화관 예매 시스템</a:t>
            </a:r>
            <a:r>
              <a:rPr lang="en-US" altLang="ko-KR" dirty="0"/>
              <a:t>: </a:t>
            </a:r>
            <a:r>
              <a:rPr lang="ko-KR" altLang="en-US" dirty="0"/>
              <a:t>좌석정보</a:t>
            </a:r>
            <a:endParaRPr lang="en-US" altLang="ko-KR" dirty="0"/>
          </a:p>
          <a:p>
            <a:pPr lvl="1" fontAlgn="auto">
              <a:spcAft>
                <a:spcPts val="0"/>
              </a:spcAft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s[5];</a:t>
            </a:r>
          </a:p>
          <a:p>
            <a:pPr lvl="1" fontAlgn="auto">
              <a:spcAft>
                <a:spcPts val="0"/>
              </a:spcAft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(“%d  ”, s[</a:t>
            </a:r>
            <a:r>
              <a:rPr lang="en-US" altLang="ko-KR" dirty="0" err="1"/>
              <a:t>i</a:t>
            </a:r>
            <a:r>
              <a:rPr lang="en-US" altLang="ko-KR" dirty="0"/>
              <a:t>]);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2FD0F-510F-4A78-BDFA-A03948F5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990697"/>
      </p:ext>
    </p:extLst>
  </p:cSld>
  <p:clrMapOvr>
    <a:masterClrMapping/>
  </p:clrMapOvr>
</p:sld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4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8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9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6.xml><?xml version="1.0" encoding="utf-8"?>
<a:theme xmlns:a="http://schemas.openxmlformats.org/drawingml/2006/main" name="10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7.xml><?xml version="1.0" encoding="utf-8"?>
<a:theme xmlns:a="http://schemas.openxmlformats.org/drawingml/2006/main" name="1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5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6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7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</TotalTime>
  <Words>5796</Words>
  <Application>Microsoft Office PowerPoint</Application>
  <PresentationFormat>화면 슬라이드 쇼(4:3)</PresentationFormat>
  <Paragraphs>923</Paragraphs>
  <Slides>76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17</vt:i4>
      </vt:variant>
      <vt:variant>
        <vt:lpstr>슬라이드 제목</vt:lpstr>
      </vt:variant>
      <vt:variant>
        <vt:i4>76</vt:i4>
      </vt:variant>
    </vt:vector>
  </HeadingPairs>
  <TitlesOfParts>
    <vt:vector size="110" baseType="lpstr">
      <vt:lpstr>HY견고딕</vt:lpstr>
      <vt:lpstr>HY엽서L</vt:lpstr>
      <vt:lpstr>HY헤드라인M</vt:lpstr>
      <vt:lpstr>굴림</vt:lpstr>
      <vt:lpstr>맑은 고딕</vt:lpstr>
      <vt:lpstr>새굴림</vt:lpstr>
      <vt:lpstr>함초롬바탕</vt:lpstr>
      <vt:lpstr>Arial</vt:lpstr>
      <vt:lpstr>Cambria Math</vt:lpstr>
      <vt:lpstr>Comic Sans MS</vt:lpstr>
      <vt:lpstr>Courier New</vt:lpstr>
      <vt:lpstr>Lucida Calligraphy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5_가을</vt:lpstr>
      <vt:lpstr>6_가을</vt:lpstr>
      <vt:lpstr>1_가을</vt:lpstr>
      <vt:lpstr>7_가을</vt:lpstr>
      <vt:lpstr>2_Crayons</vt:lpstr>
      <vt:lpstr>2_가을</vt:lpstr>
      <vt:lpstr>Back-to-school presentation</vt:lpstr>
      <vt:lpstr>3_Crayons</vt:lpstr>
      <vt:lpstr>4_Crayons</vt:lpstr>
      <vt:lpstr>3_가을</vt:lpstr>
      <vt:lpstr>4_가을</vt:lpstr>
      <vt:lpstr>8_가을</vt:lpstr>
      <vt:lpstr>9_가을</vt:lpstr>
      <vt:lpstr>10_가을</vt:lpstr>
      <vt:lpstr>11_가을</vt:lpstr>
      <vt:lpstr>Ch10. 배열</vt:lpstr>
      <vt:lpstr>10.1 Array(배열)이란?</vt:lpstr>
      <vt:lpstr>Array의 필요성</vt:lpstr>
      <vt:lpstr>Array 선언</vt:lpstr>
      <vt:lpstr>Element(배열 원소)와 인덱스</vt:lpstr>
      <vt:lpstr>Array 선언의 예</vt:lpstr>
      <vt:lpstr>Array element 접근 (읽기/쓰기)</vt:lpstr>
      <vt:lpstr>Array 예제 #1</vt:lpstr>
      <vt:lpstr>배열과 반복문</vt:lpstr>
      <vt:lpstr>Array 예제 #2 </vt:lpstr>
      <vt:lpstr>숙제 10-1: Array 연습</vt:lpstr>
      <vt:lpstr>잘못된 인덱스 문제</vt:lpstr>
      <vt:lpstr>중간 점검</vt:lpstr>
      <vt:lpstr>10.2 Array의 초기화 </vt:lpstr>
      <vt:lpstr>Array의 초기화</vt:lpstr>
      <vt:lpstr>Array의 초기화</vt:lpstr>
      <vt:lpstr>Array의 초기화 예제 #1</vt:lpstr>
      <vt:lpstr>Array의 초기화 예제 #2</vt:lpstr>
      <vt:lpstr>Array의 복사</vt:lpstr>
      <vt:lpstr>Array의 비교 (Array 값 비교)</vt:lpstr>
      <vt:lpstr>Array의 비교 (Array 값 비교)</vt:lpstr>
      <vt:lpstr>중간 점검</vt:lpstr>
      <vt:lpstr>예제: 최소값 찾기</vt:lpstr>
      <vt:lpstr>실행 결과</vt:lpstr>
      <vt:lpstr>알고리즘 </vt:lpstr>
      <vt:lpstr>실습: 최소값 찾기</vt:lpstr>
      <vt:lpstr>실습: 최소값 찾기</vt:lpstr>
      <vt:lpstr>도전문제</vt:lpstr>
      <vt:lpstr>Lab: 주사위 던지기</vt:lpstr>
      <vt:lpstr>PowerPoint 프레젠테이션</vt:lpstr>
      <vt:lpstr>10.3 배열과 함수</vt:lpstr>
      <vt:lpstr>10.3 배열과 함수</vt:lpstr>
      <vt:lpstr>10.3 배열과 함수</vt:lpstr>
      <vt:lpstr>배열과 함수</vt:lpstr>
      <vt:lpstr>배열이 함수의 argument인 경우 1/2</vt:lpstr>
      <vt:lpstr>배열이 함수의 argument인 경우 2/2</vt:lpstr>
      <vt:lpstr>10.6 2차원 배열</vt:lpstr>
      <vt:lpstr>2차원 배열에서 인덱스</vt:lpstr>
      <vt:lpstr>2차원 배열의 활용</vt:lpstr>
      <vt:lpstr>2차원 배열의 초기화</vt:lpstr>
      <vt:lpstr>2차원 배열의 초기화</vt:lpstr>
      <vt:lpstr>예제</vt:lpstr>
      <vt:lpstr>2차원 배열의 초기화</vt:lpstr>
      <vt:lpstr>실행 결과</vt:lpstr>
      <vt:lpstr>행렬</vt:lpstr>
      <vt:lpstr>다차원 배열을 이용한 행렬의 표현</vt:lpstr>
      <vt:lpstr>다차원 배열을 이용한 행렬의 표현</vt:lpstr>
      <vt:lpstr>2차원 배열을 함수로 전달하기</vt:lpstr>
      <vt:lpstr>2차원 배열을 함수로 전달하기</vt:lpstr>
      <vt:lpstr>중간 점검</vt:lpstr>
      <vt:lpstr>Project3: 영화관 예매 시스템</vt:lpstr>
      <vt:lpstr>Project3: local 2차원 array 이용</vt:lpstr>
      <vt:lpstr>Lab: 영상 처리 - 반전</vt:lpstr>
      <vt:lpstr>Lab: 영상 처리 – 반전 실행 결과</vt:lpstr>
      <vt:lpstr>PowerPoint 프레젠테이션</vt:lpstr>
      <vt:lpstr>Lab: 영상 처리</vt:lpstr>
      <vt:lpstr>Lab: Tic-Tac-Toe</vt:lpstr>
      <vt:lpstr>실행 결과 </vt:lpstr>
      <vt:lpstr>알고리즘</vt:lpstr>
      <vt:lpstr>소스 코드</vt:lpstr>
      <vt:lpstr>소스 코드</vt:lpstr>
      <vt:lpstr>도전문제</vt:lpstr>
      <vt:lpstr>10.5 Sequential Search(순차탐색)</vt:lpstr>
      <vt:lpstr>순차 탐색</vt:lpstr>
      <vt:lpstr>Binary search (이진 탐색)</vt:lpstr>
      <vt:lpstr>Binary search</vt:lpstr>
      <vt:lpstr>Binary search</vt:lpstr>
      <vt:lpstr>실행 결과</vt:lpstr>
      <vt:lpstr>10.4 Sort</vt:lpstr>
      <vt:lpstr>정렬이란?</vt:lpstr>
      <vt:lpstr>Selection sort (선택 정렬)</vt:lpstr>
      <vt:lpstr>Selection sort</vt:lpstr>
      <vt:lpstr>Variable의 값을 서로 교환할 때</vt:lpstr>
      <vt:lpstr>Selection sort</vt:lpstr>
      <vt:lpstr>선택 정렬</vt:lpstr>
      <vt:lpstr>숙제 #10-2: 2차원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남원홍</cp:lastModifiedBy>
  <cp:revision>721</cp:revision>
  <dcterms:created xsi:type="dcterms:W3CDTF">2007-06-29T06:43:39Z</dcterms:created>
  <dcterms:modified xsi:type="dcterms:W3CDTF">2024-05-02T04:59:04Z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