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9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2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3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4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5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theme/theme16.xml" ContentType="application/vnd.openxmlformats-officedocument.theme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theme/theme19.xml" ContentType="application/vnd.openxmlformats-officedocument.theme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theme/theme20.xml" ContentType="application/vnd.openxmlformats-officedocument.theme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1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theme/theme22.xml" ContentType="application/vnd.openxmlformats-officedocument.theme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  <p:sldMasterId id="2147483731" r:id="rId2"/>
    <p:sldMasterId id="2147483744" r:id="rId3"/>
    <p:sldMasterId id="2147483756" r:id="rId4"/>
    <p:sldMasterId id="2147483768" r:id="rId5"/>
    <p:sldMasterId id="2147483782" r:id="rId6"/>
    <p:sldMasterId id="2147483795" r:id="rId7"/>
    <p:sldMasterId id="2147483808" r:id="rId8"/>
    <p:sldMasterId id="2147483820" r:id="rId9"/>
    <p:sldMasterId id="2147483859" r:id="rId10"/>
    <p:sldMasterId id="2147483873" r:id="rId11"/>
    <p:sldMasterId id="2147483887" r:id="rId12"/>
    <p:sldMasterId id="2147483901" r:id="rId13"/>
    <p:sldMasterId id="2147483914" r:id="rId14"/>
    <p:sldMasterId id="2147483928" r:id="rId15"/>
    <p:sldMasterId id="2147483940" r:id="rId16"/>
    <p:sldMasterId id="2147483953" r:id="rId17"/>
    <p:sldMasterId id="2147483965" r:id="rId18"/>
    <p:sldMasterId id="2147483978" r:id="rId19"/>
    <p:sldMasterId id="2147483992" r:id="rId20"/>
    <p:sldMasterId id="2147484005" r:id="rId21"/>
    <p:sldMasterId id="2147484018" r:id="rId22"/>
    <p:sldMasterId id="2147484032" r:id="rId23"/>
  </p:sldMasterIdLst>
  <p:notesMasterIdLst>
    <p:notesMasterId r:id="rId92"/>
  </p:notesMasterIdLst>
  <p:sldIdLst>
    <p:sldId id="702" r:id="rId24"/>
    <p:sldId id="335" r:id="rId25"/>
    <p:sldId id="336" r:id="rId26"/>
    <p:sldId id="337" r:id="rId27"/>
    <p:sldId id="338" r:id="rId28"/>
    <p:sldId id="340" r:id="rId29"/>
    <p:sldId id="342" r:id="rId30"/>
    <p:sldId id="341" r:id="rId31"/>
    <p:sldId id="343" r:id="rId32"/>
    <p:sldId id="344" r:id="rId33"/>
    <p:sldId id="345" r:id="rId34"/>
    <p:sldId id="346" r:id="rId35"/>
    <p:sldId id="347" r:id="rId36"/>
    <p:sldId id="404" r:id="rId37"/>
    <p:sldId id="348" r:id="rId38"/>
    <p:sldId id="349" r:id="rId39"/>
    <p:sldId id="350" r:id="rId40"/>
    <p:sldId id="405" r:id="rId41"/>
    <p:sldId id="353" r:id="rId42"/>
    <p:sldId id="355" r:id="rId43"/>
    <p:sldId id="356" r:id="rId44"/>
    <p:sldId id="357" r:id="rId45"/>
    <p:sldId id="358" r:id="rId46"/>
    <p:sldId id="359" r:id="rId47"/>
    <p:sldId id="704" r:id="rId48"/>
    <p:sldId id="703" r:id="rId49"/>
    <p:sldId id="705" r:id="rId50"/>
    <p:sldId id="707" r:id="rId51"/>
    <p:sldId id="360" r:id="rId52"/>
    <p:sldId id="361" r:id="rId53"/>
    <p:sldId id="362" r:id="rId54"/>
    <p:sldId id="363" r:id="rId55"/>
    <p:sldId id="364" r:id="rId56"/>
    <p:sldId id="365" r:id="rId57"/>
    <p:sldId id="366" r:id="rId58"/>
    <p:sldId id="706" r:id="rId59"/>
    <p:sldId id="406" r:id="rId60"/>
    <p:sldId id="367" r:id="rId61"/>
    <p:sldId id="368" r:id="rId62"/>
    <p:sldId id="369" r:id="rId63"/>
    <p:sldId id="407" r:id="rId64"/>
    <p:sldId id="370" r:id="rId65"/>
    <p:sldId id="371" r:id="rId66"/>
    <p:sldId id="372" r:id="rId67"/>
    <p:sldId id="373" r:id="rId68"/>
    <p:sldId id="393" r:id="rId69"/>
    <p:sldId id="394" r:id="rId70"/>
    <p:sldId id="395" r:id="rId71"/>
    <p:sldId id="376" r:id="rId72"/>
    <p:sldId id="377" r:id="rId73"/>
    <p:sldId id="396" r:id="rId74"/>
    <p:sldId id="378" r:id="rId75"/>
    <p:sldId id="379" r:id="rId76"/>
    <p:sldId id="381" r:id="rId77"/>
    <p:sldId id="380" r:id="rId78"/>
    <p:sldId id="383" r:id="rId79"/>
    <p:sldId id="384" r:id="rId80"/>
    <p:sldId id="385" r:id="rId81"/>
    <p:sldId id="386" r:id="rId82"/>
    <p:sldId id="387" r:id="rId83"/>
    <p:sldId id="408" r:id="rId84"/>
    <p:sldId id="388" r:id="rId85"/>
    <p:sldId id="389" r:id="rId86"/>
    <p:sldId id="390" r:id="rId87"/>
    <p:sldId id="397" r:id="rId88"/>
    <p:sldId id="400" r:id="rId89"/>
    <p:sldId id="401" r:id="rId90"/>
    <p:sldId id="402" r:id="rId9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FFCC"/>
    <a:srgbClr val="B9FFB9"/>
    <a:srgbClr val="0000FF"/>
    <a:srgbClr val="CC99FF"/>
    <a:srgbClr val="AE4DFF"/>
    <a:srgbClr val="FF00FF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198" autoAdjust="0"/>
    <p:restoredTop sz="95340" autoAdjust="0"/>
  </p:normalViewPr>
  <p:slideViewPr>
    <p:cSldViewPr>
      <p:cViewPr varScale="1">
        <p:scale>
          <a:sx n="116" d="100"/>
          <a:sy n="116" d="100"/>
        </p:scale>
        <p:origin x="72" y="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1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63" Type="http://schemas.openxmlformats.org/officeDocument/2006/relationships/slide" Target="slides/slide40.xml"/><Relationship Id="rId68" Type="http://schemas.openxmlformats.org/officeDocument/2006/relationships/slide" Target="slides/slide45.xml"/><Relationship Id="rId84" Type="http://schemas.openxmlformats.org/officeDocument/2006/relationships/slide" Target="slides/slide61.xml"/><Relationship Id="rId89" Type="http://schemas.openxmlformats.org/officeDocument/2006/relationships/slide" Target="slides/slide66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53" Type="http://schemas.openxmlformats.org/officeDocument/2006/relationships/slide" Target="slides/slide30.xml"/><Relationship Id="rId58" Type="http://schemas.openxmlformats.org/officeDocument/2006/relationships/slide" Target="slides/slide35.xml"/><Relationship Id="rId74" Type="http://schemas.openxmlformats.org/officeDocument/2006/relationships/slide" Target="slides/slide51.xml"/><Relationship Id="rId79" Type="http://schemas.openxmlformats.org/officeDocument/2006/relationships/slide" Target="slides/slide56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67.xml"/><Relationship Id="rId95" Type="http://schemas.openxmlformats.org/officeDocument/2006/relationships/theme" Target="theme/theme1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64" Type="http://schemas.openxmlformats.org/officeDocument/2006/relationships/slide" Target="slides/slide41.xml"/><Relationship Id="rId69" Type="http://schemas.openxmlformats.org/officeDocument/2006/relationships/slide" Target="slides/slide46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8.xml"/><Relationship Id="rId72" Type="http://schemas.openxmlformats.org/officeDocument/2006/relationships/slide" Target="slides/slide49.xml"/><Relationship Id="rId80" Type="http://schemas.openxmlformats.org/officeDocument/2006/relationships/slide" Target="slides/slide57.xml"/><Relationship Id="rId85" Type="http://schemas.openxmlformats.org/officeDocument/2006/relationships/slide" Target="slides/slide62.xml"/><Relationship Id="rId9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slide" Target="slides/slide23.xml"/><Relationship Id="rId59" Type="http://schemas.openxmlformats.org/officeDocument/2006/relationships/slide" Target="slides/slide36.xml"/><Relationship Id="rId67" Type="http://schemas.openxmlformats.org/officeDocument/2006/relationships/slide" Target="slides/slide44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8.xml"/><Relationship Id="rId54" Type="http://schemas.openxmlformats.org/officeDocument/2006/relationships/slide" Target="slides/slide31.xml"/><Relationship Id="rId62" Type="http://schemas.openxmlformats.org/officeDocument/2006/relationships/slide" Target="slides/slide39.xml"/><Relationship Id="rId70" Type="http://schemas.openxmlformats.org/officeDocument/2006/relationships/slide" Target="slides/slide47.xml"/><Relationship Id="rId75" Type="http://schemas.openxmlformats.org/officeDocument/2006/relationships/slide" Target="slides/slide52.xml"/><Relationship Id="rId83" Type="http://schemas.openxmlformats.org/officeDocument/2006/relationships/slide" Target="slides/slide60.xml"/><Relationship Id="rId88" Type="http://schemas.openxmlformats.org/officeDocument/2006/relationships/slide" Target="slides/slide65.xml"/><Relationship Id="rId91" Type="http://schemas.openxmlformats.org/officeDocument/2006/relationships/slide" Target="slides/slide68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Relationship Id="rId57" Type="http://schemas.openxmlformats.org/officeDocument/2006/relationships/slide" Target="slides/slide34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slide" Target="slides/slide29.xml"/><Relationship Id="rId60" Type="http://schemas.openxmlformats.org/officeDocument/2006/relationships/slide" Target="slides/slide37.xml"/><Relationship Id="rId65" Type="http://schemas.openxmlformats.org/officeDocument/2006/relationships/slide" Target="slides/slide42.xml"/><Relationship Id="rId73" Type="http://schemas.openxmlformats.org/officeDocument/2006/relationships/slide" Target="slides/slide50.xml"/><Relationship Id="rId78" Type="http://schemas.openxmlformats.org/officeDocument/2006/relationships/slide" Target="slides/slide55.xml"/><Relationship Id="rId81" Type="http://schemas.openxmlformats.org/officeDocument/2006/relationships/slide" Target="slides/slide58.xml"/><Relationship Id="rId86" Type="http://schemas.openxmlformats.org/officeDocument/2006/relationships/slide" Target="slides/slide63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6.xml"/><Relationship Id="rId34" Type="http://schemas.openxmlformats.org/officeDocument/2006/relationships/slide" Target="slides/slide11.xml"/><Relationship Id="rId50" Type="http://schemas.openxmlformats.org/officeDocument/2006/relationships/slide" Target="slides/slide27.xml"/><Relationship Id="rId55" Type="http://schemas.openxmlformats.org/officeDocument/2006/relationships/slide" Target="slides/slide32.xml"/><Relationship Id="rId76" Type="http://schemas.openxmlformats.org/officeDocument/2006/relationships/slide" Target="slides/slide53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8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6.xml"/><Relationship Id="rId24" Type="http://schemas.openxmlformats.org/officeDocument/2006/relationships/slide" Target="slides/slide1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66" Type="http://schemas.openxmlformats.org/officeDocument/2006/relationships/slide" Target="slides/slide43.xml"/><Relationship Id="rId87" Type="http://schemas.openxmlformats.org/officeDocument/2006/relationships/slide" Target="slides/slide64.xml"/><Relationship Id="rId61" Type="http://schemas.openxmlformats.org/officeDocument/2006/relationships/slide" Target="slides/slide38.xml"/><Relationship Id="rId82" Type="http://schemas.openxmlformats.org/officeDocument/2006/relationships/slide" Target="slides/slide59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56" Type="http://schemas.openxmlformats.org/officeDocument/2006/relationships/slide" Target="slides/slide33.xml"/><Relationship Id="rId77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80EA6-36D9-4077-83BD-EA9F19F2AB8E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AA90C-8343-424A-87A1-42347136D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53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AA90C-8343-424A-87A1-42347136D51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9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A223-DE56-4C24-BCDB-D3044B3E5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66281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205F4-EC33-4BC9-9967-2B356054EF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9841690"/>
      </p:ext>
    </p:extLst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BE7357E-4510-4AF1-8DAB-F0AC425451A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684497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DCF7FE-E46E-47AA-BA4D-87AC7D9AEB2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462656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4B77549-45B2-4360-AAF8-DEA0AFBA4DB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4507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8205F4-EC33-4BC9-9967-2B356054EF7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255388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53B1787-A837-4D46-8430-F5F53DFA2F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2500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9665432"/>
      </p:ext>
    </p:extLst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8791848"/>
      </p:ext>
    </p:extLst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DBAA38F-4B5D-41A0-9D72-67E36335308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4884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6772716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7828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1787-A837-4D46-8430-F5F53DFA2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484216"/>
      </p:ext>
    </p:extLst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442038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5F57DA8-2C03-45A9-87D3-8D11AEF3702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1610970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283524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4BCAB5B-8A42-4529-B66A-BF56D54BC4C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208496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FD9A8BA-51D7-4678-977D-28631F7009E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490925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BDAE6BAC-25AD-49AF-8988-135AA9A5336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1148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3D70D-104F-4FC4-BB2A-05387A6951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089869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59C808C0-8DCB-4F09-80C3-E111BFE1D13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181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5467692"/>
      </p:ext>
    </p:extLst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025384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9A223-DE56-4C24-BCDB-D3044B3E54B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318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25DE261-01CB-4F21-B0B2-F1CBB61E33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7644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5847777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8B2A272-9F15-4F84-A9D0-087741298C8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0840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AA5D0B3-C738-46B5-BB4A-FBF3147120C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806348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D4A9B5E-FCC9-445E-B277-BBD9CC15088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739013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9DA70C-970A-464F-91E2-018078C1C9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23936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B4178E-64CA-4609-9FE9-94A5BB89816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490850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EEE83B-D1A1-4A12-8FAF-FBD4603DC6B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9197922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23BB0D8-BAAB-4829-848C-947045230CB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02547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AC5A3-84ED-40E2-A155-DC0686FF73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6417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349846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8A15F4E4-CDE1-49DD-B756-FB254AFDF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0209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1046707"/>
      </p:ext>
    </p:extLst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7288682"/>
      </p:ext>
    </p:extLst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25DE261-01CB-4F21-B0B2-F1CBB61E33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1733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3022842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8B2A272-9F15-4F84-A9D0-087741298C8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0371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AA5D0B3-C738-46B5-BB4A-FBF3147120C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630225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D4A9B5E-FCC9-445E-B277-BBD9CC15088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58720250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BB531-EA46-49A4-A1D9-C2994311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42741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B4178E-64CA-4609-9FE9-94A5BB89816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053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22A18A8-4E71-4253-80C9-50DA6A08855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5028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EEE83B-D1A1-4A12-8FAF-FBD4603DC6B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072619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23BB0D8-BAAB-4829-848C-947045230CB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56293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AC5A3-84ED-40E2-A155-DC0686FF73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80302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8A15F4E4-CDE1-49DD-B756-FB254AFDF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4009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4422412"/>
      </p:ext>
    </p:extLst>
  </p:cSld>
  <p:clrMapOvr>
    <a:masterClrMapping/>
  </p:clrMapOvr>
  <p:transition spd="med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2894062"/>
      </p:ext>
    </p:extLst>
  </p:cSld>
  <p:clrMapOvr>
    <a:masterClrMapping/>
  </p:clrMapOvr>
  <p:transition spd="med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AE02D7-1CF2-41F5-A5A6-CCFFA39B0D5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6141652"/>
      </p:ext>
    </p:extLst>
  </p:cSld>
  <p:clrMapOvr>
    <a:masterClrMapping/>
  </p:clrMapOvr>
  <p:transition spd="med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D905D2-160D-447E-B3A2-0BCE2C8B8BC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1410407"/>
      </p:ext>
    </p:extLst>
  </p:cSld>
  <p:clrMapOvr>
    <a:masterClrMapping/>
  </p:clrMapOvr>
  <p:transition spd="med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BDB1EE-2B08-4778-AD14-89CE89532E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506893"/>
      </p:ext>
    </p:extLst>
  </p:cSld>
  <p:clrMapOvr>
    <a:masterClrMapping/>
  </p:clrMapOvr>
  <p:transition spd="med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909627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640651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76F9DB-0883-440E-AED3-3EC31652759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3018179"/>
      </p:ext>
    </p:extLst>
  </p:cSld>
  <p:clrMapOvr>
    <a:masterClrMapping/>
  </p:clrMapOvr>
  <p:transition spd="med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3DB40F-42CD-4165-B3C1-59E6F9CCF9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5432646"/>
      </p:ext>
    </p:extLst>
  </p:cSld>
  <p:clrMapOvr>
    <a:masterClrMapping/>
  </p:clrMapOvr>
  <p:transition spd="med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4A11ED-1FD7-43EE-9206-5DCAB7C2F6A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1632564"/>
      </p:ext>
    </p:extLst>
  </p:cSld>
  <p:clrMapOvr>
    <a:masterClrMapping/>
  </p:clrMapOvr>
  <p:transition spd="med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ACDEE4-278E-47F1-8B5A-714B1298ECB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7563036"/>
      </p:ext>
    </p:extLst>
  </p:cSld>
  <p:clrMapOvr>
    <a:masterClrMapping/>
  </p:clrMapOvr>
  <p:transition spd="med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A2E991-E061-44B9-AFEA-0A9C0936FB2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3686645"/>
      </p:ext>
    </p:extLst>
  </p:cSld>
  <p:clrMapOvr>
    <a:masterClrMapping/>
  </p:clrMapOvr>
  <p:transition spd="med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B97DE6-4336-4D43-B1EC-82265B7BF00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4594896"/>
      </p:ext>
    </p:extLst>
  </p:cSld>
  <p:clrMapOvr>
    <a:masterClrMapping/>
  </p:clrMapOvr>
  <p:transition spd="med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4CF83F-B706-4DC5-9B98-A7A956356C2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4962381"/>
      </p:ext>
    </p:extLst>
  </p:cSld>
  <p:clrMapOvr>
    <a:masterClrMapping/>
  </p:clrMapOvr>
  <p:transition spd="med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8624595"/>
      </p:ext>
    </p:extLst>
  </p:cSld>
  <p:clrMapOvr>
    <a:masterClrMapping/>
  </p:clrMapOvr>
  <p:transition spd="med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AE02D7-1CF2-41F5-A5A6-CCFFA39B0D5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3776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D905D2-160D-447E-B3A2-0BCE2C8B8BC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4792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40C3CCD-59FC-450C-B8F2-13F11613F2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6721560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FBDB1EE-2B08-4778-AD14-89CE89532E6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3025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D9C591-7583-4ABF-BD5B-E78EFEB259D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688214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176F9DB-0883-440E-AED3-3EC316527590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6779361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3DB40F-42CD-4165-B3C1-59E6F9CCF93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834310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A11ED-1FD7-43EE-9206-5DCAB7C2F6A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22509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ACDEE4-278E-47F1-8B5A-714B1298ECB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82045151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A2E991-E061-44B9-AFEA-0A9C0936FB2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34750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7DE6-4336-4D43-B1EC-82265B7BF00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0577567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4CF83F-B706-4DC5-9B98-A7A956356C22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979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150945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24121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1141291"/>
      </p:ext>
    </p:extLst>
  </p:cSld>
  <p:clrMapOvr>
    <a:masterClrMapping/>
  </p:clrMapOvr>
  <p:transition spd="med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EC818-10A3-4471-8641-85F3700FA5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3238829"/>
      </p:ext>
    </p:extLst>
  </p:cSld>
  <p:clrMapOvr>
    <a:masterClrMapping/>
  </p:clrMapOvr>
  <p:transition spd="med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9098C-FA54-4244-955F-1FBFABE3D1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8475745"/>
      </p:ext>
    </p:extLst>
  </p:cSld>
  <p:clrMapOvr>
    <a:masterClrMapping/>
  </p:clrMapOvr>
  <p:transition spd="med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62A87-9D21-4CB1-9084-9BAF3C0FAC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0185780"/>
      </p:ext>
    </p:extLst>
  </p:cSld>
  <p:clrMapOvr>
    <a:masterClrMapping/>
  </p:clrMapOvr>
  <p:transition spd="med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D0E5E-0313-44FB-904E-A8530D27B8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0859247"/>
      </p:ext>
    </p:extLst>
  </p:cSld>
  <p:clrMapOvr>
    <a:masterClrMapping/>
  </p:clrMapOvr>
  <p:transition spd="med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F2050-4467-4232-9C1F-FE37FA77730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843023"/>
      </p:ext>
    </p:extLst>
  </p:cSld>
  <p:clrMapOvr>
    <a:masterClrMapping/>
  </p:clrMapOvr>
  <p:transition spd="med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7075E-EBE4-4CDE-9B97-6E9552A417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0755161"/>
      </p:ext>
    </p:extLst>
  </p:cSld>
  <p:clrMapOvr>
    <a:masterClrMapping/>
  </p:clrMapOvr>
  <p:transition spd="med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2BBA0-DA20-4DAA-A2F3-F6E8E35A3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7957692"/>
      </p:ext>
    </p:extLst>
  </p:cSld>
  <p:clrMapOvr>
    <a:masterClrMapping/>
  </p:clrMapOvr>
  <p:transition spd="med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21A2C-6CAE-451D-8CA1-F2431B2AF9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185990"/>
      </p:ext>
    </p:extLst>
  </p:cSld>
  <p:clrMapOvr>
    <a:masterClrMapping/>
  </p:clrMapOvr>
  <p:transition spd="med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7C02D-6148-46E0-B0A4-488A3F0C73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35865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BE7357E-4510-4AF1-8DAB-F0AC425451A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495600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82DA2-938D-47BA-AD3E-A347D793FFC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8118040"/>
      </p:ext>
    </p:extLst>
  </p:cSld>
  <p:clrMapOvr>
    <a:masterClrMapping/>
  </p:clrMapOvr>
  <p:transition spd="med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57753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57753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EDAC2-0B45-4BEE-9594-2F9D748159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980428"/>
      </p:ext>
    </p:extLst>
  </p:cSld>
  <p:clrMapOvr>
    <a:masterClrMapping/>
  </p:clrMapOvr>
  <p:transition spd="med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BFB86-0F0F-428D-A07D-2B6212BEA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1149300"/>
      </p:ext>
    </p:extLst>
  </p:cSld>
  <p:clrMapOvr>
    <a:masterClrMapping/>
  </p:clrMapOvr>
  <p:transition spd="med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26D5E-E55C-4B18-B237-C2860325C5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3119516"/>
      </p:ext>
    </p:extLst>
  </p:cSld>
  <p:clrMapOvr>
    <a:masterClrMapping/>
  </p:clrMapOvr>
  <p:transition spd="med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A4B6B-9AEF-492C-9BD0-234C756F6E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5318255"/>
      </p:ext>
    </p:extLst>
  </p:cSld>
  <p:clrMapOvr>
    <a:masterClrMapping/>
  </p:clrMapOvr>
  <p:transition spd="med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C3E3E-8143-4780-AE9C-A20F1D4F18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8428490"/>
      </p:ext>
    </p:extLst>
  </p:cSld>
  <p:clrMapOvr>
    <a:masterClrMapping/>
  </p:clrMapOvr>
  <p:transition spd="med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6D1B0-0951-46C8-96EF-45750F6E87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6235996"/>
      </p:ext>
    </p:extLst>
  </p:cSld>
  <p:clrMapOvr>
    <a:masterClrMapping/>
  </p:clrMapOvr>
  <p:transition spd="med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0495E-9B86-4420-9E48-68F1A673F0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3361318"/>
      </p:ext>
    </p:extLst>
  </p:cSld>
  <p:clrMapOvr>
    <a:masterClrMapping/>
  </p:clrMapOvr>
  <p:transition spd="med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3C6FA-4B00-434C-9072-C1B102A147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3668135"/>
      </p:ext>
    </p:extLst>
  </p:cSld>
  <p:clrMapOvr>
    <a:masterClrMapping/>
  </p:clrMapOvr>
  <p:transition spd="med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6067-293A-4640-A01E-3DC6CD8CB4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00903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DCF7FE-E46E-47AA-BA4D-87AC7D9AEB2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2742732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6715D-45E8-40ED-AA33-E961FB66FF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236377"/>
      </p:ext>
    </p:extLst>
  </p:cSld>
  <p:clrMapOvr>
    <a:masterClrMapping/>
  </p:clrMapOvr>
  <p:transition spd="med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8911-ED66-490C-9F02-0DE174B43B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0952533"/>
      </p:ext>
    </p:extLst>
  </p:cSld>
  <p:clrMapOvr>
    <a:masterClrMapping/>
  </p:clrMapOvr>
  <p:transition spd="med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881B-F38E-4D5F-94A5-007DB14E43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7185250"/>
      </p:ext>
    </p:extLst>
  </p:cSld>
  <p:clrMapOvr>
    <a:masterClrMapping/>
  </p:clrMapOvr>
  <p:transition spd="med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0881031"/>
      </p:ext>
    </p:extLst>
  </p:cSld>
  <p:clrMapOvr>
    <a:masterClrMapping/>
  </p:clrMapOvr>
  <p:transition spd="med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9095703"/>
      </p:ext>
    </p:extLst>
  </p:cSld>
  <p:clrMapOvr>
    <a:masterClrMapping/>
  </p:clrMapOvr>
  <p:transition spd="med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7023183"/>
      </p:ext>
    </p:extLst>
  </p:cSld>
  <p:clrMapOvr>
    <a:masterClrMapping/>
  </p:clrMapOvr>
  <p:transition spd="med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289039"/>
      </p:ext>
    </p:extLst>
  </p:cSld>
  <p:clrMapOvr>
    <a:masterClrMapping/>
  </p:clrMapOvr>
  <p:transition spd="med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1912230"/>
      </p:ext>
    </p:extLst>
  </p:cSld>
  <p:clrMapOvr>
    <a:masterClrMapping/>
  </p:clrMapOvr>
  <p:transition spd="med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0452021"/>
      </p:ext>
    </p:extLst>
  </p:cSld>
  <p:clrMapOvr>
    <a:masterClrMapping/>
  </p:clrMapOvr>
  <p:transition spd="med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95824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BF3B-F14B-42B4-B363-E55F60ECB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87575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4B77549-45B2-4360-AAF8-DEA0AFBA4DB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10933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8419478"/>
      </p:ext>
    </p:extLst>
  </p:cSld>
  <p:clrMapOvr>
    <a:masterClrMapping/>
  </p:clrMapOvr>
  <p:transition spd="med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8011533"/>
      </p:ext>
    </p:extLst>
  </p:cSld>
  <p:clrMapOvr>
    <a:masterClrMapping/>
  </p:clrMapOvr>
  <p:transition spd="med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7710274"/>
      </p:ext>
    </p:extLst>
  </p:cSld>
  <p:clrMapOvr>
    <a:masterClrMapping/>
  </p:clrMapOvr>
  <p:transition spd="med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3373113"/>
      </p:ext>
    </p:extLst>
  </p:cSld>
  <p:clrMapOvr>
    <a:masterClrMapping/>
  </p:clrMapOvr>
  <p:transition spd="med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5475783"/>
      </p:ext>
    </p:extLst>
  </p:cSld>
  <p:clrMapOvr>
    <a:masterClrMapping/>
  </p:clrMapOvr>
  <p:transition spd="med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AE02D7-1CF2-41F5-A5A6-CCFFA39B0D5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2737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D905D2-160D-447E-B3A2-0BCE2C8B8BC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562154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FBDB1EE-2B08-4778-AD14-89CE89532E6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749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D9C591-7583-4ABF-BD5B-E78EFEB259D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2499114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176F9DB-0883-440E-AED3-3EC316527590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53148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205F4-EC33-4BC9-9967-2B356054EF7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3581679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48038-7B0C-4132-A87A-349570BC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3535519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A11ED-1FD7-43EE-9206-5DCAB7C2F6A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0696116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ACDEE4-278E-47F1-8B5A-714B1298ECB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1477838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A2E991-E061-44B9-AFEA-0A9C0936FB2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7353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7DE6-4336-4D43-B1EC-82265B7BF00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902584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4CF83F-B706-4DC5-9B98-A7A956356C22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2543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0338926"/>
      </p:ext>
    </p:extLst>
  </p:cSld>
  <p:clrMapOvr>
    <a:masterClrMapping/>
  </p:clrMapOvr>
  <p:transition spd="med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F7FA82-FAC7-4EB6-A78C-56EF6FDA9BB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1301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A50174-3A43-4648-A262-8FE7AEB7DFF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5503488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8AE3AA-3F28-4BE2-A8AD-AB1492AE411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1884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53B1787-A837-4D46-8430-F5F53DFA2F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3770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923B52B-C08D-49B0-B1D2-031746959A5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3956463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64CC41C-DDED-4FF0-B914-FEA6D4DCF04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75438458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03052F3-6B5E-443F-9AC2-83C3B9AF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6027367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C616A2-0979-4815-8CD6-E3C93FFB8D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563015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4851A-9A9D-4BE3-94E3-80FC46C5AB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85678832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206086F-CFB4-4376-815F-EB6AE155C9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43877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78D-8572-4316-AE8C-8EB43757B8E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569009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C2A670E-CC49-480B-81BD-208FCC353E5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9147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60D56-18FB-408A-BF14-6CDA9C2E95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5620738"/>
      </p:ext>
    </p:extLst>
  </p:cSld>
  <p:clrMapOvr>
    <a:masterClrMapping/>
  </p:clrMapOvr>
  <p:transition spd="med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403241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6811448"/>
      </p:ext>
    </p:extLst>
  </p:cSld>
  <p:clrMapOvr>
    <a:masterClrMapping/>
  </p:clrMapOvr>
  <p:transition spd="med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4BFB86-0F0F-428D-A07D-2B6212BEAD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2381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51035554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6A4B6B-9AEF-492C-9BD0-234C756F6E2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53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34C3E3E-8143-4780-AE9C-A20F1D4F188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63431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106D1B0-0951-46C8-96EF-45750F6E876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19529692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80495E-9B86-4420-9E48-68F1A673F0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093949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E3C6FA-4B00-434C-9072-C1B102A1479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8896670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DB6067-293A-4640-A01E-3DC6CD8CB47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3168208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5A6715D-45E8-40ED-AA33-E961FB66FF5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139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F8911-ED66-490C-9F02-0DE174B43B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7884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3881382"/>
      </p:ext>
    </p:extLst>
  </p:cSld>
  <p:clrMapOvr>
    <a:masterClrMapping/>
  </p:clrMapOvr>
  <p:transition spd="med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E64881B-F38E-4D5F-94A5-007DB14E432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2381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79446"/>
      </p:ext>
    </p:extLst>
  </p:cSld>
  <p:clrMapOvr>
    <a:masterClrMapping/>
  </p:clrMapOvr>
  <p:transition spd="med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6580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BD9A16-86EF-4DAC-A2F5-5D677A46EB2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71813019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B6A0BCF-CC6D-41C1-90A5-8678AD4715E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24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149815-C8CD-4DAE-8827-E7610308C19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786838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82CE9D-6AD6-48B9-8744-A69162EB0F5A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72290324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39544B-E612-4DA7-919D-4B13AFE5AFD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9816489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5816B7-94B9-4EAC-91DD-CE8BB4739FF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421139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4B4C9A-3C04-4D3E-91E4-0B67CC10F67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387547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5128947"/>
      </p:ext>
    </p:extLst>
  </p:cSld>
  <p:clrMapOvr>
    <a:masterClrMapping/>
  </p:clrMapOvr>
  <p:transition spd="med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E79BB8E-DEB7-457D-B5A1-90ED2243E09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39075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7EC9-8DD2-4493-A5D9-44A66E52AB4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6538204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5A47A25-0677-45A1-ADC8-F8094B578D3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9296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5143957"/>
      </p:ext>
    </p:extLst>
  </p:cSld>
  <p:clrMapOvr>
    <a:masterClrMapping/>
  </p:clrMapOvr>
  <p:transition spd="med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F7FA82-FAC7-4EB6-A78C-56EF6FDA9BB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1559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A50174-3A43-4648-A262-8FE7AEB7DFF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22260286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8AE3AA-3F28-4BE2-A8AD-AB1492AE411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1937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923B52B-C08D-49B0-B1D2-031746959A5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301174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64CC41C-DDED-4FF0-B914-FEA6D4DCF04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202316674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787E6-51DF-46F6-87EE-10E22C44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7508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5770334"/>
      </p:ext>
    </p:extLst>
  </p:cSld>
  <p:clrMapOvr>
    <a:masterClrMapping/>
  </p:clrMapOvr>
  <p:transition spd="med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C616A2-0979-4815-8CD6-E3C93FFB8D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7572156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4851A-9A9D-4BE3-94E3-80FC46C5AB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10315517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206086F-CFB4-4376-815F-EB6AE155C9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60474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78D-8572-4316-AE8C-8EB43757B8E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7770474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C2A670E-CC49-480B-81BD-208FCC353E5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2048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60D56-18FB-408A-BF14-6CDA9C2E95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2986435"/>
      </p:ext>
    </p:extLst>
  </p:cSld>
  <p:clrMapOvr>
    <a:masterClrMapping/>
  </p:clrMapOvr>
  <p:transition spd="med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0588709"/>
      </p:ext>
    </p:extLst>
  </p:cSld>
  <p:clrMapOvr>
    <a:masterClrMapping/>
  </p:clrMapOvr>
  <p:transition spd="med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4BFB86-0F0F-428D-A07D-2B6212BEAD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5285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3634235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6A4B6B-9AEF-492C-9BD0-234C756F6E2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9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2035266"/>
      </p:ext>
    </p:extLst>
  </p:cSld>
  <p:clrMapOvr>
    <a:masterClrMapping/>
  </p:clrMapOvr>
  <p:transition spd="med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34C3E3E-8143-4780-AE9C-A20F1D4F188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8268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106D1B0-0951-46C8-96EF-45750F6E876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55103294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F885A-2196-4048-AFA5-FFF89356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8149493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E3C6FA-4B00-434C-9072-C1B102A1479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20105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DB6067-293A-4640-A01E-3DC6CD8CB47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74712901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5A6715D-45E8-40ED-AA33-E961FB66FF5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029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F8911-ED66-490C-9F02-0DE174B43B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0055038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E64881B-F38E-4D5F-94A5-007DB14E432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299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011705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905396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660920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A18A8-4E71-4253-80C9-50DA6A0885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782219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152914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844794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6306137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6135660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3291877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A38F-4B5D-41A0-9D72-67E3633530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5710978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7A4B-E352-47A3-A059-C592E1DB00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7340557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FA23-577A-4174-B079-CD3EAA1F8E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2018722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6931-C8A5-413E-9B57-76B293C159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9764210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7DA8-2C03-45A9-87D3-8D11AEF370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52744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97D4-0AFC-450F-A14E-A3AD1B6779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2107467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D104-CE06-477C-8C2A-3639BC80ED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2278306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B5B-8A42-4529-B66A-BF56D54BC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7578253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8BA-51D7-4678-977D-28631F700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6254628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E6BAC-25AD-49AF-8988-135AA9A53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705529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D70D-104F-4FC4-BB2A-05387A6951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626311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808C0-8DCB-4F09-80C3-E111BFE1D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7840436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9A223-DE56-4C24-BCDB-D3044B3E54B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3623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615955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22A18A8-4E71-4253-80C9-50DA6A08855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5167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03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3CCD-59FC-450C-B8F2-13F11613F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0230766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40C3CCD-59FC-450C-B8F2-13F11613F2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182284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75251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BE7357E-4510-4AF1-8DAB-F0AC425451A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21467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DCF7FE-E46E-47AA-BA4D-87AC7D9AEB2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845417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4B77549-45B2-4360-AAF8-DEA0AFBA4DB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12380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205F4-EC33-4BC9-9967-2B356054EF7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80694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53B1787-A837-4D46-8430-F5F53DFA2F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3712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4013347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143053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02610-65F4-409A-9A79-C5D1B7BC3A0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21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94AC-8BCA-41A2-AF50-3176252CFD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042689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081E9A-4C9F-409A-A267-E613CA64F88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835081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5C5139A-A1C6-40B1-8904-7DFEE36B5FF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276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0F02B6-8AA3-42DD-9BEF-E451541AED2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35137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F50D58F-5AB3-42B3-B437-4E5EBFA9D502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02460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F356DA-40D4-4DD0-94D5-C11ACBBD1BE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429315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2BA150-8FCD-4D04-80D0-FA023502D43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51126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22782-7808-4628-BD14-81E2F456F4A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281722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633E7C4-24DB-4444-859E-8DD6EB08560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23541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5198-0486-452C-B3E4-2C726B4FF10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47981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1C2B20C-0E19-4C16-8A40-115BA927262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9907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7357E-4510-4AF1-8DAB-F0AC425451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8827309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7D767-D888-4140-B232-FA6F330AB33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8961850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97D07D-27AE-43E0-936C-66ED99367A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4731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0E792F-A479-4EE8-BED3-C37A9DF29A6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3409723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FF8271-2F25-4322-A85B-00C3DF0746EC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256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EDD00C9-05AF-4300-A93D-70E3FD40C9E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96678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2AD8747-5B23-404F-9883-008AEAFD724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4098145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807A6D-130F-4847-92E1-F6AE0AC230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33579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E249C7-2ED0-4588-A394-4D0E45B994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06994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6653B8-3313-4901-9BBC-9ACFE9FA960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35166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FEEC15-2795-4D4F-8B8B-60AE2FC1409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67236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CF7FE-E46E-47AA-BA4D-87AC7D9A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8955762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5656-0B4B-4D6A-A6EE-AA6128C3D1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185413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C5EE14-879D-4E59-9628-3AC44B60FD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7468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47106-92EF-4CAE-9DA6-A060A80683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6271104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A38F-4B5D-41A0-9D72-67E3633530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4952572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7A4B-E352-47A3-A059-C592E1DB00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4262479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FA23-577A-4174-B079-CD3EAA1F8E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943945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6931-C8A5-413E-9B57-76B293C159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2826551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7DA8-2C03-45A9-87D3-8D11AEF370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757093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D104-CE06-477C-8C2A-3639BC80ED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5220924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B5B-8A42-4529-B66A-BF56D54BC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588154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7549-45B2-4360-AAF8-DEA0AFBA4D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553574"/>
      </p:ext>
    </p:extLst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8BA-51D7-4678-977D-28631F700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620503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E6BAC-25AD-49AF-8988-135AA9A53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1908428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D70D-104F-4FC4-BB2A-05387A6951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7607038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808C0-8DCB-4F09-80C3-E111BFE1D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3744903"/>
      </p:ext>
    </p:extLst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9A223-DE56-4C24-BCDB-D3044B3E54B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0674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922177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5857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471187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040C3CCD-59FC-450C-B8F2-13F11613F2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39298991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375BB-AAC3-4461-9FA4-253879C5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75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Relationship Id="rId14" Type="http://schemas.openxmlformats.org/officeDocument/2006/relationships/image" Target="../media/image1.wmf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6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Relationship Id="rId1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93.xml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0" Type="http://schemas.openxmlformats.org/officeDocument/2006/relationships/slideLayout" Target="../slideLayouts/slideLayout191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Relationship Id="rId14" Type="http://schemas.openxmlformats.org/officeDocument/2006/relationships/image" Target="../media/image1.wmf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200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95.xml"/><Relationship Id="rId1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9.xml"/><Relationship Id="rId11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197.xml"/><Relationship Id="rId9" Type="http://schemas.openxmlformats.org/officeDocument/2006/relationships/slideLayout" Target="../slideLayouts/slideLayout202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Relationship Id="rId1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7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36.xml"/><Relationship Id="rId12" Type="http://schemas.openxmlformats.org/officeDocument/2006/relationships/slideLayout" Target="../slideLayouts/slideLayout241.xml"/><Relationship Id="rId2" Type="http://schemas.openxmlformats.org/officeDocument/2006/relationships/slideLayout" Target="../slideLayouts/slideLayout231.xml"/><Relationship Id="rId1" Type="http://schemas.openxmlformats.org/officeDocument/2006/relationships/slideLayout" Target="../slideLayouts/slideLayout230.xml"/><Relationship Id="rId6" Type="http://schemas.openxmlformats.org/officeDocument/2006/relationships/slideLayout" Target="../slideLayouts/slideLayout235.xml"/><Relationship Id="rId11" Type="http://schemas.openxmlformats.org/officeDocument/2006/relationships/slideLayout" Target="../slideLayouts/slideLayout240.xml"/><Relationship Id="rId5" Type="http://schemas.openxmlformats.org/officeDocument/2006/relationships/slideLayout" Target="../slideLayouts/slideLayout234.xml"/><Relationship Id="rId10" Type="http://schemas.openxmlformats.org/officeDocument/2006/relationships/slideLayout" Target="../slideLayouts/slideLayout239.xml"/><Relationship Id="rId4" Type="http://schemas.openxmlformats.org/officeDocument/2006/relationships/slideLayout" Target="../slideLayouts/slideLayout233.xml"/><Relationship Id="rId9" Type="http://schemas.openxmlformats.org/officeDocument/2006/relationships/slideLayout" Target="../slideLayouts/slideLayout238.xml"/><Relationship Id="rId14" Type="http://schemas.openxmlformats.org/officeDocument/2006/relationships/image" Target="../media/image4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9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44.xml"/><Relationship Id="rId7" Type="http://schemas.openxmlformats.org/officeDocument/2006/relationships/slideLayout" Target="../slideLayouts/slideLayout248.xml"/><Relationship Id="rId12" Type="http://schemas.openxmlformats.org/officeDocument/2006/relationships/slideLayout" Target="../slideLayouts/slideLayout253.xml"/><Relationship Id="rId2" Type="http://schemas.openxmlformats.org/officeDocument/2006/relationships/slideLayout" Target="../slideLayouts/slideLayout243.xml"/><Relationship Id="rId1" Type="http://schemas.openxmlformats.org/officeDocument/2006/relationships/slideLayout" Target="../slideLayouts/slideLayout242.xml"/><Relationship Id="rId6" Type="http://schemas.openxmlformats.org/officeDocument/2006/relationships/slideLayout" Target="../slideLayouts/slideLayout247.xml"/><Relationship Id="rId11" Type="http://schemas.openxmlformats.org/officeDocument/2006/relationships/slideLayout" Target="../slideLayouts/slideLayout252.xml"/><Relationship Id="rId5" Type="http://schemas.openxmlformats.org/officeDocument/2006/relationships/slideLayout" Target="../slideLayouts/slideLayout246.xml"/><Relationship Id="rId10" Type="http://schemas.openxmlformats.org/officeDocument/2006/relationships/slideLayout" Target="../slideLayouts/slideLayout251.xml"/><Relationship Id="rId4" Type="http://schemas.openxmlformats.org/officeDocument/2006/relationships/slideLayout" Target="../slideLayouts/slideLayout245.xml"/><Relationship Id="rId9" Type="http://schemas.openxmlformats.org/officeDocument/2006/relationships/slideLayout" Target="../slideLayouts/slideLayout250.xml"/><Relationship Id="rId14" Type="http://schemas.openxmlformats.org/officeDocument/2006/relationships/image" Target="../media/image4.pn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slideLayout" Target="../slideLayouts/slideLayout266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slideLayout" Target="../slideLayouts/slideLayout265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Relationship Id="rId14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4.xml"/><Relationship Id="rId13" Type="http://schemas.openxmlformats.org/officeDocument/2006/relationships/theme" Target="../theme/theme23.xml"/><Relationship Id="rId3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73.xml"/><Relationship Id="rId12" Type="http://schemas.openxmlformats.org/officeDocument/2006/relationships/slideLayout" Target="../slideLayouts/slideLayout278.xml"/><Relationship Id="rId2" Type="http://schemas.openxmlformats.org/officeDocument/2006/relationships/slideLayout" Target="../slideLayouts/slideLayout268.xml"/><Relationship Id="rId1" Type="http://schemas.openxmlformats.org/officeDocument/2006/relationships/slideLayout" Target="../slideLayouts/slideLayout267.xml"/><Relationship Id="rId6" Type="http://schemas.openxmlformats.org/officeDocument/2006/relationships/slideLayout" Target="../slideLayouts/slideLayout272.xml"/><Relationship Id="rId11" Type="http://schemas.openxmlformats.org/officeDocument/2006/relationships/slideLayout" Target="../slideLayouts/slideLayout277.xml"/><Relationship Id="rId5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76.xml"/><Relationship Id="rId4" Type="http://schemas.openxmlformats.org/officeDocument/2006/relationships/slideLayout" Target="../slideLayouts/slideLayout270.xml"/><Relationship Id="rId9" Type="http://schemas.openxmlformats.org/officeDocument/2006/relationships/slideLayout" Target="../slideLayouts/slideLayout27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761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7421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45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9E2BCEE-8B7B-49CC-99F3-1371CB0B6F9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607237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2565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97388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662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9933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617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70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037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210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5774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79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5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503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47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5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5515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91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D87D767-D888-4140-B232-FA6F330AB33E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5604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747106-92EF-4CAE-9DA6-A060A806837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9383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3374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3963" y="6248205"/>
            <a:ext cx="2571926" cy="36512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r" eaLnBrk="1" latinLnBrk="0" hangingPunct="1">
              <a:defRPr kumimoji="0" sz="1400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004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9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9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9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D0F37BA-1B4E-47EF-A9BF-42839490A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329948" cy="36867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rgbClr val="756964"/>
                </a:solidFill>
              </a:rPr>
              <a:t>13.1 </a:t>
            </a:r>
            <a:r>
              <a:rPr lang="ko-KR" altLang="en-US" dirty="0">
                <a:solidFill>
                  <a:srgbClr val="756964"/>
                </a:solidFill>
              </a:rPr>
              <a:t>구조체란 무엇인가</a:t>
            </a:r>
            <a:r>
              <a:rPr lang="en-US" altLang="ko-KR" dirty="0">
                <a:solidFill>
                  <a:srgbClr val="756964"/>
                </a:solidFill>
              </a:rPr>
              <a:t>?</a:t>
            </a:r>
          </a:p>
          <a:p>
            <a:r>
              <a:rPr lang="en-US" altLang="ko-KR" dirty="0">
                <a:solidFill>
                  <a:srgbClr val="756964"/>
                </a:solidFill>
              </a:rPr>
              <a:t>13.2 </a:t>
            </a:r>
            <a:r>
              <a:rPr lang="ko-KR" altLang="en-US" dirty="0">
                <a:solidFill>
                  <a:srgbClr val="756964"/>
                </a:solidFill>
              </a:rPr>
              <a:t>구조체의 선언</a:t>
            </a:r>
            <a:r>
              <a:rPr lang="en-US" altLang="ko-KR" dirty="0">
                <a:solidFill>
                  <a:srgbClr val="756964"/>
                </a:solidFill>
              </a:rPr>
              <a:t>, </a:t>
            </a:r>
            <a:r>
              <a:rPr lang="ko-KR" altLang="en-US" dirty="0">
                <a:solidFill>
                  <a:srgbClr val="756964"/>
                </a:solidFill>
              </a:rPr>
              <a:t>초기화</a:t>
            </a:r>
            <a:r>
              <a:rPr lang="en-US" altLang="ko-KR" dirty="0">
                <a:solidFill>
                  <a:srgbClr val="756964"/>
                </a:solidFill>
              </a:rPr>
              <a:t>, </a:t>
            </a:r>
            <a:r>
              <a:rPr lang="ko-KR" altLang="en-US" dirty="0">
                <a:solidFill>
                  <a:srgbClr val="756964"/>
                </a:solidFill>
              </a:rPr>
              <a:t>사용</a:t>
            </a:r>
            <a:endParaRPr lang="en-US" altLang="ko-KR" dirty="0">
              <a:solidFill>
                <a:srgbClr val="756964"/>
              </a:solidFill>
            </a:endParaRPr>
          </a:p>
          <a:p>
            <a:r>
              <a:rPr lang="en-US" altLang="ko-KR" dirty="0">
                <a:solidFill>
                  <a:srgbClr val="756964"/>
                </a:solidFill>
              </a:rPr>
              <a:t>13.3 </a:t>
            </a:r>
            <a:r>
              <a:rPr lang="ko-KR" altLang="en-US" dirty="0">
                <a:solidFill>
                  <a:srgbClr val="756964"/>
                </a:solidFill>
              </a:rPr>
              <a:t>구조체의 활용</a:t>
            </a:r>
            <a:endParaRPr lang="en-US" altLang="ko-KR" dirty="0">
              <a:solidFill>
                <a:srgbClr val="756964"/>
              </a:solidFill>
            </a:endParaRPr>
          </a:p>
          <a:p>
            <a:r>
              <a:rPr lang="en-US" altLang="ko-KR" dirty="0">
                <a:solidFill>
                  <a:srgbClr val="756964"/>
                </a:solidFill>
              </a:rPr>
              <a:t>13.4 </a:t>
            </a:r>
            <a:r>
              <a:rPr lang="ko-KR" altLang="en-US" dirty="0">
                <a:solidFill>
                  <a:srgbClr val="756964"/>
                </a:solidFill>
              </a:rPr>
              <a:t>구조체의 배열</a:t>
            </a:r>
            <a:endParaRPr lang="en-US" altLang="ko-KR" dirty="0">
              <a:solidFill>
                <a:srgbClr val="756964"/>
              </a:solidFill>
            </a:endParaRPr>
          </a:p>
          <a:p>
            <a:r>
              <a:rPr lang="en-US" altLang="ko-KR" dirty="0">
                <a:solidFill>
                  <a:srgbClr val="756964"/>
                </a:solidFill>
              </a:rPr>
              <a:t>13.5 </a:t>
            </a:r>
            <a:r>
              <a:rPr lang="ko-KR" altLang="en-US" dirty="0">
                <a:solidFill>
                  <a:srgbClr val="756964"/>
                </a:solidFill>
              </a:rPr>
              <a:t>구조체와 포인터</a:t>
            </a:r>
            <a:endParaRPr lang="en-US" altLang="ko-KR" dirty="0">
              <a:solidFill>
                <a:srgbClr val="756964"/>
              </a:solidFill>
            </a:endParaRPr>
          </a:p>
          <a:p>
            <a:r>
              <a:rPr lang="en-US" altLang="ko-KR" dirty="0">
                <a:solidFill>
                  <a:srgbClr val="756964"/>
                </a:solidFill>
              </a:rPr>
              <a:t>13.6 </a:t>
            </a:r>
            <a:r>
              <a:rPr lang="ko-KR" altLang="en-US" dirty="0">
                <a:solidFill>
                  <a:srgbClr val="756964"/>
                </a:solidFill>
              </a:rPr>
              <a:t>구조체와 함수</a:t>
            </a:r>
            <a:endParaRPr lang="en-US" altLang="ko-KR" dirty="0">
              <a:solidFill>
                <a:srgbClr val="756964"/>
              </a:solidFill>
            </a:endParaRPr>
          </a:p>
          <a:p>
            <a:r>
              <a:rPr lang="en-US" altLang="ko-KR" dirty="0">
                <a:solidFill>
                  <a:srgbClr val="756964"/>
                </a:solidFill>
              </a:rPr>
              <a:t>13.7 </a:t>
            </a:r>
            <a:r>
              <a:rPr lang="ko-KR" altLang="en-US" dirty="0" err="1">
                <a:solidFill>
                  <a:srgbClr val="756964"/>
                </a:solidFill>
              </a:rPr>
              <a:t>공용체</a:t>
            </a:r>
            <a:endParaRPr lang="en-US" altLang="ko-KR" dirty="0">
              <a:solidFill>
                <a:srgbClr val="756964"/>
              </a:solidFill>
            </a:endParaRPr>
          </a:p>
          <a:p>
            <a:r>
              <a:rPr lang="en-US" altLang="ko-KR" dirty="0">
                <a:solidFill>
                  <a:srgbClr val="756964"/>
                </a:solidFill>
              </a:rPr>
              <a:t>13.8 </a:t>
            </a:r>
            <a:r>
              <a:rPr lang="ko-KR" altLang="en-US" dirty="0">
                <a:solidFill>
                  <a:srgbClr val="756964"/>
                </a:solidFill>
              </a:rPr>
              <a:t>열거형</a:t>
            </a:r>
            <a:endParaRPr lang="en-US" altLang="ko-KR" dirty="0">
              <a:solidFill>
                <a:srgbClr val="756964"/>
              </a:solidFill>
            </a:endParaRPr>
          </a:p>
          <a:p>
            <a:r>
              <a:rPr lang="en-US" altLang="ko-KR" dirty="0">
                <a:solidFill>
                  <a:srgbClr val="756964"/>
                </a:solidFill>
              </a:rPr>
              <a:t>13.9 typedef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E780FE-B685-4FC1-93AE-F43D57ED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Ch13. Structure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구조체</a:t>
            </a:r>
            <a:r>
              <a:rPr lang="en-US" altLang="ko-KR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40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r>
              <a:rPr lang="ko-KR" altLang="en-US" dirty="0"/>
              <a:t>의 초기화</a:t>
            </a:r>
          </a:p>
        </p:txBody>
      </p:sp>
      <p:sp>
        <p:nvSpPr>
          <p:cNvPr id="13317" name="Rectangle 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중괄호를 이용하여 초기값을 나열한다</a:t>
            </a:r>
            <a:r>
              <a:rPr lang="en-US" altLang="ko-KR" dirty="0"/>
              <a:t>. 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043608" y="2204864"/>
            <a:ext cx="7100887" cy="19415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dirty="0">
                <a:latin typeface="Trebuchet MS" pitchFamily="34" charset="0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dirty="0">
                <a:latin typeface="Trebuchet MS" pitchFamily="34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s1 = { 24,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"Kim"</a:t>
            </a:r>
            <a:r>
              <a:rPr lang="en-US" altLang="ko-KR" sz="1600" dirty="0">
                <a:latin typeface="Trebuchet MS" pitchFamily="34" charset="0"/>
              </a:rPr>
              <a:t>, 4.3 };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0" y="2636838"/>
            <a:ext cx="201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 sz="1600"/>
          </a:p>
        </p:txBody>
      </p:sp>
      <p:pic>
        <p:nvPicPr>
          <p:cNvPr id="1331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4214813"/>
            <a:ext cx="504031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3024CD-CBC6-406B-8CE2-44032C94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460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r>
              <a:rPr lang="ko-KR" altLang="en-US" dirty="0"/>
              <a:t> 멤버 읽기</a:t>
            </a:r>
            <a:r>
              <a:rPr lang="en-US" altLang="ko-KR" dirty="0"/>
              <a:t>/</a:t>
            </a:r>
            <a:r>
              <a:rPr lang="ko-KR" altLang="en-US" dirty="0"/>
              <a:t>쓰기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67544" y="1556792"/>
            <a:ext cx="8153400" cy="1879427"/>
          </a:xfrm>
          <a:prstGeom prst="rect">
            <a:avLst/>
          </a:prstGeom>
        </p:spPr>
      </p:pic>
      <p:grpSp>
        <p:nvGrpSpPr>
          <p:cNvPr id="14341" name="Group 12"/>
          <p:cNvGrpSpPr>
            <a:grpSpLocks/>
          </p:cNvGrpSpPr>
          <p:nvPr/>
        </p:nvGrpSpPr>
        <p:grpSpPr bwMode="auto">
          <a:xfrm>
            <a:off x="3059113" y="4581814"/>
            <a:ext cx="1589087" cy="1616075"/>
            <a:chOff x="3208" y="1586"/>
            <a:chExt cx="1395" cy="1617"/>
          </a:xfrm>
        </p:grpSpPr>
        <p:sp>
          <p:nvSpPr>
            <p:cNvPr id="14344" name="Freeform 13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5" name="Freeform 14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6" name="Freeform 15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7" name="Freeform 16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8" name="Freeform 17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9" name="Freeform 18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0" name="Freeform 19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1" name="Freeform 20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2" name="Freeform 21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3" name="Freeform 22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4" name="Freeform 23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5" name="Freeform 24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6" name="Freeform 25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7" name="Freeform 26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8" name="Freeform 27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9" name="Freeform 28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0" name="Freeform 29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1" name="Freeform 30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2" name="Freeform 31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3" name="Freeform 32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4" name="Freeform 33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5" name="Freeform 34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6" name="Freeform 35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7" name="Freeform 36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8" name="Freeform 37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9" name="Freeform 38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0" name="Freeform 39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1" name="Freeform 40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2" name="Freeform 41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3" name="Freeform 42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4" name="Freeform 43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5" name="Freeform 44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6" name="Freeform 45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342" name="AutoShape 46"/>
          <p:cNvSpPr>
            <a:spLocks noChangeArrowheads="1"/>
          </p:cNvSpPr>
          <p:nvPr/>
        </p:nvSpPr>
        <p:spPr bwMode="auto">
          <a:xfrm>
            <a:off x="4768948" y="3433533"/>
            <a:ext cx="2159000" cy="2193925"/>
          </a:xfrm>
          <a:prstGeom prst="wedgeEllipseCallout">
            <a:avLst>
              <a:gd name="adj1" fmla="val -66986"/>
              <a:gd name="adj2" fmla="val 17222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en-US" altLang="ko-KR" sz="1600"/>
              <a:t>.</a:t>
            </a:r>
            <a:r>
              <a:rPr kumimoji="0" lang="ko-KR" altLang="en-US" sz="1600"/>
              <a:t>기호는 구조체에서 멤버를 참조할 때 사용하는 연산자입니다</a:t>
            </a:r>
            <a:r>
              <a:rPr kumimoji="0" lang="en-US" altLang="ko-KR" sz="1600"/>
              <a:t>. </a:t>
            </a:r>
          </a:p>
        </p:txBody>
      </p:sp>
      <p:sp>
        <p:nvSpPr>
          <p:cNvPr id="14343" name="Text Box 47"/>
          <p:cNvSpPr txBox="1">
            <a:spLocks noChangeArrowheads="1"/>
          </p:cNvSpPr>
          <p:nvPr/>
        </p:nvSpPr>
        <p:spPr bwMode="auto">
          <a:xfrm>
            <a:off x="2608263" y="3669001"/>
            <a:ext cx="384175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6000">
                <a:latin typeface="Comic Sans MS" pitchFamily="66" charset="0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C5769D-B3D1-4F2A-A3B6-84FD6FA4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006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97058"/>
            <a:ext cx="8153400" cy="6517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dirty="0"/>
              <a:t>예제 </a:t>
            </a:r>
            <a:r>
              <a:rPr lang="en-US" altLang="ko-KR" dirty="0"/>
              <a:t>#1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47453" y="764704"/>
            <a:ext cx="7777162" cy="540114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#define </a:t>
            </a:r>
            <a:r>
              <a:rPr kumimoji="1"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_CRT_SECURE_NO_WARNINGS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 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 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string.h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char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double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grade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s.number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20190001;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strcpy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(s.name,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홍길동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grade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4.3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학번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%d\n"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s.number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이름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%s\n"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s.name);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</a:t>
            </a:r>
            <a:r>
              <a:rPr lang="ko-KR" altLang="en-US" sz="1400" dirty="0">
                <a:solidFill>
                  <a:srgbClr val="800000"/>
                </a:solidFill>
                <a:latin typeface="Cambria Math" panose="02040503050406030204" pitchFamily="18" charset="0"/>
              </a:rPr>
              <a:t>학점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%f\n"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grade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141321" name="_x71273600"/>
          <p:cNvSpPr>
            <a:spLocks noChangeArrowheads="1"/>
          </p:cNvSpPr>
          <p:nvPr/>
        </p:nvSpPr>
        <p:spPr bwMode="auto">
          <a:xfrm>
            <a:off x="647453" y="6181725"/>
            <a:ext cx="7777162" cy="6762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i="1" dirty="0">
                <a:latin typeface="Trebuchet MS" pitchFamily="34" charset="0"/>
              </a:rPr>
              <a:t>학번</a:t>
            </a:r>
            <a:r>
              <a:rPr lang="en-US" altLang="ko-KR" sz="1400" i="1" dirty="0">
                <a:latin typeface="Trebuchet MS" pitchFamily="34" charset="0"/>
              </a:rPr>
              <a:t>: 20190001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홍길동</a:t>
            </a:r>
          </a:p>
          <a:p>
            <a:r>
              <a:rPr lang="ko-KR" altLang="en-US" sz="1400" i="1" dirty="0">
                <a:latin typeface="Trebuchet MS" pitchFamily="34" charset="0"/>
              </a:rPr>
              <a:t>학점</a:t>
            </a:r>
            <a:r>
              <a:rPr lang="en-US" altLang="ko-KR" sz="1400" i="1" dirty="0">
                <a:latin typeface="Trebuchet MS" pitchFamily="34" charset="0"/>
              </a:rPr>
              <a:t>: 4.300000</a:t>
            </a:r>
          </a:p>
        </p:txBody>
      </p:sp>
      <p:sp>
        <p:nvSpPr>
          <p:cNvPr id="141350" name="AutoShape 38"/>
          <p:cNvSpPr>
            <a:spLocks/>
          </p:cNvSpPr>
          <p:nvPr/>
        </p:nvSpPr>
        <p:spPr bwMode="auto">
          <a:xfrm>
            <a:off x="674440" y="1609946"/>
            <a:ext cx="1724025" cy="1285875"/>
          </a:xfrm>
          <a:prstGeom prst="borderCallout2">
            <a:avLst>
              <a:gd name="adj1" fmla="val 9917"/>
              <a:gd name="adj2" fmla="val 104421"/>
              <a:gd name="adj3" fmla="val 9917"/>
              <a:gd name="adj4" fmla="val 188583"/>
              <a:gd name="adj5" fmla="val 66389"/>
              <a:gd name="adj6" fmla="val 275324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41351" name="Text Box 39"/>
          <p:cNvSpPr txBox="1">
            <a:spLocks noChangeArrowheads="1"/>
          </p:cNvSpPr>
          <p:nvPr/>
        </p:nvSpPr>
        <p:spPr bwMode="auto">
          <a:xfrm>
            <a:off x="5379790" y="2408238"/>
            <a:ext cx="1131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선언</a:t>
            </a:r>
          </a:p>
        </p:txBody>
      </p:sp>
      <p:sp>
        <p:nvSpPr>
          <p:cNvPr id="141352" name="AutoShape 40"/>
          <p:cNvSpPr>
            <a:spLocks/>
          </p:cNvSpPr>
          <p:nvPr/>
        </p:nvSpPr>
        <p:spPr bwMode="auto">
          <a:xfrm>
            <a:off x="1007815" y="3357563"/>
            <a:ext cx="1871663" cy="358775"/>
          </a:xfrm>
          <a:prstGeom prst="borderCallout2">
            <a:avLst>
              <a:gd name="adj1" fmla="val 31856"/>
              <a:gd name="adj2" fmla="val 104069"/>
              <a:gd name="adj3" fmla="val 31856"/>
              <a:gd name="adj4" fmla="val 167093"/>
              <a:gd name="adj5" fmla="val -35398"/>
              <a:gd name="adj6" fmla="val 23206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41353" name="Text Box 41"/>
          <p:cNvSpPr txBox="1">
            <a:spLocks noChangeArrowheads="1"/>
          </p:cNvSpPr>
          <p:nvPr/>
        </p:nvSpPr>
        <p:spPr bwMode="auto">
          <a:xfrm>
            <a:off x="5327403" y="3068638"/>
            <a:ext cx="154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변수 선언</a:t>
            </a:r>
          </a:p>
        </p:txBody>
      </p:sp>
      <p:sp>
        <p:nvSpPr>
          <p:cNvPr id="141354" name="AutoShape 42"/>
          <p:cNvSpPr>
            <a:spLocks/>
          </p:cNvSpPr>
          <p:nvPr/>
        </p:nvSpPr>
        <p:spPr bwMode="auto">
          <a:xfrm>
            <a:off x="1007815" y="3933825"/>
            <a:ext cx="2309813" cy="719138"/>
          </a:xfrm>
          <a:prstGeom prst="borderCallout2">
            <a:avLst>
              <a:gd name="adj1" fmla="val 15894"/>
              <a:gd name="adj2" fmla="val 104069"/>
              <a:gd name="adj3" fmla="val 15894"/>
              <a:gd name="adj4" fmla="val 168958"/>
              <a:gd name="adj5" fmla="val -20088"/>
              <a:gd name="adj6" fmla="val 23588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41355" name="Text Box 43"/>
          <p:cNvSpPr txBox="1">
            <a:spLocks noChangeArrowheads="1"/>
          </p:cNvSpPr>
          <p:nvPr/>
        </p:nvSpPr>
        <p:spPr bwMode="auto">
          <a:xfrm>
            <a:off x="5398840" y="3573463"/>
            <a:ext cx="154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멤버 참조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63318F-B430-4CEF-B487-0EA7830C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72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1" grpId="0" animBg="1"/>
      <p:bldP spid="141350" grpId="0" animBg="1"/>
      <p:bldP spid="141351" grpId="0"/>
      <p:bldP spid="141352" grpId="0" animBg="1"/>
      <p:bldP spid="141353" grpId="0"/>
      <p:bldP spid="141354" grpId="0" animBg="1"/>
      <p:bldP spid="1413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6385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dirty="0"/>
              <a:t>예제 </a:t>
            </a:r>
            <a:r>
              <a:rPr lang="en-US" altLang="ko-KR" dirty="0"/>
              <a:t>#2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19461" y="952794"/>
            <a:ext cx="7596955" cy="590430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#define </a:t>
            </a:r>
            <a:r>
              <a:rPr kumimoji="1"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_CRT_SECURE_NO_WARNINGS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 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char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name[10];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double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grade;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학번을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&amp;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s.number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이름을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"%s"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s.name);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학점을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실수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): 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"%lf"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&amp;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s.grade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학번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%d\n"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s.number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이름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%s\n"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s.name);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학점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%f\n"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s.grade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142344" name="_x71272656"/>
          <p:cNvSpPr>
            <a:spLocks noChangeArrowheads="1"/>
          </p:cNvSpPr>
          <p:nvPr/>
        </p:nvSpPr>
        <p:spPr bwMode="auto">
          <a:xfrm>
            <a:off x="5580063" y="908720"/>
            <a:ext cx="3311525" cy="121443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200" i="1" dirty="0">
                <a:latin typeface="Trebuchet MS" pitchFamily="34" charset="0"/>
              </a:rPr>
              <a:t>학번을 </a:t>
            </a:r>
            <a:r>
              <a:rPr lang="ko-KR" altLang="en-US" sz="1200" i="1" dirty="0" err="1">
                <a:latin typeface="Trebuchet MS" pitchFamily="34" charset="0"/>
              </a:rPr>
              <a:t>입력하시오</a:t>
            </a:r>
            <a:r>
              <a:rPr lang="en-US" altLang="ko-KR" sz="1200" i="1" dirty="0">
                <a:latin typeface="Trebuchet MS" pitchFamily="34" charset="0"/>
              </a:rPr>
              <a:t>: 20190001</a:t>
            </a:r>
          </a:p>
          <a:p>
            <a:r>
              <a:rPr lang="ko-KR" altLang="en-US" sz="1200" i="1" dirty="0">
                <a:latin typeface="Trebuchet MS" pitchFamily="34" charset="0"/>
              </a:rPr>
              <a:t>이름을 </a:t>
            </a:r>
            <a:r>
              <a:rPr lang="ko-KR" altLang="en-US" sz="1200" i="1" dirty="0" err="1">
                <a:latin typeface="Trebuchet MS" pitchFamily="34" charset="0"/>
              </a:rPr>
              <a:t>입력하시오</a:t>
            </a:r>
            <a:r>
              <a:rPr lang="en-US" altLang="ko-KR" sz="1200" i="1" dirty="0">
                <a:latin typeface="Trebuchet MS" pitchFamily="34" charset="0"/>
              </a:rPr>
              <a:t>: </a:t>
            </a:r>
            <a:r>
              <a:rPr lang="ko-KR" altLang="en-US" sz="1200" i="1" dirty="0">
                <a:latin typeface="Trebuchet MS" pitchFamily="34" charset="0"/>
              </a:rPr>
              <a:t>홍길동</a:t>
            </a:r>
          </a:p>
          <a:p>
            <a:r>
              <a:rPr lang="ko-KR" altLang="en-US" sz="1200" i="1" dirty="0">
                <a:latin typeface="Trebuchet MS" pitchFamily="34" charset="0"/>
              </a:rPr>
              <a:t>학점을 </a:t>
            </a:r>
            <a:r>
              <a:rPr lang="ko-KR" altLang="en-US" sz="1200" i="1" dirty="0" err="1">
                <a:latin typeface="Trebuchet MS" pitchFamily="34" charset="0"/>
              </a:rPr>
              <a:t>입력하시오</a:t>
            </a:r>
            <a:r>
              <a:rPr lang="en-US" altLang="ko-KR" sz="1200" i="1" dirty="0">
                <a:latin typeface="Trebuchet MS" pitchFamily="34" charset="0"/>
              </a:rPr>
              <a:t>(</a:t>
            </a:r>
            <a:r>
              <a:rPr lang="ko-KR" altLang="en-US" sz="1200" i="1" dirty="0">
                <a:latin typeface="Trebuchet MS" pitchFamily="34" charset="0"/>
              </a:rPr>
              <a:t>실수</a:t>
            </a:r>
            <a:r>
              <a:rPr lang="en-US" altLang="ko-KR" sz="1200" i="1" dirty="0">
                <a:latin typeface="Trebuchet MS" pitchFamily="34" charset="0"/>
              </a:rPr>
              <a:t>): 4.3</a:t>
            </a:r>
          </a:p>
          <a:p>
            <a:r>
              <a:rPr lang="ko-KR" altLang="en-US" sz="1200" i="1" dirty="0">
                <a:latin typeface="Trebuchet MS" pitchFamily="34" charset="0"/>
              </a:rPr>
              <a:t>학번</a:t>
            </a:r>
            <a:r>
              <a:rPr lang="en-US" altLang="ko-KR" sz="1200" i="1" dirty="0">
                <a:latin typeface="Trebuchet MS" pitchFamily="34" charset="0"/>
              </a:rPr>
              <a:t>: 20190001</a:t>
            </a:r>
          </a:p>
          <a:p>
            <a:r>
              <a:rPr lang="ko-KR" altLang="en-US" sz="1200" i="1" dirty="0">
                <a:latin typeface="Trebuchet MS" pitchFamily="34" charset="0"/>
              </a:rPr>
              <a:t>이름</a:t>
            </a:r>
            <a:r>
              <a:rPr lang="en-US" altLang="ko-KR" sz="1200" i="1" dirty="0">
                <a:latin typeface="Trebuchet MS" pitchFamily="34" charset="0"/>
              </a:rPr>
              <a:t>: </a:t>
            </a:r>
            <a:r>
              <a:rPr lang="ko-KR" altLang="en-US" sz="1200" i="1" dirty="0">
                <a:latin typeface="Trebuchet MS" pitchFamily="34" charset="0"/>
              </a:rPr>
              <a:t>홍길동</a:t>
            </a:r>
          </a:p>
          <a:p>
            <a:r>
              <a:rPr lang="ko-KR" altLang="en-US" sz="1200" i="1" dirty="0">
                <a:latin typeface="Trebuchet MS" pitchFamily="34" charset="0"/>
              </a:rPr>
              <a:t>학점</a:t>
            </a:r>
            <a:r>
              <a:rPr lang="en-US" altLang="ko-KR" sz="1200" i="1" dirty="0">
                <a:latin typeface="Trebuchet MS" pitchFamily="34" charset="0"/>
              </a:rPr>
              <a:t>: 4.300000</a:t>
            </a:r>
          </a:p>
        </p:txBody>
      </p:sp>
      <p:sp>
        <p:nvSpPr>
          <p:cNvPr id="35" name="AutoShape 38"/>
          <p:cNvSpPr>
            <a:spLocks/>
          </p:cNvSpPr>
          <p:nvPr/>
        </p:nvSpPr>
        <p:spPr bwMode="auto">
          <a:xfrm>
            <a:off x="746448" y="1412776"/>
            <a:ext cx="1724025" cy="1233488"/>
          </a:xfrm>
          <a:prstGeom prst="borderCallout2">
            <a:avLst>
              <a:gd name="adj1" fmla="val 9917"/>
              <a:gd name="adj2" fmla="val 104421"/>
              <a:gd name="adj3" fmla="val 9917"/>
              <a:gd name="adj4" fmla="val 188583"/>
              <a:gd name="adj5" fmla="val 69074"/>
              <a:gd name="adj6" fmla="val 157236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3032448" y="2217639"/>
            <a:ext cx="1131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선언</a:t>
            </a:r>
          </a:p>
        </p:txBody>
      </p:sp>
      <p:sp>
        <p:nvSpPr>
          <p:cNvPr id="37" name="AutoShape 40"/>
          <p:cNvSpPr>
            <a:spLocks/>
          </p:cNvSpPr>
          <p:nvPr/>
        </p:nvSpPr>
        <p:spPr bwMode="auto">
          <a:xfrm>
            <a:off x="1103636" y="3099196"/>
            <a:ext cx="1871662" cy="358775"/>
          </a:xfrm>
          <a:prstGeom prst="borderCallout2">
            <a:avLst>
              <a:gd name="adj1" fmla="val 31856"/>
              <a:gd name="adj2" fmla="val 104069"/>
              <a:gd name="adj3" fmla="val 31856"/>
              <a:gd name="adj4" fmla="val 167093"/>
              <a:gd name="adj5" fmla="val -35398"/>
              <a:gd name="adj6" fmla="val 23206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5399411" y="2881709"/>
            <a:ext cx="154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변수 선언</a:t>
            </a:r>
          </a:p>
        </p:txBody>
      </p:sp>
      <p:sp>
        <p:nvSpPr>
          <p:cNvPr id="39" name="AutoShape 42"/>
          <p:cNvSpPr>
            <a:spLocks/>
          </p:cNvSpPr>
          <p:nvPr/>
        </p:nvSpPr>
        <p:spPr bwMode="auto">
          <a:xfrm>
            <a:off x="1103636" y="3813571"/>
            <a:ext cx="2309812" cy="352425"/>
          </a:xfrm>
          <a:prstGeom prst="borderCallout2">
            <a:avLst>
              <a:gd name="adj1" fmla="val 15894"/>
              <a:gd name="adj2" fmla="val 104069"/>
              <a:gd name="adj3" fmla="val 15894"/>
              <a:gd name="adj4" fmla="val 168958"/>
              <a:gd name="adj5" fmla="val -20088"/>
              <a:gd name="adj6" fmla="val 23588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5470848" y="3386534"/>
            <a:ext cx="2217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 멤버의 주소 전달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418096-4D07-4136-986A-6678BEEB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691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4" grpId="0" animBg="1"/>
      <p:bldP spid="35" grpId="0" animBg="1"/>
      <p:bldP spid="36" grpId="0"/>
      <p:bldP spid="37" grpId="0" animBg="1"/>
      <p:bldP spid="38" grpId="0"/>
      <p:bldP spid="39" grpId="0" animBg="1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예제</a:t>
            </a:r>
            <a:r>
              <a:rPr lang="en-US" altLang="ko-KR" sz="2800" dirty="0"/>
              <a:t>#3: 2</a:t>
            </a:r>
            <a:r>
              <a:rPr lang="ko-KR" altLang="en-US" sz="2800" dirty="0"/>
              <a:t>차원 공간 상의 점을 구조체로 표현하기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두 점의 좌표를 </a:t>
            </a:r>
            <a:r>
              <a:rPr lang="ko-KR" altLang="en-US" dirty="0" err="1"/>
              <a:t>입력받아서</a:t>
            </a:r>
            <a:r>
              <a:rPr lang="ko-KR" altLang="en-US" dirty="0"/>
              <a:t> 두 </a:t>
            </a:r>
            <a:r>
              <a:rPr lang="ko-KR" altLang="en-US" dirty="0" err="1"/>
              <a:t>점사이의</a:t>
            </a:r>
            <a:r>
              <a:rPr lang="ko-KR" altLang="en-US" dirty="0"/>
              <a:t> 거리를 계산하여 보자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점의 좌표를 구조체로 표현한다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195736" y="2852936"/>
            <a:ext cx="4824536" cy="3672408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2652723" y="3436121"/>
            <a:ext cx="53607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i="1" dirty="0">
                <a:solidFill>
                  <a:schemeClr val="bg1"/>
                </a:solidFill>
              </a:rPr>
              <a:t>점의 좌표를 </a:t>
            </a:r>
            <a:r>
              <a:rPr lang="ko-KR" altLang="en-US" sz="1600" i="1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(x y): 10 10</a:t>
            </a:r>
          </a:p>
          <a:p>
            <a:r>
              <a:rPr lang="ko-KR" altLang="en-US" sz="1600" i="1" dirty="0">
                <a:solidFill>
                  <a:schemeClr val="bg1"/>
                </a:solidFill>
              </a:rPr>
              <a:t>점의 좌표를 </a:t>
            </a:r>
            <a:r>
              <a:rPr lang="ko-KR" altLang="en-US" sz="1600" i="1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(x y): 20 20</a:t>
            </a:r>
          </a:p>
          <a:p>
            <a:r>
              <a:rPr lang="ko-KR" altLang="en-US" sz="1600" i="1" dirty="0">
                <a:solidFill>
                  <a:schemeClr val="bg1"/>
                </a:solidFill>
              </a:rPr>
              <a:t>거리는 </a:t>
            </a:r>
            <a:r>
              <a:rPr lang="en-US" altLang="ko-KR" sz="1600" i="1" dirty="0">
                <a:solidFill>
                  <a:schemeClr val="bg1"/>
                </a:solidFill>
              </a:rPr>
              <a:t>14.142136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6" name="슬라이드 번호 개체 틀 165">
            <a:extLst>
              <a:ext uri="{FF2B5EF4-FFF2-40B4-BE49-F238E27FC236}">
                <a16:creationId xmlns:a16="http://schemas.microsoft.com/office/drawing/2014/main" id="{8B3543B9-9442-49CD-91EC-A28A04FB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232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소스</a:t>
            </a:r>
            <a:endParaRPr lang="en-US" altLang="ko-KR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11560" y="1222201"/>
            <a:ext cx="7777162" cy="55911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#define </a:t>
            </a:r>
            <a:r>
              <a:rPr kumimoji="1"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_CRT_SECURE_NO_WARNINGS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math.h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point p1, p2;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xdiff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ydiff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double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점의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좌표를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(x  y): 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 %d"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&amp;p1.x, &amp;p1.y);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점의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좌표를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(x  y): 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 %d"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&amp;p2.x, &amp;p2.y);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xdiff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p1.x - p2.x;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ydiff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p1.y - p2.y;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sqrt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((double)(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xdiff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*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xdiff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ydiff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*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ydiff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"두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점사이의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거리는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%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f입니다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.\n"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143369" name="_x71784688"/>
          <p:cNvSpPr>
            <a:spLocks noChangeArrowheads="1"/>
          </p:cNvSpPr>
          <p:nvPr/>
        </p:nvSpPr>
        <p:spPr bwMode="auto">
          <a:xfrm>
            <a:off x="5143500" y="1071563"/>
            <a:ext cx="3813175" cy="6762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200" i="1">
                <a:solidFill>
                  <a:srgbClr val="000000"/>
                </a:solidFill>
                <a:latin typeface="Trebuchet MS" panose="020B0603020202020204" pitchFamily="34" charset="0"/>
              </a:rPr>
              <a:t>점의 좌표를 입력하시오</a:t>
            </a:r>
            <a:r>
              <a:rPr lang="en-US" altLang="ko-KR" sz="1200" i="1">
                <a:solidFill>
                  <a:srgbClr val="000000"/>
                </a:solidFill>
                <a:latin typeface="Trebuchet MS" panose="020B0603020202020204" pitchFamily="34" charset="0"/>
              </a:rPr>
              <a:t>(x y): 10 10</a:t>
            </a:r>
            <a:endParaRPr lang="en-US" altLang="ko-KR" sz="120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ko-KR" altLang="en-US" sz="1200" i="1">
                <a:solidFill>
                  <a:srgbClr val="000000"/>
                </a:solidFill>
                <a:latin typeface="Trebuchet MS" panose="020B0603020202020204" pitchFamily="34" charset="0"/>
              </a:rPr>
              <a:t>점의 좌표를 입력하시오</a:t>
            </a:r>
            <a:r>
              <a:rPr lang="en-US" altLang="ko-KR" sz="1200" i="1">
                <a:solidFill>
                  <a:srgbClr val="000000"/>
                </a:solidFill>
                <a:latin typeface="Trebuchet MS" panose="020B0603020202020204" pitchFamily="34" charset="0"/>
              </a:rPr>
              <a:t>(x y): 20 20</a:t>
            </a:r>
            <a:endParaRPr lang="en-US" altLang="ko-KR" sz="120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ko-KR" altLang="en-US" sz="1200" i="1">
                <a:solidFill>
                  <a:srgbClr val="000000"/>
                </a:solidFill>
                <a:latin typeface="Trebuchet MS" panose="020B0603020202020204" pitchFamily="34" charset="0"/>
              </a:rPr>
              <a:t>두 점사이의 거리는 </a:t>
            </a:r>
            <a:r>
              <a:rPr lang="en-US" altLang="ko-KR" sz="1200" i="1">
                <a:solidFill>
                  <a:srgbClr val="000000"/>
                </a:solidFill>
                <a:latin typeface="Trebuchet MS" panose="020B0603020202020204" pitchFamily="34" charset="0"/>
              </a:rPr>
              <a:t>14.142136</a:t>
            </a:r>
            <a:r>
              <a:rPr lang="ko-KR" altLang="en-US" sz="1200" i="1">
                <a:solidFill>
                  <a:srgbClr val="000000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200" i="1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endParaRPr lang="en-US" altLang="ko-KR" sz="1200">
              <a:latin typeface="Trebuchet MS" panose="020B0603020202020204" pitchFamily="34" charset="0"/>
            </a:endParaRPr>
          </a:p>
        </p:txBody>
      </p:sp>
      <p:sp>
        <p:nvSpPr>
          <p:cNvPr id="17413" name="Line 14"/>
          <p:cNvSpPr>
            <a:spLocks noChangeShapeType="1"/>
          </p:cNvSpPr>
          <p:nvPr/>
        </p:nvSpPr>
        <p:spPr bwMode="auto">
          <a:xfrm flipH="1">
            <a:off x="5796335" y="2014363"/>
            <a:ext cx="1439862" cy="19446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4" name="Text Box 15"/>
          <p:cNvSpPr txBox="1">
            <a:spLocks noChangeArrowheads="1"/>
          </p:cNvSpPr>
          <p:nvPr/>
        </p:nvSpPr>
        <p:spPr bwMode="auto">
          <a:xfrm>
            <a:off x="5559797" y="4051126"/>
            <a:ext cx="692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Arial" pitchFamily="34" charset="0"/>
              </a:rPr>
              <a:t>p1 (x,y)</a:t>
            </a:r>
          </a:p>
        </p:txBody>
      </p:sp>
      <p:sp>
        <p:nvSpPr>
          <p:cNvPr id="17415" name="Text Box 16"/>
          <p:cNvSpPr txBox="1">
            <a:spLocks noChangeArrowheads="1"/>
          </p:cNvSpPr>
          <p:nvPr/>
        </p:nvSpPr>
        <p:spPr bwMode="auto">
          <a:xfrm>
            <a:off x="7307635" y="2020713"/>
            <a:ext cx="692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Arial" pitchFamily="34" charset="0"/>
              </a:rPr>
              <a:t>p2 (x,y)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CD32E-19B1-4CB0-9CD0-1C230080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902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구조체 안에 선언된 각각의 변수들을 </a:t>
            </a:r>
            <a:r>
              <a:rPr lang="en-US" altLang="ko-KR" sz="1800" dirty="0"/>
              <a:t>______</a:t>
            </a:r>
            <a:r>
              <a:rPr lang="ko-KR" altLang="en-US" sz="1800" dirty="0"/>
              <a:t>이라고 한다</a:t>
            </a:r>
            <a:r>
              <a:rPr lang="en-US" altLang="ko-KR" sz="1800" dirty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구조체의 선언에 사용하는 키워드는 </a:t>
            </a:r>
            <a:r>
              <a:rPr lang="en-US" altLang="ko-KR" sz="1800" dirty="0"/>
              <a:t>_______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구조체의 태그는 왜 필요하며</a:t>
            </a:r>
            <a:r>
              <a:rPr lang="en-US" altLang="ko-KR" sz="1800" dirty="0"/>
              <a:t>, </a:t>
            </a:r>
            <a:r>
              <a:rPr lang="ko-KR" altLang="en-US" sz="1800" dirty="0"/>
              <a:t>태그를 사용하는 </a:t>
            </a:r>
            <a:r>
              <a:rPr lang="ko-KR" altLang="en-US" sz="1800" dirty="0" err="1"/>
              <a:t>경우과</a:t>
            </a:r>
            <a:r>
              <a:rPr lang="ko-KR" altLang="en-US" sz="1800" dirty="0"/>
              <a:t> 사용하지 않은 경우가 어떻게 다른가</a:t>
            </a:r>
            <a:r>
              <a:rPr lang="en-US" altLang="ko-KR" sz="1800" dirty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/>
              <a:t>4. </a:t>
            </a:r>
            <a:r>
              <a:rPr lang="ko-KR" altLang="en-US" sz="1800" dirty="0"/>
              <a:t>구조체의 선언만으로 변수가 만들어지는가</a:t>
            </a:r>
            <a:r>
              <a:rPr lang="en-US" altLang="ko-KR" sz="1800" dirty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/>
              <a:t>5. </a:t>
            </a:r>
            <a:r>
              <a:rPr lang="ko-KR" altLang="en-US" sz="1800" dirty="0"/>
              <a:t>구조체의 멤버를 참조하는 연산자는 무엇인가</a:t>
            </a:r>
            <a:r>
              <a:rPr lang="en-US" altLang="ko-KR" sz="1800" dirty="0"/>
              <a:t>?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843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78121C-6DD1-4585-9854-C09897A1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8990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13.2 Structure</a:t>
            </a:r>
            <a:r>
              <a:rPr lang="ko-KR" altLang="en-US" sz="3200" dirty="0"/>
              <a:t>를 멤버로 가지는 </a:t>
            </a:r>
            <a:r>
              <a:rPr lang="en-US" altLang="ko-KR" sz="3200" dirty="0"/>
              <a:t>Structure</a:t>
            </a:r>
            <a:endParaRPr lang="ko-KR" altLang="en-US" sz="3200" dirty="0"/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683270" y="1537494"/>
            <a:ext cx="7777162" cy="12969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date {</a:t>
            </a: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구조체 선언</a:t>
            </a:r>
            <a:endParaRPr lang="en-US" altLang="en-US" sz="1400" dirty="0">
              <a:solidFill>
                <a:srgbClr val="009900"/>
              </a:solidFill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year;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month;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day;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683270" y="2977356"/>
            <a:ext cx="7777162" cy="17827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student {</a:t>
            </a: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구조체 선언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400" dirty="0">
                <a:latin typeface="Trebuchet MS" panose="020B0603020202020204" pitchFamily="34" charset="0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u="sng" dirty="0" err="1">
                <a:solidFill>
                  <a:srgbClr val="FF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u="sng" dirty="0">
                <a:solidFill>
                  <a:srgbClr val="FF0000"/>
                </a:solidFill>
                <a:latin typeface="Trebuchet MS" panose="020B0603020202020204" pitchFamily="34" charset="0"/>
              </a:rPr>
              <a:t> date </a:t>
            </a:r>
            <a:r>
              <a:rPr lang="en-US" altLang="en-US" sz="1400" u="sng" dirty="0" err="1">
                <a:solidFill>
                  <a:srgbClr val="FF0000"/>
                </a:solidFill>
                <a:latin typeface="Trebuchet MS" panose="020B0603020202020204" pitchFamily="34" charset="0"/>
              </a:rPr>
              <a:t>dob</a:t>
            </a:r>
            <a:r>
              <a:rPr lang="en-US" altLang="en-US" sz="1400" u="sng" dirty="0">
                <a:solidFill>
                  <a:srgbClr val="FF0000"/>
                </a:solidFill>
                <a:latin typeface="Trebuchet MS" panose="020B0603020202020204" pitchFamily="34" charset="0"/>
              </a:rPr>
              <a:t>;     // </a:t>
            </a:r>
            <a:r>
              <a:rPr lang="ko-KR" altLang="en-US" sz="1400" u="sng" dirty="0">
                <a:solidFill>
                  <a:srgbClr val="FF0000"/>
                </a:solidFill>
                <a:latin typeface="Trebuchet MS" panose="020B0603020202020204" pitchFamily="34" charset="0"/>
              </a:rPr>
              <a:t>구조체 안에 구조체 포함</a:t>
            </a:r>
            <a:endParaRPr lang="en-US" altLang="en-US" sz="1400" u="sng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400" dirty="0">
                <a:latin typeface="Trebuchet MS" panose="020B0603020202020204" pitchFamily="34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	student</a:t>
            </a:r>
            <a:r>
              <a:rPr lang="en-US" altLang="ko-KR" sz="1400" dirty="0">
                <a:latin typeface="Trebuchet MS" panose="020B0603020202020204" pitchFamily="34" charset="0"/>
              </a:rPr>
              <a:t>    </a:t>
            </a:r>
            <a:r>
              <a:rPr lang="en-US" altLang="en-US" sz="1400" dirty="0">
                <a:latin typeface="Trebuchet MS" panose="020B0603020202020204" pitchFamily="34" charset="0"/>
              </a:rPr>
              <a:t> s1;</a:t>
            </a: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구조체 변수 선언</a:t>
            </a:r>
            <a:endParaRPr lang="en-US" altLang="en-US" sz="1400" dirty="0">
              <a:solidFill>
                <a:srgbClr val="009900"/>
              </a:solidFill>
              <a:latin typeface="Trebuchet MS" panose="020B0603020202020204" pitchFamily="34" charset="0"/>
            </a:endParaRPr>
          </a:p>
        </p:txBody>
      </p:sp>
      <p:sp>
        <p:nvSpPr>
          <p:cNvPr id="19461" name="Freeform 8"/>
          <p:cNvSpPr>
            <a:spLocks/>
          </p:cNvSpPr>
          <p:nvPr/>
        </p:nvSpPr>
        <p:spPr bwMode="auto">
          <a:xfrm>
            <a:off x="251470" y="1969294"/>
            <a:ext cx="1366837" cy="1944687"/>
          </a:xfrm>
          <a:custGeom>
            <a:avLst/>
            <a:gdLst>
              <a:gd name="T0" fmla="*/ 1366837 w 903"/>
              <a:gd name="T1" fmla="*/ 1944687 h 1164"/>
              <a:gd name="T2" fmla="*/ 712935 w 903"/>
              <a:gd name="T3" fmla="*/ 1821056 h 1164"/>
              <a:gd name="T4" fmla="*/ 466208 w 903"/>
              <a:gd name="T5" fmla="*/ 1720814 h 1164"/>
              <a:gd name="T6" fmla="*/ 346629 w 903"/>
              <a:gd name="T7" fmla="*/ 1635609 h 1164"/>
              <a:gd name="T8" fmla="*/ 261864 w 903"/>
              <a:gd name="T9" fmla="*/ 1565440 h 1164"/>
              <a:gd name="T10" fmla="*/ 205858 w 903"/>
              <a:gd name="T11" fmla="*/ 1480234 h 1164"/>
              <a:gd name="T12" fmla="*/ 65087 w 903"/>
              <a:gd name="T13" fmla="*/ 1239654 h 1164"/>
              <a:gd name="T14" fmla="*/ 43896 w 903"/>
              <a:gd name="T15" fmla="*/ 1169485 h 1164"/>
              <a:gd name="T16" fmla="*/ 9082 w 903"/>
              <a:gd name="T17" fmla="*/ 1005757 h 1164"/>
              <a:gd name="T18" fmla="*/ 72656 w 903"/>
              <a:gd name="T19" fmla="*/ 456099 h 1164"/>
              <a:gd name="T20" fmla="*/ 107470 w 903"/>
              <a:gd name="T21" fmla="*/ 307408 h 1164"/>
              <a:gd name="T22" fmla="*/ 136230 w 903"/>
              <a:gd name="T23" fmla="*/ 237238 h 1164"/>
              <a:gd name="T24" fmla="*/ 192235 w 903"/>
              <a:gd name="T25" fmla="*/ 160387 h 1164"/>
              <a:gd name="T26" fmla="*/ 255809 w 903"/>
              <a:gd name="T27" fmla="*/ 90217 h 1164"/>
              <a:gd name="T28" fmla="*/ 381443 w 903"/>
              <a:gd name="T29" fmla="*/ 36755 h 1164"/>
              <a:gd name="T30" fmla="*/ 473776 w 903"/>
              <a:gd name="T31" fmla="*/ 5012 h 11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3"/>
              <a:gd name="T49" fmla="*/ 0 h 1164"/>
              <a:gd name="T50" fmla="*/ 903 w 903"/>
              <a:gd name="T51" fmla="*/ 1164 h 11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3" h="1164">
                <a:moveTo>
                  <a:pt x="903" y="1164"/>
                </a:moveTo>
                <a:cubicBezTo>
                  <a:pt x="761" y="1159"/>
                  <a:pt x="605" y="1147"/>
                  <a:pt x="471" y="1090"/>
                </a:cubicBezTo>
                <a:cubicBezTo>
                  <a:pt x="421" y="1069"/>
                  <a:pt x="361" y="1041"/>
                  <a:pt x="308" y="1030"/>
                </a:cubicBezTo>
                <a:cubicBezTo>
                  <a:pt x="266" y="1004"/>
                  <a:pt x="292" y="1021"/>
                  <a:pt x="229" y="979"/>
                </a:cubicBezTo>
                <a:cubicBezTo>
                  <a:pt x="208" y="965"/>
                  <a:pt x="196" y="948"/>
                  <a:pt x="173" y="937"/>
                </a:cubicBezTo>
                <a:cubicBezTo>
                  <a:pt x="163" y="916"/>
                  <a:pt x="148" y="905"/>
                  <a:pt x="136" y="886"/>
                </a:cubicBezTo>
                <a:cubicBezTo>
                  <a:pt x="106" y="837"/>
                  <a:pt x="76" y="789"/>
                  <a:pt x="43" y="742"/>
                </a:cubicBezTo>
                <a:cubicBezTo>
                  <a:pt x="39" y="728"/>
                  <a:pt x="29" y="700"/>
                  <a:pt x="29" y="700"/>
                </a:cubicBezTo>
                <a:cubicBezTo>
                  <a:pt x="23" y="667"/>
                  <a:pt x="12" y="635"/>
                  <a:pt x="6" y="602"/>
                </a:cubicBezTo>
                <a:cubicBezTo>
                  <a:pt x="10" y="500"/>
                  <a:pt x="0" y="369"/>
                  <a:pt x="48" y="273"/>
                </a:cubicBezTo>
                <a:cubicBezTo>
                  <a:pt x="54" y="242"/>
                  <a:pt x="54" y="211"/>
                  <a:pt x="71" y="184"/>
                </a:cubicBezTo>
                <a:cubicBezTo>
                  <a:pt x="76" y="167"/>
                  <a:pt x="78" y="155"/>
                  <a:pt x="90" y="142"/>
                </a:cubicBezTo>
                <a:cubicBezTo>
                  <a:pt x="96" y="121"/>
                  <a:pt x="111" y="110"/>
                  <a:pt x="127" y="96"/>
                </a:cubicBezTo>
                <a:cubicBezTo>
                  <a:pt x="142" y="83"/>
                  <a:pt x="151" y="61"/>
                  <a:pt x="169" y="54"/>
                </a:cubicBezTo>
                <a:cubicBezTo>
                  <a:pt x="197" y="43"/>
                  <a:pt x="223" y="30"/>
                  <a:pt x="252" y="22"/>
                </a:cubicBezTo>
                <a:cubicBezTo>
                  <a:pt x="274" y="0"/>
                  <a:pt x="278" y="3"/>
                  <a:pt x="313" y="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683270" y="4922044"/>
            <a:ext cx="7777162" cy="8112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s1.dob.year = 1983;</a:t>
            </a: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멤버 참조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s1.dob.month = 3;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s1.dob.day = 29;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2237AA-5282-4550-B551-57B5E65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279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숙제</a:t>
            </a:r>
            <a:r>
              <a:rPr lang="en-US" altLang="ko-KR" sz="2800" dirty="0"/>
              <a:t>13-1: </a:t>
            </a:r>
            <a:r>
              <a:rPr lang="ko-KR" altLang="en-US" sz="2800" dirty="0"/>
              <a:t>사각형을 </a:t>
            </a:r>
            <a:r>
              <a:rPr lang="en-US" altLang="ko-KR" sz="2800" dirty="0"/>
              <a:t>point </a:t>
            </a:r>
            <a:r>
              <a:rPr lang="ko-KR" altLang="en-US" sz="2800" dirty="0"/>
              <a:t>구조체로 나타내기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꼭지점의 좌표를 표시하는데 앞의 예제의 </a:t>
            </a:r>
            <a:r>
              <a:rPr lang="en-US" altLang="ko-KR" dirty="0"/>
              <a:t>point </a:t>
            </a:r>
            <a:r>
              <a:rPr lang="ko-KR" altLang="en-US" dirty="0"/>
              <a:t>구조체를 사용하자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#3</a:t>
            </a:r>
            <a:r>
              <a:rPr lang="ko-KR" altLang="en-US" dirty="0"/>
              <a:t>의 </a:t>
            </a:r>
            <a:r>
              <a:rPr lang="en-US" altLang="ko-KR" dirty="0"/>
              <a:t>struct point</a:t>
            </a:r>
            <a:r>
              <a:rPr lang="ko-KR" altLang="en-US" dirty="0"/>
              <a:t>를 이용하여</a:t>
            </a:r>
            <a:r>
              <a:rPr lang="en-US" altLang="ko-KR" dirty="0"/>
              <a:t>, </a:t>
            </a:r>
            <a:r>
              <a:rPr lang="ko-KR" altLang="en-US" dirty="0"/>
              <a:t>두 점</a:t>
            </a:r>
            <a:r>
              <a:rPr lang="en-US" altLang="ko-KR" dirty="0"/>
              <a:t>(</a:t>
            </a:r>
            <a:r>
              <a:rPr lang="ko-KR" altLang="en-US" dirty="0"/>
              <a:t>왼쪽 하단</a:t>
            </a:r>
            <a:r>
              <a:rPr lang="en-US" altLang="ko-KR" dirty="0"/>
              <a:t>, </a:t>
            </a:r>
            <a:r>
              <a:rPr lang="ko-KR" altLang="en-US" dirty="0"/>
              <a:t>오른쪽 상단</a:t>
            </a:r>
            <a:r>
              <a:rPr lang="en-US" altLang="ko-KR" dirty="0"/>
              <a:t>)</a:t>
            </a:r>
            <a:r>
              <a:rPr lang="ko-KR" altLang="en-US" dirty="0"/>
              <a:t>으로 사각형을 나타내는 </a:t>
            </a:r>
            <a:r>
              <a:rPr lang="en-US" altLang="ko-KR" dirty="0"/>
              <a:t>struct rectangle</a:t>
            </a:r>
            <a:r>
              <a:rPr lang="ko-KR" altLang="en-US" dirty="0"/>
              <a:t>을 만들 것</a:t>
            </a:r>
            <a:endParaRPr lang="en-US" altLang="ko-KR" dirty="0"/>
          </a:p>
          <a:p>
            <a:pPr lvl="1"/>
            <a:r>
              <a:rPr lang="ko-KR" altLang="en-US" dirty="0"/>
              <a:t>사용자로부터 두 점을 입력 받아서 사각형을 만든 후</a:t>
            </a:r>
            <a:r>
              <a:rPr lang="en-US" altLang="ko-KR" dirty="0"/>
              <a:t>, </a:t>
            </a:r>
            <a:r>
              <a:rPr lang="ko-KR" altLang="en-US" dirty="0"/>
              <a:t>면적과 둘레를 구하는 프로그램을 작성</a:t>
            </a: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F56A1C28-A097-F4D7-2F90-B32DB9A2E15E}"/>
              </a:ext>
            </a:extLst>
          </p:cNvPr>
          <p:cNvGrpSpPr/>
          <p:nvPr/>
        </p:nvGrpSpPr>
        <p:grpSpPr>
          <a:xfrm>
            <a:off x="2411760" y="3861048"/>
            <a:ext cx="5648771" cy="2880320"/>
            <a:chOff x="3419872" y="3861048"/>
            <a:chExt cx="5648771" cy="2880320"/>
          </a:xfrm>
        </p:grpSpPr>
        <p:grpSp>
          <p:nvGrpSpPr>
            <p:cNvPr id="4" name="그룹 3"/>
            <p:cNvGrpSpPr/>
            <p:nvPr/>
          </p:nvGrpSpPr>
          <p:grpSpPr>
            <a:xfrm>
              <a:off x="3419872" y="3861048"/>
              <a:ext cx="4424635" cy="2880320"/>
              <a:chOff x="1264444" y="1662113"/>
              <a:chExt cx="4895850" cy="3916362"/>
            </a:xfrm>
          </p:grpSpPr>
          <p:sp>
            <p:nvSpPr>
              <p:cNvPr id="5" name="AutoShape 191"/>
              <p:cNvSpPr>
                <a:spLocks noChangeAspect="1" noChangeArrowheads="1" noTextEdit="1"/>
              </p:cNvSpPr>
              <p:nvPr/>
            </p:nvSpPr>
            <p:spPr bwMode="auto">
              <a:xfrm>
                <a:off x="1264444" y="1662113"/>
                <a:ext cx="4895850" cy="391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" name="Freeform 193"/>
              <p:cNvSpPr>
                <a:spLocks/>
              </p:cNvSpPr>
              <p:nvPr/>
            </p:nvSpPr>
            <p:spPr bwMode="auto">
              <a:xfrm>
                <a:off x="1343819" y="1679575"/>
                <a:ext cx="4799013" cy="3387725"/>
              </a:xfrm>
              <a:custGeom>
                <a:avLst/>
                <a:gdLst>
                  <a:gd name="T0" fmla="*/ 3023 w 3023"/>
                  <a:gd name="T1" fmla="*/ 2023 h 2134"/>
                  <a:gd name="T2" fmla="*/ 17 w 3023"/>
                  <a:gd name="T3" fmla="*/ 2134 h 2134"/>
                  <a:gd name="T4" fmla="*/ 0 w 3023"/>
                  <a:gd name="T5" fmla="*/ 2128 h 2134"/>
                  <a:gd name="T6" fmla="*/ 0 w 3023"/>
                  <a:gd name="T7" fmla="*/ 17 h 2134"/>
                  <a:gd name="T8" fmla="*/ 17 w 3023"/>
                  <a:gd name="T9" fmla="*/ 0 h 2134"/>
                  <a:gd name="T10" fmla="*/ 3023 w 3023"/>
                  <a:gd name="T11" fmla="*/ 117 h 2134"/>
                  <a:gd name="T12" fmla="*/ 3023 w 3023"/>
                  <a:gd name="T13" fmla="*/ 2023 h 2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23" h="2134">
                    <a:moveTo>
                      <a:pt x="3023" y="2023"/>
                    </a:moveTo>
                    <a:lnTo>
                      <a:pt x="17" y="2134"/>
                    </a:lnTo>
                    <a:lnTo>
                      <a:pt x="0" y="2128"/>
                    </a:lnTo>
                    <a:lnTo>
                      <a:pt x="0" y="17"/>
                    </a:lnTo>
                    <a:lnTo>
                      <a:pt x="17" y="0"/>
                    </a:lnTo>
                    <a:lnTo>
                      <a:pt x="3023" y="117"/>
                    </a:lnTo>
                    <a:lnTo>
                      <a:pt x="3023" y="2023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" name="Freeform 194"/>
              <p:cNvSpPr>
                <a:spLocks/>
              </p:cNvSpPr>
              <p:nvPr/>
            </p:nvSpPr>
            <p:spPr bwMode="auto">
              <a:xfrm>
                <a:off x="1343819" y="1679575"/>
                <a:ext cx="2698750" cy="2795587"/>
              </a:xfrm>
              <a:custGeom>
                <a:avLst/>
                <a:gdLst>
                  <a:gd name="T0" fmla="*/ 17 w 1700"/>
                  <a:gd name="T1" fmla="*/ 0 h 1761"/>
                  <a:gd name="T2" fmla="*/ 0 w 1700"/>
                  <a:gd name="T3" fmla="*/ 17 h 1761"/>
                  <a:gd name="T4" fmla="*/ 0 w 1700"/>
                  <a:gd name="T5" fmla="*/ 1723 h 1761"/>
                  <a:gd name="T6" fmla="*/ 0 w 1700"/>
                  <a:gd name="T7" fmla="*/ 1761 h 1761"/>
                  <a:gd name="T8" fmla="*/ 1700 w 1700"/>
                  <a:gd name="T9" fmla="*/ 67 h 1761"/>
                  <a:gd name="T10" fmla="*/ 17 w 1700"/>
                  <a:gd name="T11" fmla="*/ 0 h 1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0" h="1761">
                    <a:moveTo>
                      <a:pt x="17" y="0"/>
                    </a:moveTo>
                    <a:lnTo>
                      <a:pt x="0" y="17"/>
                    </a:lnTo>
                    <a:lnTo>
                      <a:pt x="0" y="1723"/>
                    </a:lnTo>
                    <a:lnTo>
                      <a:pt x="0" y="1761"/>
                    </a:lnTo>
                    <a:lnTo>
                      <a:pt x="1700" y="6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" name="Freeform 195"/>
              <p:cNvSpPr>
                <a:spLocks/>
              </p:cNvSpPr>
              <p:nvPr/>
            </p:nvSpPr>
            <p:spPr bwMode="auto">
              <a:xfrm>
                <a:off x="1343819" y="1785938"/>
                <a:ext cx="2752725" cy="2760662"/>
              </a:xfrm>
              <a:custGeom>
                <a:avLst/>
                <a:gdLst>
                  <a:gd name="T0" fmla="*/ 1700 w 1734"/>
                  <a:gd name="T1" fmla="*/ 0 h 1739"/>
                  <a:gd name="T2" fmla="*/ 0 w 1734"/>
                  <a:gd name="T3" fmla="*/ 1694 h 1739"/>
                  <a:gd name="T4" fmla="*/ 0 w 1734"/>
                  <a:gd name="T5" fmla="*/ 1739 h 1739"/>
                  <a:gd name="T6" fmla="*/ 1734 w 1734"/>
                  <a:gd name="T7" fmla="*/ 0 h 1739"/>
                  <a:gd name="T8" fmla="*/ 1700 w 1734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4" h="1739">
                    <a:moveTo>
                      <a:pt x="1700" y="0"/>
                    </a:moveTo>
                    <a:lnTo>
                      <a:pt x="0" y="1694"/>
                    </a:lnTo>
                    <a:lnTo>
                      <a:pt x="0" y="1739"/>
                    </a:lnTo>
                    <a:lnTo>
                      <a:pt x="1734" y="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" name="Freeform 196"/>
              <p:cNvSpPr>
                <a:spLocks/>
              </p:cNvSpPr>
              <p:nvPr/>
            </p:nvSpPr>
            <p:spPr bwMode="auto">
              <a:xfrm>
                <a:off x="1343819" y="1785938"/>
                <a:ext cx="2814638" cy="2822575"/>
              </a:xfrm>
              <a:custGeom>
                <a:avLst/>
                <a:gdLst>
                  <a:gd name="T0" fmla="*/ 1734 w 1773"/>
                  <a:gd name="T1" fmla="*/ 0 h 1778"/>
                  <a:gd name="T2" fmla="*/ 0 w 1773"/>
                  <a:gd name="T3" fmla="*/ 1739 h 1778"/>
                  <a:gd name="T4" fmla="*/ 0 w 1773"/>
                  <a:gd name="T5" fmla="*/ 1778 h 1778"/>
                  <a:gd name="T6" fmla="*/ 1773 w 1773"/>
                  <a:gd name="T7" fmla="*/ 0 h 1778"/>
                  <a:gd name="T8" fmla="*/ 1734 w 1773"/>
                  <a:gd name="T9" fmla="*/ 0 h 1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3" h="1778">
                    <a:moveTo>
                      <a:pt x="1734" y="0"/>
                    </a:moveTo>
                    <a:lnTo>
                      <a:pt x="0" y="1739"/>
                    </a:lnTo>
                    <a:lnTo>
                      <a:pt x="0" y="1778"/>
                    </a:lnTo>
                    <a:lnTo>
                      <a:pt x="1773" y="0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197"/>
              <p:cNvSpPr>
                <a:spLocks/>
              </p:cNvSpPr>
              <p:nvPr/>
            </p:nvSpPr>
            <p:spPr bwMode="auto">
              <a:xfrm>
                <a:off x="1343819" y="1785938"/>
                <a:ext cx="2876550" cy="2884487"/>
              </a:xfrm>
              <a:custGeom>
                <a:avLst/>
                <a:gdLst>
                  <a:gd name="T0" fmla="*/ 1773 w 1812"/>
                  <a:gd name="T1" fmla="*/ 0 h 1817"/>
                  <a:gd name="T2" fmla="*/ 0 w 1812"/>
                  <a:gd name="T3" fmla="*/ 1778 h 1817"/>
                  <a:gd name="T4" fmla="*/ 0 w 1812"/>
                  <a:gd name="T5" fmla="*/ 1817 h 1817"/>
                  <a:gd name="T6" fmla="*/ 1812 w 1812"/>
                  <a:gd name="T7" fmla="*/ 5 h 1817"/>
                  <a:gd name="T8" fmla="*/ 1773 w 1812"/>
                  <a:gd name="T9" fmla="*/ 0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2" h="1817">
                    <a:moveTo>
                      <a:pt x="1773" y="0"/>
                    </a:moveTo>
                    <a:lnTo>
                      <a:pt x="0" y="1778"/>
                    </a:lnTo>
                    <a:lnTo>
                      <a:pt x="0" y="1817"/>
                    </a:lnTo>
                    <a:lnTo>
                      <a:pt x="1812" y="5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198"/>
              <p:cNvSpPr>
                <a:spLocks/>
              </p:cNvSpPr>
              <p:nvPr/>
            </p:nvSpPr>
            <p:spPr bwMode="auto">
              <a:xfrm>
                <a:off x="1343819" y="1793875"/>
                <a:ext cx="2936875" cy="2938462"/>
              </a:xfrm>
              <a:custGeom>
                <a:avLst/>
                <a:gdLst>
                  <a:gd name="T0" fmla="*/ 1812 w 1850"/>
                  <a:gd name="T1" fmla="*/ 0 h 1851"/>
                  <a:gd name="T2" fmla="*/ 0 w 1850"/>
                  <a:gd name="T3" fmla="*/ 1812 h 1851"/>
                  <a:gd name="T4" fmla="*/ 0 w 1850"/>
                  <a:gd name="T5" fmla="*/ 1851 h 1851"/>
                  <a:gd name="T6" fmla="*/ 1850 w 1850"/>
                  <a:gd name="T7" fmla="*/ 0 h 1851"/>
                  <a:gd name="T8" fmla="*/ 1812 w 1850"/>
                  <a:gd name="T9" fmla="*/ 0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0" h="1851">
                    <a:moveTo>
                      <a:pt x="1812" y="0"/>
                    </a:moveTo>
                    <a:lnTo>
                      <a:pt x="0" y="1812"/>
                    </a:lnTo>
                    <a:lnTo>
                      <a:pt x="0" y="1851"/>
                    </a:lnTo>
                    <a:lnTo>
                      <a:pt x="1850" y="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99"/>
              <p:cNvSpPr>
                <a:spLocks/>
              </p:cNvSpPr>
              <p:nvPr/>
            </p:nvSpPr>
            <p:spPr bwMode="auto">
              <a:xfrm>
                <a:off x="1343819" y="1793875"/>
                <a:ext cx="2998788" cy="2998787"/>
              </a:xfrm>
              <a:custGeom>
                <a:avLst/>
                <a:gdLst>
                  <a:gd name="T0" fmla="*/ 1850 w 1889"/>
                  <a:gd name="T1" fmla="*/ 0 h 1889"/>
                  <a:gd name="T2" fmla="*/ 0 w 1889"/>
                  <a:gd name="T3" fmla="*/ 1851 h 1889"/>
                  <a:gd name="T4" fmla="*/ 0 w 1889"/>
                  <a:gd name="T5" fmla="*/ 1889 h 1889"/>
                  <a:gd name="T6" fmla="*/ 1889 w 1889"/>
                  <a:gd name="T7" fmla="*/ 0 h 1889"/>
                  <a:gd name="T8" fmla="*/ 1850 w 1889"/>
                  <a:gd name="T9" fmla="*/ 0 h 1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89">
                    <a:moveTo>
                      <a:pt x="1850" y="0"/>
                    </a:moveTo>
                    <a:lnTo>
                      <a:pt x="0" y="1851"/>
                    </a:lnTo>
                    <a:lnTo>
                      <a:pt x="0" y="1889"/>
                    </a:lnTo>
                    <a:lnTo>
                      <a:pt x="1889" y="0"/>
                    </a:lnTo>
                    <a:lnTo>
                      <a:pt x="1850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200"/>
              <p:cNvSpPr>
                <a:spLocks/>
              </p:cNvSpPr>
              <p:nvPr/>
            </p:nvSpPr>
            <p:spPr bwMode="auto">
              <a:xfrm>
                <a:off x="1343819" y="1793875"/>
                <a:ext cx="3060700" cy="3060700"/>
              </a:xfrm>
              <a:custGeom>
                <a:avLst/>
                <a:gdLst>
                  <a:gd name="T0" fmla="*/ 1889 w 1928"/>
                  <a:gd name="T1" fmla="*/ 0 h 1928"/>
                  <a:gd name="T2" fmla="*/ 0 w 1928"/>
                  <a:gd name="T3" fmla="*/ 1889 h 1928"/>
                  <a:gd name="T4" fmla="*/ 0 w 1928"/>
                  <a:gd name="T5" fmla="*/ 1928 h 1928"/>
                  <a:gd name="T6" fmla="*/ 1928 w 1928"/>
                  <a:gd name="T7" fmla="*/ 6 h 1928"/>
                  <a:gd name="T8" fmla="*/ 1889 w 1928"/>
                  <a:gd name="T9" fmla="*/ 0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8" h="1928">
                    <a:moveTo>
                      <a:pt x="1889" y="0"/>
                    </a:moveTo>
                    <a:lnTo>
                      <a:pt x="0" y="1889"/>
                    </a:lnTo>
                    <a:lnTo>
                      <a:pt x="0" y="1928"/>
                    </a:lnTo>
                    <a:lnTo>
                      <a:pt x="1928" y="6"/>
                    </a:lnTo>
                    <a:lnTo>
                      <a:pt x="1889" y="0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201"/>
              <p:cNvSpPr>
                <a:spLocks/>
              </p:cNvSpPr>
              <p:nvPr/>
            </p:nvSpPr>
            <p:spPr bwMode="auto">
              <a:xfrm>
                <a:off x="1343819" y="1803400"/>
                <a:ext cx="3122613" cy="3113087"/>
              </a:xfrm>
              <a:custGeom>
                <a:avLst/>
                <a:gdLst>
                  <a:gd name="T0" fmla="*/ 1928 w 1967"/>
                  <a:gd name="T1" fmla="*/ 0 h 1961"/>
                  <a:gd name="T2" fmla="*/ 0 w 1967"/>
                  <a:gd name="T3" fmla="*/ 1922 h 1961"/>
                  <a:gd name="T4" fmla="*/ 0 w 1967"/>
                  <a:gd name="T5" fmla="*/ 1961 h 1961"/>
                  <a:gd name="T6" fmla="*/ 1967 w 1967"/>
                  <a:gd name="T7" fmla="*/ 0 h 1961"/>
                  <a:gd name="T8" fmla="*/ 1928 w 1967"/>
                  <a:gd name="T9" fmla="*/ 0 h 1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" h="1961">
                    <a:moveTo>
                      <a:pt x="1928" y="0"/>
                    </a:moveTo>
                    <a:lnTo>
                      <a:pt x="0" y="1922"/>
                    </a:lnTo>
                    <a:lnTo>
                      <a:pt x="0" y="1961"/>
                    </a:lnTo>
                    <a:lnTo>
                      <a:pt x="1967" y="0"/>
                    </a:lnTo>
                    <a:lnTo>
                      <a:pt x="1928" y="0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202"/>
              <p:cNvSpPr>
                <a:spLocks/>
              </p:cNvSpPr>
              <p:nvPr/>
            </p:nvSpPr>
            <p:spPr bwMode="auto">
              <a:xfrm>
                <a:off x="1343819" y="1803400"/>
                <a:ext cx="3175000" cy="3175000"/>
              </a:xfrm>
              <a:custGeom>
                <a:avLst/>
                <a:gdLst>
                  <a:gd name="T0" fmla="*/ 1967 w 2000"/>
                  <a:gd name="T1" fmla="*/ 0 h 2000"/>
                  <a:gd name="T2" fmla="*/ 0 w 2000"/>
                  <a:gd name="T3" fmla="*/ 1961 h 2000"/>
                  <a:gd name="T4" fmla="*/ 0 w 2000"/>
                  <a:gd name="T5" fmla="*/ 2000 h 2000"/>
                  <a:gd name="T6" fmla="*/ 2000 w 2000"/>
                  <a:gd name="T7" fmla="*/ 0 h 2000"/>
                  <a:gd name="T8" fmla="*/ 1967 w 2000"/>
                  <a:gd name="T9" fmla="*/ 0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" h="2000">
                    <a:moveTo>
                      <a:pt x="1967" y="0"/>
                    </a:moveTo>
                    <a:lnTo>
                      <a:pt x="0" y="1961"/>
                    </a:lnTo>
                    <a:lnTo>
                      <a:pt x="0" y="2000"/>
                    </a:lnTo>
                    <a:lnTo>
                      <a:pt x="2000" y="0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203"/>
              <p:cNvSpPr>
                <a:spLocks/>
              </p:cNvSpPr>
              <p:nvPr/>
            </p:nvSpPr>
            <p:spPr bwMode="auto">
              <a:xfrm>
                <a:off x="1343819" y="1803400"/>
                <a:ext cx="3308350" cy="3263900"/>
              </a:xfrm>
              <a:custGeom>
                <a:avLst/>
                <a:gdLst>
                  <a:gd name="T0" fmla="*/ 2084 w 2084"/>
                  <a:gd name="T1" fmla="*/ 5 h 2056"/>
                  <a:gd name="T2" fmla="*/ 2000 w 2084"/>
                  <a:gd name="T3" fmla="*/ 0 h 2056"/>
                  <a:gd name="T4" fmla="*/ 0 w 2084"/>
                  <a:gd name="T5" fmla="*/ 2000 h 2056"/>
                  <a:gd name="T6" fmla="*/ 0 w 2084"/>
                  <a:gd name="T7" fmla="*/ 2045 h 2056"/>
                  <a:gd name="T8" fmla="*/ 0 w 2084"/>
                  <a:gd name="T9" fmla="*/ 2045 h 2056"/>
                  <a:gd name="T10" fmla="*/ 0 w 2084"/>
                  <a:gd name="T11" fmla="*/ 2050 h 2056"/>
                  <a:gd name="T12" fmla="*/ 17 w 2084"/>
                  <a:gd name="T13" fmla="*/ 2056 h 2056"/>
                  <a:gd name="T14" fmla="*/ 28 w 2084"/>
                  <a:gd name="T15" fmla="*/ 2056 h 2056"/>
                  <a:gd name="T16" fmla="*/ 2084 w 2084"/>
                  <a:gd name="T17" fmla="*/ 5 h 2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84" h="2056">
                    <a:moveTo>
                      <a:pt x="2084" y="5"/>
                    </a:moveTo>
                    <a:lnTo>
                      <a:pt x="2000" y="0"/>
                    </a:lnTo>
                    <a:lnTo>
                      <a:pt x="0" y="2000"/>
                    </a:lnTo>
                    <a:lnTo>
                      <a:pt x="0" y="2045"/>
                    </a:lnTo>
                    <a:lnTo>
                      <a:pt x="0" y="2045"/>
                    </a:lnTo>
                    <a:lnTo>
                      <a:pt x="0" y="2050"/>
                    </a:lnTo>
                    <a:lnTo>
                      <a:pt x="17" y="2056"/>
                    </a:lnTo>
                    <a:lnTo>
                      <a:pt x="28" y="2056"/>
                    </a:lnTo>
                    <a:lnTo>
                      <a:pt x="2084" y="5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204"/>
              <p:cNvSpPr>
                <a:spLocks/>
              </p:cNvSpPr>
              <p:nvPr/>
            </p:nvSpPr>
            <p:spPr bwMode="auto">
              <a:xfrm>
                <a:off x="1388269" y="1811338"/>
                <a:ext cx="3325813" cy="3255962"/>
              </a:xfrm>
              <a:custGeom>
                <a:avLst/>
                <a:gdLst>
                  <a:gd name="T0" fmla="*/ 44 w 2095"/>
                  <a:gd name="T1" fmla="*/ 2051 h 2051"/>
                  <a:gd name="T2" fmla="*/ 2095 w 2095"/>
                  <a:gd name="T3" fmla="*/ 0 h 2051"/>
                  <a:gd name="T4" fmla="*/ 2056 w 2095"/>
                  <a:gd name="T5" fmla="*/ 0 h 2051"/>
                  <a:gd name="T6" fmla="*/ 0 w 2095"/>
                  <a:gd name="T7" fmla="*/ 2051 h 2051"/>
                  <a:gd name="T8" fmla="*/ 44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4" y="2051"/>
                    </a:moveTo>
                    <a:lnTo>
                      <a:pt x="2095" y="0"/>
                    </a:lnTo>
                    <a:lnTo>
                      <a:pt x="2056" y="0"/>
                    </a:lnTo>
                    <a:lnTo>
                      <a:pt x="0" y="2051"/>
                    </a:lnTo>
                    <a:lnTo>
                      <a:pt x="44" y="2051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205"/>
              <p:cNvSpPr>
                <a:spLocks/>
              </p:cNvSpPr>
              <p:nvPr/>
            </p:nvSpPr>
            <p:spPr bwMode="auto">
              <a:xfrm>
                <a:off x="1458119" y="1811338"/>
                <a:ext cx="3325813" cy="3255962"/>
              </a:xfrm>
              <a:custGeom>
                <a:avLst/>
                <a:gdLst>
                  <a:gd name="T0" fmla="*/ 45 w 2095"/>
                  <a:gd name="T1" fmla="*/ 2051 h 2051"/>
                  <a:gd name="T2" fmla="*/ 2095 w 2095"/>
                  <a:gd name="T3" fmla="*/ 0 h 2051"/>
                  <a:gd name="T4" fmla="*/ 2051 w 2095"/>
                  <a:gd name="T5" fmla="*/ 0 h 2051"/>
                  <a:gd name="T6" fmla="*/ 0 w 2095"/>
                  <a:gd name="T7" fmla="*/ 2051 h 2051"/>
                  <a:gd name="T8" fmla="*/ 45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5" y="2051"/>
                    </a:moveTo>
                    <a:lnTo>
                      <a:pt x="2095" y="0"/>
                    </a:lnTo>
                    <a:lnTo>
                      <a:pt x="2051" y="0"/>
                    </a:lnTo>
                    <a:lnTo>
                      <a:pt x="0" y="2051"/>
                    </a:lnTo>
                    <a:lnTo>
                      <a:pt x="45" y="2051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206"/>
              <p:cNvSpPr>
                <a:spLocks/>
              </p:cNvSpPr>
              <p:nvPr/>
            </p:nvSpPr>
            <p:spPr bwMode="auto">
              <a:xfrm>
                <a:off x="1529557" y="1811338"/>
                <a:ext cx="3316288" cy="3255962"/>
              </a:xfrm>
              <a:custGeom>
                <a:avLst/>
                <a:gdLst>
                  <a:gd name="T0" fmla="*/ 50 w 2089"/>
                  <a:gd name="T1" fmla="*/ 2045 h 2051"/>
                  <a:gd name="T2" fmla="*/ 2089 w 2089"/>
                  <a:gd name="T3" fmla="*/ 6 h 2051"/>
                  <a:gd name="T4" fmla="*/ 2050 w 2089"/>
                  <a:gd name="T5" fmla="*/ 0 h 2051"/>
                  <a:gd name="T6" fmla="*/ 0 w 2089"/>
                  <a:gd name="T7" fmla="*/ 2051 h 2051"/>
                  <a:gd name="T8" fmla="*/ 50 w 2089"/>
                  <a:gd name="T9" fmla="*/ 2045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9" h="2051">
                    <a:moveTo>
                      <a:pt x="50" y="2045"/>
                    </a:moveTo>
                    <a:lnTo>
                      <a:pt x="2089" y="6"/>
                    </a:lnTo>
                    <a:lnTo>
                      <a:pt x="2050" y="0"/>
                    </a:lnTo>
                    <a:lnTo>
                      <a:pt x="0" y="2051"/>
                    </a:lnTo>
                    <a:lnTo>
                      <a:pt x="50" y="2045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207"/>
              <p:cNvSpPr>
                <a:spLocks/>
              </p:cNvSpPr>
              <p:nvPr/>
            </p:nvSpPr>
            <p:spPr bwMode="auto">
              <a:xfrm>
                <a:off x="1608932" y="1820863"/>
                <a:ext cx="3306763" cy="3236912"/>
              </a:xfrm>
              <a:custGeom>
                <a:avLst/>
                <a:gdLst>
                  <a:gd name="T0" fmla="*/ 2039 w 2083"/>
                  <a:gd name="T1" fmla="*/ 0 h 2039"/>
                  <a:gd name="T2" fmla="*/ 0 w 2083"/>
                  <a:gd name="T3" fmla="*/ 2039 h 2039"/>
                  <a:gd name="T4" fmla="*/ 44 w 2083"/>
                  <a:gd name="T5" fmla="*/ 2039 h 2039"/>
                  <a:gd name="T6" fmla="*/ 2083 w 2083"/>
                  <a:gd name="T7" fmla="*/ 0 h 2039"/>
                  <a:gd name="T8" fmla="*/ 2039 w 2083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3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4" y="2039"/>
                    </a:lnTo>
                    <a:lnTo>
                      <a:pt x="2083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208"/>
              <p:cNvSpPr>
                <a:spLocks/>
              </p:cNvSpPr>
              <p:nvPr/>
            </p:nvSpPr>
            <p:spPr bwMode="auto">
              <a:xfrm>
                <a:off x="1678782" y="1820863"/>
                <a:ext cx="3298825" cy="3236912"/>
              </a:xfrm>
              <a:custGeom>
                <a:avLst/>
                <a:gdLst>
                  <a:gd name="T0" fmla="*/ 2039 w 2078"/>
                  <a:gd name="T1" fmla="*/ 0 h 2039"/>
                  <a:gd name="T2" fmla="*/ 0 w 2078"/>
                  <a:gd name="T3" fmla="*/ 2039 h 2039"/>
                  <a:gd name="T4" fmla="*/ 45 w 2078"/>
                  <a:gd name="T5" fmla="*/ 2039 h 2039"/>
                  <a:gd name="T6" fmla="*/ 2078 w 2078"/>
                  <a:gd name="T7" fmla="*/ 0 h 2039"/>
                  <a:gd name="T8" fmla="*/ 2039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5" y="2039"/>
                    </a:lnTo>
                    <a:lnTo>
                      <a:pt x="2078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209"/>
              <p:cNvSpPr>
                <a:spLocks/>
              </p:cNvSpPr>
              <p:nvPr/>
            </p:nvSpPr>
            <p:spPr bwMode="auto">
              <a:xfrm>
                <a:off x="1750219" y="1820863"/>
                <a:ext cx="3298825" cy="3236912"/>
              </a:xfrm>
              <a:custGeom>
                <a:avLst/>
                <a:gdLst>
                  <a:gd name="T0" fmla="*/ 2033 w 2078"/>
                  <a:gd name="T1" fmla="*/ 0 h 2039"/>
                  <a:gd name="T2" fmla="*/ 0 w 2078"/>
                  <a:gd name="T3" fmla="*/ 2039 h 2039"/>
                  <a:gd name="T4" fmla="*/ 44 w 2078"/>
                  <a:gd name="T5" fmla="*/ 2034 h 2039"/>
                  <a:gd name="T6" fmla="*/ 2078 w 2078"/>
                  <a:gd name="T7" fmla="*/ 0 h 2039"/>
                  <a:gd name="T8" fmla="*/ 2033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3" y="0"/>
                    </a:moveTo>
                    <a:lnTo>
                      <a:pt x="0" y="2039"/>
                    </a:lnTo>
                    <a:lnTo>
                      <a:pt x="44" y="2034"/>
                    </a:lnTo>
                    <a:lnTo>
                      <a:pt x="2078" y="0"/>
                    </a:lnTo>
                    <a:lnTo>
                      <a:pt x="203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210"/>
              <p:cNvSpPr>
                <a:spLocks/>
              </p:cNvSpPr>
              <p:nvPr/>
            </p:nvSpPr>
            <p:spPr bwMode="auto">
              <a:xfrm>
                <a:off x="1820069" y="1820863"/>
                <a:ext cx="3290888" cy="3228975"/>
              </a:xfrm>
              <a:custGeom>
                <a:avLst/>
                <a:gdLst>
                  <a:gd name="T0" fmla="*/ 0 w 2073"/>
                  <a:gd name="T1" fmla="*/ 2034 h 2034"/>
                  <a:gd name="T2" fmla="*/ 45 w 2073"/>
                  <a:gd name="T3" fmla="*/ 2034 h 2034"/>
                  <a:gd name="T4" fmla="*/ 2073 w 2073"/>
                  <a:gd name="T5" fmla="*/ 6 h 2034"/>
                  <a:gd name="T6" fmla="*/ 2034 w 2073"/>
                  <a:gd name="T7" fmla="*/ 0 h 2034"/>
                  <a:gd name="T8" fmla="*/ 0 w 2073"/>
                  <a:gd name="T9" fmla="*/ 2034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3" h="2034">
                    <a:moveTo>
                      <a:pt x="0" y="2034"/>
                    </a:moveTo>
                    <a:lnTo>
                      <a:pt x="45" y="2034"/>
                    </a:lnTo>
                    <a:lnTo>
                      <a:pt x="2073" y="6"/>
                    </a:lnTo>
                    <a:lnTo>
                      <a:pt x="2034" y="0"/>
                    </a:lnTo>
                    <a:lnTo>
                      <a:pt x="0" y="2034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11"/>
              <p:cNvSpPr>
                <a:spLocks/>
              </p:cNvSpPr>
              <p:nvPr/>
            </p:nvSpPr>
            <p:spPr bwMode="auto">
              <a:xfrm>
                <a:off x="1891507" y="1830388"/>
                <a:ext cx="3289300" cy="3219450"/>
              </a:xfrm>
              <a:custGeom>
                <a:avLst/>
                <a:gdLst>
                  <a:gd name="T0" fmla="*/ 44 w 2072"/>
                  <a:gd name="T1" fmla="*/ 2028 h 2028"/>
                  <a:gd name="T2" fmla="*/ 2072 w 2072"/>
                  <a:gd name="T3" fmla="*/ 0 h 2028"/>
                  <a:gd name="T4" fmla="*/ 2028 w 2072"/>
                  <a:gd name="T5" fmla="*/ 0 h 2028"/>
                  <a:gd name="T6" fmla="*/ 0 w 2072"/>
                  <a:gd name="T7" fmla="*/ 2028 h 2028"/>
                  <a:gd name="T8" fmla="*/ 44 w 2072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2" h="2028">
                    <a:moveTo>
                      <a:pt x="44" y="2028"/>
                    </a:moveTo>
                    <a:lnTo>
                      <a:pt x="2072" y="0"/>
                    </a:lnTo>
                    <a:lnTo>
                      <a:pt x="2028" y="0"/>
                    </a:lnTo>
                    <a:lnTo>
                      <a:pt x="0" y="2028"/>
                    </a:lnTo>
                    <a:lnTo>
                      <a:pt x="44" y="2028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212"/>
              <p:cNvSpPr>
                <a:spLocks/>
              </p:cNvSpPr>
              <p:nvPr/>
            </p:nvSpPr>
            <p:spPr bwMode="auto">
              <a:xfrm>
                <a:off x="1961357" y="1830388"/>
                <a:ext cx="4181475" cy="3219450"/>
              </a:xfrm>
              <a:custGeom>
                <a:avLst/>
                <a:gdLst>
                  <a:gd name="T0" fmla="*/ 2028 w 2634"/>
                  <a:gd name="T1" fmla="*/ 0 h 2028"/>
                  <a:gd name="T2" fmla="*/ 0 w 2634"/>
                  <a:gd name="T3" fmla="*/ 2028 h 2028"/>
                  <a:gd name="T4" fmla="*/ 2634 w 2634"/>
                  <a:gd name="T5" fmla="*/ 1928 h 2028"/>
                  <a:gd name="T6" fmla="*/ 2634 w 2634"/>
                  <a:gd name="T7" fmla="*/ 22 h 2028"/>
                  <a:gd name="T8" fmla="*/ 2028 w 2634"/>
                  <a:gd name="T9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4" h="2028">
                    <a:moveTo>
                      <a:pt x="2028" y="0"/>
                    </a:moveTo>
                    <a:lnTo>
                      <a:pt x="0" y="2028"/>
                    </a:lnTo>
                    <a:lnTo>
                      <a:pt x="2634" y="1928"/>
                    </a:lnTo>
                    <a:lnTo>
                      <a:pt x="2634" y="22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Rectangle 213"/>
              <p:cNvSpPr>
                <a:spLocks noChangeArrowheads="1"/>
              </p:cNvSpPr>
              <p:nvPr/>
            </p:nvSpPr>
            <p:spPr bwMode="auto">
              <a:xfrm>
                <a:off x="6011069" y="1962150"/>
                <a:ext cx="79375" cy="28400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14"/>
              <p:cNvSpPr>
                <a:spLocks/>
              </p:cNvSpPr>
              <p:nvPr/>
            </p:nvSpPr>
            <p:spPr bwMode="auto">
              <a:xfrm>
                <a:off x="1281907" y="4025900"/>
                <a:ext cx="79375" cy="696912"/>
              </a:xfrm>
              <a:custGeom>
                <a:avLst/>
                <a:gdLst>
                  <a:gd name="T0" fmla="*/ 45 w 50"/>
                  <a:gd name="T1" fmla="*/ 439 h 439"/>
                  <a:gd name="T2" fmla="*/ 0 w 50"/>
                  <a:gd name="T3" fmla="*/ 356 h 439"/>
                  <a:gd name="T4" fmla="*/ 0 w 50"/>
                  <a:gd name="T5" fmla="*/ 67 h 439"/>
                  <a:gd name="T6" fmla="*/ 50 w 50"/>
                  <a:gd name="T7" fmla="*/ 0 h 439"/>
                  <a:gd name="T8" fmla="*/ 45 w 50"/>
                  <a:gd name="T9" fmla="*/ 439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9">
                    <a:moveTo>
                      <a:pt x="45" y="439"/>
                    </a:moveTo>
                    <a:lnTo>
                      <a:pt x="0" y="356"/>
                    </a:lnTo>
                    <a:lnTo>
                      <a:pt x="0" y="67"/>
                    </a:lnTo>
                    <a:lnTo>
                      <a:pt x="50" y="0"/>
                    </a:lnTo>
                    <a:lnTo>
                      <a:pt x="45" y="439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215"/>
              <p:cNvSpPr>
                <a:spLocks/>
              </p:cNvSpPr>
              <p:nvPr/>
            </p:nvSpPr>
            <p:spPr bwMode="auto">
              <a:xfrm>
                <a:off x="3196432" y="4970463"/>
                <a:ext cx="855663" cy="404812"/>
              </a:xfrm>
              <a:custGeom>
                <a:avLst/>
                <a:gdLst>
                  <a:gd name="T0" fmla="*/ 83 w 539"/>
                  <a:gd name="T1" fmla="*/ 16 h 255"/>
                  <a:gd name="T2" fmla="*/ 0 w 539"/>
                  <a:gd name="T3" fmla="*/ 227 h 255"/>
                  <a:gd name="T4" fmla="*/ 0 w 539"/>
                  <a:gd name="T5" fmla="*/ 227 h 255"/>
                  <a:gd name="T6" fmla="*/ 17 w 539"/>
                  <a:gd name="T7" fmla="*/ 233 h 255"/>
                  <a:gd name="T8" fmla="*/ 72 w 539"/>
                  <a:gd name="T9" fmla="*/ 244 h 255"/>
                  <a:gd name="T10" fmla="*/ 189 w 539"/>
                  <a:gd name="T11" fmla="*/ 255 h 255"/>
                  <a:gd name="T12" fmla="*/ 272 w 539"/>
                  <a:gd name="T13" fmla="*/ 255 h 255"/>
                  <a:gd name="T14" fmla="*/ 372 w 539"/>
                  <a:gd name="T15" fmla="*/ 250 h 255"/>
                  <a:gd name="T16" fmla="*/ 372 w 539"/>
                  <a:gd name="T17" fmla="*/ 250 h 255"/>
                  <a:gd name="T18" fmla="*/ 483 w 539"/>
                  <a:gd name="T19" fmla="*/ 244 h 255"/>
                  <a:gd name="T20" fmla="*/ 517 w 539"/>
                  <a:gd name="T21" fmla="*/ 239 h 255"/>
                  <a:gd name="T22" fmla="*/ 533 w 539"/>
                  <a:gd name="T23" fmla="*/ 227 h 255"/>
                  <a:gd name="T24" fmla="*/ 539 w 539"/>
                  <a:gd name="T25" fmla="*/ 222 h 255"/>
                  <a:gd name="T26" fmla="*/ 539 w 539"/>
                  <a:gd name="T27" fmla="*/ 222 h 255"/>
                  <a:gd name="T28" fmla="*/ 539 w 539"/>
                  <a:gd name="T29" fmla="*/ 216 h 255"/>
                  <a:gd name="T30" fmla="*/ 467 w 539"/>
                  <a:gd name="T31" fmla="*/ 0 h 255"/>
                  <a:gd name="T32" fmla="*/ 361 w 539"/>
                  <a:gd name="T33" fmla="*/ 5 h 255"/>
                  <a:gd name="T34" fmla="*/ 389 w 539"/>
                  <a:gd name="T35" fmla="*/ 144 h 255"/>
                  <a:gd name="T36" fmla="*/ 389 w 539"/>
                  <a:gd name="T37" fmla="*/ 144 h 255"/>
                  <a:gd name="T38" fmla="*/ 361 w 539"/>
                  <a:gd name="T39" fmla="*/ 150 h 255"/>
                  <a:gd name="T40" fmla="*/ 333 w 539"/>
                  <a:gd name="T41" fmla="*/ 150 h 255"/>
                  <a:gd name="T42" fmla="*/ 317 w 539"/>
                  <a:gd name="T43" fmla="*/ 150 h 255"/>
                  <a:gd name="T44" fmla="*/ 283 w 539"/>
                  <a:gd name="T45" fmla="*/ 11 h 255"/>
                  <a:gd name="T46" fmla="*/ 83 w 539"/>
                  <a:gd name="T47" fmla="*/ 1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9" h="255">
                    <a:moveTo>
                      <a:pt x="83" y="16"/>
                    </a:moveTo>
                    <a:lnTo>
                      <a:pt x="0" y="227"/>
                    </a:lnTo>
                    <a:lnTo>
                      <a:pt x="0" y="227"/>
                    </a:lnTo>
                    <a:lnTo>
                      <a:pt x="17" y="233"/>
                    </a:lnTo>
                    <a:lnTo>
                      <a:pt x="72" y="244"/>
                    </a:lnTo>
                    <a:lnTo>
                      <a:pt x="189" y="255"/>
                    </a:lnTo>
                    <a:lnTo>
                      <a:pt x="272" y="255"/>
                    </a:lnTo>
                    <a:lnTo>
                      <a:pt x="372" y="250"/>
                    </a:lnTo>
                    <a:lnTo>
                      <a:pt x="372" y="250"/>
                    </a:lnTo>
                    <a:lnTo>
                      <a:pt x="483" y="244"/>
                    </a:lnTo>
                    <a:lnTo>
                      <a:pt x="517" y="239"/>
                    </a:lnTo>
                    <a:lnTo>
                      <a:pt x="533" y="227"/>
                    </a:lnTo>
                    <a:lnTo>
                      <a:pt x="539" y="222"/>
                    </a:lnTo>
                    <a:lnTo>
                      <a:pt x="539" y="222"/>
                    </a:lnTo>
                    <a:lnTo>
                      <a:pt x="539" y="216"/>
                    </a:lnTo>
                    <a:lnTo>
                      <a:pt x="467" y="0"/>
                    </a:lnTo>
                    <a:lnTo>
                      <a:pt x="361" y="5"/>
                    </a:lnTo>
                    <a:lnTo>
                      <a:pt x="389" y="144"/>
                    </a:lnTo>
                    <a:lnTo>
                      <a:pt x="389" y="144"/>
                    </a:lnTo>
                    <a:lnTo>
                      <a:pt x="361" y="150"/>
                    </a:lnTo>
                    <a:lnTo>
                      <a:pt x="333" y="150"/>
                    </a:lnTo>
                    <a:lnTo>
                      <a:pt x="317" y="150"/>
                    </a:lnTo>
                    <a:lnTo>
                      <a:pt x="283" y="11"/>
                    </a:lnTo>
                    <a:lnTo>
                      <a:pt x="83" y="1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216"/>
              <p:cNvSpPr>
                <a:spLocks/>
              </p:cNvSpPr>
              <p:nvPr/>
            </p:nvSpPr>
            <p:spPr bwMode="auto">
              <a:xfrm>
                <a:off x="1996282" y="5278438"/>
                <a:ext cx="3714750" cy="282575"/>
              </a:xfrm>
              <a:custGeom>
                <a:avLst/>
                <a:gdLst>
                  <a:gd name="T0" fmla="*/ 756 w 2340"/>
                  <a:gd name="T1" fmla="*/ 33 h 178"/>
                  <a:gd name="T2" fmla="*/ 756 w 2340"/>
                  <a:gd name="T3" fmla="*/ 33 h 178"/>
                  <a:gd name="T4" fmla="*/ 400 w 2340"/>
                  <a:gd name="T5" fmla="*/ 61 h 178"/>
                  <a:gd name="T6" fmla="*/ 145 w 2340"/>
                  <a:gd name="T7" fmla="*/ 83 h 178"/>
                  <a:gd name="T8" fmla="*/ 0 w 2340"/>
                  <a:gd name="T9" fmla="*/ 95 h 178"/>
                  <a:gd name="T10" fmla="*/ 0 w 2340"/>
                  <a:gd name="T11" fmla="*/ 139 h 178"/>
                  <a:gd name="T12" fmla="*/ 172 w 2340"/>
                  <a:gd name="T13" fmla="*/ 178 h 178"/>
                  <a:gd name="T14" fmla="*/ 2340 w 2340"/>
                  <a:gd name="T15" fmla="*/ 78 h 178"/>
                  <a:gd name="T16" fmla="*/ 2340 w 2340"/>
                  <a:gd name="T17" fmla="*/ 56 h 178"/>
                  <a:gd name="T18" fmla="*/ 2340 w 2340"/>
                  <a:gd name="T19" fmla="*/ 56 h 178"/>
                  <a:gd name="T20" fmla="*/ 2334 w 2340"/>
                  <a:gd name="T21" fmla="*/ 45 h 178"/>
                  <a:gd name="T22" fmla="*/ 2323 w 2340"/>
                  <a:gd name="T23" fmla="*/ 39 h 178"/>
                  <a:gd name="T24" fmla="*/ 2312 w 2340"/>
                  <a:gd name="T25" fmla="*/ 33 h 178"/>
                  <a:gd name="T26" fmla="*/ 2312 w 2340"/>
                  <a:gd name="T27" fmla="*/ 33 h 178"/>
                  <a:gd name="T28" fmla="*/ 2123 w 2340"/>
                  <a:gd name="T29" fmla="*/ 0 h 178"/>
                  <a:gd name="T30" fmla="*/ 1284 w 2340"/>
                  <a:gd name="T31" fmla="*/ 22 h 178"/>
                  <a:gd name="T32" fmla="*/ 756 w 2340"/>
                  <a:gd name="T33" fmla="*/ 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40" h="178">
                    <a:moveTo>
                      <a:pt x="756" y="33"/>
                    </a:moveTo>
                    <a:lnTo>
                      <a:pt x="756" y="33"/>
                    </a:lnTo>
                    <a:lnTo>
                      <a:pt x="400" y="61"/>
                    </a:lnTo>
                    <a:lnTo>
                      <a:pt x="145" y="83"/>
                    </a:lnTo>
                    <a:lnTo>
                      <a:pt x="0" y="95"/>
                    </a:lnTo>
                    <a:lnTo>
                      <a:pt x="0" y="139"/>
                    </a:lnTo>
                    <a:lnTo>
                      <a:pt x="172" y="178"/>
                    </a:lnTo>
                    <a:lnTo>
                      <a:pt x="2340" y="78"/>
                    </a:lnTo>
                    <a:lnTo>
                      <a:pt x="2340" y="56"/>
                    </a:lnTo>
                    <a:lnTo>
                      <a:pt x="2340" y="56"/>
                    </a:lnTo>
                    <a:lnTo>
                      <a:pt x="2334" y="45"/>
                    </a:lnTo>
                    <a:lnTo>
                      <a:pt x="2323" y="39"/>
                    </a:lnTo>
                    <a:lnTo>
                      <a:pt x="2312" y="33"/>
                    </a:lnTo>
                    <a:lnTo>
                      <a:pt x="2312" y="33"/>
                    </a:lnTo>
                    <a:lnTo>
                      <a:pt x="2123" y="0"/>
                    </a:lnTo>
                    <a:lnTo>
                      <a:pt x="1284" y="22"/>
                    </a:lnTo>
                    <a:lnTo>
                      <a:pt x="756" y="33"/>
                    </a:lnTo>
                    <a:close/>
                  </a:path>
                </a:pathLst>
              </a:custGeom>
              <a:solidFill>
                <a:srgbClr val="767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217"/>
              <p:cNvSpPr>
                <a:spLocks/>
              </p:cNvSpPr>
              <p:nvPr/>
            </p:nvSpPr>
            <p:spPr bwMode="auto">
              <a:xfrm>
                <a:off x="1485107" y="1803400"/>
                <a:ext cx="4568825" cy="3140075"/>
              </a:xfrm>
              <a:custGeom>
                <a:avLst/>
                <a:gdLst>
                  <a:gd name="T0" fmla="*/ 0 w 2878"/>
                  <a:gd name="T1" fmla="*/ 0 h 1978"/>
                  <a:gd name="T2" fmla="*/ 5 w 2878"/>
                  <a:gd name="T3" fmla="*/ 1978 h 1978"/>
                  <a:gd name="T4" fmla="*/ 2878 w 2878"/>
                  <a:gd name="T5" fmla="*/ 1878 h 1978"/>
                  <a:gd name="T6" fmla="*/ 2878 w 2878"/>
                  <a:gd name="T7" fmla="*/ 100 h 1978"/>
                  <a:gd name="T8" fmla="*/ 0 w 2878"/>
                  <a:gd name="T9" fmla="*/ 0 h 1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8" h="1978">
                    <a:moveTo>
                      <a:pt x="0" y="0"/>
                    </a:moveTo>
                    <a:lnTo>
                      <a:pt x="5" y="1978"/>
                    </a:lnTo>
                    <a:lnTo>
                      <a:pt x="2878" y="1878"/>
                    </a:lnTo>
                    <a:lnTo>
                      <a:pt x="2878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218"/>
              <p:cNvSpPr>
                <a:spLocks/>
              </p:cNvSpPr>
              <p:nvPr/>
            </p:nvSpPr>
            <p:spPr bwMode="auto">
              <a:xfrm>
                <a:off x="1343819" y="4157663"/>
                <a:ext cx="34925" cy="909637"/>
              </a:xfrm>
              <a:custGeom>
                <a:avLst/>
                <a:gdLst>
                  <a:gd name="T0" fmla="*/ 22 w 22"/>
                  <a:gd name="T1" fmla="*/ 0 h 573"/>
                  <a:gd name="T2" fmla="*/ 0 w 22"/>
                  <a:gd name="T3" fmla="*/ 0 h 573"/>
                  <a:gd name="T4" fmla="*/ 0 w 22"/>
                  <a:gd name="T5" fmla="*/ 34 h 573"/>
                  <a:gd name="T6" fmla="*/ 0 w 22"/>
                  <a:gd name="T7" fmla="*/ 562 h 573"/>
                  <a:gd name="T8" fmla="*/ 22 w 22"/>
                  <a:gd name="T9" fmla="*/ 573 h 573"/>
                  <a:gd name="T10" fmla="*/ 22 w 22"/>
                  <a:gd name="T11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73">
                    <a:moveTo>
                      <a:pt x="22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0" y="562"/>
                    </a:lnTo>
                    <a:lnTo>
                      <a:pt x="22" y="57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Rectangle 219"/>
              <p:cNvSpPr>
                <a:spLocks noChangeArrowheads="1"/>
              </p:cNvSpPr>
              <p:nvPr/>
            </p:nvSpPr>
            <p:spPr bwMode="auto">
              <a:xfrm>
                <a:off x="1343819" y="4114800"/>
                <a:ext cx="34925" cy="42862"/>
              </a:xfrm>
              <a:prstGeom prst="rect">
                <a:avLst/>
              </a:pr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Rectangle 220"/>
              <p:cNvSpPr>
                <a:spLocks noChangeArrowheads="1"/>
              </p:cNvSpPr>
              <p:nvPr/>
            </p:nvSpPr>
            <p:spPr bwMode="auto">
              <a:xfrm>
                <a:off x="1343819" y="4070350"/>
                <a:ext cx="34925" cy="44450"/>
              </a:xfrm>
              <a:prstGeom prst="rect">
                <a:avLst/>
              </a:pr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221"/>
              <p:cNvSpPr>
                <a:spLocks noChangeArrowheads="1"/>
              </p:cNvSpPr>
              <p:nvPr/>
            </p:nvSpPr>
            <p:spPr bwMode="auto">
              <a:xfrm>
                <a:off x="1343819" y="4025900"/>
                <a:ext cx="34925" cy="44450"/>
              </a:xfrm>
              <a:prstGeom prst="rect">
                <a:avLst/>
              </a:pr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222"/>
              <p:cNvSpPr>
                <a:spLocks noChangeArrowheads="1"/>
              </p:cNvSpPr>
              <p:nvPr/>
            </p:nvSpPr>
            <p:spPr bwMode="auto">
              <a:xfrm>
                <a:off x="1343819" y="3981450"/>
                <a:ext cx="34925" cy="44450"/>
              </a:xfrm>
              <a:prstGeom prst="rect">
                <a:avLst/>
              </a:pr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223"/>
              <p:cNvSpPr>
                <a:spLocks noChangeArrowheads="1"/>
              </p:cNvSpPr>
              <p:nvPr/>
            </p:nvSpPr>
            <p:spPr bwMode="auto">
              <a:xfrm>
                <a:off x="1343819" y="3938588"/>
                <a:ext cx="34925" cy="42862"/>
              </a:xfrm>
              <a:prstGeom prst="rect">
                <a:avLst/>
              </a:pr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224"/>
              <p:cNvSpPr>
                <a:spLocks noChangeArrowheads="1"/>
              </p:cNvSpPr>
              <p:nvPr/>
            </p:nvSpPr>
            <p:spPr bwMode="auto">
              <a:xfrm>
                <a:off x="1343819" y="3894138"/>
                <a:ext cx="34925" cy="44450"/>
              </a:xfrm>
              <a:prstGeom prst="rect">
                <a:avLst/>
              </a:pr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225"/>
              <p:cNvSpPr>
                <a:spLocks noChangeArrowheads="1"/>
              </p:cNvSpPr>
              <p:nvPr/>
            </p:nvSpPr>
            <p:spPr bwMode="auto">
              <a:xfrm>
                <a:off x="1343819" y="3849688"/>
                <a:ext cx="34925" cy="44450"/>
              </a:xfrm>
              <a:prstGeom prst="rect">
                <a:avLst/>
              </a:pr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226"/>
              <p:cNvSpPr>
                <a:spLocks noChangeArrowheads="1"/>
              </p:cNvSpPr>
              <p:nvPr/>
            </p:nvSpPr>
            <p:spPr bwMode="auto">
              <a:xfrm>
                <a:off x="1343819" y="3805238"/>
                <a:ext cx="34925" cy="44450"/>
              </a:xfrm>
              <a:prstGeom prst="rect">
                <a:avLst/>
              </a:prstGeom>
              <a:solidFill>
                <a:srgbClr val="808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227"/>
              <p:cNvSpPr>
                <a:spLocks noChangeArrowheads="1"/>
              </p:cNvSpPr>
              <p:nvPr/>
            </p:nvSpPr>
            <p:spPr bwMode="auto">
              <a:xfrm>
                <a:off x="1343819" y="3760788"/>
                <a:ext cx="34925" cy="44450"/>
              </a:xfrm>
              <a:prstGeom prst="rect">
                <a:avLst/>
              </a:pr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28"/>
              <p:cNvSpPr>
                <a:spLocks noChangeArrowheads="1"/>
              </p:cNvSpPr>
              <p:nvPr/>
            </p:nvSpPr>
            <p:spPr bwMode="auto">
              <a:xfrm>
                <a:off x="1343819" y="3717925"/>
                <a:ext cx="34925" cy="42862"/>
              </a:xfrm>
              <a:prstGeom prst="rect">
                <a:avLst/>
              </a:pr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29"/>
              <p:cNvSpPr>
                <a:spLocks noChangeArrowheads="1"/>
              </p:cNvSpPr>
              <p:nvPr/>
            </p:nvSpPr>
            <p:spPr bwMode="auto">
              <a:xfrm>
                <a:off x="1343819" y="3673475"/>
                <a:ext cx="34925" cy="44450"/>
              </a:xfrm>
              <a:prstGeom prst="rect">
                <a:avLst/>
              </a:prstGeom>
              <a:solidFill>
                <a:srgbClr val="9093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230"/>
              <p:cNvSpPr>
                <a:spLocks noChangeArrowheads="1"/>
              </p:cNvSpPr>
              <p:nvPr/>
            </p:nvSpPr>
            <p:spPr bwMode="auto">
              <a:xfrm>
                <a:off x="1343819" y="3629025"/>
                <a:ext cx="34925" cy="44450"/>
              </a:xfrm>
              <a:prstGeom prst="rect">
                <a:avLst/>
              </a:prstGeom>
              <a:solidFill>
                <a:srgbClr val="969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31"/>
              <p:cNvSpPr>
                <a:spLocks noChangeArrowheads="1"/>
              </p:cNvSpPr>
              <p:nvPr/>
            </p:nvSpPr>
            <p:spPr bwMode="auto">
              <a:xfrm>
                <a:off x="1343819" y="3584575"/>
                <a:ext cx="34925" cy="44450"/>
              </a:xfrm>
              <a:prstGeom prst="rect">
                <a:avLst/>
              </a:prstGeom>
              <a:solidFill>
                <a:srgbClr val="9B9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32"/>
              <p:cNvSpPr>
                <a:spLocks noChangeArrowheads="1"/>
              </p:cNvSpPr>
              <p:nvPr/>
            </p:nvSpPr>
            <p:spPr bwMode="auto">
              <a:xfrm>
                <a:off x="1343819" y="3540125"/>
                <a:ext cx="34925" cy="44450"/>
              </a:xfrm>
              <a:prstGeom prst="rect">
                <a:avLst/>
              </a:pr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33"/>
              <p:cNvSpPr>
                <a:spLocks noChangeArrowheads="1"/>
              </p:cNvSpPr>
              <p:nvPr/>
            </p:nvSpPr>
            <p:spPr bwMode="auto">
              <a:xfrm>
                <a:off x="1343819" y="3497263"/>
                <a:ext cx="34925" cy="42862"/>
              </a:xfrm>
              <a:prstGeom prst="rect">
                <a:avLst/>
              </a:prstGeom>
              <a:solidFill>
                <a:srgbClr val="A5A9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34"/>
              <p:cNvSpPr>
                <a:spLocks noChangeArrowheads="1"/>
              </p:cNvSpPr>
              <p:nvPr/>
            </p:nvSpPr>
            <p:spPr bwMode="auto">
              <a:xfrm>
                <a:off x="1343819" y="3452813"/>
                <a:ext cx="34925" cy="44450"/>
              </a:xfrm>
              <a:prstGeom prst="rect">
                <a:avLst/>
              </a:prstGeom>
              <a:solidFill>
                <a:srgbClr val="ABA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35"/>
              <p:cNvSpPr>
                <a:spLocks noChangeArrowheads="1"/>
              </p:cNvSpPr>
              <p:nvPr/>
            </p:nvSpPr>
            <p:spPr bwMode="auto">
              <a:xfrm>
                <a:off x="1343819" y="3400425"/>
                <a:ext cx="34925" cy="52387"/>
              </a:xfrm>
              <a:prstGeom prst="rect">
                <a:avLst/>
              </a:pr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36"/>
              <p:cNvSpPr>
                <a:spLocks noChangeArrowheads="1"/>
              </p:cNvSpPr>
              <p:nvPr/>
            </p:nvSpPr>
            <p:spPr bwMode="auto">
              <a:xfrm>
                <a:off x="1343819" y="3355975"/>
                <a:ext cx="34925" cy="44450"/>
              </a:xfrm>
              <a:prstGeom prst="rect">
                <a:avLst/>
              </a:prstGeom>
              <a:solidFill>
                <a:srgbClr val="B6B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37"/>
              <p:cNvSpPr>
                <a:spLocks noChangeArrowheads="1"/>
              </p:cNvSpPr>
              <p:nvPr/>
            </p:nvSpPr>
            <p:spPr bwMode="auto">
              <a:xfrm>
                <a:off x="1343819" y="3311525"/>
                <a:ext cx="34925" cy="44450"/>
              </a:xfrm>
              <a:prstGeom prst="rect">
                <a:avLst/>
              </a:pr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38"/>
              <p:cNvSpPr>
                <a:spLocks noChangeArrowheads="1"/>
              </p:cNvSpPr>
              <p:nvPr/>
            </p:nvSpPr>
            <p:spPr bwMode="auto">
              <a:xfrm>
                <a:off x="1343819" y="3267075"/>
                <a:ext cx="34925" cy="44450"/>
              </a:xfrm>
              <a:prstGeom prst="rect">
                <a:avLst/>
              </a:pr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39"/>
              <p:cNvSpPr>
                <a:spLocks noChangeArrowheads="1"/>
              </p:cNvSpPr>
              <p:nvPr/>
            </p:nvSpPr>
            <p:spPr bwMode="auto">
              <a:xfrm>
                <a:off x="1343819" y="3222625"/>
                <a:ext cx="34925" cy="44450"/>
              </a:xfrm>
              <a:prstGeom prst="rect">
                <a:avLst/>
              </a:prstGeom>
              <a:solidFill>
                <a:srgbClr val="C5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40"/>
              <p:cNvSpPr>
                <a:spLocks noChangeArrowheads="1"/>
              </p:cNvSpPr>
              <p:nvPr/>
            </p:nvSpPr>
            <p:spPr bwMode="auto">
              <a:xfrm>
                <a:off x="1343819" y="3179763"/>
                <a:ext cx="34925" cy="42862"/>
              </a:xfrm>
              <a:prstGeom prst="rect">
                <a:avLst/>
              </a:prstGeom>
              <a:solidFill>
                <a:srgbClr val="CBCE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41"/>
              <p:cNvSpPr>
                <a:spLocks noChangeArrowheads="1"/>
              </p:cNvSpPr>
              <p:nvPr/>
            </p:nvSpPr>
            <p:spPr bwMode="auto">
              <a:xfrm>
                <a:off x="1343819" y="3135313"/>
                <a:ext cx="34925" cy="44450"/>
              </a:xfrm>
              <a:prstGeom prst="rect">
                <a:avLst/>
              </a:prstGeom>
              <a:solidFill>
                <a:srgbClr val="D0D2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42"/>
              <p:cNvSpPr>
                <a:spLocks noChangeArrowheads="1"/>
              </p:cNvSpPr>
              <p:nvPr/>
            </p:nvSpPr>
            <p:spPr bwMode="auto">
              <a:xfrm>
                <a:off x="1343819" y="3090863"/>
                <a:ext cx="34925" cy="44450"/>
              </a:xfrm>
              <a:prstGeom prst="rect">
                <a:avLst/>
              </a:prstGeom>
              <a:solidFill>
                <a:srgbClr val="D5D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43"/>
              <p:cNvSpPr>
                <a:spLocks noChangeArrowheads="1"/>
              </p:cNvSpPr>
              <p:nvPr/>
            </p:nvSpPr>
            <p:spPr bwMode="auto">
              <a:xfrm>
                <a:off x="1343819" y="3046413"/>
                <a:ext cx="34925" cy="44450"/>
              </a:xfrm>
              <a:prstGeom prst="rect">
                <a:avLst/>
              </a:prstGeom>
              <a:solidFill>
                <a:srgbClr val="DCD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44"/>
              <p:cNvSpPr>
                <a:spLocks/>
              </p:cNvSpPr>
              <p:nvPr/>
            </p:nvSpPr>
            <p:spPr bwMode="auto">
              <a:xfrm>
                <a:off x="1343819" y="1679575"/>
                <a:ext cx="34925" cy="1366837"/>
              </a:xfrm>
              <a:custGeom>
                <a:avLst/>
                <a:gdLst>
                  <a:gd name="T0" fmla="*/ 17 w 22"/>
                  <a:gd name="T1" fmla="*/ 0 h 861"/>
                  <a:gd name="T2" fmla="*/ 0 w 22"/>
                  <a:gd name="T3" fmla="*/ 17 h 861"/>
                  <a:gd name="T4" fmla="*/ 0 w 22"/>
                  <a:gd name="T5" fmla="*/ 834 h 861"/>
                  <a:gd name="T6" fmla="*/ 0 w 22"/>
                  <a:gd name="T7" fmla="*/ 861 h 861"/>
                  <a:gd name="T8" fmla="*/ 22 w 22"/>
                  <a:gd name="T9" fmla="*/ 861 h 861"/>
                  <a:gd name="T10" fmla="*/ 17 w 22"/>
                  <a:gd name="T11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861">
                    <a:moveTo>
                      <a:pt x="17" y="0"/>
                    </a:moveTo>
                    <a:lnTo>
                      <a:pt x="0" y="17"/>
                    </a:lnTo>
                    <a:lnTo>
                      <a:pt x="0" y="834"/>
                    </a:lnTo>
                    <a:lnTo>
                      <a:pt x="0" y="861"/>
                    </a:lnTo>
                    <a:lnTo>
                      <a:pt x="22" y="86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45"/>
              <p:cNvSpPr>
                <a:spLocks/>
              </p:cNvSpPr>
              <p:nvPr/>
            </p:nvSpPr>
            <p:spPr bwMode="auto">
              <a:xfrm>
                <a:off x="1520032" y="1838325"/>
                <a:ext cx="4508500" cy="3070225"/>
              </a:xfrm>
              <a:custGeom>
                <a:avLst/>
                <a:gdLst>
                  <a:gd name="T0" fmla="*/ 0 w 2840"/>
                  <a:gd name="T1" fmla="*/ 0 h 1934"/>
                  <a:gd name="T2" fmla="*/ 6 w 2840"/>
                  <a:gd name="T3" fmla="*/ 1934 h 1934"/>
                  <a:gd name="T4" fmla="*/ 2840 w 2840"/>
                  <a:gd name="T5" fmla="*/ 1834 h 1934"/>
                  <a:gd name="T6" fmla="*/ 2834 w 2840"/>
                  <a:gd name="T7" fmla="*/ 100 h 1934"/>
                  <a:gd name="T8" fmla="*/ 0 w 2840"/>
                  <a:gd name="T9" fmla="*/ 0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0" h="1934">
                    <a:moveTo>
                      <a:pt x="0" y="0"/>
                    </a:moveTo>
                    <a:lnTo>
                      <a:pt x="6" y="1934"/>
                    </a:lnTo>
                    <a:lnTo>
                      <a:pt x="2840" y="1834"/>
                    </a:lnTo>
                    <a:lnTo>
                      <a:pt x="2834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A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6"/>
              <p:cNvSpPr>
                <a:spLocks/>
              </p:cNvSpPr>
              <p:nvPr/>
            </p:nvSpPr>
            <p:spPr bwMode="auto">
              <a:xfrm>
                <a:off x="1520032" y="1838325"/>
                <a:ext cx="1808163" cy="1852612"/>
              </a:xfrm>
              <a:custGeom>
                <a:avLst/>
                <a:gdLst>
                  <a:gd name="T0" fmla="*/ 0 w 1139"/>
                  <a:gd name="T1" fmla="*/ 0 h 1167"/>
                  <a:gd name="T2" fmla="*/ 6 w 1139"/>
                  <a:gd name="T3" fmla="*/ 1167 h 1167"/>
                  <a:gd name="T4" fmla="*/ 1139 w 1139"/>
                  <a:gd name="T5" fmla="*/ 39 h 1167"/>
                  <a:gd name="T6" fmla="*/ 0 w 1139"/>
                  <a:gd name="T7" fmla="*/ 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9" h="1167">
                    <a:moveTo>
                      <a:pt x="0" y="0"/>
                    </a:moveTo>
                    <a:lnTo>
                      <a:pt x="6" y="1167"/>
                    </a:lnTo>
                    <a:lnTo>
                      <a:pt x="1139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47"/>
              <p:cNvSpPr>
                <a:spLocks/>
              </p:cNvSpPr>
              <p:nvPr/>
            </p:nvSpPr>
            <p:spPr bwMode="auto">
              <a:xfrm>
                <a:off x="1529557" y="1900238"/>
                <a:ext cx="1905000" cy="1897062"/>
              </a:xfrm>
              <a:custGeom>
                <a:avLst/>
                <a:gdLst>
                  <a:gd name="T0" fmla="*/ 1133 w 1200"/>
                  <a:gd name="T1" fmla="*/ 0 h 1195"/>
                  <a:gd name="T2" fmla="*/ 0 w 1200"/>
                  <a:gd name="T3" fmla="*/ 1128 h 1195"/>
                  <a:gd name="T4" fmla="*/ 0 w 1200"/>
                  <a:gd name="T5" fmla="*/ 1195 h 1195"/>
                  <a:gd name="T6" fmla="*/ 1200 w 1200"/>
                  <a:gd name="T7" fmla="*/ 6 h 1195"/>
                  <a:gd name="T8" fmla="*/ 1133 w 1200"/>
                  <a:gd name="T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" h="1195">
                    <a:moveTo>
                      <a:pt x="1133" y="0"/>
                    </a:moveTo>
                    <a:lnTo>
                      <a:pt x="0" y="1128"/>
                    </a:lnTo>
                    <a:lnTo>
                      <a:pt x="0" y="1195"/>
                    </a:lnTo>
                    <a:lnTo>
                      <a:pt x="1200" y="6"/>
                    </a:lnTo>
                    <a:lnTo>
                      <a:pt x="1133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48"/>
              <p:cNvSpPr>
                <a:spLocks/>
              </p:cNvSpPr>
              <p:nvPr/>
            </p:nvSpPr>
            <p:spPr bwMode="auto">
              <a:xfrm>
                <a:off x="1529557" y="1909763"/>
                <a:ext cx="2001838" cy="1984375"/>
              </a:xfrm>
              <a:custGeom>
                <a:avLst/>
                <a:gdLst>
                  <a:gd name="T0" fmla="*/ 1200 w 1261"/>
                  <a:gd name="T1" fmla="*/ 0 h 1250"/>
                  <a:gd name="T2" fmla="*/ 0 w 1261"/>
                  <a:gd name="T3" fmla="*/ 1189 h 1250"/>
                  <a:gd name="T4" fmla="*/ 0 w 1261"/>
                  <a:gd name="T5" fmla="*/ 1250 h 1250"/>
                  <a:gd name="T6" fmla="*/ 1261 w 1261"/>
                  <a:gd name="T7" fmla="*/ 0 h 1250"/>
                  <a:gd name="T8" fmla="*/ 1200 w 1261"/>
                  <a:gd name="T9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1" h="1250">
                    <a:moveTo>
                      <a:pt x="1200" y="0"/>
                    </a:moveTo>
                    <a:lnTo>
                      <a:pt x="0" y="1189"/>
                    </a:lnTo>
                    <a:lnTo>
                      <a:pt x="0" y="1250"/>
                    </a:lnTo>
                    <a:lnTo>
                      <a:pt x="1261" y="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249"/>
              <p:cNvSpPr>
                <a:spLocks/>
              </p:cNvSpPr>
              <p:nvPr/>
            </p:nvSpPr>
            <p:spPr bwMode="auto">
              <a:xfrm>
                <a:off x="1529557" y="1909763"/>
                <a:ext cx="2098675" cy="2089150"/>
              </a:xfrm>
              <a:custGeom>
                <a:avLst/>
                <a:gdLst>
                  <a:gd name="T0" fmla="*/ 1261 w 1322"/>
                  <a:gd name="T1" fmla="*/ 0 h 1316"/>
                  <a:gd name="T2" fmla="*/ 0 w 1322"/>
                  <a:gd name="T3" fmla="*/ 1250 h 1316"/>
                  <a:gd name="T4" fmla="*/ 0 w 1322"/>
                  <a:gd name="T5" fmla="*/ 1316 h 1316"/>
                  <a:gd name="T6" fmla="*/ 1322 w 1322"/>
                  <a:gd name="T7" fmla="*/ 0 h 1316"/>
                  <a:gd name="T8" fmla="*/ 1261 w 1322"/>
                  <a:gd name="T9" fmla="*/ 0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1316">
                    <a:moveTo>
                      <a:pt x="1261" y="0"/>
                    </a:moveTo>
                    <a:lnTo>
                      <a:pt x="0" y="1250"/>
                    </a:lnTo>
                    <a:lnTo>
                      <a:pt x="0" y="1316"/>
                    </a:lnTo>
                    <a:lnTo>
                      <a:pt x="1322" y="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250"/>
              <p:cNvSpPr>
                <a:spLocks/>
              </p:cNvSpPr>
              <p:nvPr/>
            </p:nvSpPr>
            <p:spPr bwMode="auto">
              <a:xfrm>
                <a:off x="1529557" y="1909763"/>
                <a:ext cx="2195513" cy="2187575"/>
              </a:xfrm>
              <a:custGeom>
                <a:avLst/>
                <a:gdLst>
                  <a:gd name="T0" fmla="*/ 1322 w 1383"/>
                  <a:gd name="T1" fmla="*/ 0 h 1378"/>
                  <a:gd name="T2" fmla="*/ 0 w 1383"/>
                  <a:gd name="T3" fmla="*/ 1316 h 1378"/>
                  <a:gd name="T4" fmla="*/ 0 w 1383"/>
                  <a:gd name="T5" fmla="*/ 1378 h 1378"/>
                  <a:gd name="T6" fmla="*/ 1383 w 1383"/>
                  <a:gd name="T7" fmla="*/ 5 h 1378"/>
                  <a:gd name="T8" fmla="*/ 1322 w 1383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3" h="1378">
                    <a:moveTo>
                      <a:pt x="1322" y="0"/>
                    </a:moveTo>
                    <a:lnTo>
                      <a:pt x="0" y="1316"/>
                    </a:lnTo>
                    <a:lnTo>
                      <a:pt x="0" y="1378"/>
                    </a:lnTo>
                    <a:lnTo>
                      <a:pt x="1383" y="5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251"/>
              <p:cNvSpPr>
                <a:spLocks/>
              </p:cNvSpPr>
              <p:nvPr/>
            </p:nvSpPr>
            <p:spPr bwMode="auto">
              <a:xfrm>
                <a:off x="1529557" y="1917700"/>
                <a:ext cx="2292350" cy="2276475"/>
              </a:xfrm>
              <a:custGeom>
                <a:avLst/>
                <a:gdLst>
                  <a:gd name="T0" fmla="*/ 1383 w 1444"/>
                  <a:gd name="T1" fmla="*/ 0 h 1434"/>
                  <a:gd name="T2" fmla="*/ 0 w 1444"/>
                  <a:gd name="T3" fmla="*/ 1373 h 1434"/>
                  <a:gd name="T4" fmla="*/ 0 w 1444"/>
                  <a:gd name="T5" fmla="*/ 1434 h 1434"/>
                  <a:gd name="T6" fmla="*/ 1444 w 1444"/>
                  <a:gd name="T7" fmla="*/ 0 h 1434"/>
                  <a:gd name="T8" fmla="*/ 1383 w 1444"/>
                  <a:gd name="T9" fmla="*/ 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1434">
                    <a:moveTo>
                      <a:pt x="1383" y="0"/>
                    </a:moveTo>
                    <a:lnTo>
                      <a:pt x="0" y="1373"/>
                    </a:lnTo>
                    <a:lnTo>
                      <a:pt x="0" y="1434"/>
                    </a:lnTo>
                    <a:lnTo>
                      <a:pt x="1444" y="0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252"/>
              <p:cNvSpPr>
                <a:spLocks/>
              </p:cNvSpPr>
              <p:nvPr/>
            </p:nvSpPr>
            <p:spPr bwMode="auto">
              <a:xfrm>
                <a:off x="1529557" y="1917700"/>
                <a:ext cx="2390775" cy="2381250"/>
              </a:xfrm>
              <a:custGeom>
                <a:avLst/>
                <a:gdLst>
                  <a:gd name="T0" fmla="*/ 1444 w 1506"/>
                  <a:gd name="T1" fmla="*/ 0 h 1500"/>
                  <a:gd name="T2" fmla="*/ 0 w 1506"/>
                  <a:gd name="T3" fmla="*/ 1434 h 1500"/>
                  <a:gd name="T4" fmla="*/ 0 w 1506"/>
                  <a:gd name="T5" fmla="*/ 1500 h 1500"/>
                  <a:gd name="T6" fmla="*/ 1506 w 1506"/>
                  <a:gd name="T7" fmla="*/ 0 h 1500"/>
                  <a:gd name="T8" fmla="*/ 1444 w 1506"/>
                  <a:gd name="T9" fmla="*/ 0 h 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6" h="1500">
                    <a:moveTo>
                      <a:pt x="1444" y="0"/>
                    </a:moveTo>
                    <a:lnTo>
                      <a:pt x="0" y="1434"/>
                    </a:lnTo>
                    <a:lnTo>
                      <a:pt x="0" y="1500"/>
                    </a:lnTo>
                    <a:lnTo>
                      <a:pt x="1506" y="0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53"/>
              <p:cNvSpPr>
                <a:spLocks/>
              </p:cNvSpPr>
              <p:nvPr/>
            </p:nvSpPr>
            <p:spPr bwMode="auto">
              <a:xfrm>
                <a:off x="1529557" y="1917700"/>
                <a:ext cx="2487613" cy="2478087"/>
              </a:xfrm>
              <a:custGeom>
                <a:avLst/>
                <a:gdLst>
                  <a:gd name="T0" fmla="*/ 1506 w 1567"/>
                  <a:gd name="T1" fmla="*/ 0 h 1561"/>
                  <a:gd name="T2" fmla="*/ 0 w 1567"/>
                  <a:gd name="T3" fmla="*/ 1500 h 1561"/>
                  <a:gd name="T4" fmla="*/ 0 w 1567"/>
                  <a:gd name="T5" fmla="*/ 1561 h 1561"/>
                  <a:gd name="T6" fmla="*/ 1567 w 1567"/>
                  <a:gd name="T7" fmla="*/ 6 h 1561"/>
                  <a:gd name="T8" fmla="*/ 1506 w 1567"/>
                  <a:gd name="T9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7" h="1561">
                    <a:moveTo>
                      <a:pt x="1506" y="0"/>
                    </a:moveTo>
                    <a:lnTo>
                      <a:pt x="0" y="1500"/>
                    </a:lnTo>
                    <a:lnTo>
                      <a:pt x="0" y="1561"/>
                    </a:lnTo>
                    <a:lnTo>
                      <a:pt x="1567" y="6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54"/>
              <p:cNvSpPr>
                <a:spLocks/>
              </p:cNvSpPr>
              <p:nvPr/>
            </p:nvSpPr>
            <p:spPr bwMode="auto">
              <a:xfrm>
                <a:off x="1529557" y="1927225"/>
                <a:ext cx="2584450" cy="2566987"/>
              </a:xfrm>
              <a:custGeom>
                <a:avLst/>
                <a:gdLst>
                  <a:gd name="T0" fmla="*/ 1567 w 1628"/>
                  <a:gd name="T1" fmla="*/ 0 h 1617"/>
                  <a:gd name="T2" fmla="*/ 0 w 1628"/>
                  <a:gd name="T3" fmla="*/ 1555 h 1617"/>
                  <a:gd name="T4" fmla="*/ 0 w 1628"/>
                  <a:gd name="T5" fmla="*/ 1617 h 1617"/>
                  <a:gd name="T6" fmla="*/ 1628 w 1628"/>
                  <a:gd name="T7" fmla="*/ 0 h 1617"/>
                  <a:gd name="T8" fmla="*/ 1567 w 1628"/>
                  <a:gd name="T9" fmla="*/ 0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8" h="1617">
                    <a:moveTo>
                      <a:pt x="1567" y="0"/>
                    </a:moveTo>
                    <a:lnTo>
                      <a:pt x="0" y="1555"/>
                    </a:lnTo>
                    <a:lnTo>
                      <a:pt x="0" y="1617"/>
                    </a:lnTo>
                    <a:lnTo>
                      <a:pt x="1628" y="0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55"/>
              <p:cNvSpPr>
                <a:spLocks/>
              </p:cNvSpPr>
              <p:nvPr/>
            </p:nvSpPr>
            <p:spPr bwMode="auto">
              <a:xfrm>
                <a:off x="1529557" y="1927225"/>
                <a:ext cx="2681288" cy="2671762"/>
              </a:xfrm>
              <a:custGeom>
                <a:avLst/>
                <a:gdLst>
                  <a:gd name="T0" fmla="*/ 1628 w 1689"/>
                  <a:gd name="T1" fmla="*/ 0 h 1683"/>
                  <a:gd name="T2" fmla="*/ 0 w 1689"/>
                  <a:gd name="T3" fmla="*/ 1617 h 1683"/>
                  <a:gd name="T4" fmla="*/ 0 w 1689"/>
                  <a:gd name="T5" fmla="*/ 1683 h 1683"/>
                  <a:gd name="T6" fmla="*/ 1689 w 1689"/>
                  <a:gd name="T7" fmla="*/ 5 h 1683"/>
                  <a:gd name="T8" fmla="*/ 1628 w 1689"/>
                  <a:gd name="T9" fmla="*/ 0 h 1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9" h="1683">
                    <a:moveTo>
                      <a:pt x="1628" y="0"/>
                    </a:moveTo>
                    <a:lnTo>
                      <a:pt x="0" y="1617"/>
                    </a:lnTo>
                    <a:lnTo>
                      <a:pt x="0" y="1683"/>
                    </a:lnTo>
                    <a:lnTo>
                      <a:pt x="1689" y="5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56"/>
              <p:cNvSpPr>
                <a:spLocks/>
              </p:cNvSpPr>
              <p:nvPr/>
            </p:nvSpPr>
            <p:spPr bwMode="auto">
              <a:xfrm>
                <a:off x="1529557" y="1935163"/>
                <a:ext cx="2778125" cy="2760662"/>
              </a:xfrm>
              <a:custGeom>
                <a:avLst/>
                <a:gdLst>
                  <a:gd name="T0" fmla="*/ 1689 w 1750"/>
                  <a:gd name="T1" fmla="*/ 0 h 1739"/>
                  <a:gd name="T2" fmla="*/ 0 w 1750"/>
                  <a:gd name="T3" fmla="*/ 1678 h 1739"/>
                  <a:gd name="T4" fmla="*/ 0 w 1750"/>
                  <a:gd name="T5" fmla="*/ 1739 h 1739"/>
                  <a:gd name="T6" fmla="*/ 1750 w 1750"/>
                  <a:gd name="T7" fmla="*/ 0 h 1739"/>
                  <a:gd name="T8" fmla="*/ 1689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689" y="0"/>
                    </a:moveTo>
                    <a:lnTo>
                      <a:pt x="0" y="1678"/>
                    </a:lnTo>
                    <a:lnTo>
                      <a:pt x="0" y="1739"/>
                    </a:lnTo>
                    <a:lnTo>
                      <a:pt x="1750" y="0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57"/>
              <p:cNvSpPr>
                <a:spLocks/>
              </p:cNvSpPr>
              <p:nvPr/>
            </p:nvSpPr>
            <p:spPr bwMode="auto">
              <a:xfrm>
                <a:off x="1529557" y="1935163"/>
                <a:ext cx="2874963" cy="2857500"/>
              </a:xfrm>
              <a:custGeom>
                <a:avLst/>
                <a:gdLst>
                  <a:gd name="T0" fmla="*/ 1750 w 1811"/>
                  <a:gd name="T1" fmla="*/ 0 h 1800"/>
                  <a:gd name="T2" fmla="*/ 0 w 1811"/>
                  <a:gd name="T3" fmla="*/ 1739 h 1800"/>
                  <a:gd name="T4" fmla="*/ 0 w 1811"/>
                  <a:gd name="T5" fmla="*/ 1800 h 1800"/>
                  <a:gd name="T6" fmla="*/ 1811 w 1811"/>
                  <a:gd name="T7" fmla="*/ 0 h 1800"/>
                  <a:gd name="T8" fmla="*/ 1750 w 1811"/>
                  <a:gd name="T9" fmla="*/ 0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1" h="1800">
                    <a:moveTo>
                      <a:pt x="1750" y="0"/>
                    </a:moveTo>
                    <a:lnTo>
                      <a:pt x="0" y="1739"/>
                    </a:lnTo>
                    <a:lnTo>
                      <a:pt x="0" y="1800"/>
                    </a:lnTo>
                    <a:lnTo>
                      <a:pt x="1811" y="0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58"/>
              <p:cNvSpPr>
                <a:spLocks/>
              </p:cNvSpPr>
              <p:nvPr/>
            </p:nvSpPr>
            <p:spPr bwMode="auto">
              <a:xfrm>
                <a:off x="1529557" y="1935163"/>
                <a:ext cx="2971800" cy="2963862"/>
              </a:xfrm>
              <a:custGeom>
                <a:avLst/>
                <a:gdLst>
                  <a:gd name="T0" fmla="*/ 1811 w 1872"/>
                  <a:gd name="T1" fmla="*/ 0 h 1867"/>
                  <a:gd name="T2" fmla="*/ 0 w 1872"/>
                  <a:gd name="T3" fmla="*/ 1800 h 1867"/>
                  <a:gd name="T4" fmla="*/ 0 w 1872"/>
                  <a:gd name="T5" fmla="*/ 1867 h 1867"/>
                  <a:gd name="T6" fmla="*/ 1872 w 1872"/>
                  <a:gd name="T7" fmla="*/ 6 h 1867"/>
                  <a:gd name="T8" fmla="*/ 1811 w 1872"/>
                  <a:gd name="T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1867">
                    <a:moveTo>
                      <a:pt x="1811" y="0"/>
                    </a:moveTo>
                    <a:lnTo>
                      <a:pt x="0" y="1800"/>
                    </a:lnTo>
                    <a:lnTo>
                      <a:pt x="0" y="1867"/>
                    </a:lnTo>
                    <a:lnTo>
                      <a:pt x="1872" y="6"/>
                    </a:lnTo>
                    <a:lnTo>
                      <a:pt x="18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59"/>
              <p:cNvSpPr>
                <a:spLocks/>
              </p:cNvSpPr>
              <p:nvPr/>
            </p:nvSpPr>
            <p:spPr bwMode="auto">
              <a:xfrm>
                <a:off x="1529557" y="1944688"/>
                <a:ext cx="3068638" cy="2963862"/>
              </a:xfrm>
              <a:custGeom>
                <a:avLst/>
                <a:gdLst>
                  <a:gd name="T0" fmla="*/ 1933 w 1933"/>
                  <a:gd name="T1" fmla="*/ 0 h 1867"/>
                  <a:gd name="T2" fmla="*/ 1872 w 1933"/>
                  <a:gd name="T3" fmla="*/ 0 h 1867"/>
                  <a:gd name="T4" fmla="*/ 0 w 1933"/>
                  <a:gd name="T5" fmla="*/ 1861 h 1867"/>
                  <a:gd name="T6" fmla="*/ 0 w 1933"/>
                  <a:gd name="T7" fmla="*/ 1867 h 1867"/>
                  <a:gd name="T8" fmla="*/ 61 w 1933"/>
                  <a:gd name="T9" fmla="*/ 1861 h 1867"/>
                  <a:gd name="T10" fmla="*/ 1933 w 1933"/>
                  <a:gd name="T11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3" h="1867">
                    <a:moveTo>
                      <a:pt x="1933" y="0"/>
                    </a:moveTo>
                    <a:lnTo>
                      <a:pt x="1872" y="0"/>
                    </a:lnTo>
                    <a:lnTo>
                      <a:pt x="0" y="1861"/>
                    </a:lnTo>
                    <a:lnTo>
                      <a:pt x="0" y="1867"/>
                    </a:lnTo>
                    <a:lnTo>
                      <a:pt x="61" y="1861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60"/>
              <p:cNvSpPr>
                <a:spLocks/>
              </p:cNvSpPr>
              <p:nvPr/>
            </p:nvSpPr>
            <p:spPr bwMode="auto">
              <a:xfrm>
                <a:off x="1626394" y="1944688"/>
                <a:ext cx="3070225" cy="2954337"/>
              </a:xfrm>
              <a:custGeom>
                <a:avLst/>
                <a:gdLst>
                  <a:gd name="T0" fmla="*/ 67 w 1934"/>
                  <a:gd name="T1" fmla="*/ 1861 h 1861"/>
                  <a:gd name="T2" fmla="*/ 1934 w 1934"/>
                  <a:gd name="T3" fmla="*/ 5 h 1861"/>
                  <a:gd name="T4" fmla="*/ 1872 w 1934"/>
                  <a:gd name="T5" fmla="*/ 0 h 1861"/>
                  <a:gd name="T6" fmla="*/ 0 w 1934"/>
                  <a:gd name="T7" fmla="*/ 1861 h 1861"/>
                  <a:gd name="T8" fmla="*/ 67 w 1934"/>
                  <a:gd name="T9" fmla="*/ 1861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4" h="1861">
                    <a:moveTo>
                      <a:pt x="67" y="1861"/>
                    </a:moveTo>
                    <a:lnTo>
                      <a:pt x="1934" y="5"/>
                    </a:lnTo>
                    <a:lnTo>
                      <a:pt x="1872" y="0"/>
                    </a:lnTo>
                    <a:lnTo>
                      <a:pt x="0" y="1861"/>
                    </a:lnTo>
                    <a:lnTo>
                      <a:pt x="67" y="1861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61"/>
              <p:cNvSpPr>
                <a:spLocks/>
              </p:cNvSpPr>
              <p:nvPr/>
            </p:nvSpPr>
            <p:spPr bwMode="auto">
              <a:xfrm>
                <a:off x="1732757" y="1952625"/>
                <a:ext cx="3068638" cy="2946400"/>
              </a:xfrm>
              <a:custGeom>
                <a:avLst/>
                <a:gdLst>
                  <a:gd name="T0" fmla="*/ 61 w 1933"/>
                  <a:gd name="T1" fmla="*/ 1856 h 1856"/>
                  <a:gd name="T2" fmla="*/ 1933 w 1933"/>
                  <a:gd name="T3" fmla="*/ 0 h 1856"/>
                  <a:gd name="T4" fmla="*/ 1867 w 1933"/>
                  <a:gd name="T5" fmla="*/ 0 h 1856"/>
                  <a:gd name="T6" fmla="*/ 0 w 1933"/>
                  <a:gd name="T7" fmla="*/ 1856 h 1856"/>
                  <a:gd name="T8" fmla="*/ 61 w 1933"/>
                  <a:gd name="T9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1" y="1856"/>
                    </a:moveTo>
                    <a:lnTo>
                      <a:pt x="1933" y="0"/>
                    </a:lnTo>
                    <a:lnTo>
                      <a:pt x="1867" y="0"/>
                    </a:lnTo>
                    <a:lnTo>
                      <a:pt x="0" y="1856"/>
                    </a:lnTo>
                    <a:lnTo>
                      <a:pt x="61" y="1856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62"/>
              <p:cNvSpPr>
                <a:spLocks/>
              </p:cNvSpPr>
              <p:nvPr/>
            </p:nvSpPr>
            <p:spPr bwMode="auto">
              <a:xfrm>
                <a:off x="1829594" y="1952625"/>
                <a:ext cx="3068638" cy="2946400"/>
              </a:xfrm>
              <a:custGeom>
                <a:avLst/>
                <a:gdLst>
                  <a:gd name="T0" fmla="*/ 66 w 1933"/>
                  <a:gd name="T1" fmla="*/ 1851 h 1856"/>
                  <a:gd name="T2" fmla="*/ 1933 w 1933"/>
                  <a:gd name="T3" fmla="*/ 0 h 1856"/>
                  <a:gd name="T4" fmla="*/ 1872 w 1933"/>
                  <a:gd name="T5" fmla="*/ 0 h 1856"/>
                  <a:gd name="T6" fmla="*/ 0 w 1933"/>
                  <a:gd name="T7" fmla="*/ 1856 h 1856"/>
                  <a:gd name="T8" fmla="*/ 66 w 1933"/>
                  <a:gd name="T9" fmla="*/ 1851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6" y="1851"/>
                    </a:moveTo>
                    <a:lnTo>
                      <a:pt x="1933" y="0"/>
                    </a:lnTo>
                    <a:lnTo>
                      <a:pt x="1872" y="0"/>
                    </a:lnTo>
                    <a:lnTo>
                      <a:pt x="0" y="1856"/>
                    </a:lnTo>
                    <a:lnTo>
                      <a:pt x="66" y="1851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63"/>
              <p:cNvSpPr>
                <a:spLocks/>
              </p:cNvSpPr>
              <p:nvPr/>
            </p:nvSpPr>
            <p:spPr bwMode="auto">
              <a:xfrm>
                <a:off x="1934369" y="1952625"/>
                <a:ext cx="3062288" cy="2938462"/>
              </a:xfrm>
              <a:custGeom>
                <a:avLst/>
                <a:gdLst>
                  <a:gd name="T0" fmla="*/ 67 w 1929"/>
                  <a:gd name="T1" fmla="*/ 1851 h 1851"/>
                  <a:gd name="T2" fmla="*/ 1929 w 1929"/>
                  <a:gd name="T3" fmla="*/ 6 h 1851"/>
                  <a:gd name="T4" fmla="*/ 1867 w 1929"/>
                  <a:gd name="T5" fmla="*/ 0 h 1851"/>
                  <a:gd name="T6" fmla="*/ 0 w 1929"/>
                  <a:gd name="T7" fmla="*/ 1851 h 1851"/>
                  <a:gd name="T8" fmla="*/ 67 w 1929"/>
                  <a:gd name="T9" fmla="*/ 1851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9" h="1851">
                    <a:moveTo>
                      <a:pt x="67" y="1851"/>
                    </a:moveTo>
                    <a:lnTo>
                      <a:pt x="1929" y="6"/>
                    </a:lnTo>
                    <a:lnTo>
                      <a:pt x="1867" y="0"/>
                    </a:lnTo>
                    <a:lnTo>
                      <a:pt x="0" y="1851"/>
                    </a:lnTo>
                    <a:lnTo>
                      <a:pt x="67" y="1851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64"/>
              <p:cNvSpPr>
                <a:spLocks/>
              </p:cNvSpPr>
              <p:nvPr/>
            </p:nvSpPr>
            <p:spPr bwMode="auto">
              <a:xfrm>
                <a:off x="2040732" y="1962150"/>
                <a:ext cx="3052763" cy="2928937"/>
              </a:xfrm>
              <a:custGeom>
                <a:avLst/>
                <a:gdLst>
                  <a:gd name="T0" fmla="*/ 67 w 1923"/>
                  <a:gd name="T1" fmla="*/ 1839 h 1845"/>
                  <a:gd name="T2" fmla="*/ 1923 w 1923"/>
                  <a:gd name="T3" fmla="*/ 0 h 1845"/>
                  <a:gd name="T4" fmla="*/ 1862 w 1923"/>
                  <a:gd name="T5" fmla="*/ 0 h 1845"/>
                  <a:gd name="T6" fmla="*/ 0 w 1923"/>
                  <a:gd name="T7" fmla="*/ 1845 h 1845"/>
                  <a:gd name="T8" fmla="*/ 67 w 1923"/>
                  <a:gd name="T9" fmla="*/ 1839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3" h="1845">
                    <a:moveTo>
                      <a:pt x="67" y="1839"/>
                    </a:moveTo>
                    <a:lnTo>
                      <a:pt x="1923" y="0"/>
                    </a:lnTo>
                    <a:lnTo>
                      <a:pt x="1862" y="0"/>
                    </a:lnTo>
                    <a:lnTo>
                      <a:pt x="0" y="1845"/>
                    </a:lnTo>
                    <a:lnTo>
                      <a:pt x="67" y="1839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65"/>
              <p:cNvSpPr>
                <a:spLocks/>
              </p:cNvSpPr>
              <p:nvPr/>
            </p:nvSpPr>
            <p:spPr bwMode="auto">
              <a:xfrm>
                <a:off x="2147094" y="1962150"/>
                <a:ext cx="3043238" cy="2919412"/>
              </a:xfrm>
              <a:custGeom>
                <a:avLst/>
                <a:gdLst>
                  <a:gd name="T0" fmla="*/ 66 w 1917"/>
                  <a:gd name="T1" fmla="*/ 1839 h 1839"/>
                  <a:gd name="T2" fmla="*/ 1917 w 1917"/>
                  <a:gd name="T3" fmla="*/ 0 h 1839"/>
                  <a:gd name="T4" fmla="*/ 1856 w 1917"/>
                  <a:gd name="T5" fmla="*/ 0 h 1839"/>
                  <a:gd name="T6" fmla="*/ 0 w 1917"/>
                  <a:gd name="T7" fmla="*/ 1839 h 1839"/>
                  <a:gd name="T8" fmla="*/ 66 w 1917"/>
                  <a:gd name="T9" fmla="*/ 1839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7" h="1839">
                    <a:moveTo>
                      <a:pt x="66" y="1839"/>
                    </a:moveTo>
                    <a:lnTo>
                      <a:pt x="1917" y="0"/>
                    </a:lnTo>
                    <a:lnTo>
                      <a:pt x="1856" y="0"/>
                    </a:lnTo>
                    <a:lnTo>
                      <a:pt x="0" y="1839"/>
                    </a:lnTo>
                    <a:lnTo>
                      <a:pt x="66" y="1839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66"/>
              <p:cNvSpPr>
                <a:spLocks/>
              </p:cNvSpPr>
              <p:nvPr/>
            </p:nvSpPr>
            <p:spPr bwMode="auto">
              <a:xfrm>
                <a:off x="2251869" y="1962150"/>
                <a:ext cx="3035300" cy="2919412"/>
              </a:xfrm>
              <a:custGeom>
                <a:avLst/>
                <a:gdLst>
                  <a:gd name="T0" fmla="*/ 67 w 1912"/>
                  <a:gd name="T1" fmla="*/ 1833 h 1839"/>
                  <a:gd name="T2" fmla="*/ 1912 w 1912"/>
                  <a:gd name="T3" fmla="*/ 5 h 1839"/>
                  <a:gd name="T4" fmla="*/ 1851 w 1912"/>
                  <a:gd name="T5" fmla="*/ 0 h 1839"/>
                  <a:gd name="T6" fmla="*/ 0 w 1912"/>
                  <a:gd name="T7" fmla="*/ 1839 h 1839"/>
                  <a:gd name="T8" fmla="*/ 67 w 1912"/>
                  <a:gd name="T9" fmla="*/ 1833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2" h="1839">
                    <a:moveTo>
                      <a:pt x="67" y="1833"/>
                    </a:moveTo>
                    <a:lnTo>
                      <a:pt x="1912" y="5"/>
                    </a:lnTo>
                    <a:lnTo>
                      <a:pt x="1851" y="0"/>
                    </a:lnTo>
                    <a:lnTo>
                      <a:pt x="0" y="1839"/>
                    </a:lnTo>
                    <a:lnTo>
                      <a:pt x="67" y="1833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67"/>
              <p:cNvSpPr>
                <a:spLocks/>
              </p:cNvSpPr>
              <p:nvPr/>
            </p:nvSpPr>
            <p:spPr bwMode="auto">
              <a:xfrm>
                <a:off x="2358232" y="1970088"/>
                <a:ext cx="3132138" cy="2901950"/>
              </a:xfrm>
              <a:custGeom>
                <a:avLst/>
                <a:gdLst>
                  <a:gd name="T0" fmla="*/ 133 w 1973"/>
                  <a:gd name="T1" fmla="*/ 1828 h 1828"/>
                  <a:gd name="T2" fmla="*/ 1973 w 1973"/>
                  <a:gd name="T3" fmla="*/ 6 h 1828"/>
                  <a:gd name="T4" fmla="*/ 1845 w 1973"/>
                  <a:gd name="T5" fmla="*/ 0 h 1828"/>
                  <a:gd name="T6" fmla="*/ 0 w 1973"/>
                  <a:gd name="T7" fmla="*/ 1828 h 1828"/>
                  <a:gd name="T8" fmla="*/ 133 w 1973"/>
                  <a:gd name="T9" fmla="*/ 1828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3" h="1828">
                    <a:moveTo>
                      <a:pt x="133" y="1828"/>
                    </a:moveTo>
                    <a:lnTo>
                      <a:pt x="1973" y="6"/>
                    </a:lnTo>
                    <a:lnTo>
                      <a:pt x="1845" y="0"/>
                    </a:lnTo>
                    <a:lnTo>
                      <a:pt x="0" y="1828"/>
                    </a:lnTo>
                    <a:lnTo>
                      <a:pt x="133" y="1828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68"/>
              <p:cNvSpPr>
                <a:spLocks/>
              </p:cNvSpPr>
              <p:nvPr/>
            </p:nvSpPr>
            <p:spPr bwMode="auto">
              <a:xfrm>
                <a:off x="2569369" y="1979613"/>
                <a:ext cx="3017838" cy="2892425"/>
              </a:xfrm>
              <a:custGeom>
                <a:avLst/>
                <a:gdLst>
                  <a:gd name="T0" fmla="*/ 73 w 1901"/>
                  <a:gd name="T1" fmla="*/ 1817 h 1822"/>
                  <a:gd name="T2" fmla="*/ 1901 w 1901"/>
                  <a:gd name="T3" fmla="*/ 0 h 1822"/>
                  <a:gd name="T4" fmla="*/ 1840 w 1901"/>
                  <a:gd name="T5" fmla="*/ 0 h 1822"/>
                  <a:gd name="T6" fmla="*/ 0 w 1901"/>
                  <a:gd name="T7" fmla="*/ 1822 h 1822"/>
                  <a:gd name="T8" fmla="*/ 73 w 1901"/>
                  <a:gd name="T9" fmla="*/ 1817 h 1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1" h="1822">
                    <a:moveTo>
                      <a:pt x="73" y="1817"/>
                    </a:moveTo>
                    <a:lnTo>
                      <a:pt x="1901" y="0"/>
                    </a:lnTo>
                    <a:lnTo>
                      <a:pt x="1840" y="0"/>
                    </a:lnTo>
                    <a:lnTo>
                      <a:pt x="0" y="1822"/>
                    </a:lnTo>
                    <a:lnTo>
                      <a:pt x="73" y="1817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69"/>
              <p:cNvSpPr>
                <a:spLocks/>
              </p:cNvSpPr>
              <p:nvPr/>
            </p:nvSpPr>
            <p:spPr bwMode="auto">
              <a:xfrm>
                <a:off x="2685257" y="1979613"/>
                <a:ext cx="3006725" cy="2884487"/>
              </a:xfrm>
              <a:custGeom>
                <a:avLst/>
                <a:gdLst>
                  <a:gd name="T0" fmla="*/ 66 w 1894"/>
                  <a:gd name="T1" fmla="*/ 1817 h 1817"/>
                  <a:gd name="T2" fmla="*/ 1894 w 1894"/>
                  <a:gd name="T3" fmla="*/ 0 h 1817"/>
                  <a:gd name="T4" fmla="*/ 1828 w 1894"/>
                  <a:gd name="T5" fmla="*/ 0 h 1817"/>
                  <a:gd name="T6" fmla="*/ 0 w 1894"/>
                  <a:gd name="T7" fmla="*/ 1817 h 1817"/>
                  <a:gd name="T8" fmla="*/ 66 w 1894"/>
                  <a:gd name="T9" fmla="*/ 1817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4" h="1817">
                    <a:moveTo>
                      <a:pt x="66" y="1817"/>
                    </a:moveTo>
                    <a:lnTo>
                      <a:pt x="1894" y="0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66" y="1817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70"/>
              <p:cNvSpPr>
                <a:spLocks/>
              </p:cNvSpPr>
              <p:nvPr/>
            </p:nvSpPr>
            <p:spPr bwMode="auto">
              <a:xfrm>
                <a:off x="2790032" y="1979613"/>
                <a:ext cx="3008313" cy="2884487"/>
              </a:xfrm>
              <a:custGeom>
                <a:avLst/>
                <a:gdLst>
                  <a:gd name="T0" fmla="*/ 73 w 1895"/>
                  <a:gd name="T1" fmla="*/ 1811 h 1817"/>
                  <a:gd name="T2" fmla="*/ 1895 w 1895"/>
                  <a:gd name="T3" fmla="*/ 6 h 1817"/>
                  <a:gd name="T4" fmla="*/ 1828 w 1895"/>
                  <a:gd name="T5" fmla="*/ 0 h 1817"/>
                  <a:gd name="T6" fmla="*/ 0 w 1895"/>
                  <a:gd name="T7" fmla="*/ 1817 h 1817"/>
                  <a:gd name="T8" fmla="*/ 73 w 1895"/>
                  <a:gd name="T9" fmla="*/ 1811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5" h="1817">
                    <a:moveTo>
                      <a:pt x="73" y="1811"/>
                    </a:moveTo>
                    <a:lnTo>
                      <a:pt x="1895" y="6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73" y="1811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71"/>
              <p:cNvSpPr>
                <a:spLocks/>
              </p:cNvSpPr>
              <p:nvPr/>
            </p:nvSpPr>
            <p:spPr bwMode="auto">
              <a:xfrm>
                <a:off x="2905919" y="1989138"/>
                <a:ext cx="2998788" cy="2865437"/>
              </a:xfrm>
              <a:custGeom>
                <a:avLst/>
                <a:gdLst>
                  <a:gd name="T0" fmla="*/ 1822 w 1889"/>
                  <a:gd name="T1" fmla="*/ 0 h 1805"/>
                  <a:gd name="T2" fmla="*/ 0 w 1889"/>
                  <a:gd name="T3" fmla="*/ 1805 h 1805"/>
                  <a:gd name="T4" fmla="*/ 66 w 1889"/>
                  <a:gd name="T5" fmla="*/ 1805 h 1805"/>
                  <a:gd name="T6" fmla="*/ 1889 w 1889"/>
                  <a:gd name="T7" fmla="*/ 0 h 1805"/>
                  <a:gd name="T8" fmla="*/ 1822 w 1889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05">
                    <a:moveTo>
                      <a:pt x="1822" y="0"/>
                    </a:moveTo>
                    <a:lnTo>
                      <a:pt x="0" y="1805"/>
                    </a:lnTo>
                    <a:lnTo>
                      <a:pt x="66" y="1805"/>
                    </a:lnTo>
                    <a:lnTo>
                      <a:pt x="1889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72"/>
              <p:cNvSpPr>
                <a:spLocks/>
              </p:cNvSpPr>
              <p:nvPr/>
            </p:nvSpPr>
            <p:spPr bwMode="auto">
              <a:xfrm>
                <a:off x="3010694" y="1989138"/>
                <a:ext cx="2990850" cy="2865437"/>
              </a:xfrm>
              <a:custGeom>
                <a:avLst/>
                <a:gdLst>
                  <a:gd name="T0" fmla="*/ 1823 w 1884"/>
                  <a:gd name="T1" fmla="*/ 0 h 1805"/>
                  <a:gd name="T2" fmla="*/ 0 w 1884"/>
                  <a:gd name="T3" fmla="*/ 1805 h 1805"/>
                  <a:gd name="T4" fmla="*/ 72 w 1884"/>
                  <a:gd name="T5" fmla="*/ 1800 h 1805"/>
                  <a:gd name="T6" fmla="*/ 1884 w 1884"/>
                  <a:gd name="T7" fmla="*/ 5 h 1805"/>
                  <a:gd name="T8" fmla="*/ 1823 w 1884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4" h="1805">
                    <a:moveTo>
                      <a:pt x="1823" y="0"/>
                    </a:moveTo>
                    <a:lnTo>
                      <a:pt x="0" y="1805"/>
                    </a:lnTo>
                    <a:lnTo>
                      <a:pt x="72" y="1800"/>
                    </a:lnTo>
                    <a:lnTo>
                      <a:pt x="1884" y="5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273"/>
              <p:cNvSpPr>
                <a:spLocks/>
              </p:cNvSpPr>
              <p:nvPr/>
            </p:nvSpPr>
            <p:spPr bwMode="auto">
              <a:xfrm>
                <a:off x="3124994" y="1997075"/>
                <a:ext cx="2894013" cy="2849562"/>
              </a:xfrm>
              <a:custGeom>
                <a:avLst/>
                <a:gdLst>
                  <a:gd name="T0" fmla="*/ 1823 w 1823"/>
                  <a:gd name="T1" fmla="*/ 0 h 1795"/>
                  <a:gd name="T2" fmla="*/ 1812 w 1823"/>
                  <a:gd name="T3" fmla="*/ 0 h 1795"/>
                  <a:gd name="T4" fmla="*/ 0 w 1823"/>
                  <a:gd name="T5" fmla="*/ 1795 h 1795"/>
                  <a:gd name="T6" fmla="*/ 73 w 1823"/>
                  <a:gd name="T7" fmla="*/ 1795 h 1795"/>
                  <a:gd name="T8" fmla="*/ 1823 w 1823"/>
                  <a:gd name="T9" fmla="*/ 56 h 1795"/>
                  <a:gd name="T10" fmla="*/ 1823 w 1823"/>
                  <a:gd name="T11" fmla="*/ 0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3" h="1795">
                    <a:moveTo>
                      <a:pt x="1823" y="0"/>
                    </a:moveTo>
                    <a:lnTo>
                      <a:pt x="1812" y="0"/>
                    </a:lnTo>
                    <a:lnTo>
                      <a:pt x="0" y="1795"/>
                    </a:lnTo>
                    <a:lnTo>
                      <a:pt x="73" y="1795"/>
                    </a:lnTo>
                    <a:lnTo>
                      <a:pt x="1823" y="56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274"/>
              <p:cNvSpPr>
                <a:spLocks/>
              </p:cNvSpPr>
              <p:nvPr/>
            </p:nvSpPr>
            <p:spPr bwMode="auto">
              <a:xfrm>
                <a:off x="3240882" y="2085975"/>
                <a:ext cx="2778125" cy="2760662"/>
              </a:xfrm>
              <a:custGeom>
                <a:avLst/>
                <a:gdLst>
                  <a:gd name="T0" fmla="*/ 1750 w 1750"/>
                  <a:gd name="T1" fmla="*/ 0 h 1739"/>
                  <a:gd name="T2" fmla="*/ 0 w 1750"/>
                  <a:gd name="T3" fmla="*/ 1739 h 1739"/>
                  <a:gd name="T4" fmla="*/ 66 w 1750"/>
                  <a:gd name="T5" fmla="*/ 1739 h 1739"/>
                  <a:gd name="T6" fmla="*/ 1750 w 1750"/>
                  <a:gd name="T7" fmla="*/ 66 h 1739"/>
                  <a:gd name="T8" fmla="*/ 1750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750" y="0"/>
                    </a:moveTo>
                    <a:lnTo>
                      <a:pt x="0" y="1739"/>
                    </a:lnTo>
                    <a:lnTo>
                      <a:pt x="66" y="1739"/>
                    </a:lnTo>
                    <a:lnTo>
                      <a:pt x="1750" y="66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75"/>
              <p:cNvSpPr>
                <a:spLocks/>
              </p:cNvSpPr>
              <p:nvPr/>
            </p:nvSpPr>
            <p:spPr bwMode="auto">
              <a:xfrm>
                <a:off x="3345657" y="2190750"/>
                <a:ext cx="2673350" cy="2655887"/>
              </a:xfrm>
              <a:custGeom>
                <a:avLst/>
                <a:gdLst>
                  <a:gd name="T0" fmla="*/ 1684 w 1684"/>
                  <a:gd name="T1" fmla="*/ 0 h 1673"/>
                  <a:gd name="T2" fmla="*/ 0 w 1684"/>
                  <a:gd name="T3" fmla="*/ 1673 h 1673"/>
                  <a:gd name="T4" fmla="*/ 73 w 1684"/>
                  <a:gd name="T5" fmla="*/ 1667 h 1673"/>
                  <a:gd name="T6" fmla="*/ 1684 w 1684"/>
                  <a:gd name="T7" fmla="*/ 67 h 1673"/>
                  <a:gd name="T8" fmla="*/ 1684 w 1684"/>
                  <a:gd name="T9" fmla="*/ 0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4" h="1673">
                    <a:moveTo>
                      <a:pt x="1684" y="0"/>
                    </a:moveTo>
                    <a:lnTo>
                      <a:pt x="0" y="1673"/>
                    </a:lnTo>
                    <a:lnTo>
                      <a:pt x="73" y="1667"/>
                    </a:lnTo>
                    <a:lnTo>
                      <a:pt x="1684" y="67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276"/>
              <p:cNvSpPr>
                <a:spLocks/>
              </p:cNvSpPr>
              <p:nvPr/>
            </p:nvSpPr>
            <p:spPr bwMode="auto">
              <a:xfrm>
                <a:off x="3461544" y="2297113"/>
                <a:ext cx="2557463" cy="2540000"/>
              </a:xfrm>
              <a:custGeom>
                <a:avLst/>
                <a:gdLst>
                  <a:gd name="T0" fmla="*/ 1611 w 1611"/>
                  <a:gd name="T1" fmla="*/ 0 h 1600"/>
                  <a:gd name="T2" fmla="*/ 0 w 1611"/>
                  <a:gd name="T3" fmla="*/ 1600 h 1600"/>
                  <a:gd name="T4" fmla="*/ 66 w 1611"/>
                  <a:gd name="T5" fmla="*/ 1600 h 1600"/>
                  <a:gd name="T6" fmla="*/ 1611 w 1611"/>
                  <a:gd name="T7" fmla="*/ 67 h 1600"/>
                  <a:gd name="T8" fmla="*/ 1611 w 1611"/>
                  <a:gd name="T9" fmla="*/ 0 h 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1" h="1600">
                    <a:moveTo>
                      <a:pt x="1611" y="0"/>
                    </a:moveTo>
                    <a:lnTo>
                      <a:pt x="0" y="1600"/>
                    </a:lnTo>
                    <a:lnTo>
                      <a:pt x="66" y="1600"/>
                    </a:lnTo>
                    <a:lnTo>
                      <a:pt x="1611" y="67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277"/>
              <p:cNvSpPr>
                <a:spLocks/>
              </p:cNvSpPr>
              <p:nvPr/>
            </p:nvSpPr>
            <p:spPr bwMode="auto">
              <a:xfrm>
                <a:off x="3566319" y="2403475"/>
                <a:ext cx="2452688" cy="2433637"/>
              </a:xfrm>
              <a:custGeom>
                <a:avLst/>
                <a:gdLst>
                  <a:gd name="T0" fmla="*/ 1545 w 1545"/>
                  <a:gd name="T1" fmla="*/ 0 h 1533"/>
                  <a:gd name="T2" fmla="*/ 0 w 1545"/>
                  <a:gd name="T3" fmla="*/ 1533 h 1533"/>
                  <a:gd name="T4" fmla="*/ 73 w 1545"/>
                  <a:gd name="T5" fmla="*/ 1528 h 1533"/>
                  <a:gd name="T6" fmla="*/ 1545 w 1545"/>
                  <a:gd name="T7" fmla="*/ 66 h 1533"/>
                  <a:gd name="T8" fmla="*/ 1545 w 1545"/>
                  <a:gd name="T9" fmla="*/ 0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5" h="1533">
                    <a:moveTo>
                      <a:pt x="1545" y="0"/>
                    </a:moveTo>
                    <a:lnTo>
                      <a:pt x="0" y="1533"/>
                    </a:lnTo>
                    <a:lnTo>
                      <a:pt x="73" y="1528"/>
                    </a:lnTo>
                    <a:lnTo>
                      <a:pt x="1545" y="66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278"/>
              <p:cNvSpPr>
                <a:spLocks/>
              </p:cNvSpPr>
              <p:nvPr/>
            </p:nvSpPr>
            <p:spPr bwMode="auto">
              <a:xfrm>
                <a:off x="3682207" y="2508250"/>
                <a:ext cx="2336800" cy="2320925"/>
              </a:xfrm>
              <a:custGeom>
                <a:avLst/>
                <a:gdLst>
                  <a:gd name="T0" fmla="*/ 1472 w 1472"/>
                  <a:gd name="T1" fmla="*/ 0 h 1462"/>
                  <a:gd name="T2" fmla="*/ 0 w 1472"/>
                  <a:gd name="T3" fmla="*/ 1462 h 1462"/>
                  <a:gd name="T4" fmla="*/ 66 w 1472"/>
                  <a:gd name="T5" fmla="*/ 1462 h 1462"/>
                  <a:gd name="T6" fmla="*/ 1472 w 1472"/>
                  <a:gd name="T7" fmla="*/ 67 h 1462"/>
                  <a:gd name="T8" fmla="*/ 1472 w 1472"/>
                  <a:gd name="T9" fmla="*/ 0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2" h="1462">
                    <a:moveTo>
                      <a:pt x="1472" y="0"/>
                    </a:moveTo>
                    <a:lnTo>
                      <a:pt x="0" y="1462"/>
                    </a:lnTo>
                    <a:lnTo>
                      <a:pt x="66" y="1462"/>
                    </a:lnTo>
                    <a:lnTo>
                      <a:pt x="1472" y="67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279"/>
              <p:cNvSpPr>
                <a:spLocks/>
              </p:cNvSpPr>
              <p:nvPr/>
            </p:nvSpPr>
            <p:spPr bwMode="auto">
              <a:xfrm>
                <a:off x="3786982" y="2614613"/>
                <a:ext cx="2232025" cy="2214562"/>
              </a:xfrm>
              <a:custGeom>
                <a:avLst/>
                <a:gdLst>
                  <a:gd name="T0" fmla="*/ 1406 w 1406"/>
                  <a:gd name="T1" fmla="*/ 0 h 1395"/>
                  <a:gd name="T2" fmla="*/ 0 w 1406"/>
                  <a:gd name="T3" fmla="*/ 1395 h 1395"/>
                  <a:gd name="T4" fmla="*/ 72 w 1406"/>
                  <a:gd name="T5" fmla="*/ 1389 h 1395"/>
                  <a:gd name="T6" fmla="*/ 1406 w 1406"/>
                  <a:gd name="T7" fmla="*/ 67 h 1395"/>
                  <a:gd name="T8" fmla="*/ 1406 w 1406"/>
                  <a:gd name="T9" fmla="*/ 0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6" h="1395">
                    <a:moveTo>
                      <a:pt x="1406" y="0"/>
                    </a:moveTo>
                    <a:lnTo>
                      <a:pt x="0" y="1395"/>
                    </a:lnTo>
                    <a:lnTo>
                      <a:pt x="72" y="1389"/>
                    </a:lnTo>
                    <a:lnTo>
                      <a:pt x="1406" y="67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280"/>
              <p:cNvSpPr>
                <a:spLocks/>
              </p:cNvSpPr>
              <p:nvPr/>
            </p:nvSpPr>
            <p:spPr bwMode="auto">
              <a:xfrm>
                <a:off x="3901282" y="2720975"/>
                <a:ext cx="2117725" cy="2098675"/>
              </a:xfrm>
              <a:custGeom>
                <a:avLst/>
                <a:gdLst>
                  <a:gd name="T0" fmla="*/ 1334 w 1334"/>
                  <a:gd name="T1" fmla="*/ 0 h 1322"/>
                  <a:gd name="T2" fmla="*/ 0 w 1334"/>
                  <a:gd name="T3" fmla="*/ 1322 h 1322"/>
                  <a:gd name="T4" fmla="*/ 67 w 1334"/>
                  <a:gd name="T5" fmla="*/ 1322 h 1322"/>
                  <a:gd name="T6" fmla="*/ 1334 w 1334"/>
                  <a:gd name="T7" fmla="*/ 66 h 1322"/>
                  <a:gd name="T8" fmla="*/ 1334 w 1334"/>
                  <a:gd name="T9" fmla="*/ 0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4" h="1322">
                    <a:moveTo>
                      <a:pt x="1334" y="0"/>
                    </a:moveTo>
                    <a:lnTo>
                      <a:pt x="0" y="1322"/>
                    </a:lnTo>
                    <a:lnTo>
                      <a:pt x="67" y="1322"/>
                    </a:lnTo>
                    <a:lnTo>
                      <a:pt x="1334" y="66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281"/>
              <p:cNvSpPr>
                <a:spLocks/>
              </p:cNvSpPr>
              <p:nvPr/>
            </p:nvSpPr>
            <p:spPr bwMode="auto">
              <a:xfrm>
                <a:off x="4007644" y="2825750"/>
                <a:ext cx="2011363" cy="1993900"/>
              </a:xfrm>
              <a:custGeom>
                <a:avLst/>
                <a:gdLst>
                  <a:gd name="T0" fmla="*/ 1267 w 1267"/>
                  <a:gd name="T1" fmla="*/ 0 h 1256"/>
                  <a:gd name="T2" fmla="*/ 0 w 1267"/>
                  <a:gd name="T3" fmla="*/ 1256 h 1256"/>
                  <a:gd name="T4" fmla="*/ 72 w 1267"/>
                  <a:gd name="T5" fmla="*/ 1256 h 1256"/>
                  <a:gd name="T6" fmla="*/ 1267 w 1267"/>
                  <a:gd name="T7" fmla="*/ 67 h 1256"/>
                  <a:gd name="T8" fmla="*/ 1267 w 1267"/>
                  <a:gd name="T9" fmla="*/ 0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1256">
                    <a:moveTo>
                      <a:pt x="1267" y="0"/>
                    </a:moveTo>
                    <a:lnTo>
                      <a:pt x="0" y="1256"/>
                    </a:lnTo>
                    <a:lnTo>
                      <a:pt x="72" y="1256"/>
                    </a:lnTo>
                    <a:lnTo>
                      <a:pt x="1267" y="67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282"/>
              <p:cNvSpPr>
                <a:spLocks/>
              </p:cNvSpPr>
              <p:nvPr/>
            </p:nvSpPr>
            <p:spPr bwMode="auto">
              <a:xfrm>
                <a:off x="4121944" y="2932113"/>
                <a:ext cx="1897063" cy="1887537"/>
              </a:xfrm>
              <a:custGeom>
                <a:avLst/>
                <a:gdLst>
                  <a:gd name="T0" fmla="*/ 1195 w 1195"/>
                  <a:gd name="T1" fmla="*/ 0 h 1189"/>
                  <a:gd name="T2" fmla="*/ 0 w 1195"/>
                  <a:gd name="T3" fmla="*/ 1189 h 1189"/>
                  <a:gd name="T4" fmla="*/ 73 w 1195"/>
                  <a:gd name="T5" fmla="*/ 1184 h 1189"/>
                  <a:gd name="T6" fmla="*/ 1195 w 1195"/>
                  <a:gd name="T7" fmla="*/ 67 h 1189"/>
                  <a:gd name="T8" fmla="*/ 1195 w 1195"/>
                  <a:gd name="T9" fmla="*/ 0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5" h="1189">
                    <a:moveTo>
                      <a:pt x="1195" y="0"/>
                    </a:moveTo>
                    <a:lnTo>
                      <a:pt x="0" y="1189"/>
                    </a:lnTo>
                    <a:lnTo>
                      <a:pt x="73" y="1184"/>
                    </a:lnTo>
                    <a:lnTo>
                      <a:pt x="1195" y="67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283"/>
              <p:cNvSpPr>
                <a:spLocks/>
              </p:cNvSpPr>
              <p:nvPr/>
            </p:nvSpPr>
            <p:spPr bwMode="auto">
              <a:xfrm>
                <a:off x="4237832" y="3038475"/>
                <a:ext cx="1781175" cy="1773237"/>
              </a:xfrm>
              <a:custGeom>
                <a:avLst/>
                <a:gdLst>
                  <a:gd name="T0" fmla="*/ 1122 w 1122"/>
                  <a:gd name="T1" fmla="*/ 0 h 1117"/>
                  <a:gd name="T2" fmla="*/ 0 w 1122"/>
                  <a:gd name="T3" fmla="*/ 1117 h 1117"/>
                  <a:gd name="T4" fmla="*/ 66 w 1122"/>
                  <a:gd name="T5" fmla="*/ 1117 h 1117"/>
                  <a:gd name="T6" fmla="*/ 1122 w 1122"/>
                  <a:gd name="T7" fmla="*/ 66 h 1117"/>
                  <a:gd name="T8" fmla="*/ 1122 w 1122"/>
                  <a:gd name="T9" fmla="*/ 0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2" h="1117">
                    <a:moveTo>
                      <a:pt x="1122" y="0"/>
                    </a:moveTo>
                    <a:lnTo>
                      <a:pt x="0" y="1117"/>
                    </a:lnTo>
                    <a:lnTo>
                      <a:pt x="66" y="1117"/>
                    </a:lnTo>
                    <a:lnTo>
                      <a:pt x="1122" y="66"/>
                    </a:lnTo>
                    <a:lnTo>
                      <a:pt x="1122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284"/>
              <p:cNvSpPr>
                <a:spLocks/>
              </p:cNvSpPr>
              <p:nvPr/>
            </p:nvSpPr>
            <p:spPr bwMode="auto">
              <a:xfrm>
                <a:off x="4342607" y="3143250"/>
                <a:ext cx="1676400" cy="1668462"/>
              </a:xfrm>
              <a:custGeom>
                <a:avLst/>
                <a:gdLst>
                  <a:gd name="T0" fmla="*/ 1056 w 1056"/>
                  <a:gd name="T1" fmla="*/ 0 h 1051"/>
                  <a:gd name="T2" fmla="*/ 0 w 1056"/>
                  <a:gd name="T3" fmla="*/ 1051 h 1051"/>
                  <a:gd name="T4" fmla="*/ 73 w 1056"/>
                  <a:gd name="T5" fmla="*/ 1045 h 1051"/>
                  <a:gd name="T6" fmla="*/ 1056 w 1056"/>
                  <a:gd name="T7" fmla="*/ 67 h 1051"/>
                  <a:gd name="T8" fmla="*/ 1056 w 1056"/>
                  <a:gd name="T9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1051">
                    <a:moveTo>
                      <a:pt x="1056" y="0"/>
                    </a:moveTo>
                    <a:lnTo>
                      <a:pt x="0" y="1051"/>
                    </a:lnTo>
                    <a:lnTo>
                      <a:pt x="73" y="1045"/>
                    </a:lnTo>
                    <a:lnTo>
                      <a:pt x="1056" y="67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285"/>
              <p:cNvSpPr>
                <a:spLocks/>
              </p:cNvSpPr>
              <p:nvPr/>
            </p:nvSpPr>
            <p:spPr bwMode="auto">
              <a:xfrm>
                <a:off x="4458494" y="3249613"/>
                <a:ext cx="1560513" cy="1552575"/>
              </a:xfrm>
              <a:custGeom>
                <a:avLst/>
                <a:gdLst>
                  <a:gd name="T0" fmla="*/ 983 w 983"/>
                  <a:gd name="T1" fmla="*/ 0 h 978"/>
                  <a:gd name="T2" fmla="*/ 0 w 983"/>
                  <a:gd name="T3" fmla="*/ 978 h 978"/>
                  <a:gd name="T4" fmla="*/ 66 w 983"/>
                  <a:gd name="T5" fmla="*/ 978 h 978"/>
                  <a:gd name="T6" fmla="*/ 983 w 983"/>
                  <a:gd name="T7" fmla="*/ 67 h 978"/>
                  <a:gd name="T8" fmla="*/ 983 w 983"/>
                  <a:gd name="T9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3" h="978">
                    <a:moveTo>
                      <a:pt x="983" y="0"/>
                    </a:moveTo>
                    <a:lnTo>
                      <a:pt x="0" y="978"/>
                    </a:lnTo>
                    <a:lnTo>
                      <a:pt x="66" y="978"/>
                    </a:lnTo>
                    <a:lnTo>
                      <a:pt x="983" y="67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286"/>
              <p:cNvSpPr>
                <a:spLocks/>
              </p:cNvSpPr>
              <p:nvPr/>
            </p:nvSpPr>
            <p:spPr bwMode="auto">
              <a:xfrm>
                <a:off x="4563269" y="3355975"/>
                <a:ext cx="1455738" cy="1446212"/>
              </a:xfrm>
              <a:custGeom>
                <a:avLst/>
                <a:gdLst>
                  <a:gd name="T0" fmla="*/ 917 w 917"/>
                  <a:gd name="T1" fmla="*/ 0 h 911"/>
                  <a:gd name="T2" fmla="*/ 0 w 917"/>
                  <a:gd name="T3" fmla="*/ 911 h 911"/>
                  <a:gd name="T4" fmla="*/ 72 w 917"/>
                  <a:gd name="T5" fmla="*/ 905 h 911"/>
                  <a:gd name="T6" fmla="*/ 917 w 917"/>
                  <a:gd name="T7" fmla="*/ 66 h 911"/>
                  <a:gd name="T8" fmla="*/ 917 w 917"/>
                  <a:gd name="T9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911">
                    <a:moveTo>
                      <a:pt x="917" y="0"/>
                    </a:moveTo>
                    <a:lnTo>
                      <a:pt x="0" y="911"/>
                    </a:lnTo>
                    <a:lnTo>
                      <a:pt x="72" y="905"/>
                    </a:lnTo>
                    <a:lnTo>
                      <a:pt x="917" y="66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287"/>
              <p:cNvSpPr>
                <a:spLocks/>
              </p:cNvSpPr>
              <p:nvPr/>
            </p:nvSpPr>
            <p:spPr bwMode="auto">
              <a:xfrm>
                <a:off x="4677569" y="3460750"/>
                <a:ext cx="1341438" cy="1331912"/>
              </a:xfrm>
              <a:custGeom>
                <a:avLst/>
                <a:gdLst>
                  <a:gd name="T0" fmla="*/ 845 w 845"/>
                  <a:gd name="T1" fmla="*/ 0 h 839"/>
                  <a:gd name="T2" fmla="*/ 0 w 845"/>
                  <a:gd name="T3" fmla="*/ 839 h 839"/>
                  <a:gd name="T4" fmla="*/ 67 w 845"/>
                  <a:gd name="T5" fmla="*/ 839 h 839"/>
                  <a:gd name="T6" fmla="*/ 845 w 845"/>
                  <a:gd name="T7" fmla="*/ 67 h 839"/>
                  <a:gd name="T8" fmla="*/ 845 w 845"/>
                  <a:gd name="T9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5" h="839">
                    <a:moveTo>
                      <a:pt x="845" y="0"/>
                    </a:moveTo>
                    <a:lnTo>
                      <a:pt x="0" y="839"/>
                    </a:lnTo>
                    <a:lnTo>
                      <a:pt x="67" y="839"/>
                    </a:lnTo>
                    <a:lnTo>
                      <a:pt x="845" y="67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288"/>
              <p:cNvSpPr>
                <a:spLocks/>
              </p:cNvSpPr>
              <p:nvPr/>
            </p:nvSpPr>
            <p:spPr bwMode="auto">
              <a:xfrm>
                <a:off x="4783932" y="3567113"/>
                <a:ext cx="1244600" cy="1225550"/>
              </a:xfrm>
              <a:custGeom>
                <a:avLst/>
                <a:gdLst>
                  <a:gd name="T0" fmla="*/ 778 w 784"/>
                  <a:gd name="T1" fmla="*/ 0 h 772"/>
                  <a:gd name="T2" fmla="*/ 0 w 784"/>
                  <a:gd name="T3" fmla="*/ 772 h 772"/>
                  <a:gd name="T4" fmla="*/ 784 w 784"/>
                  <a:gd name="T5" fmla="*/ 745 h 772"/>
                  <a:gd name="T6" fmla="*/ 778 w 784"/>
                  <a:gd name="T7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4" h="772">
                    <a:moveTo>
                      <a:pt x="778" y="0"/>
                    </a:moveTo>
                    <a:lnTo>
                      <a:pt x="0" y="772"/>
                    </a:lnTo>
                    <a:lnTo>
                      <a:pt x="784" y="745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289"/>
              <p:cNvSpPr>
                <a:spLocks/>
              </p:cNvSpPr>
              <p:nvPr/>
            </p:nvSpPr>
            <p:spPr bwMode="auto">
              <a:xfrm>
                <a:off x="1626394" y="1952625"/>
                <a:ext cx="4330700" cy="2840037"/>
              </a:xfrm>
              <a:custGeom>
                <a:avLst/>
                <a:gdLst>
                  <a:gd name="T0" fmla="*/ 0 w 2728"/>
                  <a:gd name="T1" fmla="*/ 0 h 1789"/>
                  <a:gd name="T2" fmla="*/ 0 w 2728"/>
                  <a:gd name="T3" fmla="*/ 1789 h 1789"/>
                  <a:gd name="T4" fmla="*/ 2728 w 2728"/>
                  <a:gd name="T5" fmla="*/ 1712 h 1789"/>
                  <a:gd name="T6" fmla="*/ 2723 w 2728"/>
                  <a:gd name="T7" fmla="*/ 84 h 1789"/>
                  <a:gd name="T8" fmla="*/ 0 w 2728"/>
                  <a:gd name="T9" fmla="*/ 0 h 1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8" h="1789">
                    <a:moveTo>
                      <a:pt x="0" y="0"/>
                    </a:moveTo>
                    <a:lnTo>
                      <a:pt x="0" y="1789"/>
                    </a:lnTo>
                    <a:lnTo>
                      <a:pt x="2728" y="1712"/>
                    </a:lnTo>
                    <a:lnTo>
                      <a:pt x="2723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6E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290"/>
              <p:cNvSpPr>
                <a:spLocks/>
              </p:cNvSpPr>
              <p:nvPr/>
            </p:nvSpPr>
            <p:spPr bwMode="auto">
              <a:xfrm>
                <a:off x="1626394" y="2085975"/>
                <a:ext cx="4330700" cy="2706687"/>
              </a:xfrm>
              <a:custGeom>
                <a:avLst/>
                <a:gdLst>
                  <a:gd name="T0" fmla="*/ 2723 w 2728"/>
                  <a:gd name="T1" fmla="*/ 0 h 1705"/>
                  <a:gd name="T2" fmla="*/ 2706 w 2728"/>
                  <a:gd name="T3" fmla="*/ 0 h 1705"/>
                  <a:gd name="T4" fmla="*/ 2706 w 2728"/>
                  <a:gd name="T5" fmla="*/ 1600 h 1705"/>
                  <a:gd name="T6" fmla="*/ 0 w 2728"/>
                  <a:gd name="T7" fmla="*/ 1683 h 1705"/>
                  <a:gd name="T8" fmla="*/ 0 w 2728"/>
                  <a:gd name="T9" fmla="*/ 1705 h 1705"/>
                  <a:gd name="T10" fmla="*/ 2728 w 2728"/>
                  <a:gd name="T11" fmla="*/ 1628 h 1705"/>
                  <a:gd name="T12" fmla="*/ 2723 w 2728"/>
                  <a:gd name="T13" fmla="*/ 0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8" h="1705">
                    <a:moveTo>
                      <a:pt x="2723" y="0"/>
                    </a:moveTo>
                    <a:lnTo>
                      <a:pt x="2706" y="0"/>
                    </a:lnTo>
                    <a:lnTo>
                      <a:pt x="2706" y="1600"/>
                    </a:lnTo>
                    <a:lnTo>
                      <a:pt x="0" y="1683"/>
                    </a:lnTo>
                    <a:lnTo>
                      <a:pt x="0" y="1705"/>
                    </a:lnTo>
                    <a:lnTo>
                      <a:pt x="2728" y="1628"/>
                    </a:lnTo>
                    <a:lnTo>
                      <a:pt x="2723" y="0"/>
                    </a:lnTo>
                    <a:close/>
                  </a:path>
                </a:pathLst>
              </a:custGeom>
              <a:solidFill>
                <a:srgbClr val="1843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291"/>
              <p:cNvSpPr>
                <a:spLocks/>
              </p:cNvSpPr>
              <p:nvPr/>
            </p:nvSpPr>
            <p:spPr bwMode="auto">
              <a:xfrm>
                <a:off x="3240882" y="4970463"/>
                <a:ext cx="776288" cy="300037"/>
              </a:xfrm>
              <a:custGeom>
                <a:avLst/>
                <a:gdLst>
                  <a:gd name="T0" fmla="*/ 333 w 489"/>
                  <a:gd name="T1" fmla="*/ 5 h 189"/>
                  <a:gd name="T2" fmla="*/ 439 w 489"/>
                  <a:gd name="T3" fmla="*/ 0 h 189"/>
                  <a:gd name="T4" fmla="*/ 489 w 489"/>
                  <a:gd name="T5" fmla="*/ 161 h 189"/>
                  <a:gd name="T6" fmla="*/ 489 w 489"/>
                  <a:gd name="T7" fmla="*/ 161 h 189"/>
                  <a:gd name="T8" fmla="*/ 489 w 489"/>
                  <a:gd name="T9" fmla="*/ 166 h 189"/>
                  <a:gd name="T10" fmla="*/ 483 w 489"/>
                  <a:gd name="T11" fmla="*/ 172 h 189"/>
                  <a:gd name="T12" fmla="*/ 466 w 489"/>
                  <a:gd name="T13" fmla="*/ 177 h 189"/>
                  <a:gd name="T14" fmla="*/ 439 w 489"/>
                  <a:gd name="T15" fmla="*/ 183 h 189"/>
                  <a:gd name="T16" fmla="*/ 394 w 489"/>
                  <a:gd name="T17" fmla="*/ 189 h 189"/>
                  <a:gd name="T18" fmla="*/ 233 w 489"/>
                  <a:gd name="T19" fmla="*/ 189 h 189"/>
                  <a:gd name="T20" fmla="*/ 233 w 489"/>
                  <a:gd name="T21" fmla="*/ 189 h 189"/>
                  <a:gd name="T22" fmla="*/ 144 w 489"/>
                  <a:gd name="T23" fmla="*/ 189 h 189"/>
                  <a:gd name="T24" fmla="*/ 83 w 489"/>
                  <a:gd name="T25" fmla="*/ 183 h 189"/>
                  <a:gd name="T26" fmla="*/ 39 w 489"/>
                  <a:gd name="T27" fmla="*/ 177 h 189"/>
                  <a:gd name="T28" fmla="*/ 16 w 489"/>
                  <a:gd name="T29" fmla="*/ 172 h 189"/>
                  <a:gd name="T30" fmla="*/ 0 w 489"/>
                  <a:gd name="T31" fmla="*/ 166 h 189"/>
                  <a:gd name="T32" fmla="*/ 0 w 489"/>
                  <a:gd name="T33" fmla="*/ 161 h 189"/>
                  <a:gd name="T34" fmla="*/ 0 w 489"/>
                  <a:gd name="T35" fmla="*/ 155 h 189"/>
                  <a:gd name="T36" fmla="*/ 50 w 489"/>
                  <a:gd name="T37" fmla="*/ 16 h 189"/>
                  <a:gd name="T38" fmla="*/ 255 w 489"/>
                  <a:gd name="T39" fmla="*/ 11 h 189"/>
                  <a:gd name="T40" fmla="*/ 289 w 489"/>
                  <a:gd name="T41" fmla="*/ 166 h 189"/>
                  <a:gd name="T42" fmla="*/ 294 w 489"/>
                  <a:gd name="T43" fmla="*/ 172 h 189"/>
                  <a:gd name="T44" fmla="*/ 294 w 489"/>
                  <a:gd name="T45" fmla="*/ 172 h 189"/>
                  <a:gd name="T46" fmla="*/ 294 w 489"/>
                  <a:gd name="T47" fmla="*/ 177 h 189"/>
                  <a:gd name="T48" fmla="*/ 300 w 489"/>
                  <a:gd name="T49" fmla="*/ 177 h 189"/>
                  <a:gd name="T50" fmla="*/ 300 w 489"/>
                  <a:gd name="T51" fmla="*/ 177 h 189"/>
                  <a:gd name="T52" fmla="*/ 361 w 489"/>
                  <a:gd name="T53" fmla="*/ 172 h 189"/>
                  <a:gd name="T54" fmla="*/ 361 w 489"/>
                  <a:gd name="T55" fmla="*/ 172 h 189"/>
                  <a:gd name="T56" fmla="*/ 366 w 489"/>
                  <a:gd name="T57" fmla="*/ 172 h 189"/>
                  <a:gd name="T58" fmla="*/ 366 w 489"/>
                  <a:gd name="T59" fmla="*/ 166 h 189"/>
                  <a:gd name="T60" fmla="*/ 366 w 489"/>
                  <a:gd name="T61" fmla="*/ 166 h 189"/>
                  <a:gd name="T62" fmla="*/ 333 w 489"/>
                  <a:gd name="T63" fmla="*/ 5 h 189"/>
                  <a:gd name="T64" fmla="*/ 333 w 489"/>
                  <a:gd name="T65" fmla="*/ 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9" h="189">
                    <a:moveTo>
                      <a:pt x="333" y="5"/>
                    </a:moveTo>
                    <a:lnTo>
                      <a:pt x="439" y="0"/>
                    </a:lnTo>
                    <a:lnTo>
                      <a:pt x="489" y="161"/>
                    </a:lnTo>
                    <a:lnTo>
                      <a:pt x="489" y="161"/>
                    </a:lnTo>
                    <a:lnTo>
                      <a:pt x="489" y="166"/>
                    </a:lnTo>
                    <a:lnTo>
                      <a:pt x="483" y="172"/>
                    </a:lnTo>
                    <a:lnTo>
                      <a:pt x="466" y="177"/>
                    </a:lnTo>
                    <a:lnTo>
                      <a:pt x="439" y="183"/>
                    </a:lnTo>
                    <a:lnTo>
                      <a:pt x="394" y="189"/>
                    </a:lnTo>
                    <a:lnTo>
                      <a:pt x="233" y="189"/>
                    </a:lnTo>
                    <a:lnTo>
                      <a:pt x="233" y="189"/>
                    </a:lnTo>
                    <a:lnTo>
                      <a:pt x="144" y="189"/>
                    </a:lnTo>
                    <a:lnTo>
                      <a:pt x="83" y="183"/>
                    </a:lnTo>
                    <a:lnTo>
                      <a:pt x="39" y="177"/>
                    </a:lnTo>
                    <a:lnTo>
                      <a:pt x="16" y="172"/>
                    </a:lnTo>
                    <a:lnTo>
                      <a:pt x="0" y="166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50" y="16"/>
                    </a:lnTo>
                    <a:lnTo>
                      <a:pt x="255" y="11"/>
                    </a:lnTo>
                    <a:lnTo>
                      <a:pt x="289" y="166"/>
                    </a:lnTo>
                    <a:lnTo>
                      <a:pt x="294" y="172"/>
                    </a:lnTo>
                    <a:lnTo>
                      <a:pt x="294" y="172"/>
                    </a:lnTo>
                    <a:lnTo>
                      <a:pt x="294" y="177"/>
                    </a:lnTo>
                    <a:lnTo>
                      <a:pt x="300" y="177"/>
                    </a:lnTo>
                    <a:lnTo>
                      <a:pt x="300" y="177"/>
                    </a:lnTo>
                    <a:lnTo>
                      <a:pt x="361" y="172"/>
                    </a:lnTo>
                    <a:lnTo>
                      <a:pt x="361" y="172"/>
                    </a:lnTo>
                    <a:lnTo>
                      <a:pt x="366" y="172"/>
                    </a:lnTo>
                    <a:lnTo>
                      <a:pt x="366" y="166"/>
                    </a:lnTo>
                    <a:lnTo>
                      <a:pt x="366" y="166"/>
                    </a:lnTo>
                    <a:lnTo>
                      <a:pt x="333" y="5"/>
                    </a:lnTo>
                    <a:lnTo>
                      <a:pt x="333" y="5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292"/>
              <p:cNvSpPr>
                <a:spLocks/>
              </p:cNvSpPr>
              <p:nvPr/>
            </p:nvSpPr>
            <p:spPr bwMode="auto">
              <a:xfrm>
                <a:off x="2005807" y="5278438"/>
                <a:ext cx="3660775" cy="203200"/>
              </a:xfrm>
              <a:custGeom>
                <a:avLst/>
                <a:gdLst>
                  <a:gd name="T0" fmla="*/ 2306 w 2306"/>
                  <a:gd name="T1" fmla="*/ 33 h 128"/>
                  <a:gd name="T2" fmla="*/ 139 w 2306"/>
                  <a:gd name="T3" fmla="*/ 128 h 128"/>
                  <a:gd name="T4" fmla="*/ 0 w 2306"/>
                  <a:gd name="T5" fmla="*/ 95 h 128"/>
                  <a:gd name="T6" fmla="*/ 0 w 2306"/>
                  <a:gd name="T7" fmla="*/ 95 h 128"/>
                  <a:gd name="T8" fmla="*/ 272 w 2306"/>
                  <a:gd name="T9" fmla="*/ 67 h 128"/>
                  <a:gd name="T10" fmla="*/ 517 w 2306"/>
                  <a:gd name="T11" fmla="*/ 50 h 128"/>
                  <a:gd name="T12" fmla="*/ 750 w 2306"/>
                  <a:gd name="T13" fmla="*/ 33 h 128"/>
                  <a:gd name="T14" fmla="*/ 750 w 2306"/>
                  <a:gd name="T15" fmla="*/ 33 h 128"/>
                  <a:gd name="T16" fmla="*/ 767 w 2306"/>
                  <a:gd name="T17" fmla="*/ 39 h 128"/>
                  <a:gd name="T18" fmla="*/ 822 w 2306"/>
                  <a:gd name="T19" fmla="*/ 50 h 128"/>
                  <a:gd name="T20" fmla="*/ 928 w 2306"/>
                  <a:gd name="T21" fmla="*/ 61 h 128"/>
                  <a:gd name="T22" fmla="*/ 1000 w 2306"/>
                  <a:gd name="T23" fmla="*/ 61 h 128"/>
                  <a:gd name="T24" fmla="*/ 1083 w 2306"/>
                  <a:gd name="T25" fmla="*/ 61 h 128"/>
                  <a:gd name="T26" fmla="*/ 1083 w 2306"/>
                  <a:gd name="T27" fmla="*/ 61 h 128"/>
                  <a:gd name="T28" fmla="*/ 1122 w 2306"/>
                  <a:gd name="T29" fmla="*/ 56 h 128"/>
                  <a:gd name="T30" fmla="*/ 1200 w 2306"/>
                  <a:gd name="T31" fmla="*/ 56 h 128"/>
                  <a:gd name="T32" fmla="*/ 1239 w 2306"/>
                  <a:gd name="T33" fmla="*/ 50 h 128"/>
                  <a:gd name="T34" fmla="*/ 1272 w 2306"/>
                  <a:gd name="T35" fmla="*/ 39 h 128"/>
                  <a:gd name="T36" fmla="*/ 1289 w 2306"/>
                  <a:gd name="T37" fmla="*/ 33 h 128"/>
                  <a:gd name="T38" fmla="*/ 1289 w 2306"/>
                  <a:gd name="T39" fmla="*/ 28 h 128"/>
                  <a:gd name="T40" fmla="*/ 1283 w 2306"/>
                  <a:gd name="T41" fmla="*/ 17 h 128"/>
                  <a:gd name="T42" fmla="*/ 1283 w 2306"/>
                  <a:gd name="T43" fmla="*/ 17 h 128"/>
                  <a:gd name="T44" fmla="*/ 1695 w 2306"/>
                  <a:gd name="T45" fmla="*/ 11 h 128"/>
                  <a:gd name="T46" fmla="*/ 2122 w 2306"/>
                  <a:gd name="T47" fmla="*/ 0 h 128"/>
                  <a:gd name="T48" fmla="*/ 2306 w 2306"/>
                  <a:gd name="T49" fmla="*/ 3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06" h="128">
                    <a:moveTo>
                      <a:pt x="2306" y="33"/>
                    </a:moveTo>
                    <a:lnTo>
                      <a:pt x="139" y="12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72" y="67"/>
                    </a:lnTo>
                    <a:lnTo>
                      <a:pt x="517" y="50"/>
                    </a:lnTo>
                    <a:lnTo>
                      <a:pt x="750" y="33"/>
                    </a:lnTo>
                    <a:lnTo>
                      <a:pt x="750" y="33"/>
                    </a:lnTo>
                    <a:lnTo>
                      <a:pt x="767" y="39"/>
                    </a:lnTo>
                    <a:lnTo>
                      <a:pt x="822" y="50"/>
                    </a:lnTo>
                    <a:lnTo>
                      <a:pt x="928" y="61"/>
                    </a:lnTo>
                    <a:lnTo>
                      <a:pt x="1000" y="61"/>
                    </a:lnTo>
                    <a:lnTo>
                      <a:pt x="1083" y="61"/>
                    </a:lnTo>
                    <a:lnTo>
                      <a:pt x="1083" y="61"/>
                    </a:lnTo>
                    <a:lnTo>
                      <a:pt x="1122" y="56"/>
                    </a:lnTo>
                    <a:lnTo>
                      <a:pt x="1200" y="56"/>
                    </a:lnTo>
                    <a:lnTo>
                      <a:pt x="1239" y="50"/>
                    </a:lnTo>
                    <a:lnTo>
                      <a:pt x="1272" y="39"/>
                    </a:lnTo>
                    <a:lnTo>
                      <a:pt x="1289" y="33"/>
                    </a:lnTo>
                    <a:lnTo>
                      <a:pt x="1289" y="28"/>
                    </a:lnTo>
                    <a:lnTo>
                      <a:pt x="1283" y="17"/>
                    </a:lnTo>
                    <a:lnTo>
                      <a:pt x="1283" y="17"/>
                    </a:lnTo>
                    <a:lnTo>
                      <a:pt x="1695" y="11"/>
                    </a:lnTo>
                    <a:lnTo>
                      <a:pt x="2122" y="0"/>
                    </a:lnTo>
                    <a:lnTo>
                      <a:pt x="2306" y="33"/>
                    </a:lnTo>
                    <a:close/>
                  </a:path>
                </a:pathLst>
              </a:custGeom>
              <a:solidFill>
                <a:srgbClr val="3C3C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293"/>
              <p:cNvSpPr>
                <a:spLocks/>
              </p:cNvSpPr>
              <p:nvPr/>
            </p:nvSpPr>
            <p:spPr bwMode="auto">
              <a:xfrm>
                <a:off x="1996282" y="5429250"/>
                <a:ext cx="273050" cy="131762"/>
              </a:xfrm>
              <a:custGeom>
                <a:avLst/>
                <a:gdLst>
                  <a:gd name="T0" fmla="*/ 172 w 172"/>
                  <a:gd name="T1" fmla="*/ 83 h 83"/>
                  <a:gd name="T2" fmla="*/ 172 w 172"/>
                  <a:gd name="T3" fmla="*/ 61 h 83"/>
                  <a:gd name="T4" fmla="*/ 172 w 172"/>
                  <a:gd name="T5" fmla="*/ 61 h 83"/>
                  <a:gd name="T6" fmla="*/ 167 w 172"/>
                  <a:gd name="T7" fmla="*/ 50 h 83"/>
                  <a:gd name="T8" fmla="*/ 167 w 172"/>
                  <a:gd name="T9" fmla="*/ 50 h 83"/>
                  <a:gd name="T10" fmla="*/ 145 w 172"/>
                  <a:gd name="T11" fmla="*/ 33 h 83"/>
                  <a:gd name="T12" fmla="*/ 6 w 172"/>
                  <a:gd name="T13" fmla="*/ 0 h 83"/>
                  <a:gd name="T14" fmla="*/ 0 w 172"/>
                  <a:gd name="T15" fmla="*/ 38 h 83"/>
                  <a:gd name="T16" fmla="*/ 172 w 172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83">
                    <a:moveTo>
                      <a:pt x="172" y="83"/>
                    </a:moveTo>
                    <a:lnTo>
                      <a:pt x="172" y="61"/>
                    </a:lnTo>
                    <a:lnTo>
                      <a:pt x="172" y="61"/>
                    </a:lnTo>
                    <a:lnTo>
                      <a:pt x="167" y="50"/>
                    </a:lnTo>
                    <a:lnTo>
                      <a:pt x="167" y="50"/>
                    </a:lnTo>
                    <a:lnTo>
                      <a:pt x="145" y="33"/>
                    </a:lnTo>
                    <a:lnTo>
                      <a:pt x="6" y="0"/>
                    </a:lnTo>
                    <a:lnTo>
                      <a:pt x="0" y="38"/>
                    </a:lnTo>
                    <a:lnTo>
                      <a:pt x="172" y="83"/>
                    </a:lnTo>
                    <a:close/>
                  </a:path>
                </a:pathLst>
              </a:custGeom>
              <a:solidFill>
                <a:srgbClr val="3C3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294"/>
              <p:cNvSpPr>
                <a:spLocks/>
              </p:cNvSpPr>
              <p:nvPr/>
            </p:nvSpPr>
            <p:spPr bwMode="auto">
              <a:xfrm>
                <a:off x="1512094" y="4757738"/>
                <a:ext cx="4533900" cy="185737"/>
              </a:xfrm>
              <a:custGeom>
                <a:avLst/>
                <a:gdLst>
                  <a:gd name="T0" fmla="*/ 0 w 2856"/>
                  <a:gd name="T1" fmla="*/ 117 h 117"/>
                  <a:gd name="T2" fmla="*/ 11 w 2856"/>
                  <a:gd name="T3" fmla="*/ 100 h 117"/>
                  <a:gd name="T4" fmla="*/ 2845 w 2856"/>
                  <a:gd name="T5" fmla="*/ 0 h 117"/>
                  <a:gd name="T6" fmla="*/ 2856 w 2856"/>
                  <a:gd name="T7" fmla="*/ 17 h 117"/>
                  <a:gd name="T8" fmla="*/ 0 w 2856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6" h="117">
                    <a:moveTo>
                      <a:pt x="0" y="117"/>
                    </a:moveTo>
                    <a:lnTo>
                      <a:pt x="11" y="100"/>
                    </a:lnTo>
                    <a:lnTo>
                      <a:pt x="2845" y="0"/>
                    </a:lnTo>
                    <a:lnTo>
                      <a:pt x="2856" y="17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295"/>
              <p:cNvSpPr>
                <a:spLocks/>
              </p:cNvSpPr>
              <p:nvPr/>
            </p:nvSpPr>
            <p:spPr bwMode="auto">
              <a:xfrm>
                <a:off x="1485107" y="4740275"/>
                <a:ext cx="4595813" cy="220662"/>
              </a:xfrm>
              <a:custGeom>
                <a:avLst/>
                <a:gdLst>
                  <a:gd name="T0" fmla="*/ 2867 w 2895"/>
                  <a:gd name="T1" fmla="*/ 0 h 139"/>
                  <a:gd name="T2" fmla="*/ 2862 w 2895"/>
                  <a:gd name="T3" fmla="*/ 0 h 139"/>
                  <a:gd name="T4" fmla="*/ 22 w 2895"/>
                  <a:gd name="T5" fmla="*/ 100 h 139"/>
                  <a:gd name="T6" fmla="*/ 0 w 2895"/>
                  <a:gd name="T7" fmla="*/ 139 h 139"/>
                  <a:gd name="T8" fmla="*/ 2895 w 2895"/>
                  <a:gd name="T9" fmla="*/ 39 h 139"/>
                  <a:gd name="T10" fmla="*/ 2867 w 2895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5" h="139">
                    <a:moveTo>
                      <a:pt x="2867" y="0"/>
                    </a:moveTo>
                    <a:lnTo>
                      <a:pt x="2862" y="0"/>
                    </a:lnTo>
                    <a:lnTo>
                      <a:pt x="22" y="100"/>
                    </a:lnTo>
                    <a:lnTo>
                      <a:pt x="0" y="139"/>
                    </a:lnTo>
                    <a:lnTo>
                      <a:pt x="2895" y="39"/>
                    </a:lnTo>
                    <a:lnTo>
                      <a:pt x="2867" y="0"/>
                    </a:lnTo>
                    <a:close/>
                  </a:path>
                </a:pathLst>
              </a:custGeom>
              <a:solidFill>
                <a:srgbClr val="2F2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296"/>
              <p:cNvSpPr>
                <a:spLocks/>
              </p:cNvSpPr>
              <p:nvPr/>
            </p:nvSpPr>
            <p:spPr bwMode="auto">
              <a:xfrm>
                <a:off x="1291432" y="4494213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11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11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297"/>
              <p:cNvSpPr>
                <a:spLocks/>
              </p:cNvSpPr>
              <p:nvPr/>
            </p:nvSpPr>
            <p:spPr bwMode="auto">
              <a:xfrm>
                <a:off x="1291432" y="4395788"/>
                <a:ext cx="34925" cy="79375"/>
              </a:xfrm>
              <a:custGeom>
                <a:avLst/>
                <a:gdLst>
                  <a:gd name="T0" fmla="*/ 22 w 22"/>
                  <a:gd name="T1" fmla="*/ 23 h 50"/>
                  <a:gd name="T2" fmla="*/ 22 w 22"/>
                  <a:gd name="T3" fmla="*/ 23 h 50"/>
                  <a:gd name="T4" fmla="*/ 16 w 22"/>
                  <a:gd name="T5" fmla="*/ 45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5 h 50"/>
                  <a:gd name="T12" fmla="*/ 0 w 22"/>
                  <a:gd name="T13" fmla="*/ 23 h 50"/>
                  <a:gd name="T14" fmla="*/ 0 w 22"/>
                  <a:gd name="T15" fmla="*/ 23 h 50"/>
                  <a:gd name="T16" fmla="*/ 5 w 22"/>
                  <a:gd name="T17" fmla="*/ 6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6 h 50"/>
                  <a:gd name="T24" fmla="*/ 22 w 22"/>
                  <a:gd name="T25" fmla="*/ 23 h 50"/>
                  <a:gd name="T26" fmla="*/ 22 w 22"/>
                  <a:gd name="T2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3"/>
                    </a:moveTo>
                    <a:lnTo>
                      <a:pt x="22" y="23"/>
                    </a:lnTo>
                    <a:lnTo>
                      <a:pt x="16" y="45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6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6"/>
                    </a:lnTo>
                    <a:lnTo>
                      <a:pt x="22" y="23"/>
                    </a:ln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298"/>
              <p:cNvSpPr>
                <a:spLocks/>
              </p:cNvSpPr>
              <p:nvPr/>
            </p:nvSpPr>
            <p:spPr bwMode="auto">
              <a:xfrm>
                <a:off x="1291432" y="4291013"/>
                <a:ext cx="34925" cy="87312"/>
              </a:xfrm>
              <a:custGeom>
                <a:avLst/>
                <a:gdLst>
                  <a:gd name="T0" fmla="*/ 22 w 22"/>
                  <a:gd name="T1" fmla="*/ 28 h 55"/>
                  <a:gd name="T2" fmla="*/ 22 w 22"/>
                  <a:gd name="T3" fmla="*/ 28 h 55"/>
                  <a:gd name="T4" fmla="*/ 16 w 22"/>
                  <a:gd name="T5" fmla="*/ 44 h 55"/>
                  <a:gd name="T6" fmla="*/ 11 w 22"/>
                  <a:gd name="T7" fmla="*/ 55 h 55"/>
                  <a:gd name="T8" fmla="*/ 11 w 22"/>
                  <a:gd name="T9" fmla="*/ 55 h 55"/>
                  <a:gd name="T10" fmla="*/ 5 w 22"/>
                  <a:gd name="T11" fmla="*/ 44 h 55"/>
                  <a:gd name="T12" fmla="*/ 0 w 22"/>
                  <a:gd name="T13" fmla="*/ 28 h 55"/>
                  <a:gd name="T14" fmla="*/ 0 w 22"/>
                  <a:gd name="T15" fmla="*/ 28 h 55"/>
                  <a:gd name="T16" fmla="*/ 5 w 22"/>
                  <a:gd name="T17" fmla="*/ 11 h 55"/>
                  <a:gd name="T18" fmla="*/ 11 w 22"/>
                  <a:gd name="T19" fmla="*/ 0 h 55"/>
                  <a:gd name="T20" fmla="*/ 11 w 22"/>
                  <a:gd name="T21" fmla="*/ 0 h 55"/>
                  <a:gd name="T22" fmla="*/ 16 w 22"/>
                  <a:gd name="T23" fmla="*/ 11 h 55"/>
                  <a:gd name="T24" fmla="*/ 22 w 22"/>
                  <a:gd name="T25" fmla="*/ 28 h 55"/>
                  <a:gd name="T26" fmla="*/ 22 w 22"/>
                  <a:gd name="T27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5">
                    <a:moveTo>
                      <a:pt x="22" y="28"/>
                    </a:moveTo>
                    <a:lnTo>
                      <a:pt x="22" y="28"/>
                    </a:lnTo>
                    <a:lnTo>
                      <a:pt x="16" y="44"/>
                    </a:lnTo>
                    <a:lnTo>
                      <a:pt x="11" y="55"/>
                    </a:lnTo>
                    <a:lnTo>
                      <a:pt x="11" y="55"/>
                    </a:lnTo>
                    <a:lnTo>
                      <a:pt x="5" y="4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8"/>
                    </a:lnTo>
                    <a:lnTo>
                      <a:pt x="22" y="28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299"/>
              <p:cNvSpPr>
                <a:spLocks/>
              </p:cNvSpPr>
              <p:nvPr/>
            </p:nvSpPr>
            <p:spPr bwMode="auto">
              <a:xfrm>
                <a:off x="1291432" y="4194175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5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5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5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300"/>
              <p:cNvSpPr>
                <a:spLocks/>
              </p:cNvSpPr>
              <p:nvPr/>
            </p:nvSpPr>
            <p:spPr bwMode="auto">
              <a:xfrm>
                <a:off x="3283744" y="5260975"/>
                <a:ext cx="239713" cy="106362"/>
              </a:xfrm>
              <a:custGeom>
                <a:avLst/>
                <a:gdLst>
                  <a:gd name="T0" fmla="*/ 151 w 151"/>
                  <a:gd name="T1" fmla="*/ 6 h 67"/>
                  <a:gd name="T2" fmla="*/ 145 w 151"/>
                  <a:gd name="T3" fmla="*/ 61 h 67"/>
                  <a:gd name="T4" fmla="*/ 145 w 151"/>
                  <a:gd name="T5" fmla="*/ 61 h 67"/>
                  <a:gd name="T6" fmla="*/ 101 w 151"/>
                  <a:gd name="T7" fmla="*/ 67 h 67"/>
                  <a:gd name="T8" fmla="*/ 51 w 151"/>
                  <a:gd name="T9" fmla="*/ 67 h 67"/>
                  <a:gd name="T10" fmla="*/ 0 w 151"/>
                  <a:gd name="T11" fmla="*/ 56 h 67"/>
                  <a:gd name="T12" fmla="*/ 17 w 151"/>
                  <a:gd name="T13" fmla="*/ 0 h 67"/>
                  <a:gd name="T14" fmla="*/ 17 w 151"/>
                  <a:gd name="T15" fmla="*/ 0 h 67"/>
                  <a:gd name="T16" fmla="*/ 73 w 151"/>
                  <a:gd name="T17" fmla="*/ 11 h 67"/>
                  <a:gd name="T18" fmla="*/ 117 w 151"/>
                  <a:gd name="T19" fmla="*/ 11 h 67"/>
                  <a:gd name="T20" fmla="*/ 134 w 151"/>
                  <a:gd name="T21" fmla="*/ 11 h 67"/>
                  <a:gd name="T22" fmla="*/ 151 w 151"/>
                  <a:gd name="T23" fmla="*/ 6 h 67"/>
                  <a:gd name="T24" fmla="*/ 151 w 151"/>
                  <a:gd name="T25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67">
                    <a:moveTo>
                      <a:pt x="151" y="6"/>
                    </a:moveTo>
                    <a:lnTo>
                      <a:pt x="145" y="61"/>
                    </a:lnTo>
                    <a:lnTo>
                      <a:pt x="145" y="61"/>
                    </a:lnTo>
                    <a:lnTo>
                      <a:pt x="101" y="67"/>
                    </a:lnTo>
                    <a:lnTo>
                      <a:pt x="51" y="67"/>
                    </a:lnTo>
                    <a:lnTo>
                      <a:pt x="0" y="56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73" y="11"/>
                    </a:lnTo>
                    <a:lnTo>
                      <a:pt x="117" y="11"/>
                    </a:lnTo>
                    <a:lnTo>
                      <a:pt x="134" y="11"/>
                    </a:lnTo>
                    <a:lnTo>
                      <a:pt x="151" y="6"/>
                    </a:lnTo>
                    <a:lnTo>
                      <a:pt x="151" y="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301"/>
              <p:cNvSpPr>
                <a:spLocks/>
              </p:cNvSpPr>
              <p:nvPr/>
            </p:nvSpPr>
            <p:spPr bwMode="auto">
              <a:xfrm>
                <a:off x="3240882" y="5216525"/>
                <a:ext cx="0" cy="9525"/>
              </a:xfrm>
              <a:custGeom>
                <a:avLst/>
                <a:gdLst>
                  <a:gd name="T0" fmla="*/ 6 h 6"/>
                  <a:gd name="T1" fmla="*/ 6 h 6"/>
                  <a:gd name="T2" fmla="*/ 6 h 6"/>
                  <a:gd name="T3" fmla="*/ 0 h 6"/>
                  <a:gd name="T4" fmla="*/ 6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302"/>
              <p:cNvSpPr>
                <a:spLocks/>
              </p:cNvSpPr>
              <p:nvPr/>
            </p:nvSpPr>
            <p:spPr bwMode="auto">
              <a:xfrm>
                <a:off x="3240882" y="5172075"/>
                <a:ext cx="17463" cy="61912"/>
              </a:xfrm>
              <a:custGeom>
                <a:avLst/>
                <a:gdLst>
                  <a:gd name="T0" fmla="*/ 0 w 11"/>
                  <a:gd name="T1" fmla="*/ 28 h 39"/>
                  <a:gd name="T2" fmla="*/ 0 w 11"/>
                  <a:gd name="T3" fmla="*/ 34 h 39"/>
                  <a:gd name="T4" fmla="*/ 0 w 11"/>
                  <a:gd name="T5" fmla="*/ 34 h 39"/>
                  <a:gd name="T6" fmla="*/ 5 w 11"/>
                  <a:gd name="T7" fmla="*/ 39 h 39"/>
                  <a:gd name="T8" fmla="*/ 11 w 11"/>
                  <a:gd name="T9" fmla="*/ 0 h 39"/>
                  <a:gd name="T10" fmla="*/ 0 w 11"/>
                  <a:gd name="T11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39">
                    <a:moveTo>
                      <a:pt x="0" y="28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5" y="39"/>
                    </a:lnTo>
                    <a:lnTo>
                      <a:pt x="11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303"/>
              <p:cNvSpPr>
                <a:spLocks/>
              </p:cNvSpPr>
              <p:nvPr/>
            </p:nvSpPr>
            <p:spPr bwMode="auto">
              <a:xfrm>
                <a:off x="3248819" y="5137150"/>
                <a:ext cx="26988" cy="96837"/>
              </a:xfrm>
              <a:custGeom>
                <a:avLst/>
                <a:gdLst>
                  <a:gd name="T0" fmla="*/ 6 w 17"/>
                  <a:gd name="T1" fmla="*/ 22 h 61"/>
                  <a:gd name="T2" fmla="*/ 0 w 17"/>
                  <a:gd name="T3" fmla="*/ 61 h 61"/>
                  <a:gd name="T4" fmla="*/ 0 w 17"/>
                  <a:gd name="T5" fmla="*/ 61 h 61"/>
                  <a:gd name="T6" fmla="*/ 6 w 17"/>
                  <a:gd name="T7" fmla="*/ 61 h 61"/>
                  <a:gd name="T8" fmla="*/ 17 w 17"/>
                  <a:gd name="T9" fmla="*/ 0 h 61"/>
                  <a:gd name="T10" fmla="*/ 6 w 17"/>
                  <a:gd name="T11" fmla="*/ 2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61">
                    <a:moveTo>
                      <a:pt x="6" y="22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6" y="61"/>
                    </a:lnTo>
                    <a:lnTo>
                      <a:pt x="17" y="0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304"/>
              <p:cNvSpPr>
                <a:spLocks/>
              </p:cNvSpPr>
              <p:nvPr/>
            </p:nvSpPr>
            <p:spPr bwMode="auto">
              <a:xfrm>
                <a:off x="3258344" y="5092700"/>
                <a:ext cx="25400" cy="150812"/>
              </a:xfrm>
              <a:custGeom>
                <a:avLst/>
                <a:gdLst>
                  <a:gd name="T0" fmla="*/ 11 w 16"/>
                  <a:gd name="T1" fmla="*/ 28 h 95"/>
                  <a:gd name="T2" fmla="*/ 0 w 16"/>
                  <a:gd name="T3" fmla="*/ 89 h 95"/>
                  <a:gd name="T4" fmla="*/ 0 w 16"/>
                  <a:gd name="T5" fmla="*/ 89 h 95"/>
                  <a:gd name="T6" fmla="*/ 11 w 16"/>
                  <a:gd name="T7" fmla="*/ 95 h 95"/>
                  <a:gd name="T8" fmla="*/ 16 w 16"/>
                  <a:gd name="T9" fmla="*/ 0 h 95"/>
                  <a:gd name="T10" fmla="*/ 11 w 16"/>
                  <a:gd name="T11" fmla="*/ 2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95">
                    <a:moveTo>
                      <a:pt x="11" y="28"/>
                    </a:moveTo>
                    <a:lnTo>
                      <a:pt x="0" y="89"/>
                    </a:lnTo>
                    <a:lnTo>
                      <a:pt x="0" y="89"/>
                    </a:lnTo>
                    <a:lnTo>
                      <a:pt x="11" y="95"/>
                    </a:lnTo>
                    <a:lnTo>
                      <a:pt x="16" y="0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305"/>
              <p:cNvSpPr>
                <a:spLocks/>
              </p:cNvSpPr>
              <p:nvPr/>
            </p:nvSpPr>
            <p:spPr bwMode="auto">
              <a:xfrm>
                <a:off x="3275807" y="5049838"/>
                <a:ext cx="26988" cy="193675"/>
              </a:xfrm>
              <a:custGeom>
                <a:avLst/>
                <a:gdLst>
                  <a:gd name="T0" fmla="*/ 5 w 17"/>
                  <a:gd name="T1" fmla="*/ 27 h 122"/>
                  <a:gd name="T2" fmla="*/ 0 w 17"/>
                  <a:gd name="T3" fmla="*/ 122 h 122"/>
                  <a:gd name="T4" fmla="*/ 0 w 17"/>
                  <a:gd name="T5" fmla="*/ 122 h 122"/>
                  <a:gd name="T6" fmla="*/ 5 w 17"/>
                  <a:gd name="T7" fmla="*/ 122 h 122"/>
                  <a:gd name="T8" fmla="*/ 17 w 17"/>
                  <a:gd name="T9" fmla="*/ 0 h 122"/>
                  <a:gd name="T10" fmla="*/ 5 w 17"/>
                  <a:gd name="T11" fmla="*/ 2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2">
                    <a:moveTo>
                      <a:pt x="5" y="27"/>
                    </a:moveTo>
                    <a:lnTo>
                      <a:pt x="0" y="122"/>
                    </a:lnTo>
                    <a:lnTo>
                      <a:pt x="0" y="122"/>
                    </a:lnTo>
                    <a:lnTo>
                      <a:pt x="5" y="122"/>
                    </a:lnTo>
                    <a:lnTo>
                      <a:pt x="17" y="0"/>
                    </a:lnTo>
                    <a:lnTo>
                      <a:pt x="5" y="27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306"/>
              <p:cNvSpPr>
                <a:spLocks/>
              </p:cNvSpPr>
              <p:nvPr/>
            </p:nvSpPr>
            <p:spPr bwMode="auto">
              <a:xfrm>
                <a:off x="3283744" y="5013325"/>
                <a:ext cx="36513" cy="230187"/>
              </a:xfrm>
              <a:custGeom>
                <a:avLst/>
                <a:gdLst>
                  <a:gd name="T0" fmla="*/ 12 w 23"/>
                  <a:gd name="T1" fmla="*/ 23 h 145"/>
                  <a:gd name="T2" fmla="*/ 0 w 23"/>
                  <a:gd name="T3" fmla="*/ 145 h 145"/>
                  <a:gd name="T4" fmla="*/ 0 w 23"/>
                  <a:gd name="T5" fmla="*/ 145 h 145"/>
                  <a:gd name="T6" fmla="*/ 6 w 23"/>
                  <a:gd name="T7" fmla="*/ 145 h 145"/>
                  <a:gd name="T8" fmla="*/ 23 w 23"/>
                  <a:gd name="T9" fmla="*/ 0 h 145"/>
                  <a:gd name="T10" fmla="*/ 12 w 23"/>
                  <a:gd name="T11" fmla="*/ 2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45">
                    <a:moveTo>
                      <a:pt x="12" y="23"/>
                    </a:moveTo>
                    <a:lnTo>
                      <a:pt x="0" y="145"/>
                    </a:lnTo>
                    <a:lnTo>
                      <a:pt x="0" y="145"/>
                    </a:lnTo>
                    <a:lnTo>
                      <a:pt x="6" y="145"/>
                    </a:lnTo>
                    <a:lnTo>
                      <a:pt x="23" y="0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307"/>
              <p:cNvSpPr>
                <a:spLocks/>
              </p:cNvSpPr>
              <p:nvPr/>
            </p:nvSpPr>
            <p:spPr bwMode="auto">
              <a:xfrm>
                <a:off x="3293269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17 w 22"/>
                  <a:gd name="T3" fmla="*/ 5 h 155"/>
                  <a:gd name="T4" fmla="*/ 0 w 22"/>
                  <a:gd name="T5" fmla="*/ 150 h 155"/>
                  <a:gd name="T6" fmla="*/ 0 w 22"/>
                  <a:gd name="T7" fmla="*/ 150 h 155"/>
                  <a:gd name="T8" fmla="*/ 6 w 22"/>
                  <a:gd name="T9" fmla="*/ 155 h 155"/>
                  <a:gd name="T10" fmla="*/ 22 w 22"/>
                  <a:gd name="T11" fmla="*/ 0 h 155"/>
                  <a:gd name="T12" fmla="*/ 17 w 22"/>
                  <a:gd name="T1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17" y="5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Freeform 308"/>
              <p:cNvSpPr>
                <a:spLocks/>
              </p:cNvSpPr>
              <p:nvPr/>
            </p:nvSpPr>
            <p:spPr bwMode="auto">
              <a:xfrm>
                <a:off x="3302794" y="5005388"/>
                <a:ext cx="34925" cy="246062"/>
              </a:xfrm>
              <a:custGeom>
                <a:avLst/>
                <a:gdLst>
                  <a:gd name="T0" fmla="*/ 16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5 w 22"/>
                  <a:gd name="T7" fmla="*/ 155 h 155"/>
                  <a:gd name="T8" fmla="*/ 22 w 22"/>
                  <a:gd name="T9" fmla="*/ 0 h 155"/>
                  <a:gd name="T10" fmla="*/ 16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6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5" y="155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309"/>
              <p:cNvSpPr>
                <a:spLocks/>
              </p:cNvSpPr>
              <p:nvPr/>
            </p:nvSpPr>
            <p:spPr bwMode="auto">
              <a:xfrm>
                <a:off x="3310732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6 w 22"/>
                  <a:gd name="T7" fmla="*/ 155 h 155"/>
                  <a:gd name="T8" fmla="*/ 22 w 22"/>
                  <a:gd name="T9" fmla="*/ 0 h 155"/>
                  <a:gd name="T10" fmla="*/ 17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310"/>
              <p:cNvSpPr>
                <a:spLocks/>
              </p:cNvSpPr>
              <p:nvPr/>
            </p:nvSpPr>
            <p:spPr bwMode="auto">
              <a:xfrm>
                <a:off x="3320257" y="4995863"/>
                <a:ext cx="44450" cy="255587"/>
              </a:xfrm>
              <a:custGeom>
                <a:avLst/>
                <a:gdLst>
                  <a:gd name="T0" fmla="*/ 16 w 28"/>
                  <a:gd name="T1" fmla="*/ 6 h 161"/>
                  <a:gd name="T2" fmla="*/ 0 w 28"/>
                  <a:gd name="T3" fmla="*/ 161 h 161"/>
                  <a:gd name="T4" fmla="*/ 0 w 28"/>
                  <a:gd name="T5" fmla="*/ 161 h 161"/>
                  <a:gd name="T6" fmla="*/ 5 w 28"/>
                  <a:gd name="T7" fmla="*/ 161 h 161"/>
                  <a:gd name="T8" fmla="*/ 28 w 28"/>
                  <a:gd name="T9" fmla="*/ 0 h 161"/>
                  <a:gd name="T10" fmla="*/ 16 w 28"/>
                  <a:gd name="T11" fmla="*/ 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1">
                    <a:moveTo>
                      <a:pt x="16" y="6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5" y="161"/>
                    </a:lnTo>
                    <a:lnTo>
                      <a:pt x="28" y="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311"/>
              <p:cNvSpPr>
                <a:spLocks/>
              </p:cNvSpPr>
              <p:nvPr/>
            </p:nvSpPr>
            <p:spPr bwMode="auto">
              <a:xfrm>
                <a:off x="3328194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1 h 167"/>
                  <a:gd name="T4" fmla="*/ 0 w 28"/>
                  <a:gd name="T5" fmla="*/ 161 h 167"/>
                  <a:gd name="T6" fmla="*/ 6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6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312"/>
              <p:cNvSpPr>
                <a:spLocks/>
              </p:cNvSpPr>
              <p:nvPr/>
            </p:nvSpPr>
            <p:spPr bwMode="auto">
              <a:xfrm>
                <a:off x="3337719" y="4995863"/>
                <a:ext cx="44450" cy="265112"/>
              </a:xfrm>
              <a:custGeom>
                <a:avLst/>
                <a:gdLst>
                  <a:gd name="T0" fmla="*/ 22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5 w 28"/>
                  <a:gd name="T7" fmla="*/ 167 h 167"/>
                  <a:gd name="T8" fmla="*/ 28 w 28"/>
                  <a:gd name="T9" fmla="*/ 0 h 167"/>
                  <a:gd name="T10" fmla="*/ 22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2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313"/>
              <p:cNvSpPr>
                <a:spLocks/>
              </p:cNvSpPr>
              <p:nvPr/>
            </p:nvSpPr>
            <p:spPr bwMode="auto">
              <a:xfrm>
                <a:off x="3345657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12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2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314"/>
              <p:cNvSpPr>
                <a:spLocks/>
              </p:cNvSpPr>
              <p:nvPr/>
            </p:nvSpPr>
            <p:spPr bwMode="auto">
              <a:xfrm>
                <a:off x="3364707" y="4995863"/>
                <a:ext cx="34925" cy="265112"/>
              </a:xfrm>
              <a:custGeom>
                <a:avLst/>
                <a:gdLst>
                  <a:gd name="T0" fmla="*/ 16 w 22"/>
                  <a:gd name="T1" fmla="*/ 0 h 167"/>
                  <a:gd name="T2" fmla="*/ 0 w 22"/>
                  <a:gd name="T3" fmla="*/ 167 h 167"/>
                  <a:gd name="T4" fmla="*/ 0 w 22"/>
                  <a:gd name="T5" fmla="*/ 167 h 167"/>
                  <a:gd name="T6" fmla="*/ 5 w 22"/>
                  <a:gd name="T7" fmla="*/ 167 h 167"/>
                  <a:gd name="T8" fmla="*/ 22 w 22"/>
                  <a:gd name="T9" fmla="*/ 0 h 167"/>
                  <a:gd name="T10" fmla="*/ 16 w 22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7">
                    <a:moveTo>
                      <a:pt x="16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315"/>
              <p:cNvSpPr>
                <a:spLocks/>
              </p:cNvSpPr>
              <p:nvPr/>
            </p:nvSpPr>
            <p:spPr bwMode="auto">
              <a:xfrm>
                <a:off x="3372644" y="4995863"/>
                <a:ext cx="44450" cy="274637"/>
              </a:xfrm>
              <a:custGeom>
                <a:avLst/>
                <a:gdLst>
                  <a:gd name="T0" fmla="*/ 17 w 28"/>
                  <a:gd name="T1" fmla="*/ 0 h 173"/>
                  <a:gd name="T2" fmla="*/ 0 w 28"/>
                  <a:gd name="T3" fmla="*/ 167 h 173"/>
                  <a:gd name="T4" fmla="*/ 0 w 28"/>
                  <a:gd name="T5" fmla="*/ 167 h 173"/>
                  <a:gd name="T6" fmla="*/ 11 w 28"/>
                  <a:gd name="T7" fmla="*/ 173 h 173"/>
                  <a:gd name="T8" fmla="*/ 28 w 28"/>
                  <a:gd name="T9" fmla="*/ 0 h 173"/>
                  <a:gd name="T10" fmla="*/ 17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17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1" y="173"/>
                    </a:lnTo>
                    <a:lnTo>
                      <a:pt x="28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316"/>
              <p:cNvSpPr>
                <a:spLocks/>
              </p:cNvSpPr>
              <p:nvPr/>
            </p:nvSpPr>
            <p:spPr bwMode="auto">
              <a:xfrm>
                <a:off x="3390107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317"/>
              <p:cNvSpPr>
                <a:spLocks/>
              </p:cNvSpPr>
              <p:nvPr/>
            </p:nvSpPr>
            <p:spPr bwMode="auto">
              <a:xfrm>
                <a:off x="3399632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318"/>
              <p:cNvSpPr>
                <a:spLocks/>
              </p:cNvSpPr>
              <p:nvPr/>
            </p:nvSpPr>
            <p:spPr bwMode="auto">
              <a:xfrm>
                <a:off x="339963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19"/>
              <p:cNvSpPr>
                <a:spLocks/>
              </p:cNvSpPr>
              <p:nvPr/>
            </p:nvSpPr>
            <p:spPr bwMode="auto">
              <a:xfrm>
                <a:off x="3407569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320"/>
              <p:cNvSpPr>
                <a:spLocks/>
              </p:cNvSpPr>
              <p:nvPr/>
            </p:nvSpPr>
            <p:spPr bwMode="auto">
              <a:xfrm>
                <a:off x="3417094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321"/>
              <p:cNvSpPr>
                <a:spLocks/>
              </p:cNvSpPr>
              <p:nvPr/>
            </p:nvSpPr>
            <p:spPr bwMode="auto">
              <a:xfrm>
                <a:off x="3425032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322"/>
              <p:cNvSpPr>
                <a:spLocks/>
              </p:cNvSpPr>
              <p:nvPr/>
            </p:nvSpPr>
            <p:spPr bwMode="auto">
              <a:xfrm>
                <a:off x="343455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323"/>
              <p:cNvSpPr>
                <a:spLocks/>
              </p:cNvSpPr>
              <p:nvPr/>
            </p:nvSpPr>
            <p:spPr bwMode="auto">
              <a:xfrm>
                <a:off x="3444082" y="4995863"/>
                <a:ext cx="34925" cy="274637"/>
              </a:xfrm>
              <a:custGeom>
                <a:avLst/>
                <a:gdLst>
                  <a:gd name="T0" fmla="*/ 22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22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Freeform 324"/>
              <p:cNvSpPr>
                <a:spLocks/>
              </p:cNvSpPr>
              <p:nvPr/>
            </p:nvSpPr>
            <p:spPr bwMode="auto">
              <a:xfrm>
                <a:off x="3452019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325"/>
              <p:cNvSpPr>
                <a:spLocks/>
              </p:cNvSpPr>
              <p:nvPr/>
            </p:nvSpPr>
            <p:spPr bwMode="auto">
              <a:xfrm>
                <a:off x="3461544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26"/>
              <p:cNvSpPr>
                <a:spLocks/>
              </p:cNvSpPr>
              <p:nvPr/>
            </p:nvSpPr>
            <p:spPr bwMode="auto">
              <a:xfrm>
                <a:off x="3469482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Freeform 327"/>
              <p:cNvSpPr>
                <a:spLocks/>
              </p:cNvSpPr>
              <p:nvPr/>
            </p:nvSpPr>
            <p:spPr bwMode="auto">
              <a:xfrm>
                <a:off x="346948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328"/>
              <p:cNvSpPr>
                <a:spLocks/>
              </p:cNvSpPr>
              <p:nvPr/>
            </p:nvSpPr>
            <p:spPr bwMode="auto">
              <a:xfrm>
                <a:off x="347900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329"/>
              <p:cNvSpPr>
                <a:spLocks/>
              </p:cNvSpPr>
              <p:nvPr/>
            </p:nvSpPr>
            <p:spPr bwMode="auto">
              <a:xfrm>
                <a:off x="3486944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Freeform 330"/>
              <p:cNvSpPr>
                <a:spLocks/>
              </p:cNvSpPr>
              <p:nvPr/>
            </p:nvSpPr>
            <p:spPr bwMode="auto">
              <a:xfrm>
                <a:off x="3496469" y="4995863"/>
                <a:ext cx="106363" cy="282575"/>
              </a:xfrm>
              <a:custGeom>
                <a:avLst/>
                <a:gdLst>
                  <a:gd name="T0" fmla="*/ 22 w 67"/>
                  <a:gd name="T1" fmla="*/ 0 h 178"/>
                  <a:gd name="T2" fmla="*/ 0 w 67"/>
                  <a:gd name="T3" fmla="*/ 173 h 178"/>
                  <a:gd name="T4" fmla="*/ 0 w 67"/>
                  <a:gd name="T5" fmla="*/ 173 h 178"/>
                  <a:gd name="T6" fmla="*/ 67 w 67"/>
                  <a:gd name="T7" fmla="*/ 178 h 178"/>
                  <a:gd name="T8" fmla="*/ 44 w 67"/>
                  <a:gd name="T9" fmla="*/ 0 h 178"/>
                  <a:gd name="T10" fmla="*/ 22 w 67"/>
                  <a:gd name="T1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178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7" y="178"/>
                    </a:lnTo>
                    <a:lnTo>
                      <a:pt x="44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331"/>
              <p:cNvSpPr>
                <a:spLocks/>
              </p:cNvSpPr>
              <p:nvPr/>
            </p:nvSpPr>
            <p:spPr bwMode="auto">
              <a:xfrm>
                <a:off x="3196432" y="5278438"/>
                <a:ext cx="26988" cy="61912"/>
              </a:xfrm>
              <a:custGeom>
                <a:avLst/>
                <a:gdLst>
                  <a:gd name="T0" fmla="*/ 0 w 17"/>
                  <a:gd name="T1" fmla="*/ 33 h 39"/>
                  <a:gd name="T2" fmla="*/ 0 w 17"/>
                  <a:gd name="T3" fmla="*/ 33 h 39"/>
                  <a:gd name="T4" fmla="*/ 17 w 17"/>
                  <a:gd name="T5" fmla="*/ 39 h 39"/>
                  <a:gd name="T6" fmla="*/ 17 w 17"/>
                  <a:gd name="T7" fmla="*/ 0 h 39"/>
                  <a:gd name="T8" fmla="*/ 0 w 17"/>
                  <a:gd name="T9" fmla="*/ 3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">
                    <a:moveTo>
                      <a:pt x="0" y="33"/>
                    </a:moveTo>
                    <a:lnTo>
                      <a:pt x="0" y="33"/>
                    </a:lnTo>
                    <a:lnTo>
                      <a:pt x="17" y="39"/>
                    </a:lnTo>
                    <a:lnTo>
                      <a:pt x="1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332"/>
              <p:cNvSpPr>
                <a:spLocks/>
              </p:cNvSpPr>
              <p:nvPr/>
            </p:nvSpPr>
            <p:spPr bwMode="auto">
              <a:xfrm>
                <a:off x="3223419" y="5226050"/>
                <a:ext cx="17463" cy="123825"/>
              </a:xfrm>
              <a:custGeom>
                <a:avLst/>
                <a:gdLst>
                  <a:gd name="T0" fmla="*/ 11 w 11"/>
                  <a:gd name="T1" fmla="*/ 0 h 78"/>
                  <a:gd name="T2" fmla="*/ 0 w 11"/>
                  <a:gd name="T3" fmla="*/ 33 h 78"/>
                  <a:gd name="T4" fmla="*/ 0 w 11"/>
                  <a:gd name="T5" fmla="*/ 72 h 78"/>
                  <a:gd name="T6" fmla="*/ 0 w 11"/>
                  <a:gd name="T7" fmla="*/ 72 h 78"/>
                  <a:gd name="T8" fmla="*/ 11 w 11"/>
                  <a:gd name="T9" fmla="*/ 78 h 78"/>
                  <a:gd name="T10" fmla="*/ 11 w 11"/>
                  <a:gd name="T11" fmla="*/ 0 h 78"/>
                  <a:gd name="T12" fmla="*/ 11 w 11"/>
                  <a:gd name="T13" fmla="*/ 0 h 78"/>
                  <a:gd name="T14" fmla="*/ 11 w 11"/>
                  <a:gd name="T15" fmla="*/ 0 h 78"/>
                  <a:gd name="T16" fmla="*/ 11 w 11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8">
                    <a:moveTo>
                      <a:pt x="11" y="0"/>
                    </a:moveTo>
                    <a:lnTo>
                      <a:pt x="0" y="33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1" y="78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79A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333"/>
              <p:cNvSpPr>
                <a:spLocks/>
              </p:cNvSpPr>
              <p:nvPr/>
            </p:nvSpPr>
            <p:spPr bwMode="auto">
              <a:xfrm>
                <a:off x="3240882" y="5226050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8 h 78"/>
                  <a:gd name="T4" fmla="*/ 0 w 11"/>
                  <a:gd name="T5" fmla="*/ 78 h 78"/>
                  <a:gd name="T6" fmla="*/ 11 w 11"/>
                  <a:gd name="T7" fmla="*/ 78 h 78"/>
                  <a:gd name="T8" fmla="*/ 11 w 11"/>
                  <a:gd name="T9" fmla="*/ 5 h 78"/>
                  <a:gd name="T10" fmla="*/ 11 w 11"/>
                  <a:gd name="T11" fmla="*/ 5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8"/>
                    </a:lnTo>
                    <a:lnTo>
                      <a:pt x="0" y="78"/>
                    </a:lnTo>
                    <a:lnTo>
                      <a:pt x="11" y="78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A0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334"/>
              <p:cNvSpPr>
                <a:spLocks/>
              </p:cNvSpPr>
              <p:nvPr/>
            </p:nvSpPr>
            <p:spPr bwMode="auto">
              <a:xfrm>
                <a:off x="3258344" y="5233988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3 h 78"/>
                  <a:gd name="T4" fmla="*/ 0 w 11"/>
                  <a:gd name="T5" fmla="*/ 73 h 78"/>
                  <a:gd name="T6" fmla="*/ 11 w 11"/>
                  <a:gd name="T7" fmla="*/ 78 h 78"/>
                  <a:gd name="T8" fmla="*/ 11 w 11"/>
                  <a:gd name="T9" fmla="*/ 6 h 78"/>
                  <a:gd name="T10" fmla="*/ 11 w 11"/>
                  <a:gd name="T11" fmla="*/ 6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3"/>
                    </a:lnTo>
                    <a:lnTo>
                      <a:pt x="0" y="73"/>
                    </a:lnTo>
                    <a:lnTo>
                      <a:pt x="11" y="7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6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335"/>
              <p:cNvSpPr>
                <a:spLocks/>
              </p:cNvSpPr>
              <p:nvPr/>
            </p:nvSpPr>
            <p:spPr bwMode="auto">
              <a:xfrm>
                <a:off x="3275807" y="5243513"/>
                <a:ext cx="26988" cy="114300"/>
              </a:xfrm>
              <a:custGeom>
                <a:avLst/>
                <a:gdLst>
                  <a:gd name="T0" fmla="*/ 0 w 17"/>
                  <a:gd name="T1" fmla="*/ 0 h 72"/>
                  <a:gd name="T2" fmla="*/ 0 w 17"/>
                  <a:gd name="T3" fmla="*/ 72 h 72"/>
                  <a:gd name="T4" fmla="*/ 0 w 17"/>
                  <a:gd name="T5" fmla="*/ 72 h 72"/>
                  <a:gd name="T6" fmla="*/ 17 w 17"/>
                  <a:gd name="T7" fmla="*/ 72 h 72"/>
                  <a:gd name="T8" fmla="*/ 17 w 17"/>
                  <a:gd name="T9" fmla="*/ 5 h 72"/>
                  <a:gd name="T10" fmla="*/ 17 w 17"/>
                  <a:gd name="T11" fmla="*/ 5 h 72"/>
                  <a:gd name="T12" fmla="*/ 0 w 17"/>
                  <a:gd name="T13" fmla="*/ 0 h 72"/>
                  <a:gd name="T14" fmla="*/ 0 w 17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17" y="72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336"/>
              <p:cNvSpPr>
                <a:spLocks/>
              </p:cNvSpPr>
              <p:nvPr/>
            </p:nvSpPr>
            <p:spPr bwMode="auto">
              <a:xfrm>
                <a:off x="3302794" y="5251450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B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337"/>
              <p:cNvSpPr>
                <a:spLocks/>
              </p:cNvSpPr>
              <p:nvPr/>
            </p:nvSpPr>
            <p:spPr bwMode="auto">
              <a:xfrm>
                <a:off x="3320257" y="5251450"/>
                <a:ext cx="17463" cy="115887"/>
              </a:xfrm>
              <a:custGeom>
                <a:avLst/>
                <a:gdLst>
                  <a:gd name="T0" fmla="*/ 0 w 11"/>
                  <a:gd name="T1" fmla="*/ 0 h 73"/>
                  <a:gd name="T2" fmla="*/ 0 w 11"/>
                  <a:gd name="T3" fmla="*/ 67 h 73"/>
                  <a:gd name="T4" fmla="*/ 0 w 11"/>
                  <a:gd name="T5" fmla="*/ 67 h 73"/>
                  <a:gd name="T6" fmla="*/ 11 w 11"/>
                  <a:gd name="T7" fmla="*/ 73 h 73"/>
                  <a:gd name="T8" fmla="*/ 11 w 11"/>
                  <a:gd name="T9" fmla="*/ 6 h 73"/>
                  <a:gd name="T10" fmla="*/ 11 w 11"/>
                  <a:gd name="T11" fmla="*/ 6 h 73"/>
                  <a:gd name="T12" fmla="*/ 0 w 11"/>
                  <a:gd name="T13" fmla="*/ 0 h 73"/>
                  <a:gd name="T14" fmla="*/ 0 w 11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3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73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7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338"/>
              <p:cNvSpPr>
                <a:spLocks/>
              </p:cNvSpPr>
              <p:nvPr/>
            </p:nvSpPr>
            <p:spPr bwMode="auto">
              <a:xfrm>
                <a:off x="3337719" y="5260975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339"/>
              <p:cNvSpPr>
                <a:spLocks/>
              </p:cNvSpPr>
              <p:nvPr/>
            </p:nvSpPr>
            <p:spPr bwMode="auto">
              <a:xfrm>
                <a:off x="3355182" y="5260975"/>
                <a:ext cx="26988" cy="106362"/>
              </a:xfrm>
              <a:custGeom>
                <a:avLst/>
                <a:gdLst>
                  <a:gd name="T0" fmla="*/ 0 w 17"/>
                  <a:gd name="T1" fmla="*/ 0 h 67"/>
                  <a:gd name="T2" fmla="*/ 0 w 17"/>
                  <a:gd name="T3" fmla="*/ 67 h 67"/>
                  <a:gd name="T4" fmla="*/ 0 w 17"/>
                  <a:gd name="T5" fmla="*/ 67 h 67"/>
                  <a:gd name="T6" fmla="*/ 17 w 17"/>
                  <a:gd name="T7" fmla="*/ 67 h 67"/>
                  <a:gd name="T8" fmla="*/ 17 w 17"/>
                  <a:gd name="T9" fmla="*/ 6 h 67"/>
                  <a:gd name="T10" fmla="*/ 17 w 17"/>
                  <a:gd name="T11" fmla="*/ 6 h 67"/>
                  <a:gd name="T12" fmla="*/ 0 w 17"/>
                  <a:gd name="T13" fmla="*/ 0 h 67"/>
                  <a:gd name="T14" fmla="*/ 0 w 17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7" y="67"/>
                    </a:lnTo>
                    <a:lnTo>
                      <a:pt x="17" y="6"/>
                    </a:lnTo>
                    <a:lnTo>
                      <a:pt x="1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340"/>
              <p:cNvSpPr>
                <a:spLocks/>
              </p:cNvSpPr>
              <p:nvPr/>
            </p:nvSpPr>
            <p:spPr bwMode="auto">
              <a:xfrm>
                <a:off x="3382169" y="5270500"/>
                <a:ext cx="34925" cy="96837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61 h 61"/>
                  <a:gd name="T4" fmla="*/ 0 w 22"/>
                  <a:gd name="T5" fmla="*/ 61 h 61"/>
                  <a:gd name="T6" fmla="*/ 22 w 22"/>
                  <a:gd name="T7" fmla="*/ 61 h 61"/>
                  <a:gd name="T8" fmla="*/ 22 w 22"/>
                  <a:gd name="T9" fmla="*/ 0 h 61"/>
                  <a:gd name="T10" fmla="*/ 22 w 22"/>
                  <a:gd name="T11" fmla="*/ 0 h 61"/>
                  <a:gd name="T12" fmla="*/ 0 w 22"/>
                  <a:gd name="T13" fmla="*/ 0 h 61"/>
                  <a:gd name="T14" fmla="*/ 0 w 2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22" y="6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341"/>
              <p:cNvSpPr>
                <a:spLocks/>
              </p:cNvSpPr>
              <p:nvPr/>
            </p:nvSpPr>
            <p:spPr bwMode="auto">
              <a:xfrm>
                <a:off x="3417094" y="5270500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342"/>
              <p:cNvSpPr>
                <a:spLocks/>
              </p:cNvSpPr>
              <p:nvPr/>
            </p:nvSpPr>
            <p:spPr bwMode="auto">
              <a:xfrm>
                <a:off x="3434557" y="5270500"/>
                <a:ext cx="17463" cy="104775"/>
              </a:xfrm>
              <a:custGeom>
                <a:avLst/>
                <a:gdLst>
                  <a:gd name="T0" fmla="*/ 0 w 11"/>
                  <a:gd name="T1" fmla="*/ 0 h 66"/>
                  <a:gd name="T2" fmla="*/ 0 w 11"/>
                  <a:gd name="T3" fmla="*/ 61 h 66"/>
                  <a:gd name="T4" fmla="*/ 0 w 11"/>
                  <a:gd name="T5" fmla="*/ 61 h 66"/>
                  <a:gd name="T6" fmla="*/ 11 w 11"/>
                  <a:gd name="T7" fmla="*/ 66 h 66"/>
                  <a:gd name="T8" fmla="*/ 11 w 11"/>
                  <a:gd name="T9" fmla="*/ 5 h 66"/>
                  <a:gd name="T10" fmla="*/ 11 w 11"/>
                  <a:gd name="T11" fmla="*/ 5 h 66"/>
                  <a:gd name="T12" fmla="*/ 0 w 11"/>
                  <a:gd name="T13" fmla="*/ 0 h 66"/>
                  <a:gd name="T14" fmla="*/ 0 w 11"/>
                  <a:gd name="T1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6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6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343"/>
              <p:cNvSpPr>
                <a:spLocks/>
              </p:cNvSpPr>
              <p:nvPr/>
            </p:nvSpPr>
            <p:spPr bwMode="auto">
              <a:xfrm>
                <a:off x="3452019" y="5278438"/>
                <a:ext cx="26988" cy="96837"/>
              </a:xfrm>
              <a:custGeom>
                <a:avLst/>
                <a:gdLst>
                  <a:gd name="T0" fmla="*/ 0 w 17"/>
                  <a:gd name="T1" fmla="*/ 0 h 61"/>
                  <a:gd name="T2" fmla="*/ 0 w 17"/>
                  <a:gd name="T3" fmla="*/ 61 h 61"/>
                  <a:gd name="T4" fmla="*/ 0 w 17"/>
                  <a:gd name="T5" fmla="*/ 61 h 61"/>
                  <a:gd name="T6" fmla="*/ 17 w 17"/>
                  <a:gd name="T7" fmla="*/ 61 h 61"/>
                  <a:gd name="T8" fmla="*/ 17 w 17"/>
                  <a:gd name="T9" fmla="*/ 0 h 61"/>
                  <a:gd name="T10" fmla="*/ 17 w 17"/>
                  <a:gd name="T11" fmla="*/ 0 h 61"/>
                  <a:gd name="T12" fmla="*/ 0 w 17"/>
                  <a:gd name="T13" fmla="*/ 0 h 61"/>
                  <a:gd name="T14" fmla="*/ 0 w 17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7" y="61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344"/>
              <p:cNvSpPr>
                <a:spLocks/>
              </p:cNvSpPr>
              <p:nvPr/>
            </p:nvSpPr>
            <p:spPr bwMode="auto">
              <a:xfrm>
                <a:off x="347900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345"/>
              <p:cNvSpPr>
                <a:spLocks/>
              </p:cNvSpPr>
              <p:nvPr/>
            </p:nvSpPr>
            <p:spPr bwMode="auto">
              <a:xfrm>
                <a:off x="349646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D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346"/>
              <p:cNvSpPr>
                <a:spLocks/>
              </p:cNvSpPr>
              <p:nvPr/>
            </p:nvSpPr>
            <p:spPr bwMode="auto">
              <a:xfrm>
                <a:off x="3513932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347"/>
              <p:cNvSpPr>
                <a:spLocks/>
              </p:cNvSpPr>
              <p:nvPr/>
            </p:nvSpPr>
            <p:spPr bwMode="auto">
              <a:xfrm>
                <a:off x="3531394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348"/>
              <p:cNvSpPr>
                <a:spLocks/>
              </p:cNvSpPr>
              <p:nvPr/>
            </p:nvSpPr>
            <p:spPr bwMode="auto">
              <a:xfrm>
                <a:off x="354885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B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49"/>
              <p:cNvSpPr>
                <a:spLocks/>
              </p:cNvSpPr>
              <p:nvPr/>
            </p:nvSpPr>
            <p:spPr bwMode="auto">
              <a:xfrm>
                <a:off x="356631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7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350"/>
              <p:cNvSpPr>
                <a:spLocks/>
              </p:cNvSpPr>
              <p:nvPr/>
            </p:nvSpPr>
            <p:spPr bwMode="auto">
              <a:xfrm>
                <a:off x="3583782" y="5278438"/>
                <a:ext cx="19050" cy="96837"/>
              </a:xfrm>
              <a:custGeom>
                <a:avLst/>
                <a:gdLst>
                  <a:gd name="T0" fmla="*/ 0 w 12"/>
                  <a:gd name="T1" fmla="*/ 0 h 61"/>
                  <a:gd name="T2" fmla="*/ 0 w 12"/>
                  <a:gd name="T3" fmla="*/ 61 h 61"/>
                  <a:gd name="T4" fmla="*/ 0 w 12"/>
                  <a:gd name="T5" fmla="*/ 61 h 61"/>
                  <a:gd name="T6" fmla="*/ 12 w 12"/>
                  <a:gd name="T7" fmla="*/ 61 h 61"/>
                  <a:gd name="T8" fmla="*/ 12 w 12"/>
                  <a:gd name="T9" fmla="*/ 0 h 61"/>
                  <a:gd name="T10" fmla="*/ 12 w 12"/>
                  <a:gd name="T11" fmla="*/ 0 h 61"/>
                  <a:gd name="T12" fmla="*/ 0 w 12"/>
                  <a:gd name="T13" fmla="*/ 0 h 61"/>
                  <a:gd name="T14" fmla="*/ 0 w 1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2" y="6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51"/>
              <p:cNvSpPr>
                <a:spLocks/>
              </p:cNvSpPr>
              <p:nvPr/>
            </p:nvSpPr>
            <p:spPr bwMode="auto">
              <a:xfrm>
                <a:off x="1475582" y="1785938"/>
                <a:ext cx="53975" cy="3175000"/>
              </a:xfrm>
              <a:custGeom>
                <a:avLst/>
                <a:gdLst>
                  <a:gd name="T0" fmla="*/ 34 w 34"/>
                  <a:gd name="T1" fmla="*/ 1961 h 2000"/>
                  <a:gd name="T2" fmla="*/ 0 w 34"/>
                  <a:gd name="T3" fmla="*/ 2000 h 2000"/>
                  <a:gd name="T4" fmla="*/ 0 w 34"/>
                  <a:gd name="T5" fmla="*/ 0 h 2000"/>
                  <a:gd name="T6" fmla="*/ 34 w 34"/>
                  <a:gd name="T7" fmla="*/ 33 h 2000"/>
                  <a:gd name="T8" fmla="*/ 34 w 34"/>
                  <a:gd name="T9" fmla="*/ 1961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00">
                    <a:moveTo>
                      <a:pt x="34" y="1961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34" y="33"/>
                    </a:lnTo>
                    <a:lnTo>
                      <a:pt x="34" y="1961"/>
                    </a:lnTo>
                    <a:close/>
                  </a:path>
                </a:pathLst>
              </a:custGeom>
              <a:solidFill>
                <a:srgbClr val="3A3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5" name="직사각형 164"/>
            <p:cNvSpPr/>
            <p:nvPr/>
          </p:nvSpPr>
          <p:spPr>
            <a:xfrm>
              <a:off x="3707904" y="4254187"/>
              <a:ext cx="53607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i="1" dirty="0">
                  <a:solidFill>
                    <a:schemeClr val="bg1"/>
                  </a:solidFill>
                </a:rPr>
                <a:t>왼쪽 하단의 좌표를 </a:t>
              </a:r>
              <a:r>
                <a:rPr lang="ko-KR" altLang="en-US" sz="1600" i="1" dirty="0" err="1">
                  <a:solidFill>
                    <a:schemeClr val="bg1"/>
                  </a:solidFill>
                </a:rPr>
                <a:t>입력하시오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: 10 10</a:t>
              </a:r>
            </a:p>
            <a:p>
              <a:r>
                <a:rPr lang="ko-KR" altLang="en-US" sz="1600" i="1" dirty="0">
                  <a:solidFill>
                    <a:schemeClr val="bg1"/>
                  </a:solidFill>
                </a:rPr>
                <a:t>오른쪽 상단의 좌표를 </a:t>
              </a:r>
              <a:r>
                <a:rPr lang="ko-KR" altLang="en-US" sz="1600" i="1" dirty="0" err="1">
                  <a:solidFill>
                    <a:schemeClr val="bg1"/>
                  </a:solidFill>
                </a:rPr>
                <a:t>입력하시오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: 20 20</a:t>
              </a:r>
            </a:p>
            <a:p>
              <a:r>
                <a:rPr lang="ko-KR" altLang="en-US" sz="1600" i="1" dirty="0">
                  <a:solidFill>
                    <a:schemeClr val="bg1"/>
                  </a:solidFill>
                </a:rPr>
                <a:t>면적은 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100</a:t>
              </a:r>
              <a:r>
                <a:rPr lang="ko-KR" altLang="en-US" sz="1600" i="1" dirty="0">
                  <a:solidFill>
                    <a:schemeClr val="bg1"/>
                  </a:solidFill>
                </a:rPr>
                <a:t>이고 둘레는 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40</a:t>
              </a:r>
              <a:r>
                <a:rPr lang="ko-KR" altLang="en-US" sz="1600" i="1" dirty="0">
                  <a:solidFill>
                    <a:schemeClr val="bg1"/>
                  </a:solidFill>
                </a:rPr>
                <a:t>입니다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.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슬라이드 번호 개체 틀 165">
            <a:extLst>
              <a:ext uri="{FF2B5EF4-FFF2-40B4-BE49-F238E27FC236}">
                <a16:creationId xmlns:a16="http://schemas.microsoft.com/office/drawing/2014/main" id="{98B6E1F9-152F-4D0A-8971-A72B1C30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3662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변수의 대입과 비교</a:t>
            </a:r>
          </a:p>
        </p:txBody>
      </p:sp>
      <p:sp>
        <p:nvSpPr>
          <p:cNvPr id="22532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같은 구조체 변수끼리 </a:t>
            </a:r>
            <a:r>
              <a:rPr lang="ko-KR" altLang="en-US" dirty="0">
                <a:solidFill>
                  <a:srgbClr val="FF0000"/>
                </a:solidFill>
              </a:rPr>
              <a:t>대입은 가능</a:t>
            </a:r>
            <a:r>
              <a:rPr lang="ko-KR" altLang="en-US" dirty="0"/>
              <a:t>하지만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비교는 불가능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899592" y="2441277"/>
            <a:ext cx="7344816" cy="41560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include</a:t>
            </a:r>
            <a:r>
              <a:rPr lang="ko-KR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 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};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point p1 = {10, 20};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point p2 = {30, 40};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p2 = p1;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  <a:r>
              <a:rPr lang="en-US" altLang="ko-KR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Cambria Math" panose="02040503050406030204" pitchFamily="18" charset="0"/>
              </a:rPr>
              <a:t>대입 가능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</a:rPr>
              <a:t>//</a:t>
            </a:r>
            <a:r>
              <a:rPr lang="ko-KR" altLang="en-US" sz="1400" dirty="0">
                <a:solidFill>
                  <a:srgbClr val="0000FF"/>
                </a:solidFill>
                <a:latin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 p1 == p2 )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Cambria Math" panose="02040503050406030204" pitchFamily="18" charset="0"/>
              </a:rPr>
              <a:t>비교 </a:t>
            </a:r>
            <a:r>
              <a:rPr lang="en-US" altLang="ko-KR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-&gt; </a:t>
            </a:r>
            <a:r>
              <a:rPr lang="en-US" altLang="en-US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컴파일</a:t>
            </a:r>
            <a:r>
              <a:rPr lang="en-US" alt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오류</a:t>
            </a:r>
            <a:r>
              <a:rPr lang="en-US" altLang="ko-KR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!!</a:t>
            </a:r>
            <a:endParaRPr lang="en-US" alt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//	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"p1와 p2이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같습니다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 (p1.x == p2.x) &amp;&amp; (p1.y == p2.y) )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Cambria Math" panose="02040503050406030204" pitchFamily="18" charset="0"/>
              </a:rPr>
              <a:t>올바른 비교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400" dirty="0">
                <a:latin typeface="Cambria Math" panose="02040503050406030204" pitchFamily="18" charset="0"/>
              </a:rPr>
              <a:t>	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"p1와 p2이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같습니다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17FF18-D18A-4A97-ACA0-9D915739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010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자료형의 분류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71B99C-F43B-4B65-AB1B-DAF98D08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0" y="2732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77" y="1628800"/>
            <a:ext cx="8620583" cy="31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76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13.3 Structure</a:t>
            </a:r>
            <a:r>
              <a:rPr lang="ko-KR" altLang="en-US" sz="3600" dirty="0"/>
              <a:t> </a:t>
            </a:r>
            <a:r>
              <a:rPr lang="en-US" altLang="ko-KR" sz="3600" dirty="0"/>
              <a:t>array</a:t>
            </a:r>
            <a:endParaRPr lang="ko-KR" altLang="en-US" sz="3600" dirty="0"/>
          </a:p>
        </p:txBody>
      </p:sp>
      <p:sp>
        <p:nvSpPr>
          <p:cNvPr id="2457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구조체를 여러 개 모은 것</a:t>
            </a:r>
            <a:endParaRPr lang="en-US" altLang="ko-KR" dirty="0"/>
          </a:p>
          <a:p>
            <a:r>
              <a:rPr lang="en-US" altLang="ko-KR" dirty="0"/>
              <a:t>struct student s[3];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545060"/>
            <a:ext cx="7781925" cy="23241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4CCEDB-BE10-4471-A8EB-6A2A1373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5014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array</a:t>
            </a:r>
            <a:endParaRPr lang="ko-KR" altLang="en-US" dirty="0"/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683568" y="1556792"/>
            <a:ext cx="7777162" cy="453650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 </a:t>
            </a:r>
            <a:r>
              <a:rPr lang="en-US" altLang="en-US" sz="1600" dirty="0">
                <a:latin typeface="Trebuchet MS" panose="020B0603020202020204" pitchFamily="34" charset="0"/>
              </a:rPr>
              <a:t>&lt;</a:t>
            </a:r>
            <a:r>
              <a:rPr lang="en-US" altLang="en-US" sz="1600" dirty="0" err="1"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latin typeface="Trebuchet MS" panose="020B0603020202020204" pitchFamily="34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600" dirty="0">
                <a:latin typeface="Trebuchet MS" panose="020B0603020202020204" pitchFamily="34" charset="0"/>
              </a:rPr>
              <a:t>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student list[100];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	// </a:t>
            </a:r>
            <a:r>
              <a:rPr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구조체의 배열 선언</a:t>
            </a:r>
            <a:endParaRPr lang="en-US" altLang="en-US" sz="16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latin typeface="Trebuchet MS" panose="020B0603020202020204" pitchFamily="34" charset="0"/>
              </a:rPr>
              <a:t>list[2].number = 24;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strcpy</a:t>
            </a:r>
            <a:r>
              <a:rPr lang="en-US" altLang="en-US" sz="1600" dirty="0">
                <a:latin typeface="Trebuchet MS" panose="020B0603020202020204" pitchFamily="34" charset="0"/>
              </a:rPr>
              <a:t>(list[2].name,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홍길동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latin typeface="Trebuchet MS" panose="020B0603020202020204" pitchFamily="34" charset="0"/>
              </a:rPr>
              <a:t>list[2].grade = 4.3;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      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08F23C-6BEA-483A-B5D8-BC796F9F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9582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array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DB008D-E72E-4B81-AAEB-0503C3CF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797719" y="1700808"/>
            <a:ext cx="7777162" cy="15716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list[3] =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{ 1, "Park", 3.42 },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{ 2, "Kim", 4.31 },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{ 3, "Lee", 2.98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88032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611560" y="1052737"/>
            <a:ext cx="7777162" cy="580739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#define </a:t>
            </a:r>
            <a:r>
              <a:rPr kumimoji="1"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_CRT_SECURE_NO_WARNINGS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#define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SIZE 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char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double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list[SIZE];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0;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SIZE;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학번을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&amp;list[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].number);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이름을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"%s"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list[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].name);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학점을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실수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): 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"%lf"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&amp;list[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0;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SIZE;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      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학번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%d,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이름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%s, 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학점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%f\n"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list[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].number, list[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].name, list[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27652" name="Rectangle 10"/>
          <p:cNvSpPr>
            <a:spLocks noChangeArrowheads="1"/>
          </p:cNvSpPr>
          <p:nvPr/>
        </p:nvSpPr>
        <p:spPr bwMode="auto">
          <a:xfrm>
            <a:off x="0" y="2212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8489" name="_x32136536"/>
          <p:cNvSpPr>
            <a:spLocks noChangeArrowheads="1"/>
          </p:cNvSpPr>
          <p:nvPr/>
        </p:nvSpPr>
        <p:spPr bwMode="auto">
          <a:xfrm>
            <a:off x="4867043" y="1125538"/>
            <a:ext cx="3929062" cy="266065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i="1" dirty="0">
                <a:latin typeface="Trebuchet MS" pitchFamily="34" charset="0"/>
              </a:rPr>
              <a:t>학번을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: 20190001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홍길동</a:t>
            </a:r>
          </a:p>
          <a:p>
            <a:r>
              <a:rPr lang="ko-KR" altLang="en-US" sz="1400" i="1" dirty="0">
                <a:latin typeface="Trebuchet MS" pitchFamily="34" charset="0"/>
              </a:rPr>
              <a:t>학점을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(</a:t>
            </a:r>
            <a:r>
              <a:rPr lang="ko-KR" altLang="en-US" sz="1400" i="1" dirty="0">
                <a:latin typeface="Trebuchet MS" pitchFamily="34" charset="0"/>
              </a:rPr>
              <a:t>실수</a:t>
            </a:r>
            <a:r>
              <a:rPr lang="en-US" altLang="ko-KR" sz="1400" i="1" dirty="0">
                <a:latin typeface="Trebuchet MS" pitchFamily="34" charset="0"/>
              </a:rPr>
              <a:t>): 4.3</a:t>
            </a:r>
          </a:p>
          <a:p>
            <a:r>
              <a:rPr lang="ko-KR" altLang="en-US" sz="1400" i="1" dirty="0">
                <a:latin typeface="Trebuchet MS" pitchFamily="34" charset="0"/>
              </a:rPr>
              <a:t>학번을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: 20190002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김유신</a:t>
            </a:r>
          </a:p>
          <a:p>
            <a:r>
              <a:rPr lang="ko-KR" altLang="en-US" sz="1400" i="1" dirty="0">
                <a:latin typeface="Trebuchet MS" pitchFamily="34" charset="0"/>
              </a:rPr>
              <a:t>학점을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(</a:t>
            </a:r>
            <a:r>
              <a:rPr lang="ko-KR" altLang="en-US" sz="1400" i="1" dirty="0">
                <a:latin typeface="Trebuchet MS" pitchFamily="34" charset="0"/>
              </a:rPr>
              <a:t>실수</a:t>
            </a:r>
            <a:r>
              <a:rPr lang="en-US" altLang="ko-KR" sz="1400" i="1" dirty="0">
                <a:latin typeface="Trebuchet MS" pitchFamily="34" charset="0"/>
              </a:rPr>
              <a:t>): 3.92</a:t>
            </a:r>
          </a:p>
          <a:p>
            <a:r>
              <a:rPr lang="ko-KR" altLang="en-US" sz="1400" i="1" dirty="0">
                <a:latin typeface="Trebuchet MS" pitchFamily="34" charset="0"/>
              </a:rPr>
              <a:t>학번을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: 20190003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이성계</a:t>
            </a:r>
          </a:p>
          <a:p>
            <a:r>
              <a:rPr lang="ko-KR" altLang="en-US" sz="1400" i="1" dirty="0">
                <a:latin typeface="Trebuchet MS" pitchFamily="34" charset="0"/>
              </a:rPr>
              <a:t>학점을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(</a:t>
            </a:r>
            <a:r>
              <a:rPr lang="ko-KR" altLang="en-US" sz="1400" i="1" dirty="0">
                <a:latin typeface="Trebuchet MS" pitchFamily="34" charset="0"/>
              </a:rPr>
              <a:t>실수</a:t>
            </a:r>
            <a:r>
              <a:rPr lang="en-US" altLang="ko-KR" sz="1400" i="1" dirty="0">
                <a:latin typeface="Trebuchet MS" pitchFamily="34" charset="0"/>
              </a:rPr>
              <a:t>): 2.87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홍길동</a:t>
            </a:r>
            <a:r>
              <a:rPr lang="en-US" altLang="ko-KR" sz="1400" i="1" dirty="0">
                <a:latin typeface="Trebuchet MS" pitchFamily="34" charset="0"/>
              </a:rPr>
              <a:t>, </a:t>
            </a:r>
            <a:r>
              <a:rPr lang="ko-KR" altLang="en-US" sz="1400" i="1" dirty="0">
                <a:latin typeface="Trebuchet MS" pitchFamily="34" charset="0"/>
              </a:rPr>
              <a:t>학점</a:t>
            </a:r>
            <a:r>
              <a:rPr lang="en-US" altLang="ko-KR" sz="1400" i="1" dirty="0">
                <a:latin typeface="Trebuchet MS" pitchFamily="34" charset="0"/>
              </a:rPr>
              <a:t>: 4.300000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김유신</a:t>
            </a:r>
            <a:r>
              <a:rPr lang="en-US" altLang="ko-KR" sz="1400" i="1" dirty="0">
                <a:latin typeface="Trebuchet MS" pitchFamily="34" charset="0"/>
              </a:rPr>
              <a:t>, </a:t>
            </a:r>
            <a:r>
              <a:rPr lang="ko-KR" altLang="en-US" sz="1400" i="1" dirty="0">
                <a:latin typeface="Trebuchet MS" pitchFamily="34" charset="0"/>
              </a:rPr>
              <a:t>학점</a:t>
            </a:r>
            <a:r>
              <a:rPr lang="en-US" altLang="ko-KR" sz="1400" i="1" dirty="0">
                <a:latin typeface="Trebuchet MS" pitchFamily="34" charset="0"/>
              </a:rPr>
              <a:t>: 3.920000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이성계</a:t>
            </a:r>
            <a:r>
              <a:rPr lang="en-US" altLang="ko-KR" sz="1400" i="1" dirty="0">
                <a:latin typeface="Trebuchet MS" pitchFamily="34" charset="0"/>
              </a:rPr>
              <a:t>, </a:t>
            </a:r>
            <a:r>
              <a:rPr lang="ko-KR" altLang="en-US" sz="1400" i="1" dirty="0">
                <a:latin typeface="Trebuchet MS" pitchFamily="34" charset="0"/>
              </a:rPr>
              <a:t>학점</a:t>
            </a:r>
            <a:r>
              <a:rPr lang="en-US" altLang="ko-KR" sz="1400" i="1" dirty="0">
                <a:latin typeface="Trebuchet MS" pitchFamily="34" charset="0"/>
              </a:rPr>
              <a:t>: 2.870000</a:t>
            </a: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D6BA7BC1-4596-8FBC-8431-905E05B31021}"/>
              </a:ext>
            </a:extLst>
          </p:cNvPr>
          <p:cNvSpPr txBox="1">
            <a:spLocks/>
          </p:cNvSpPr>
          <p:nvPr/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r">
              <a:defRPr/>
            </a:pPr>
            <a:fld id="{5F5997D4-0AFC-450F-A14E-A3AD1B677950}" type="slidenum">
              <a:rPr lang="en-US" altLang="ko-KR" sz="1400" smtClean="0"/>
              <a:pPr algn="r"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890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Symbol" pitchFamily="18" charset="2"/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상품 </a:t>
            </a:r>
            <a:r>
              <a:rPr lang="en-US" altLang="ko-KR" sz="1800" dirty="0"/>
              <a:t>5</a:t>
            </a:r>
            <a:r>
              <a:rPr lang="ko-KR" altLang="en-US" sz="1800" dirty="0"/>
              <a:t>개의 정보를 저장할 수 있는 구조체의 배열을 정의해보라</a:t>
            </a:r>
            <a:r>
              <a:rPr lang="en-US" altLang="ko-KR" sz="1800" dirty="0"/>
              <a:t>. </a:t>
            </a:r>
            <a:r>
              <a:rPr lang="ko-KR" altLang="en-US" sz="1800" dirty="0"/>
              <a:t>상품은 번호와 이름</a:t>
            </a:r>
            <a:r>
              <a:rPr lang="en-US" altLang="ko-KR" sz="1800" dirty="0"/>
              <a:t>, </a:t>
            </a:r>
            <a:r>
              <a:rPr lang="ko-KR" altLang="en-US" sz="1800" dirty="0"/>
              <a:t>가격을 멤버로 가진다</a:t>
            </a:r>
            <a:r>
              <a:rPr lang="en-US" altLang="ko-KR" sz="1800" dirty="0"/>
              <a:t>.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867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BEBE94-C346-452D-83BA-5F1363D5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8044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87C6-8788-4755-9D5C-FCB883A2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Project4:</a:t>
            </a:r>
            <a:r>
              <a:rPr lang="ko-KR" altLang="en-US" dirty="0"/>
              <a:t> 영화관 예매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2DCA9-4AB1-4745-AD03-570A7500CA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4ADF764A-B0AD-4A0B-89BA-BEF0A06F6AB2}"/>
              </a:ext>
            </a:extLst>
          </p:cNvPr>
          <p:cNvGrpSpPr/>
          <p:nvPr/>
        </p:nvGrpSpPr>
        <p:grpSpPr>
          <a:xfrm>
            <a:off x="1763688" y="1344709"/>
            <a:ext cx="5549208" cy="5513291"/>
            <a:chOff x="1264444" y="1662113"/>
            <a:chExt cx="4895850" cy="3916362"/>
          </a:xfrm>
        </p:grpSpPr>
        <p:sp>
          <p:nvSpPr>
            <p:cNvPr id="166" name="AutoShape 191">
              <a:extLst>
                <a:ext uri="{FF2B5EF4-FFF2-40B4-BE49-F238E27FC236}">
                  <a16:creationId xmlns:a16="http://schemas.microsoft.com/office/drawing/2014/main" id="{ACD42575-2A1D-4A36-A6C6-22A9E7D60C1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93">
              <a:extLst>
                <a:ext uri="{FF2B5EF4-FFF2-40B4-BE49-F238E27FC236}">
                  <a16:creationId xmlns:a16="http://schemas.microsoft.com/office/drawing/2014/main" id="{34B7E504-6D56-4554-8674-1FC6BBA29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94">
              <a:extLst>
                <a:ext uri="{FF2B5EF4-FFF2-40B4-BE49-F238E27FC236}">
                  <a16:creationId xmlns:a16="http://schemas.microsoft.com/office/drawing/2014/main" id="{7EF88B15-D787-4AF1-82AE-B14B7B06D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95">
              <a:extLst>
                <a:ext uri="{FF2B5EF4-FFF2-40B4-BE49-F238E27FC236}">
                  <a16:creationId xmlns:a16="http://schemas.microsoft.com/office/drawing/2014/main" id="{B54A172C-BB87-4283-9FF1-50127B7D1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96">
              <a:extLst>
                <a:ext uri="{FF2B5EF4-FFF2-40B4-BE49-F238E27FC236}">
                  <a16:creationId xmlns:a16="http://schemas.microsoft.com/office/drawing/2014/main" id="{F7D642C4-5325-4222-AC12-FD9E3F85D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97">
              <a:extLst>
                <a:ext uri="{FF2B5EF4-FFF2-40B4-BE49-F238E27FC236}">
                  <a16:creationId xmlns:a16="http://schemas.microsoft.com/office/drawing/2014/main" id="{0AEC63B9-22FC-482C-8339-8E014ACF4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98">
              <a:extLst>
                <a:ext uri="{FF2B5EF4-FFF2-40B4-BE49-F238E27FC236}">
                  <a16:creationId xmlns:a16="http://schemas.microsoft.com/office/drawing/2014/main" id="{65503F3F-89CB-4740-B51C-D0048D9CC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99">
              <a:extLst>
                <a:ext uri="{FF2B5EF4-FFF2-40B4-BE49-F238E27FC236}">
                  <a16:creationId xmlns:a16="http://schemas.microsoft.com/office/drawing/2014/main" id="{24CBF9E6-EA10-4093-A008-0C88D25F5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200">
              <a:extLst>
                <a:ext uri="{FF2B5EF4-FFF2-40B4-BE49-F238E27FC236}">
                  <a16:creationId xmlns:a16="http://schemas.microsoft.com/office/drawing/2014/main" id="{0847D71E-7586-4F47-86B0-B593C3EC6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201">
              <a:extLst>
                <a:ext uri="{FF2B5EF4-FFF2-40B4-BE49-F238E27FC236}">
                  <a16:creationId xmlns:a16="http://schemas.microsoft.com/office/drawing/2014/main" id="{76A3C45E-BBFD-4687-8ADF-B7675C145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202">
              <a:extLst>
                <a:ext uri="{FF2B5EF4-FFF2-40B4-BE49-F238E27FC236}">
                  <a16:creationId xmlns:a16="http://schemas.microsoft.com/office/drawing/2014/main" id="{A04C9EFB-EFCF-43E2-BA85-CAA24D7D2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203">
              <a:extLst>
                <a:ext uri="{FF2B5EF4-FFF2-40B4-BE49-F238E27FC236}">
                  <a16:creationId xmlns:a16="http://schemas.microsoft.com/office/drawing/2014/main" id="{7E6B563C-5877-46A7-9EDF-5D762A3EE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204">
              <a:extLst>
                <a:ext uri="{FF2B5EF4-FFF2-40B4-BE49-F238E27FC236}">
                  <a16:creationId xmlns:a16="http://schemas.microsoft.com/office/drawing/2014/main" id="{6DFC5526-DA5D-4C9C-B08F-B151C54A1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205">
              <a:extLst>
                <a:ext uri="{FF2B5EF4-FFF2-40B4-BE49-F238E27FC236}">
                  <a16:creationId xmlns:a16="http://schemas.microsoft.com/office/drawing/2014/main" id="{3FF37CA3-0FD9-476F-B762-6B0EC3E52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206">
              <a:extLst>
                <a:ext uri="{FF2B5EF4-FFF2-40B4-BE49-F238E27FC236}">
                  <a16:creationId xmlns:a16="http://schemas.microsoft.com/office/drawing/2014/main" id="{37E24A4F-DEE7-45DB-94F2-C863A203A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207">
              <a:extLst>
                <a:ext uri="{FF2B5EF4-FFF2-40B4-BE49-F238E27FC236}">
                  <a16:creationId xmlns:a16="http://schemas.microsoft.com/office/drawing/2014/main" id="{A4F89BF9-F212-4E00-A427-81413E947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208">
              <a:extLst>
                <a:ext uri="{FF2B5EF4-FFF2-40B4-BE49-F238E27FC236}">
                  <a16:creationId xmlns:a16="http://schemas.microsoft.com/office/drawing/2014/main" id="{24723E8A-3989-4F09-A325-E09968730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209">
              <a:extLst>
                <a:ext uri="{FF2B5EF4-FFF2-40B4-BE49-F238E27FC236}">
                  <a16:creationId xmlns:a16="http://schemas.microsoft.com/office/drawing/2014/main" id="{3A3D6F3A-ED22-4E8D-9CE1-B6511FF56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210">
              <a:extLst>
                <a:ext uri="{FF2B5EF4-FFF2-40B4-BE49-F238E27FC236}">
                  <a16:creationId xmlns:a16="http://schemas.microsoft.com/office/drawing/2014/main" id="{3CAE5CDC-9FD5-4C47-BF28-FF38296B7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211">
              <a:extLst>
                <a:ext uri="{FF2B5EF4-FFF2-40B4-BE49-F238E27FC236}">
                  <a16:creationId xmlns:a16="http://schemas.microsoft.com/office/drawing/2014/main" id="{5CE7BE3D-2B1F-4742-B20F-2346AB827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212">
              <a:extLst>
                <a:ext uri="{FF2B5EF4-FFF2-40B4-BE49-F238E27FC236}">
                  <a16:creationId xmlns:a16="http://schemas.microsoft.com/office/drawing/2014/main" id="{80141F7C-B02D-406D-9F39-593954197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Rectangle 213">
              <a:extLst>
                <a:ext uri="{FF2B5EF4-FFF2-40B4-BE49-F238E27FC236}">
                  <a16:creationId xmlns:a16="http://schemas.microsoft.com/office/drawing/2014/main" id="{E39B8FA9-6B38-441A-AFE7-AD7C0DCCA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214">
              <a:extLst>
                <a:ext uri="{FF2B5EF4-FFF2-40B4-BE49-F238E27FC236}">
                  <a16:creationId xmlns:a16="http://schemas.microsoft.com/office/drawing/2014/main" id="{32DDCDD9-34EF-4816-B51E-1730194E7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215">
              <a:extLst>
                <a:ext uri="{FF2B5EF4-FFF2-40B4-BE49-F238E27FC236}">
                  <a16:creationId xmlns:a16="http://schemas.microsoft.com/office/drawing/2014/main" id="{1992C6B0-4F1A-4383-9233-63057F2BB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216">
              <a:extLst>
                <a:ext uri="{FF2B5EF4-FFF2-40B4-BE49-F238E27FC236}">
                  <a16:creationId xmlns:a16="http://schemas.microsoft.com/office/drawing/2014/main" id="{5DC4BA07-93BC-49B9-8AC0-BC7B51E09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217">
              <a:extLst>
                <a:ext uri="{FF2B5EF4-FFF2-40B4-BE49-F238E27FC236}">
                  <a16:creationId xmlns:a16="http://schemas.microsoft.com/office/drawing/2014/main" id="{0DE9F9BD-0C18-4C39-B39B-50BD87B6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218">
              <a:extLst>
                <a:ext uri="{FF2B5EF4-FFF2-40B4-BE49-F238E27FC236}">
                  <a16:creationId xmlns:a16="http://schemas.microsoft.com/office/drawing/2014/main" id="{C92D72BD-A895-419B-8A34-723AB631F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Rectangle 219">
              <a:extLst>
                <a:ext uri="{FF2B5EF4-FFF2-40B4-BE49-F238E27FC236}">
                  <a16:creationId xmlns:a16="http://schemas.microsoft.com/office/drawing/2014/main" id="{8DB82884-ACFB-4E02-A7D9-D8C168A43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Rectangle 220">
              <a:extLst>
                <a:ext uri="{FF2B5EF4-FFF2-40B4-BE49-F238E27FC236}">
                  <a16:creationId xmlns:a16="http://schemas.microsoft.com/office/drawing/2014/main" id="{7F1DFCFF-3263-4347-BE4A-35482192D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Rectangle 221">
              <a:extLst>
                <a:ext uri="{FF2B5EF4-FFF2-40B4-BE49-F238E27FC236}">
                  <a16:creationId xmlns:a16="http://schemas.microsoft.com/office/drawing/2014/main" id="{9113E80A-7107-4EAF-AC7D-0C204A9B7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Rectangle 222">
              <a:extLst>
                <a:ext uri="{FF2B5EF4-FFF2-40B4-BE49-F238E27FC236}">
                  <a16:creationId xmlns:a16="http://schemas.microsoft.com/office/drawing/2014/main" id="{B2AB3DC1-0969-4F34-96AA-45D9BE69B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Rectangle 223">
              <a:extLst>
                <a:ext uri="{FF2B5EF4-FFF2-40B4-BE49-F238E27FC236}">
                  <a16:creationId xmlns:a16="http://schemas.microsoft.com/office/drawing/2014/main" id="{E133E64E-5055-4437-85D0-A01CD6231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Rectangle 224">
              <a:extLst>
                <a:ext uri="{FF2B5EF4-FFF2-40B4-BE49-F238E27FC236}">
                  <a16:creationId xmlns:a16="http://schemas.microsoft.com/office/drawing/2014/main" id="{6952FD96-F5D7-4D19-8844-5CE35801E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225">
              <a:extLst>
                <a:ext uri="{FF2B5EF4-FFF2-40B4-BE49-F238E27FC236}">
                  <a16:creationId xmlns:a16="http://schemas.microsoft.com/office/drawing/2014/main" id="{415E0172-6792-4A1C-BD2C-9DECAA3E6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Rectangle 226">
              <a:extLst>
                <a:ext uri="{FF2B5EF4-FFF2-40B4-BE49-F238E27FC236}">
                  <a16:creationId xmlns:a16="http://schemas.microsoft.com/office/drawing/2014/main" id="{371D4E89-BCE3-4247-A899-AAF539F01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Rectangle 227">
              <a:extLst>
                <a:ext uri="{FF2B5EF4-FFF2-40B4-BE49-F238E27FC236}">
                  <a16:creationId xmlns:a16="http://schemas.microsoft.com/office/drawing/2014/main" id="{A7E03456-81EC-42D9-BBC2-D4A631F92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228">
              <a:extLst>
                <a:ext uri="{FF2B5EF4-FFF2-40B4-BE49-F238E27FC236}">
                  <a16:creationId xmlns:a16="http://schemas.microsoft.com/office/drawing/2014/main" id="{5AF0CD4F-906B-4131-B9B3-B5CDA61C2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Rectangle 229">
              <a:extLst>
                <a:ext uri="{FF2B5EF4-FFF2-40B4-BE49-F238E27FC236}">
                  <a16:creationId xmlns:a16="http://schemas.microsoft.com/office/drawing/2014/main" id="{868A3672-A166-4823-B3FD-B6904BE71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Rectangle 230">
              <a:extLst>
                <a:ext uri="{FF2B5EF4-FFF2-40B4-BE49-F238E27FC236}">
                  <a16:creationId xmlns:a16="http://schemas.microsoft.com/office/drawing/2014/main" id="{8714F7D0-9CD6-4ABA-8EE0-2FA39F1F2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Rectangle 231">
              <a:extLst>
                <a:ext uri="{FF2B5EF4-FFF2-40B4-BE49-F238E27FC236}">
                  <a16:creationId xmlns:a16="http://schemas.microsoft.com/office/drawing/2014/main" id="{19519935-4D37-4859-9DB0-7F9B6F5A8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Rectangle 232">
              <a:extLst>
                <a:ext uri="{FF2B5EF4-FFF2-40B4-BE49-F238E27FC236}">
                  <a16:creationId xmlns:a16="http://schemas.microsoft.com/office/drawing/2014/main" id="{DD1CCA13-8BFE-44E7-B644-9C946193C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Rectangle 233">
              <a:extLst>
                <a:ext uri="{FF2B5EF4-FFF2-40B4-BE49-F238E27FC236}">
                  <a16:creationId xmlns:a16="http://schemas.microsoft.com/office/drawing/2014/main" id="{70E6E971-8272-49C0-A52F-683D39B33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Rectangle 234">
              <a:extLst>
                <a:ext uri="{FF2B5EF4-FFF2-40B4-BE49-F238E27FC236}">
                  <a16:creationId xmlns:a16="http://schemas.microsoft.com/office/drawing/2014/main" id="{3AE8F568-AA86-4930-8B74-5921914E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Rectangle 235">
              <a:extLst>
                <a:ext uri="{FF2B5EF4-FFF2-40B4-BE49-F238E27FC236}">
                  <a16:creationId xmlns:a16="http://schemas.microsoft.com/office/drawing/2014/main" id="{99693304-39E9-42A0-903A-CDFF7083B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Rectangle 236">
              <a:extLst>
                <a:ext uri="{FF2B5EF4-FFF2-40B4-BE49-F238E27FC236}">
                  <a16:creationId xmlns:a16="http://schemas.microsoft.com/office/drawing/2014/main" id="{24AACAD1-A48C-4023-9824-22FDAE177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Rectangle 237">
              <a:extLst>
                <a:ext uri="{FF2B5EF4-FFF2-40B4-BE49-F238E27FC236}">
                  <a16:creationId xmlns:a16="http://schemas.microsoft.com/office/drawing/2014/main" id="{D6B9109F-5F18-4D20-B978-BF3EE71C3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Rectangle 238">
              <a:extLst>
                <a:ext uri="{FF2B5EF4-FFF2-40B4-BE49-F238E27FC236}">
                  <a16:creationId xmlns:a16="http://schemas.microsoft.com/office/drawing/2014/main" id="{26CD31F4-0C3A-427A-A951-0FD738647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Rectangle 239">
              <a:extLst>
                <a:ext uri="{FF2B5EF4-FFF2-40B4-BE49-F238E27FC236}">
                  <a16:creationId xmlns:a16="http://schemas.microsoft.com/office/drawing/2014/main" id="{5497BA3A-80DA-416B-A6C5-B4509BE0A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Rectangle 240">
              <a:extLst>
                <a:ext uri="{FF2B5EF4-FFF2-40B4-BE49-F238E27FC236}">
                  <a16:creationId xmlns:a16="http://schemas.microsoft.com/office/drawing/2014/main" id="{785ADE15-5724-48B6-85B3-9E7AD2BA3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Rectangle 241">
              <a:extLst>
                <a:ext uri="{FF2B5EF4-FFF2-40B4-BE49-F238E27FC236}">
                  <a16:creationId xmlns:a16="http://schemas.microsoft.com/office/drawing/2014/main" id="{F5E7F112-1711-4C7F-8B41-81594AD2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Rectangle 242">
              <a:extLst>
                <a:ext uri="{FF2B5EF4-FFF2-40B4-BE49-F238E27FC236}">
                  <a16:creationId xmlns:a16="http://schemas.microsoft.com/office/drawing/2014/main" id="{1081B5AF-EDF8-49B8-A2D0-25F03B0A5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Rectangle 243">
              <a:extLst>
                <a:ext uri="{FF2B5EF4-FFF2-40B4-BE49-F238E27FC236}">
                  <a16:creationId xmlns:a16="http://schemas.microsoft.com/office/drawing/2014/main" id="{92142753-619C-46BC-8CE4-8984C2C5E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244">
              <a:extLst>
                <a:ext uri="{FF2B5EF4-FFF2-40B4-BE49-F238E27FC236}">
                  <a16:creationId xmlns:a16="http://schemas.microsoft.com/office/drawing/2014/main" id="{4A6056B8-CA2E-4A45-804B-4EAFC163E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245">
              <a:extLst>
                <a:ext uri="{FF2B5EF4-FFF2-40B4-BE49-F238E27FC236}">
                  <a16:creationId xmlns:a16="http://schemas.microsoft.com/office/drawing/2014/main" id="{3D44E09A-8E33-4AB7-BD4D-06340AA8A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246">
              <a:extLst>
                <a:ext uri="{FF2B5EF4-FFF2-40B4-BE49-F238E27FC236}">
                  <a16:creationId xmlns:a16="http://schemas.microsoft.com/office/drawing/2014/main" id="{C14C6A8E-3650-4EBD-8F91-8927955B5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247">
              <a:extLst>
                <a:ext uri="{FF2B5EF4-FFF2-40B4-BE49-F238E27FC236}">
                  <a16:creationId xmlns:a16="http://schemas.microsoft.com/office/drawing/2014/main" id="{AD6B0D28-8E26-46B7-AC4A-A258D46BD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248">
              <a:extLst>
                <a:ext uri="{FF2B5EF4-FFF2-40B4-BE49-F238E27FC236}">
                  <a16:creationId xmlns:a16="http://schemas.microsoft.com/office/drawing/2014/main" id="{D80D0793-A3B2-4B29-9C3A-EF5B65BD7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249">
              <a:extLst>
                <a:ext uri="{FF2B5EF4-FFF2-40B4-BE49-F238E27FC236}">
                  <a16:creationId xmlns:a16="http://schemas.microsoft.com/office/drawing/2014/main" id="{F97742BD-2657-4733-8706-7A05083C5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250">
              <a:extLst>
                <a:ext uri="{FF2B5EF4-FFF2-40B4-BE49-F238E27FC236}">
                  <a16:creationId xmlns:a16="http://schemas.microsoft.com/office/drawing/2014/main" id="{EA4471E6-0776-4397-8B38-0356CB9AB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251">
              <a:extLst>
                <a:ext uri="{FF2B5EF4-FFF2-40B4-BE49-F238E27FC236}">
                  <a16:creationId xmlns:a16="http://schemas.microsoft.com/office/drawing/2014/main" id="{F5E9AC21-627F-4C8F-98F7-269CFE587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252">
              <a:extLst>
                <a:ext uri="{FF2B5EF4-FFF2-40B4-BE49-F238E27FC236}">
                  <a16:creationId xmlns:a16="http://schemas.microsoft.com/office/drawing/2014/main" id="{AA62D30C-1A66-4657-A917-D86DADBED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253">
              <a:extLst>
                <a:ext uri="{FF2B5EF4-FFF2-40B4-BE49-F238E27FC236}">
                  <a16:creationId xmlns:a16="http://schemas.microsoft.com/office/drawing/2014/main" id="{7525C80B-BA49-469E-AB20-B90519CD9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254">
              <a:extLst>
                <a:ext uri="{FF2B5EF4-FFF2-40B4-BE49-F238E27FC236}">
                  <a16:creationId xmlns:a16="http://schemas.microsoft.com/office/drawing/2014/main" id="{4FDD4A46-AA0A-4DEC-8BBA-C42D409F1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255">
              <a:extLst>
                <a:ext uri="{FF2B5EF4-FFF2-40B4-BE49-F238E27FC236}">
                  <a16:creationId xmlns:a16="http://schemas.microsoft.com/office/drawing/2014/main" id="{EF34F85C-0ED6-40B6-9EDB-FA6521AF7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256">
              <a:extLst>
                <a:ext uri="{FF2B5EF4-FFF2-40B4-BE49-F238E27FC236}">
                  <a16:creationId xmlns:a16="http://schemas.microsoft.com/office/drawing/2014/main" id="{8CEFFF2A-7BBB-4D16-A013-E7E4313B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257">
              <a:extLst>
                <a:ext uri="{FF2B5EF4-FFF2-40B4-BE49-F238E27FC236}">
                  <a16:creationId xmlns:a16="http://schemas.microsoft.com/office/drawing/2014/main" id="{525D1DF7-92F1-464C-B46F-19EFF4268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258">
              <a:extLst>
                <a:ext uri="{FF2B5EF4-FFF2-40B4-BE49-F238E27FC236}">
                  <a16:creationId xmlns:a16="http://schemas.microsoft.com/office/drawing/2014/main" id="{4F96CFF4-22EC-4BB3-9253-567A09E50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259">
              <a:extLst>
                <a:ext uri="{FF2B5EF4-FFF2-40B4-BE49-F238E27FC236}">
                  <a16:creationId xmlns:a16="http://schemas.microsoft.com/office/drawing/2014/main" id="{65090C07-7560-4D27-8A8A-F8A3AF4A0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260">
              <a:extLst>
                <a:ext uri="{FF2B5EF4-FFF2-40B4-BE49-F238E27FC236}">
                  <a16:creationId xmlns:a16="http://schemas.microsoft.com/office/drawing/2014/main" id="{F2FE9094-2F3D-4059-8C34-D2C4DD379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261">
              <a:extLst>
                <a:ext uri="{FF2B5EF4-FFF2-40B4-BE49-F238E27FC236}">
                  <a16:creationId xmlns:a16="http://schemas.microsoft.com/office/drawing/2014/main" id="{8F5C6DB0-EFDB-4778-BAC4-94722DDF7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262">
              <a:extLst>
                <a:ext uri="{FF2B5EF4-FFF2-40B4-BE49-F238E27FC236}">
                  <a16:creationId xmlns:a16="http://schemas.microsoft.com/office/drawing/2014/main" id="{56E2242A-44FA-4E7F-AC9F-5BA1853BB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263">
              <a:extLst>
                <a:ext uri="{FF2B5EF4-FFF2-40B4-BE49-F238E27FC236}">
                  <a16:creationId xmlns:a16="http://schemas.microsoft.com/office/drawing/2014/main" id="{9488A065-814E-4F81-BA7A-970419762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264">
              <a:extLst>
                <a:ext uri="{FF2B5EF4-FFF2-40B4-BE49-F238E27FC236}">
                  <a16:creationId xmlns:a16="http://schemas.microsoft.com/office/drawing/2014/main" id="{A7FECAB7-1DB3-47C2-A90B-ADC9676F3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265">
              <a:extLst>
                <a:ext uri="{FF2B5EF4-FFF2-40B4-BE49-F238E27FC236}">
                  <a16:creationId xmlns:a16="http://schemas.microsoft.com/office/drawing/2014/main" id="{76760E06-6FBB-4D22-A4D5-DA03B1435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266">
              <a:extLst>
                <a:ext uri="{FF2B5EF4-FFF2-40B4-BE49-F238E27FC236}">
                  <a16:creationId xmlns:a16="http://schemas.microsoft.com/office/drawing/2014/main" id="{6F37475C-73D4-4B34-91C7-79D6CE107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267">
              <a:extLst>
                <a:ext uri="{FF2B5EF4-FFF2-40B4-BE49-F238E27FC236}">
                  <a16:creationId xmlns:a16="http://schemas.microsoft.com/office/drawing/2014/main" id="{8AED74FC-5496-4A46-80C6-0AD5D4A84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268">
              <a:extLst>
                <a:ext uri="{FF2B5EF4-FFF2-40B4-BE49-F238E27FC236}">
                  <a16:creationId xmlns:a16="http://schemas.microsoft.com/office/drawing/2014/main" id="{A21B7F75-BC31-469E-97AE-E499827AC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269">
              <a:extLst>
                <a:ext uri="{FF2B5EF4-FFF2-40B4-BE49-F238E27FC236}">
                  <a16:creationId xmlns:a16="http://schemas.microsoft.com/office/drawing/2014/main" id="{1AD44AD0-B96A-410B-9559-8EFD6023E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270">
              <a:extLst>
                <a:ext uri="{FF2B5EF4-FFF2-40B4-BE49-F238E27FC236}">
                  <a16:creationId xmlns:a16="http://schemas.microsoft.com/office/drawing/2014/main" id="{C77A02B9-5848-44E5-A19A-A9A035159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271">
              <a:extLst>
                <a:ext uri="{FF2B5EF4-FFF2-40B4-BE49-F238E27FC236}">
                  <a16:creationId xmlns:a16="http://schemas.microsoft.com/office/drawing/2014/main" id="{7288F337-78A5-4EC0-B0E9-62764165B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272">
              <a:extLst>
                <a:ext uri="{FF2B5EF4-FFF2-40B4-BE49-F238E27FC236}">
                  <a16:creationId xmlns:a16="http://schemas.microsoft.com/office/drawing/2014/main" id="{9FCDB626-EDD0-4A52-85C0-C895FF0CA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273">
              <a:extLst>
                <a:ext uri="{FF2B5EF4-FFF2-40B4-BE49-F238E27FC236}">
                  <a16:creationId xmlns:a16="http://schemas.microsoft.com/office/drawing/2014/main" id="{54C0917B-8187-4480-81F9-1D53F37CF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274">
              <a:extLst>
                <a:ext uri="{FF2B5EF4-FFF2-40B4-BE49-F238E27FC236}">
                  <a16:creationId xmlns:a16="http://schemas.microsoft.com/office/drawing/2014/main" id="{0F021968-4AF8-4CE8-9163-AA8DA86B8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275">
              <a:extLst>
                <a:ext uri="{FF2B5EF4-FFF2-40B4-BE49-F238E27FC236}">
                  <a16:creationId xmlns:a16="http://schemas.microsoft.com/office/drawing/2014/main" id="{411CC1A5-F995-47CB-946C-7C8E8367B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276">
              <a:extLst>
                <a:ext uri="{FF2B5EF4-FFF2-40B4-BE49-F238E27FC236}">
                  <a16:creationId xmlns:a16="http://schemas.microsoft.com/office/drawing/2014/main" id="{95B16C6D-68AA-442E-BE02-531D35349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277">
              <a:extLst>
                <a:ext uri="{FF2B5EF4-FFF2-40B4-BE49-F238E27FC236}">
                  <a16:creationId xmlns:a16="http://schemas.microsoft.com/office/drawing/2014/main" id="{239CE8E2-04AC-4952-B899-92A46A683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278">
              <a:extLst>
                <a:ext uri="{FF2B5EF4-FFF2-40B4-BE49-F238E27FC236}">
                  <a16:creationId xmlns:a16="http://schemas.microsoft.com/office/drawing/2014/main" id="{D4B69387-D780-4B72-A2BF-69398660B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279">
              <a:extLst>
                <a:ext uri="{FF2B5EF4-FFF2-40B4-BE49-F238E27FC236}">
                  <a16:creationId xmlns:a16="http://schemas.microsoft.com/office/drawing/2014/main" id="{64FB9092-3BC1-41F1-BEFF-93E777EE7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280">
              <a:extLst>
                <a:ext uri="{FF2B5EF4-FFF2-40B4-BE49-F238E27FC236}">
                  <a16:creationId xmlns:a16="http://schemas.microsoft.com/office/drawing/2014/main" id="{C18B63E7-76DB-430E-8E38-70E89B6D2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281">
              <a:extLst>
                <a:ext uri="{FF2B5EF4-FFF2-40B4-BE49-F238E27FC236}">
                  <a16:creationId xmlns:a16="http://schemas.microsoft.com/office/drawing/2014/main" id="{FA25A152-CA6A-41A4-B1E0-039139004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282">
              <a:extLst>
                <a:ext uri="{FF2B5EF4-FFF2-40B4-BE49-F238E27FC236}">
                  <a16:creationId xmlns:a16="http://schemas.microsoft.com/office/drawing/2014/main" id="{559F7D5D-82C5-477B-891F-D850B3D8C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283">
              <a:extLst>
                <a:ext uri="{FF2B5EF4-FFF2-40B4-BE49-F238E27FC236}">
                  <a16:creationId xmlns:a16="http://schemas.microsoft.com/office/drawing/2014/main" id="{1D4A3087-D1D7-49EC-95AB-6682CF6E5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284">
              <a:extLst>
                <a:ext uri="{FF2B5EF4-FFF2-40B4-BE49-F238E27FC236}">
                  <a16:creationId xmlns:a16="http://schemas.microsoft.com/office/drawing/2014/main" id="{54801555-0921-4518-9D63-3FFCC6C06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285">
              <a:extLst>
                <a:ext uri="{FF2B5EF4-FFF2-40B4-BE49-F238E27FC236}">
                  <a16:creationId xmlns:a16="http://schemas.microsoft.com/office/drawing/2014/main" id="{63571DDA-9704-4371-A709-D25E1A4F8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286">
              <a:extLst>
                <a:ext uri="{FF2B5EF4-FFF2-40B4-BE49-F238E27FC236}">
                  <a16:creationId xmlns:a16="http://schemas.microsoft.com/office/drawing/2014/main" id="{DB3DA722-47E7-42FF-8343-14BEEDF4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287">
              <a:extLst>
                <a:ext uri="{FF2B5EF4-FFF2-40B4-BE49-F238E27FC236}">
                  <a16:creationId xmlns:a16="http://schemas.microsoft.com/office/drawing/2014/main" id="{4332DDC9-57B0-4217-8DD1-E79FBD5F5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288">
              <a:extLst>
                <a:ext uri="{FF2B5EF4-FFF2-40B4-BE49-F238E27FC236}">
                  <a16:creationId xmlns:a16="http://schemas.microsoft.com/office/drawing/2014/main" id="{B92E0BB1-784C-4580-B77C-A547FE3A6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289">
              <a:extLst>
                <a:ext uri="{FF2B5EF4-FFF2-40B4-BE49-F238E27FC236}">
                  <a16:creationId xmlns:a16="http://schemas.microsoft.com/office/drawing/2014/main" id="{B81CB2F8-D7EA-4DE8-A85D-D402E6B2E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290">
              <a:extLst>
                <a:ext uri="{FF2B5EF4-FFF2-40B4-BE49-F238E27FC236}">
                  <a16:creationId xmlns:a16="http://schemas.microsoft.com/office/drawing/2014/main" id="{BC5C0B59-CB07-4920-B8B3-88BB6C92C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291">
              <a:extLst>
                <a:ext uri="{FF2B5EF4-FFF2-40B4-BE49-F238E27FC236}">
                  <a16:creationId xmlns:a16="http://schemas.microsoft.com/office/drawing/2014/main" id="{1D1E6C90-B1C1-4086-9B70-67C2FF9B3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292">
              <a:extLst>
                <a:ext uri="{FF2B5EF4-FFF2-40B4-BE49-F238E27FC236}">
                  <a16:creationId xmlns:a16="http://schemas.microsoft.com/office/drawing/2014/main" id="{C287ED7D-0767-4CD5-BD6B-B48463B4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293">
              <a:extLst>
                <a:ext uri="{FF2B5EF4-FFF2-40B4-BE49-F238E27FC236}">
                  <a16:creationId xmlns:a16="http://schemas.microsoft.com/office/drawing/2014/main" id="{D2A7F86F-FB75-445A-8386-E8DBA642B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294">
              <a:extLst>
                <a:ext uri="{FF2B5EF4-FFF2-40B4-BE49-F238E27FC236}">
                  <a16:creationId xmlns:a16="http://schemas.microsoft.com/office/drawing/2014/main" id="{0F2D0D0B-69FD-43A3-9FA8-4B9475A58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295">
              <a:extLst>
                <a:ext uri="{FF2B5EF4-FFF2-40B4-BE49-F238E27FC236}">
                  <a16:creationId xmlns:a16="http://schemas.microsoft.com/office/drawing/2014/main" id="{0B8CC728-75B1-4FE8-B401-750D19D35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296">
              <a:extLst>
                <a:ext uri="{FF2B5EF4-FFF2-40B4-BE49-F238E27FC236}">
                  <a16:creationId xmlns:a16="http://schemas.microsoft.com/office/drawing/2014/main" id="{73F5F12F-50AE-4874-B3EF-9BE22ED8B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297">
              <a:extLst>
                <a:ext uri="{FF2B5EF4-FFF2-40B4-BE49-F238E27FC236}">
                  <a16:creationId xmlns:a16="http://schemas.microsoft.com/office/drawing/2014/main" id="{11DD6B6F-10A7-4B12-B772-4075E574B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298">
              <a:extLst>
                <a:ext uri="{FF2B5EF4-FFF2-40B4-BE49-F238E27FC236}">
                  <a16:creationId xmlns:a16="http://schemas.microsoft.com/office/drawing/2014/main" id="{C4ECDF35-991B-4E2F-936E-BA36BDCB7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299">
              <a:extLst>
                <a:ext uri="{FF2B5EF4-FFF2-40B4-BE49-F238E27FC236}">
                  <a16:creationId xmlns:a16="http://schemas.microsoft.com/office/drawing/2014/main" id="{FF882559-E208-40D3-A3D1-0D6D41CB6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300">
              <a:extLst>
                <a:ext uri="{FF2B5EF4-FFF2-40B4-BE49-F238E27FC236}">
                  <a16:creationId xmlns:a16="http://schemas.microsoft.com/office/drawing/2014/main" id="{9838F481-651A-4274-965A-82045EE14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301">
              <a:extLst>
                <a:ext uri="{FF2B5EF4-FFF2-40B4-BE49-F238E27FC236}">
                  <a16:creationId xmlns:a16="http://schemas.microsoft.com/office/drawing/2014/main" id="{697D07BD-F6B8-4D58-83A5-988B426CC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302">
              <a:extLst>
                <a:ext uri="{FF2B5EF4-FFF2-40B4-BE49-F238E27FC236}">
                  <a16:creationId xmlns:a16="http://schemas.microsoft.com/office/drawing/2014/main" id="{3F020A1C-394F-48D2-8273-40B095BFD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303">
              <a:extLst>
                <a:ext uri="{FF2B5EF4-FFF2-40B4-BE49-F238E27FC236}">
                  <a16:creationId xmlns:a16="http://schemas.microsoft.com/office/drawing/2014/main" id="{2B70C56D-63B8-43BC-B6BD-BED0D2703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304">
              <a:extLst>
                <a:ext uri="{FF2B5EF4-FFF2-40B4-BE49-F238E27FC236}">
                  <a16:creationId xmlns:a16="http://schemas.microsoft.com/office/drawing/2014/main" id="{B18FF2A0-8603-4838-A8E5-4836366C7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305">
              <a:extLst>
                <a:ext uri="{FF2B5EF4-FFF2-40B4-BE49-F238E27FC236}">
                  <a16:creationId xmlns:a16="http://schemas.microsoft.com/office/drawing/2014/main" id="{727CEC93-BBA9-4CE3-8D39-67DCA0CA7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306">
              <a:extLst>
                <a:ext uri="{FF2B5EF4-FFF2-40B4-BE49-F238E27FC236}">
                  <a16:creationId xmlns:a16="http://schemas.microsoft.com/office/drawing/2014/main" id="{B306663A-9369-4D0C-85BF-97C7F919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307">
              <a:extLst>
                <a:ext uri="{FF2B5EF4-FFF2-40B4-BE49-F238E27FC236}">
                  <a16:creationId xmlns:a16="http://schemas.microsoft.com/office/drawing/2014/main" id="{9FA361A1-5A2D-4B56-B1AB-A4CFB7C49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308">
              <a:extLst>
                <a:ext uri="{FF2B5EF4-FFF2-40B4-BE49-F238E27FC236}">
                  <a16:creationId xmlns:a16="http://schemas.microsoft.com/office/drawing/2014/main" id="{4C82B757-468A-466D-98F1-255E0F8C3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309">
              <a:extLst>
                <a:ext uri="{FF2B5EF4-FFF2-40B4-BE49-F238E27FC236}">
                  <a16:creationId xmlns:a16="http://schemas.microsoft.com/office/drawing/2014/main" id="{5A63CE58-D248-4862-946B-69C061F2F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310">
              <a:extLst>
                <a:ext uri="{FF2B5EF4-FFF2-40B4-BE49-F238E27FC236}">
                  <a16:creationId xmlns:a16="http://schemas.microsoft.com/office/drawing/2014/main" id="{C480744C-E882-42AF-8976-59D6F441D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" name="Freeform 311">
              <a:extLst>
                <a:ext uri="{FF2B5EF4-FFF2-40B4-BE49-F238E27FC236}">
                  <a16:creationId xmlns:a16="http://schemas.microsoft.com/office/drawing/2014/main" id="{879FC64E-477E-4BE7-9A2A-7D2AE9FC8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Freeform 312">
              <a:extLst>
                <a:ext uri="{FF2B5EF4-FFF2-40B4-BE49-F238E27FC236}">
                  <a16:creationId xmlns:a16="http://schemas.microsoft.com/office/drawing/2014/main" id="{68CE9DCC-99CF-47AD-AE3C-07F165AAF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Freeform 313">
              <a:extLst>
                <a:ext uri="{FF2B5EF4-FFF2-40B4-BE49-F238E27FC236}">
                  <a16:creationId xmlns:a16="http://schemas.microsoft.com/office/drawing/2014/main" id="{8BD92BC6-E003-499F-A863-231BF6C17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Freeform 314">
              <a:extLst>
                <a:ext uri="{FF2B5EF4-FFF2-40B4-BE49-F238E27FC236}">
                  <a16:creationId xmlns:a16="http://schemas.microsoft.com/office/drawing/2014/main" id="{41C99045-BD08-40BC-8077-52D660DCC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Freeform 315">
              <a:extLst>
                <a:ext uri="{FF2B5EF4-FFF2-40B4-BE49-F238E27FC236}">
                  <a16:creationId xmlns:a16="http://schemas.microsoft.com/office/drawing/2014/main" id="{722C82A5-8622-41E0-A6A3-1BB96F343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316">
              <a:extLst>
                <a:ext uri="{FF2B5EF4-FFF2-40B4-BE49-F238E27FC236}">
                  <a16:creationId xmlns:a16="http://schemas.microsoft.com/office/drawing/2014/main" id="{FADDCB8B-1620-4436-9180-4CAF7B8F5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317">
              <a:extLst>
                <a:ext uri="{FF2B5EF4-FFF2-40B4-BE49-F238E27FC236}">
                  <a16:creationId xmlns:a16="http://schemas.microsoft.com/office/drawing/2014/main" id="{F8E7428A-BA8D-403B-9A33-9C0FDBF7C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318">
              <a:extLst>
                <a:ext uri="{FF2B5EF4-FFF2-40B4-BE49-F238E27FC236}">
                  <a16:creationId xmlns:a16="http://schemas.microsoft.com/office/drawing/2014/main" id="{CC8AF3F4-F52D-41E3-9682-95961E85E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Freeform 319">
              <a:extLst>
                <a:ext uri="{FF2B5EF4-FFF2-40B4-BE49-F238E27FC236}">
                  <a16:creationId xmlns:a16="http://schemas.microsoft.com/office/drawing/2014/main" id="{AF7BD8C0-6B35-4507-BBD5-38371E2A5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320">
              <a:extLst>
                <a:ext uri="{FF2B5EF4-FFF2-40B4-BE49-F238E27FC236}">
                  <a16:creationId xmlns:a16="http://schemas.microsoft.com/office/drawing/2014/main" id="{C1ADDA19-CA3F-4F94-A662-F07625C12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321">
              <a:extLst>
                <a:ext uri="{FF2B5EF4-FFF2-40B4-BE49-F238E27FC236}">
                  <a16:creationId xmlns:a16="http://schemas.microsoft.com/office/drawing/2014/main" id="{66A3696F-05F0-4BE7-B2BE-D8E1FC33B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322">
              <a:extLst>
                <a:ext uri="{FF2B5EF4-FFF2-40B4-BE49-F238E27FC236}">
                  <a16:creationId xmlns:a16="http://schemas.microsoft.com/office/drawing/2014/main" id="{AD2D49EC-6A64-48BF-969D-DD29018AA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323">
              <a:extLst>
                <a:ext uri="{FF2B5EF4-FFF2-40B4-BE49-F238E27FC236}">
                  <a16:creationId xmlns:a16="http://schemas.microsoft.com/office/drawing/2014/main" id="{FD982FE3-6572-4059-81AD-8CABA6C3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324">
              <a:extLst>
                <a:ext uri="{FF2B5EF4-FFF2-40B4-BE49-F238E27FC236}">
                  <a16:creationId xmlns:a16="http://schemas.microsoft.com/office/drawing/2014/main" id="{DA130C59-99C2-4BE8-9D4C-8187E253D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325">
              <a:extLst>
                <a:ext uri="{FF2B5EF4-FFF2-40B4-BE49-F238E27FC236}">
                  <a16:creationId xmlns:a16="http://schemas.microsoft.com/office/drawing/2014/main" id="{C1017E13-9260-4707-8B4E-F70AF7C95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326">
              <a:extLst>
                <a:ext uri="{FF2B5EF4-FFF2-40B4-BE49-F238E27FC236}">
                  <a16:creationId xmlns:a16="http://schemas.microsoft.com/office/drawing/2014/main" id="{BDECCEE7-B5B0-4613-81E9-8D42CA384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327">
              <a:extLst>
                <a:ext uri="{FF2B5EF4-FFF2-40B4-BE49-F238E27FC236}">
                  <a16:creationId xmlns:a16="http://schemas.microsoft.com/office/drawing/2014/main" id="{F45A2275-4993-4377-9208-6533E3381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328">
              <a:extLst>
                <a:ext uri="{FF2B5EF4-FFF2-40B4-BE49-F238E27FC236}">
                  <a16:creationId xmlns:a16="http://schemas.microsoft.com/office/drawing/2014/main" id="{67556231-E1CE-481C-9854-E833ADA29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329">
              <a:extLst>
                <a:ext uri="{FF2B5EF4-FFF2-40B4-BE49-F238E27FC236}">
                  <a16:creationId xmlns:a16="http://schemas.microsoft.com/office/drawing/2014/main" id="{3808C176-BCC0-40B4-8017-539344D16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330">
              <a:extLst>
                <a:ext uri="{FF2B5EF4-FFF2-40B4-BE49-F238E27FC236}">
                  <a16:creationId xmlns:a16="http://schemas.microsoft.com/office/drawing/2014/main" id="{8DC442AA-CC07-409D-925E-7F0283584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331">
              <a:extLst>
                <a:ext uri="{FF2B5EF4-FFF2-40B4-BE49-F238E27FC236}">
                  <a16:creationId xmlns:a16="http://schemas.microsoft.com/office/drawing/2014/main" id="{DAB4BBA6-9FE5-444E-93E5-A0592C1B1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332">
              <a:extLst>
                <a:ext uri="{FF2B5EF4-FFF2-40B4-BE49-F238E27FC236}">
                  <a16:creationId xmlns:a16="http://schemas.microsoft.com/office/drawing/2014/main" id="{587E7BB5-6ED4-4B0E-827B-294035DC9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333">
              <a:extLst>
                <a:ext uri="{FF2B5EF4-FFF2-40B4-BE49-F238E27FC236}">
                  <a16:creationId xmlns:a16="http://schemas.microsoft.com/office/drawing/2014/main" id="{0D209B32-B1C6-420F-B3A4-CA8A66FDD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334">
              <a:extLst>
                <a:ext uri="{FF2B5EF4-FFF2-40B4-BE49-F238E27FC236}">
                  <a16:creationId xmlns:a16="http://schemas.microsoft.com/office/drawing/2014/main" id="{022B6B7D-42EB-44E1-8E66-5EA233E1C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335">
              <a:extLst>
                <a:ext uri="{FF2B5EF4-FFF2-40B4-BE49-F238E27FC236}">
                  <a16:creationId xmlns:a16="http://schemas.microsoft.com/office/drawing/2014/main" id="{E13EF1B6-AA71-4991-89C6-1BEEABA33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336">
              <a:extLst>
                <a:ext uri="{FF2B5EF4-FFF2-40B4-BE49-F238E27FC236}">
                  <a16:creationId xmlns:a16="http://schemas.microsoft.com/office/drawing/2014/main" id="{DD334E8C-6F79-4889-B668-52031E07A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337">
              <a:extLst>
                <a:ext uri="{FF2B5EF4-FFF2-40B4-BE49-F238E27FC236}">
                  <a16:creationId xmlns:a16="http://schemas.microsoft.com/office/drawing/2014/main" id="{A7B04710-4001-4F68-B3E3-51849F115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338">
              <a:extLst>
                <a:ext uri="{FF2B5EF4-FFF2-40B4-BE49-F238E27FC236}">
                  <a16:creationId xmlns:a16="http://schemas.microsoft.com/office/drawing/2014/main" id="{728C470C-C6B5-4C77-8889-4C25295D1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339">
              <a:extLst>
                <a:ext uri="{FF2B5EF4-FFF2-40B4-BE49-F238E27FC236}">
                  <a16:creationId xmlns:a16="http://schemas.microsoft.com/office/drawing/2014/main" id="{07C7C3C8-3137-4FB3-8C82-0D5F1A69F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340">
              <a:extLst>
                <a:ext uri="{FF2B5EF4-FFF2-40B4-BE49-F238E27FC236}">
                  <a16:creationId xmlns:a16="http://schemas.microsoft.com/office/drawing/2014/main" id="{8324EFD1-9279-4270-83F8-63C656FA3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341">
              <a:extLst>
                <a:ext uri="{FF2B5EF4-FFF2-40B4-BE49-F238E27FC236}">
                  <a16:creationId xmlns:a16="http://schemas.microsoft.com/office/drawing/2014/main" id="{5EF086BD-BC82-40E9-BDDB-01E696556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342">
              <a:extLst>
                <a:ext uri="{FF2B5EF4-FFF2-40B4-BE49-F238E27FC236}">
                  <a16:creationId xmlns:a16="http://schemas.microsoft.com/office/drawing/2014/main" id="{02DC376A-6E2C-424E-A71E-A13DBFCAA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343">
              <a:extLst>
                <a:ext uri="{FF2B5EF4-FFF2-40B4-BE49-F238E27FC236}">
                  <a16:creationId xmlns:a16="http://schemas.microsoft.com/office/drawing/2014/main" id="{66B6C4EF-21A1-4985-8AB0-9F7FF7D01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344">
              <a:extLst>
                <a:ext uri="{FF2B5EF4-FFF2-40B4-BE49-F238E27FC236}">
                  <a16:creationId xmlns:a16="http://schemas.microsoft.com/office/drawing/2014/main" id="{182A2DD6-15D7-460F-BF3A-C1F6DB417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345">
              <a:extLst>
                <a:ext uri="{FF2B5EF4-FFF2-40B4-BE49-F238E27FC236}">
                  <a16:creationId xmlns:a16="http://schemas.microsoft.com/office/drawing/2014/main" id="{E430C18F-196A-4BBA-92B9-BEEC5C323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346">
              <a:extLst>
                <a:ext uri="{FF2B5EF4-FFF2-40B4-BE49-F238E27FC236}">
                  <a16:creationId xmlns:a16="http://schemas.microsoft.com/office/drawing/2014/main" id="{0FE0C308-9820-4CC0-8335-E2D3F184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347">
              <a:extLst>
                <a:ext uri="{FF2B5EF4-FFF2-40B4-BE49-F238E27FC236}">
                  <a16:creationId xmlns:a16="http://schemas.microsoft.com/office/drawing/2014/main" id="{DD05C701-A964-43F0-9084-CFF108E91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348">
              <a:extLst>
                <a:ext uri="{FF2B5EF4-FFF2-40B4-BE49-F238E27FC236}">
                  <a16:creationId xmlns:a16="http://schemas.microsoft.com/office/drawing/2014/main" id="{3649D7DA-3BCC-46EC-A9AC-6C2A7E271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349">
              <a:extLst>
                <a:ext uri="{FF2B5EF4-FFF2-40B4-BE49-F238E27FC236}">
                  <a16:creationId xmlns:a16="http://schemas.microsoft.com/office/drawing/2014/main" id="{638C9A28-72B2-4BB2-BFD1-8E7E2DC8C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350">
              <a:extLst>
                <a:ext uri="{FF2B5EF4-FFF2-40B4-BE49-F238E27FC236}">
                  <a16:creationId xmlns:a16="http://schemas.microsoft.com/office/drawing/2014/main" id="{72DA7A5D-C43F-45D2-BB5A-DC8EDC539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351">
              <a:extLst>
                <a:ext uri="{FF2B5EF4-FFF2-40B4-BE49-F238E27FC236}">
                  <a16:creationId xmlns:a16="http://schemas.microsoft.com/office/drawing/2014/main" id="{5B748E80-C3D9-4D32-A75F-4BC63338F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91070B91-7926-4419-B69C-932B7601078B}"/>
              </a:ext>
            </a:extLst>
          </p:cNvPr>
          <p:cNvSpPr/>
          <p:nvPr/>
        </p:nvSpPr>
        <p:spPr>
          <a:xfrm>
            <a:off x="2275753" y="1853530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로그인을 하세요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latinLnBrk="1"/>
            <a:r>
              <a:rPr lang="en-US" altLang="ko-KR" sz="1200" dirty="0" err="1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id_num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20</a:t>
            </a:r>
            <a:endParaRPr lang="ko-KR" altLang="en-US" sz="12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password: 100</a:t>
            </a:r>
          </a:p>
          <a:p>
            <a:pPr latinLnBrk="1"/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로그인에 실패하였습니다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다시 로그인을 하세요</a:t>
            </a:r>
            <a:endParaRPr lang="en-US" altLang="ko-KR" sz="12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200" dirty="0" err="1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id_num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20</a:t>
            </a:r>
            <a:endParaRPr lang="ko-KR" altLang="en-US" sz="12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password: 2004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님 반갑습니다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1---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좌석확인하기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2---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예약하기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3---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예약취소하기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4---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종료하기</a:t>
            </a:r>
          </a:p>
          <a:p>
            <a:pPr latinLnBrk="1"/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메뉴를 </a:t>
            </a:r>
            <a:r>
              <a:rPr lang="ko-KR" altLang="en-US" sz="1200" dirty="0" err="1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선택하시오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2</a:t>
            </a:r>
            <a:endParaRPr lang="ko-KR" altLang="en-US" sz="12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atinLnBrk="1"/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예약을 원하는 자리는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행 열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)? 2 3</a:t>
            </a:r>
          </a:p>
          <a:p>
            <a:pPr latinLnBrk="1"/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예약이 완료되었습니다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| 0  1  2  3  4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-------------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0 | 0  0  0  0  0</a:t>
            </a:r>
            <a:endParaRPr lang="ko-KR" altLang="en-US" sz="12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 | 0  0  0  0  0</a:t>
            </a:r>
            <a:endParaRPr lang="ko-KR" altLang="en-US" sz="12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 | 0  0  0  20  0</a:t>
            </a:r>
            <a:endParaRPr lang="ko-KR" altLang="en-US" sz="12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BD16B7-B588-47A1-92EF-933F7218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6914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E9041-E03B-4B46-888C-294F875B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Project4:</a:t>
            </a:r>
            <a:r>
              <a:rPr lang="ko-KR" altLang="en-US" dirty="0"/>
              <a:t> 영화관 예매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7F41A-C5A6-4683-96D7-32A4084591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로그인 추가</a:t>
            </a:r>
            <a:endParaRPr lang="en-US" altLang="ko-KR" dirty="0"/>
          </a:p>
          <a:p>
            <a:pPr lvl="1"/>
            <a:r>
              <a:rPr lang="en-US" altLang="ko-KR" dirty="0"/>
              <a:t>struct </a:t>
            </a:r>
            <a:r>
              <a:rPr lang="en-US" altLang="ko-KR" dirty="0" err="1"/>
              <a:t>user_info</a:t>
            </a:r>
            <a:r>
              <a:rPr lang="en-US" altLang="ko-KR" dirty="0"/>
              <a:t> {</a:t>
            </a:r>
          </a:p>
          <a:p>
            <a:pPr lvl="1"/>
            <a:r>
              <a:rPr lang="en-US" altLang="ko-KR" dirty="0"/>
              <a:t>   int </a:t>
            </a:r>
            <a:r>
              <a:rPr lang="en-US" altLang="ko-KR" dirty="0" err="1"/>
              <a:t>id_num</a:t>
            </a:r>
            <a:r>
              <a:rPr lang="en-US" altLang="ko-KR" dirty="0"/>
              <a:t>;	//</a:t>
            </a:r>
            <a:r>
              <a:rPr lang="ko-KR" altLang="en-US" dirty="0"/>
              <a:t>반드시</a:t>
            </a:r>
            <a:r>
              <a:rPr lang="en-US" altLang="ko-KR" dirty="0"/>
              <a:t> integer</a:t>
            </a:r>
            <a:r>
              <a:rPr lang="ko-KR" altLang="en-US" dirty="0"/>
              <a:t>로 할 것</a:t>
            </a:r>
            <a:endParaRPr lang="en-US" altLang="ko-KR" dirty="0"/>
          </a:p>
          <a:p>
            <a:pPr lvl="1"/>
            <a:r>
              <a:rPr lang="en-US" altLang="ko-KR" dirty="0"/>
              <a:t>   int password;	//</a:t>
            </a:r>
            <a:r>
              <a:rPr lang="ko-KR" altLang="en-US" dirty="0"/>
              <a:t>반드시</a:t>
            </a:r>
            <a:r>
              <a:rPr lang="en-US" altLang="ko-KR" dirty="0"/>
              <a:t> integer</a:t>
            </a:r>
            <a:r>
              <a:rPr lang="ko-KR" altLang="en-US" dirty="0"/>
              <a:t>로 할 것</a:t>
            </a:r>
            <a:endParaRPr lang="en-US" altLang="ko-KR" dirty="0"/>
          </a:p>
          <a:p>
            <a:pPr lvl="1"/>
            <a:r>
              <a:rPr lang="en-US" altLang="ko-KR" dirty="0"/>
              <a:t>};</a:t>
            </a:r>
          </a:p>
          <a:p>
            <a:pPr lvl="1"/>
            <a:r>
              <a:rPr lang="en-US" altLang="ko-KR" dirty="0"/>
              <a:t>global variable</a:t>
            </a:r>
            <a:r>
              <a:rPr lang="ko-KR" altLang="en-US" dirty="0"/>
              <a:t>로 </a:t>
            </a:r>
            <a:r>
              <a:rPr lang="en-US" altLang="ko-KR" dirty="0"/>
              <a:t>16</a:t>
            </a:r>
            <a:r>
              <a:rPr lang="ko-KR" altLang="en-US" dirty="0"/>
              <a:t>명을 선언 </a:t>
            </a:r>
            <a:r>
              <a:rPr lang="en-US" altLang="ko-KR" dirty="0"/>
              <a:t>(</a:t>
            </a:r>
            <a:r>
              <a:rPr lang="ko-KR" altLang="en-US" dirty="0"/>
              <a:t>다음 버전에서는 </a:t>
            </a:r>
            <a:r>
              <a:rPr lang="en-US" altLang="ko-KR" dirty="0"/>
              <a:t>local</a:t>
            </a:r>
            <a:r>
              <a:rPr lang="ko-KR" altLang="en-US" dirty="0"/>
              <a:t>로 변경 예정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struct </a:t>
            </a:r>
            <a:r>
              <a:rPr lang="en-US" altLang="ko-KR" dirty="0" err="1"/>
              <a:t>user_info</a:t>
            </a:r>
            <a:r>
              <a:rPr lang="en-US" altLang="ko-KR" dirty="0"/>
              <a:t> user[16];</a:t>
            </a:r>
          </a:p>
          <a:p>
            <a:pPr lvl="1"/>
            <a:r>
              <a:rPr lang="en-US" altLang="ko-KR" dirty="0"/>
              <a:t>int </a:t>
            </a:r>
            <a:r>
              <a:rPr lang="en-US" altLang="ko-KR" dirty="0" err="1"/>
              <a:t>load_user_info</a:t>
            </a:r>
            <a:r>
              <a:rPr lang="en-US" altLang="ko-KR" dirty="0"/>
              <a:t>() </a:t>
            </a:r>
            <a:r>
              <a:rPr lang="ko-KR" altLang="en-US" dirty="0"/>
              <a:t>함수에서 </a:t>
            </a:r>
            <a:r>
              <a:rPr lang="en-US" altLang="ko-KR" dirty="0"/>
              <a:t>user</a:t>
            </a:r>
            <a:r>
              <a:rPr lang="ko-KR" altLang="en-US" dirty="0"/>
              <a:t>들의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password</a:t>
            </a:r>
            <a:r>
              <a:rPr lang="ko-KR" altLang="en-US" dirty="0"/>
              <a:t>를 설정할 것</a:t>
            </a:r>
            <a:r>
              <a:rPr lang="en-US" altLang="ko-KR" dirty="0"/>
              <a:t>. (</a:t>
            </a:r>
            <a:r>
              <a:rPr lang="ko-KR" altLang="en-US" dirty="0"/>
              <a:t>다음 버전에서 파일로부터 입력 받을 예정임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user[0].</a:t>
            </a:r>
            <a:r>
              <a:rPr lang="en-US" altLang="ko-KR" dirty="0" err="1"/>
              <a:t>id_num</a:t>
            </a:r>
            <a:r>
              <a:rPr lang="en-US" altLang="ko-KR" dirty="0"/>
              <a:t> = 10; user[0].password = 1004;</a:t>
            </a:r>
          </a:p>
          <a:p>
            <a:pPr lvl="2"/>
            <a:r>
              <a:rPr lang="en-US" altLang="ko-KR" dirty="0"/>
              <a:t>user[1].</a:t>
            </a:r>
            <a:r>
              <a:rPr lang="en-US" altLang="ko-KR" dirty="0" err="1"/>
              <a:t>id_num</a:t>
            </a:r>
            <a:r>
              <a:rPr lang="en-US" altLang="ko-KR" dirty="0"/>
              <a:t> = 20; user[1].password = 2004;</a:t>
            </a:r>
          </a:p>
          <a:p>
            <a:pPr lvl="2"/>
            <a:r>
              <a:rPr lang="en-US" altLang="ko-KR" dirty="0"/>
              <a:t>…</a:t>
            </a:r>
          </a:p>
          <a:p>
            <a:pPr lvl="2"/>
            <a:r>
              <a:rPr lang="ko-KR" altLang="en-US" dirty="0"/>
              <a:t>항상 </a:t>
            </a:r>
            <a:r>
              <a:rPr lang="en-US" altLang="ko-KR" dirty="0"/>
              <a:t>return 0;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07C6EE-BD2A-4721-BD8F-BCD80FFF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576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F6DBA-2A7F-45CF-A3B1-9DFEE509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Project4:</a:t>
            </a:r>
            <a:r>
              <a:rPr lang="ko-KR" altLang="en-US" dirty="0"/>
              <a:t> 영화관 예매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9BFBB-7BDB-4808-9EA2-B55559D542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check_login</a:t>
            </a:r>
            <a:r>
              <a:rPr lang="en-US" altLang="ko-KR" dirty="0"/>
              <a:t>(int id, int passwd)</a:t>
            </a:r>
          </a:p>
          <a:p>
            <a:pPr lvl="1"/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user[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id_num</a:t>
            </a:r>
            <a:r>
              <a:rPr lang="ko-KR" altLang="en-US" dirty="0"/>
              <a:t>과 매칭하는 것이 있는지 </a:t>
            </a:r>
            <a:r>
              <a:rPr lang="en-US" altLang="ko-KR" dirty="0"/>
              <a:t>search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binary search</a:t>
            </a:r>
            <a:r>
              <a:rPr lang="ko-KR" altLang="en-US" dirty="0">
                <a:solidFill>
                  <a:srgbClr val="FF0000"/>
                </a:solidFill>
              </a:rPr>
              <a:t>를 수행 </a:t>
            </a:r>
            <a:r>
              <a:rPr lang="en-US" altLang="ko-KR" dirty="0">
                <a:solidFill>
                  <a:srgbClr val="FF0000"/>
                </a:solidFill>
              </a:rPr>
              <a:t>(Chapter 10.5 </a:t>
            </a:r>
            <a:r>
              <a:rPr lang="ko-KR" altLang="en-US" dirty="0">
                <a:solidFill>
                  <a:srgbClr val="FF0000"/>
                </a:solidFill>
              </a:rPr>
              <a:t>슬라이드 참조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ko-KR" altLang="en-US" dirty="0"/>
              <a:t>매칭하는 것이 없으면</a:t>
            </a:r>
            <a:r>
              <a:rPr lang="en-US" altLang="ko-KR" dirty="0"/>
              <a:t>, return -1; // </a:t>
            </a:r>
            <a:r>
              <a:rPr lang="ko-KR" altLang="en-US" dirty="0"/>
              <a:t>해당 아이디가 없음</a:t>
            </a:r>
            <a:endParaRPr lang="en-US" altLang="ko-KR" dirty="0"/>
          </a:p>
          <a:p>
            <a:pPr lvl="2"/>
            <a:r>
              <a:rPr lang="ko-KR" altLang="en-US" dirty="0"/>
              <a:t>매칭하는 것이 있으면</a:t>
            </a:r>
            <a:r>
              <a:rPr lang="en-US" altLang="ko-KR" dirty="0"/>
              <a:t>, passwd</a:t>
            </a:r>
            <a:r>
              <a:rPr lang="ko-KR" altLang="en-US" dirty="0"/>
              <a:t>와 </a:t>
            </a:r>
            <a:r>
              <a:rPr lang="en-US" altLang="ko-KR" dirty="0"/>
              <a:t>user[</a:t>
            </a:r>
            <a:r>
              <a:rPr lang="en-US" altLang="ko-KR" dirty="0" err="1"/>
              <a:t>i</a:t>
            </a:r>
            <a:r>
              <a:rPr lang="en-US" altLang="ko-KR" dirty="0"/>
              <a:t>].password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일치하는지 확인</a:t>
            </a:r>
            <a:r>
              <a:rPr lang="en-US" altLang="ko-KR" dirty="0"/>
              <a:t>. </a:t>
            </a:r>
            <a:r>
              <a:rPr lang="ko-KR" altLang="en-US" dirty="0"/>
              <a:t>같으면</a:t>
            </a:r>
            <a:r>
              <a:rPr lang="en-US" altLang="ko-KR" dirty="0"/>
              <a:t>, return id;</a:t>
            </a:r>
          </a:p>
          <a:p>
            <a:pPr lvl="3"/>
            <a:r>
              <a:rPr lang="ko-KR" altLang="en-US" dirty="0"/>
              <a:t>다르면</a:t>
            </a:r>
            <a:r>
              <a:rPr lang="en-US" altLang="ko-KR" dirty="0"/>
              <a:t>, return -2; // </a:t>
            </a:r>
            <a:r>
              <a:rPr lang="ko-KR" altLang="en-US" dirty="0" err="1"/>
              <a:t>해당아이디는</a:t>
            </a:r>
            <a:r>
              <a:rPr lang="ko-KR" altLang="en-US" dirty="0"/>
              <a:t> 존재하나 패스워드가 다름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예약시에 </a:t>
            </a:r>
            <a:r>
              <a:rPr lang="en-US" altLang="ko-KR" dirty="0"/>
              <a:t>user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id_num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user</a:t>
            </a:r>
            <a:r>
              <a:rPr lang="ko-KR" altLang="en-US" dirty="0"/>
              <a:t>만 취소가능</a:t>
            </a:r>
            <a:endParaRPr lang="en-US" altLang="ko-KR" dirty="0"/>
          </a:p>
          <a:p>
            <a:pPr lvl="1"/>
            <a:r>
              <a:rPr lang="en-US" altLang="ko-KR" dirty="0"/>
              <a:t>reserve()</a:t>
            </a:r>
            <a:r>
              <a:rPr lang="ko-KR" altLang="en-US" dirty="0"/>
              <a:t>함수와 </a:t>
            </a:r>
            <a:r>
              <a:rPr lang="en-US" altLang="ko-KR" dirty="0"/>
              <a:t>cancel()</a:t>
            </a:r>
            <a:r>
              <a:rPr lang="ko-KR" altLang="en-US" dirty="0"/>
              <a:t>함수를 수정</a:t>
            </a:r>
            <a:endParaRPr lang="en-US" altLang="ko-KR" dirty="0"/>
          </a:p>
          <a:p>
            <a:pPr lvl="2"/>
            <a:r>
              <a:rPr lang="en-US" altLang="ko-KR" dirty="0"/>
              <a:t>int reserve(int </a:t>
            </a:r>
            <a:r>
              <a:rPr lang="en-US" altLang="ko-KR" dirty="0" err="1"/>
              <a:t>s_array</a:t>
            </a:r>
            <a:r>
              <a:rPr lang="en-US" altLang="ko-KR" dirty="0"/>
              <a:t>[][5], int row, int col, int id): </a:t>
            </a:r>
            <a:r>
              <a:rPr lang="ko-KR" altLang="en-US" dirty="0"/>
              <a:t>사용자</a:t>
            </a:r>
            <a:r>
              <a:rPr lang="en-US" altLang="ko-KR" dirty="0"/>
              <a:t>(id)</a:t>
            </a:r>
            <a:r>
              <a:rPr lang="ko-KR" altLang="en-US" dirty="0"/>
              <a:t>가 희망하는 좌석을 예약하는 기능</a:t>
            </a:r>
          </a:p>
          <a:p>
            <a:pPr lvl="2"/>
            <a:r>
              <a:rPr lang="en-US" altLang="ko-KR" dirty="0"/>
              <a:t>int cancel(int </a:t>
            </a:r>
            <a:r>
              <a:rPr lang="en-US" altLang="ko-KR" dirty="0" err="1"/>
              <a:t>s_array</a:t>
            </a:r>
            <a:r>
              <a:rPr lang="en-US" altLang="ko-KR" dirty="0"/>
              <a:t>[][5], int row, int col, int id): </a:t>
            </a:r>
            <a:r>
              <a:rPr lang="ko-KR" altLang="en-US" dirty="0"/>
              <a:t>사용자</a:t>
            </a:r>
            <a:r>
              <a:rPr lang="en-US" altLang="ko-KR" dirty="0"/>
              <a:t>(id)</a:t>
            </a:r>
            <a:r>
              <a:rPr lang="ko-KR" altLang="en-US" dirty="0"/>
              <a:t>가 희망하는 좌석을 취소하는 기능</a:t>
            </a:r>
          </a:p>
          <a:p>
            <a:pPr lvl="1"/>
            <a:r>
              <a:rPr lang="ko-KR" altLang="en-US" dirty="0"/>
              <a:t>   </a:t>
            </a:r>
            <a:r>
              <a:rPr lang="en-US" altLang="ko-KR" dirty="0"/>
              <a:t>| 0  1  2  3  4</a:t>
            </a:r>
          </a:p>
          <a:p>
            <a:pPr lvl="1"/>
            <a:r>
              <a:rPr lang="en-US" altLang="ko-KR" dirty="0"/>
              <a:t>--------------------</a:t>
            </a:r>
          </a:p>
          <a:p>
            <a:pPr lvl="1"/>
            <a:r>
              <a:rPr lang="en-US" altLang="ko-KR" dirty="0"/>
              <a:t>0 | 0  0  0  0  0</a:t>
            </a:r>
          </a:p>
          <a:p>
            <a:pPr lvl="1"/>
            <a:r>
              <a:rPr lang="en-US" altLang="ko-KR" dirty="0"/>
              <a:t>1 | 0  0  0  0  0</a:t>
            </a:r>
          </a:p>
          <a:p>
            <a:pPr lvl="1"/>
            <a:r>
              <a:rPr lang="en-US" altLang="ko-KR" dirty="0"/>
              <a:t>2 | 0  0  0  </a:t>
            </a: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en-US" altLang="ko-KR" dirty="0"/>
              <a:t>  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34540A-253F-4D60-BBB3-CD5F5161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857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1E32E-91E4-4977-AB3B-DEF8A8A5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copy vs. shallow copy</a:t>
            </a:r>
            <a:endParaRPr lang="ko-KR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9878F0-61E7-4E78-B1DC-CB98DC07A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484784"/>
            <a:ext cx="7777162" cy="5331359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 err="1"/>
              <a:t>struct</a:t>
            </a:r>
            <a:r>
              <a:rPr lang="en-US" altLang="ko-KR" sz="1600" dirty="0"/>
              <a:t> point {</a:t>
            </a:r>
          </a:p>
          <a:p>
            <a:r>
              <a:rPr lang="en-US" altLang="ko-KR" sz="1600" dirty="0"/>
              <a:t>    int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 int j;</a:t>
            </a:r>
          </a:p>
          <a:p>
            <a:r>
              <a:rPr lang="en-US" altLang="ko-KR" sz="1600" dirty="0"/>
              <a:t>};</a:t>
            </a:r>
          </a:p>
          <a:p>
            <a:r>
              <a:rPr lang="en-US" altLang="ko-KR" sz="1600" dirty="0" err="1"/>
              <a:t>struct</a:t>
            </a:r>
            <a:r>
              <a:rPr lang="en-US" altLang="ko-KR" sz="1600" dirty="0"/>
              <a:t> point2 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y;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point z;</a:t>
            </a:r>
          </a:p>
          <a:p>
            <a:r>
              <a:rPr lang="en-US" altLang="ko-KR" sz="1600" dirty="0"/>
              <a:t>};</a:t>
            </a:r>
          </a:p>
          <a:p>
            <a:endParaRPr lang="ko-KR" altLang="en-US" sz="1600" dirty="0"/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main(void)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point2 p1 = { 10, 20, {10, 20} };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point2 p2 = { 30, 40, {30, 40} };</a:t>
            </a:r>
          </a:p>
          <a:p>
            <a:endParaRPr lang="ko-KR" altLang="en-US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("%d %d %d %d\n", p2.x, p2.y, p2.z.i, p2.z.j);</a:t>
            </a:r>
          </a:p>
          <a:p>
            <a:r>
              <a:rPr lang="en-US" altLang="ko-KR" sz="1600" dirty="0"/>
              <a:t>    p2 = p1;   // </a:t>
            </a:r>
            <a:r>
              <a:rPr lang="ko-KR" altLang="en-US" sz="1600" dirty="0"/>
              <a:t>대입 가능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("%d %d %d %d\n", p2.x, p2.y, p2.z.i, p2.z.j);</a:t>
            </a:r>
          </a:p>
          <a:p>
            <a:r>
              <a:rPr lang="en-US" altLang="ko-KR" sz="1600" dirty="0"/>
              <a:t>    return 0;</a:t>
            </a:r>
          </a:p>
          <a:p>
            <a:r>
              <a:rPr lang="en-US" altLang="ko-KR" sz="1600" dirty="0"/>
              <a:t>}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0B60A8-B41B-4A9E-A670-8D2D24EF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7437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13.4 Structure</a:t>
            </a:r>
            <a:r>
              <a:rPr lang="ko-KR" altLang="en-US" sz="3600"/>
              <a:t>와 </a:t>
            </a:r>
            <a:r>
              <a:rPr lang="ko-KR" altLang="en-US" sz="3600" dirty="0"/>
              <a:t>포인터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구조체를 가리키는 포인터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포인터를 멤버로 가지는 구조체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67744" y="2924944"/>
            <a:ext cx="4536504" cy="1728192"/>
          </a:xfrm>
          <a:prstGeom prst="rect">
            <a:avLst/>
          </a:prstGeom>
          <a:solidFill>
            <a:srgbClr val="B9FF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328498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3"/>
          </p:cNvCxnSpPr>
          <p:nvPr/>
        </p:nvCxnSpPr>
        <p:spPr>
          <a:xfrm flipV="1">
            <a:off x="1489564" y="2996952"/>
            <a:ext cx="706172" cy="47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563888" y="3140968"/>
            <a:ext cx="2664296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63888" y="3609020"/>
            <a:ext cx="2664296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63888" y="4137965"/>
            <a:ext cx="2664296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60805" y="405502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grade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40305" y="354496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08067" y="312621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number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82DC0-BAEB-42C9-95AD-C82050C5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786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13.1 Structure</a:t>
            </a:r>
            <a:r>
              <a:rPr lang="ko-KR" altLang="en-US" sz="3600" dirty="0"/>
              <a:t>의 필요성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학생에 대한 데이터를 하나로 모으려면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student_id</a:t>
            </a:r>
            <a:r>
              <a:rPr lang="ko-KR" altLang="en-US" dirty="0"/>
              <a:t>과 </a:t>
            </a:r>
            <a:r>
              <a:rPr lang="en-US" altLang="ko-KR" dirty="0"/>
              <a:t>temperature vs. </a:t>
            </a:r>
            <a:r>
              <a:rPr lang="en-US" altLang="ko-KR" dirty="0" err="1"/>
              <a:t>student_id</a:t>
            </a:r>
            <a:r>
              <a:rPr lang="ko-KR" altLang="en-US" dirty="0"/>
              <a:t>와 </a:t>
            </a:r>
            <a:r>
              <a:rPr lang="en-US" altLang="ko-KR" dirty="0" err="1"/>
              <a:t>student_name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6" name="Picture 8" descr="C:\Users\chun\AppData\Local\Microsoft\Windows\Temporary Internet Files\Content.IE5\PVXIJZC7\MC90042177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407" y="4652963"/>
            <a:ext cx="1436687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구름 모양 설명선 1"/>
          <p:cNvSpPr/>
          <p:nvPr/>
        </p:nvSpPr>
        <p:spPr>
          <a:xfrm>
            <a:off x="5723582" y="2841625"/>
            <a:ext cx="2736850" cy="2297113"/>
          </a:xfrm>
          <a:prstGeom prst="cloudCallout">
            <a:avLst>
              <a:gd name="adj1" fmla="val -65946"/>
              <a:gd name="adj2" fmla="val 41889"/>
            </a:avLst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number;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name[10]; </a:t>
            </a:r>
            <a:r>
              <a:rPr lang="en-US" altLang="ko-KR" sz="12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en-US" altLang="ko-KR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grade;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와 같이 개별 변수로 나타낼 수 있지만 묶을 수가 있나</a:t>
            </a:r>
            <a:r>
              <a:rPr lang="en-US" altLang="ko-KR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?</a:t>
            </a:r>
            <a:endParaRPr lang="ko-KR" altLang="en-US" sz="12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03" y="2605506"/>
            <a:ext cx="3166268" cy="255168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348055-5B18-4053-ABB8-A2AC035F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91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구조체를 가리키는 포인터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39167" y="1556792"/>
            <a:ext cx="7965281" cy="208823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s = { 24, “Kim”, 4.3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*p;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 = &amp;s;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학번</a:t>
            </a:r>
            <a:r>
              <a:rPr lang="en-US" altLang="en-US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=%d </a:t>
            </a:r>
            <a:r>
              <a:rPr lang="en-US" altLang="en-US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이름</a:t>
            </a:r>
            <a:r>
              <a:rPr lang="en-US" altLang="en-US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=%s </a:t>
            </a:r>
            <a:r>
              <a:rPr lang="ko-KR" altLang="en-US" dirty="0">
                <a:solidFill>
                  <a:srgbClr val="800000"/>
                </a:solidFill>
                <a:latin typeface="Cambria Math" panose="02040503050406030204" pitchFamily="18" charset="0"/>
                <a:ea typeface="새굴림" pitchFamily="18" charset="-127"/>
              </a:rPr>
              <a:t>학점</a:t>
            </a:r>
            <a:r>
              <a:rPr lang="en-US" altLang="en-US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=%f \n"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s.number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s.name, </a:t>
            </a: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s.grade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학번</a:t>
            </a:r>
            <a:r>
              <a:rPr lang="en-US" altLang="en-US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=%d </a:t>
            </a:r>
            <a:r>
              <a:rPr lang="en-US" altLang="en-US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이름</a:t>
            </a:r>
            <a:r>
              <a:rPr lang="en-US" altLang="en-US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=%s </a:t>
            </a:r>
            <a:r>
              <a:rPr lang="ko-KR" altLang="en-US" dirty="0">
                <a:solidFill>
                  <a:srgbClr val="800000"/>
                </a:solidFill>
                <a:latin typeface="Cambria Math" panose="02040503050406030204" pitchFamily="18" charset="0"/>
                <a:ea typeface="새굴림" pitchFamily="18" charset="-127"/>
              </a:rPr>
              <a:t>학점</a:t>
            </a:r>
            <a:r>
              <a:rPr lang="en-US" altLang="en-US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=%f \n"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(*p).number,(*p).name,(*p).grade);</a:t>
            </a:r>
          </a:p>
        </p:txBody>
      </p:sp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17032"/>
            <a:ext cx="477622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E72EC9-5A32-42FE-8DB2-B4601E52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0898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-&gt; </a:t>
            </a:r>
            <a:r>
              <a:rPr lang="ko-KR" altLang="en-US"/>
              <a:t>연산자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-&gt; </a:t>
            </a:r>
            <a:r>
              <a:rPr lang="ko-KR" altLang="en-US" dirty="0"/>
              <a:t>연산자는 구조체 포인터로 구조체 멤버를 참조할 때 사용</a:t>
            </a:r>
            <a:endParaRPr lang="en-US" altLang="ko-KR" dirty="0"/>
          </a:p>
          <a:p>
            <a:pPr lvl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(*p).number,(*p).name,(*p).grade</a:t>
            </a:r>
            <a:r>
              <a:rPr lang="ko-KR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와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p-&gt;number, p-&gt;name, p-&gt;grade</a:t>
            </a:r>
            <a:r>
              <a:rPr lang="ko-KR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는 동일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p-&gt;number, p-&gt;name, p-&gt;grade </a:t>
            </a:r>
            <a:r>
              <a:rPr lang="ko-KR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표현을 더 많이 사용함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957175" y="3638847"/>
            <a:ext cx="7777162" cy="267047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*p;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s = { 24, “Kim”, 4.3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*p;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 = &amp;s;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en-US" altLang="en-US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학번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=%d </a:t>
            </a:r>
            <a:r>
              <a:rPr lang="en-US" altLang="en-US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이름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=%s 키=%f \n", </a:t>
            </a:r>
            <a:r>
              <a:rPr lang="en-US" altLang="ko-K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p-&gt;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number,</a:t>
            </a:r>
            <a:r>
              <a:rPr lang="en-US" altLang="ko-K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p-&gt;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name,</a:t>
            </a:r>
            <a:r>
              <a:rPr lang="en-US" altLang="ko-K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p-&gt;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grade);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AD6A57-CC9C-4C3C-909A-79C4175D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0061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-&gt; </a:t>
            </a:r>
            <a:r>
              <a:rPr lang="ko-KR" altLang="en-US"/>
              <a:t>연산자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3648075" cy="1676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861048"/>
            <a:ext cx="3571875" cy="14763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252C3D-47F0-43CC-80CD-DE9D0E24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106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611560" y="1436514"/>
            <a:ext cx="7742237" cy="53768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600" dirty="0">
                <a:latin typeface="Cambria Math" panose="02040503050406030204" pitchFamily="18" charset="0"/>
              </a:rPr>
              <a:t>포인터를 통한 구조체 참조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include &lt;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int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char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double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int main(void)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s = { 20070001, "</a:t>
            </a:r>
            <a:r>
              <a:rPr lang="ko-KR" altLang="en-US" sz="1600" dirty="0">
                <a:latin typeface="Cambria Math" panose="02040503050406030204" pitchFamily="18" charset="0"/>
              </a:rPr>
              <a:t>홍길동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", 4.3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*p;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p = &amp;s;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dirty="0">
                <a:latin typeface="Cambria Math" panose="02040503050406030204" pitchFamily="18" charset="0"/>
              </a:rPr>
              <a:t>학번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 </a:t>
            </a:r>
            <a:r>
              <a:rPr lang="ko-KR" altLang="en-US" sz="1600" dirty="0">
                <a:latin typeface="Cambria Math" panose="02040503050406030204" pitchFamily="18" charset="0"/>
              </a:rPr>
              <a:t>이름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lang="ko-KR" altLang="en-US" sz="1600" dirty="0">
                <a:latin typeface="Cambria Math" panose="02040503050406030204" pitchFamily="18" charset="0"/>
              </a:rPr>
              <a:t>학점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 \n",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s.number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s.name,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s.grade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dirty="0">
                <a:latin typeface="Cambria Math" panose="02040503050406030204" pitchFamily="18" charset="0"/>
              </a:rPr>
              <a:t>학번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 </a:t>
            </a:r>
            <a:r>
              <a:rPr lang="ko-KR" altLang="en-US" sz="1600" dirty="0">
                <a:latin typeface="Cambria Math" panose="02040503050406030204" pitchFamily="18" charset="0"/>
              </a:rPr>
              <a:t>이름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lang="ko-KR" altLang="en-US" sz="1600" dirty="0">
                <a:latin typeface="Cambria Math" panose="02040503050406030204" pitchFamily="18" charset="0"/>
              </a:rPr>
              <a:t>학점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 \n", (*p).number,(*p).name,(*p).grade);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dirty="0">
                <a:latin typeface="Cambria Math" panose="02040503050406030204" pitchFamily="18" charset="0"/>
              </a:rPr>
              <a:t>학번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 </a:t>
            </a:r>
            <a:r>
              <a:rPr lang="ko-KR" altLang="en-US" sz="1600" dirty="0">
                <a:latin typeface="Cambria Math" panose="02040503050406030204" pitchFamily="18" charset="0"/>
              </a:rPr>
              <a:t>이름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lang="ko-KR" altLang="en-US" sz="1600" dirty="0">
                <a:latin typeface="Cambria Math" panose="02040503050406030204" pitchFamily="18" charset="0"/>
              </a:rPr>
              <a:t>학점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 \n", p-&gt;number, p-&gt;name, p-&gt;grade);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151557" name="_x71257064"/>
          <p:cNvSpPr>
            <a:spLocks noChangeArrowheads="1"/>
          </p:cNvSpPr>
          <p:nvPr/>
        </p:nvSpPr>
        <p:spPr bwMode="auto">
          <a:xfrm>
            <a:off x="4891980" y="1526778"/>
            <a:ext cx="3813175" cy="92868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i="1" dirty="0">
                <a:latin typeface="Trebuchet MS" pitchFamily="34" charset="0"/>
              </a:rPr>
              <a:t>학번</a:t>
            </a:r>
            <a:r>
              <a:rPr lang="en-US" altLang="ko-KR" sz="1400" i="1" dirty="0">
                <a:latin typeface="Trebuchet MS" pitchFamily="34" charset="0"/>
              </a:rPr>
              <a:t>=20190001 </a:t>
            </a:r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=</a:t>
            </a:r>
            <a:r>
              <a:rPr lang="ko-KR" altLang="en-US" sz="1400" i="1" dirty="0">
                <a:latin typeface="Trebuchet MS" pitchFamily="34" charset="0"/>
              </a:rPr>
              <a:t>홍길동 학점</a:t>
            </a:r>
            <a:r>
              <a:rPr lang="en-US" altLang="ko-KR" sz="1400" i="1" dirty="0">
                <a:latin typeface="Trebuchet MS" pitchFamily="34" charset="0"/>
              </a:rPr>
              <a:t>=4.300000</a:t>
            </a:r>
          </a:p>
          <a:p>
            <a:r>
              <a:rPr lang="ko-KR" altLang="en-US" sz="1400" i="1" dirty="0">
                <a:latin typeface="Trebuchet MS" pitchFamily="34" charset="0"/>
              </a:rPr>
              <a:t>학번</a:t>
            </a:r>
            <a:r>
              <a:rPr lang="en-US" altLang="ko-KR" sz="1400" i="1" dirty="0">
                <a:latin typeface="Trebuchet MS" pitchFamily="34" charset="0"/>
              </a:rPr>
              <a:t>=20190001 </a:t>
            </a:r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=</a:t>
            </a:r>
            <a:r>
              <a:rPr lang="ko-KR" altLang="en-US" sz="1400" i="1" dirty="0">
                <a:latin typeface="Trebuchet MS" pitchFamily="34" charset="0"/>
              </a:rPr>
              <a:t>홍길동 학점</a:t>
            </a:r>
            <a:r>
              <a:rPr lang="en-US" altLang="ko-KR" sz="1400" i="1" dirty="0">
                <a:latin typeface="Trebuchet MS" pitchFamily="34" charset="0"/>
              </a:rPr>
              <a:t>=4.300000</a:t>
            </a:r>
          </a:p>
          <a:p>
            <a:r>
              <a:rPr lang="ko-KR" altLang="en-US" sz="1400" i="1" dirty="0">
                <a:latin typeface="Trebuchet MS" pitchFamily="34" charset="0"/>
              </a:rPr>
              <a:t>학번</a:t>
            </a:r>
            <a:r>
              <a:rPr lang="en-US" altLang="ko-KR" sz="1400" i="1" dirty="0">
                <a:latin typeface="Trebuchet MS" pitchFamily="34" charset="0"/>
              </a:rPr>
              <a:t>=20190001 </a:t>
            </a:r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=</a:t>
            </a:r>
            <a:r>
              <a:rPr lang="ko-KR" altLang="en-US" sz="1400" i="1" dirty="0">
                <a:latin typeface="Trebuchet MS" pitchFamily="34" charset="0"/>
              </a:rPr>
              <a:t>홍길동 학점</a:t>
            </a:r>
            <a:r>
              <a:rPr lang="en-US" altLang="ko-KR" sz="1400" i="1" dirty="0">
                <a:latin typeface="Trebuchet MS" pitchFamily="34" charset="0"/>
              </a:rPr>
              <a:t>=4.300000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922DEF-907D-40F5-9816-19145A98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059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포인터를 멤버로 가지는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684212" y="1628800"/>
            <a:ext cx="7775575" cy="424847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#include &lt;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date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month;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day;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year;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600" dirty="0">
                <a:latin typeface="Trebuchet MS" panose="020B0603020202020204" pitchFamily="34" charset="0"/>
              </a:rPr>
              <a:t> name[20];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date *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dob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1" name="Rectangle 8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84212" y="2204864"/>
            <a:ext cx="2231604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603863" y="3389352"/>
            <a:ext cx="705394" cy="1767840"/>
          </a:xfrm>
          <a:custGeom>
            <a:avLst/>
            <a:gdLst>
              <a:gd name="connsiteX0" fmla="*/ 0 w 705394"/>
              <a:gd name="connsiteY0" fmla="*/ 1767840 h 1767840"/>
              <a:gd name="connsiteX1" fmla="*/ 52251 w 705394"/>
              <a:gd name="connsiteY1" fmla="*/ 1715588 h 1767840"/>
              <a:gd name="connsiteX2" fmla="*/ 69668 w 705394"/>
              <a:gd name="connsiteY2" fmla="*/ 1689463 h 1767840"/>
              <a:gd name="connsiteX3" fmla="*/ 95794 w 705394"/>
              <a:gd name="connsiteY3" fmla="*/ 1672046 h 1767840"/>
              <a:gd name="connsiteX4" fmla="*/ 182880 w 705394"/>
              <a:gd name="connsiteY4" fmla="*/ 1584960 h 1767840"/>
              <a:gd name="connsiteX5" fmla="*/ 287383 w 705394"/>
              <a:gd name="connsiteY5" fmla="*/ 1480457 h 1767840"/>
              <a:gd name="connsiteX6" fmla="*/ 313508 w 705394"/>
              <a:gd name="connsiteY6" fmla="*/ 1454331 h 1767840"/>
              <a:gd name="connsiteX7" fmla="*/ 374468 w 705394"/>
              <a:gd name="connsiteY7" fmla="*/ 1402080 h 1767840"/>
              <a:gd name="connsiteX8" fmla="*/ 391886 w 705394"/>
              <a:gd name="connsiteY8" fmla="*/ 1375954 h 1767840"/>
              <a:gd name="connsiteX9" fmla="*/ 444137 w 705394"/>
              <a:gd name="connsiteY9" fmla="*/ 1306286 h 1767840"/>
              <a:gd name="connsiteX10" fmla="*/ 531223 w 705394"/>
              <a:gd name="connsiteY10" fmla="*/ 1184366 h 1767840"/>
              <a:gd name="connsiteX11" fmla="*/ 566057 w 705394"/>
              <a:gd name="connsiteY11" fmla="*/ 1079863 h 1767840"/>
              <a:gd name="connsiteX12" fmla="*/ 592183 w 705394"/>
              <a:gd name="connsiteY12" fmla="*/ 1027611 h 1767840"/>
              <a:gd name="connsiteX13" fmla="*/ 627017 w 705394"/>
              <a:gd name="connsiteY13" fmla="*/ 923108 h 1767840"/>
              <a:gd name="connsiteX14" fmla="*/ 644434 w 705394"/>
              <a:gd name="connsiteY14" fmla="*/ 879566 h 1767840"/>
              <a:gd name="connsiteX15" fmla="*/ 661851 w 705394"/>
              <a:gd name="connsiteY15" fmla="*/ 827314 h 1767840"/>
              <a:gd name="connsiteX16" fmla="*/ 687977 w 705394"/>
              <a:gd name="connsiteY16" fmla="*/ 766354 h 1767840"/>
              <a:gd name="connsiteX17" fmla="*/ 696686 w 705394"/>
              <a:gd name="connsiteY17" fmla="*/ 705394 h 1767840"/>
              <a:gd name="connsiteX18" fmla="*/ 705394 w 705394"/>
              <a:gd name="connsiteY18" fmla="*/ 653143 h 1767840"/>
              <a:gd name="connsiteX19" fmla="*/ 696686 w 705394"/>
              <a:gd name="connsiteY19" fmla="*/ 452846 h 1767840"/>
              <a:gd name="connsiteX20" fmla="*/ 679268 w 705394"/>
              <a:gd name="connsiteY20" fmla="*/ 435428 h 1767840"/>
              <a:gd name="connsiteX21" fmla="*/ 644434 w 705394"/>
              <a:gd name="connsiteY21" fmla="*/ 357051 h 1767840"/>
              <a:gd name="connsiteX22" fmla="*/ 600891 w 705394"/>
              <a:gd name="connsiteY22" fmla="*/ 287383 h 1767840"/>
              <a:gd name="connsiteX23" fmla="*/ 557348 w 705394"/>
              <a:gd name="connsiteY23" fmla="*/ 209006 h 1767840"/>
              <a:gd name="connsiteX24" fmla="*/ 531223 w 705394"/>
              <a:gd name="connsiteY24" fmla="*/ 174171 h 1767840"/>
              <a:gd name="connsiteX25" fmla="*/ 496388 w 705394"/>
              <a:gd name="connsiteY25" fmla="*/ 148046 h 1767840"/>
              <a:gd name="connsiteX26" fmla="*/ 452846 w 705394"/>
              <a:gd name="connsiteY26" fmla="*/ 104503 h 1767840"/>
              <a:gd name="connsiteX27" fmla="*/ 418011 w 705394"/>
              <a:gd name="connsiteY27" fmla="*/ 69668 h 1767840"/>
              <a:gd name="connsiteX28" fmla="*/ 391886 w 705394"/>
              <a:gd name="connsiteY28" fmla="*/ 52251 h 1767840"/>
              <a:gd name="connsiteX29" fmla="*/ 357051 w 705394"/>
              <a:gd name="connsiteY29" fmla="*/ 8708 h 1767840"/>
              <a:gd name="connsiteX30" fmla="*/ 339634 w 705394"/>
              <a:gd name="connsiteY30" fmla="*/ 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05394" h="1767840">
                <a:moveTo>
                  <a:pt x="0" y="1767840"/>
                </a:moveTo>
                <a:cubicBezTo>
                  <a:pt x="17417" y="1750423"/>
                  <a:pt x="35887" y="1733998"/>
                  <a:pt x="52251" y="1715588"/>
                </a:cubicBezTo>
                <a:cubicBezTo>
                  <a:pt x="59204" y="1707765"/>
                  <a:pt x="62267" y="1696864"/>
                  <a:pt x="69668" y="1689463"/>
                </a:cubicBezTo>
                <a:cubicBezTo>
                  <a:pt x="77069" y="1682062"/>
                  <a:pt x="88103" y="1679145"/>
                  <a:pt x="95794" y="1672046"/>
                </a:cubicBezTo>
                <a:cubicBezTo>
                  <a:pt x="125960" y="1644201"/>
                  <a:pt x="153851" y="1613989"/>
                  <a:pt x="182880" y="1584960"/>
                </a:cubicBezTo>
                <a:lnTo>
                  <a:pt x="287383" y="1480457"/>
                </a:lnTo>
                <a:cubicBezTo>
                  <a:pt x="296091" y="1471748"/>
                  <a:pt x="304157" y="1462346"/>
                  <a:pt x="313508" y="1454331"/>
                </a:cubicBezTo>
                <a:cubicBezTo>
                  <a:pt x="333828" y="1436914"/>
                  <a:pt x="355544" y="1421004"/>
                  <a:pt x="374468" y="1402080"/>
                </a:cubicBezTo>
                <a:cubicBezTo>
                  <a:pt x="381869" y="1394679"/>
                  <a:pt x="385730" y="1384419"/>
                  <a:pt x="391886" y="1375954"/>
                </a:cubicBezTo>
                <a:cubicBezTo>
                  <a:pt x="408960" y="1352478"/>
                  <a:pt x="427397" y="1330001"/>
                  <a:pt x="444137" y="1306286"/>
                </a:cubicBezTo>
                <a:cubicBezTo>
                  <a:pt x="537972" y="1173352"/>
                  <a:pt x="458259" y="1275567"/>
                  <a:pt x="531223" y="1184366"/>
                </a:cubicBezTo>
                <a:cubicBezTo>
                  <a:pt x="542834" y="1149532"/>
                  <a:pt x="549636" y="1112705"/>
                  <a:pt x="566057" y="1079863"/>
                </a:cubicBezTo>
                <a:cubicBezTo>
                  <a:pt x="574766" y="1062446"/>
                  <a:pt x="585125" y="1045760"/>
                  <a:pt x="592183" y="1027611"/>
                </a:cubicBezTo>
                <a:cubicBezTo>
                  <a:pt x="605491" y="993389"/>
                  <a:pt x="613380" y="957200"/>
                  <a:pt x="627017" y="923108"/>
                </a:cubicBezTo>
                <a:cubicBezTo>
                  <a:pt x="632823" y="908594"/>
                  <a:pt x="639092" y="894257"/>
                  <a:pt x="644434" y="879566"/>
                </a:cubicBezTo>
                <a:cubicBezTo>
                  <a:pt x="650708" y="862312"/>
                  <a:pt x="654619" y="844189"/>
                  <a:pt x="661851" y="827314"/>
                </a:cubicBezTo>
                <a:lnTo>
                  <a:pt x="687977" y="766354"/>
                </a:lnTo>
                <a:cubicBezTo>
                  <a:pt x="690880" y="746034"/>
                  <a:pt x="693565" y="725682"/>
                  <a:pt x="696686" y="705394"/>
                </a:cubicBezTo>
                <a:cubicBezTo>
                  <a:pt x="699371" y="687942"/>
                  <a:pt x="705394" y="670800"/>
                  <a:pt x="705394" y="653143"/>
                </a:cubicBezTo>
                <a:cubicBezTo>
                  <a:pt x="705394" y="586314"/>
                  <a:pt x="704648" y="519199"/>
                  <a:pt x="696686" y="452846"/>
                </a:cubicBezTo>
                <a:cubicBezTo>
                  <a:pt x="695708" y="444694"/>
                  <a:pt x="685074" y="441234"/>
                  <a:pt x="679268" y="435428"/>
                </a:cubicBezTo>
                <a:cubicBezTo>
                  <a:pt x="658541" y="373248"/>
                  <a:pt x="672035" y="398453"/>
                  <a:pt x="644434" y="357051"/>
                </a:cubicBezTo>
                <a:cubicBezTo>
                  <a:pt x="623707" y="294871"/>
                  <a:pt x="642293" y="314984"/>
                  <a:pt x="600891" y="287383"/>
                </a:cubicBezTo>
                <a:cubicBezTo>
                  <a:pt x="584288" y="254176"/>
                  <a:pt x="579223" y="241819"/>
                  <a:pt x="557348" y="209006"/>
                </a:cubicBezTo>
                <a:cubicBezTo>
                  <a:pt x="549297" y="196929"/>
                  <a:pt x="541486" y="184434"/>
                  <a:pt x="531223" y="174171"/>
                </a:cubicBezTo>
                <a:cubicBezTo>
                  <a:pt x="520960" y="163908"/>
                  <a:pt x="508000" y="156754"/>
                  <a:pt x="496388" y="148046"/>
                </a:cubicBezTo>
                <a:cubicBezTo>
                  <a:pt x="462845" y="97730"/>
                  <a:pt x="498000" y="143207"/>
                  <a:pt x="452846" y="104503"/>
                </a:cubicBezTo>
                <a:cubicBezTo>
                  <a:pt x="440378" y="93816"/>
                  <a:pt x="429623" y="81280"/>
                  <a:pt x="418011" y="69668"/>
                </a:cubicBezTo>
                <a:cubicBezTo>
                  <a:pt x="410610" y="62267"/>
                  <a:pt x="400059" y="58789"/>
                  <a:pt x="391886" y="52251"/>
                </a:cubicBezTo>
                <a:cubicBezTo>
                  <a:pt x="348788" y="17773"/>
                  <a:pt x="402323" y="53980"/>
                  <a:pt x="357051" y="8708"/>
                </a:cubicBezTo>
                <a:cubicBezTo>
                  <a:pt x="352461" y="4118"/>
                  <a:pt x="345440" y="2903"/>
                  <a:pt x="33963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635CE1-5B7D-45F3-8125-D8636192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137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포인터를 멤버로 가지는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684212" y="1700808"/>
            <a:ext cx="7775575" cy="417646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main(void)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date d = { 3, 20, 1980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s = { 20190001, "Kim", 4.3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s.dob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&amp;d;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dirty="0">
                <a:latin typeface="Cambria Math" panose="02040503050406030204" pitchFamily="18" charset="0"/>
              </a:rPr>
              <a:t>학번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d\n",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s.number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dirty="0">
                <a:latin typeface="Cambria Math" panose="02040503050406030204" pitchFamily="18" charset="0"/>
              </a:rPr>
              <a:t>이름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s\n", s.name);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dirty="0">
                <a:latin typeface="Cambria Math" panose="02040503050406030204" pitchFamily="18" charset="0"/>
              </a:rPr>
              <a:t>학점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f\n",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s.grade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dirty="0">
                <a:latin typeface="Cambria Math" panose="02040503050406030204" pitchFamily="18" charset="0"/>
              </a:rPr>
              <a:t>생년월일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ko-KR" altLang="en-US" sz="1600" dirty="0">
                <a:latin typeface="Cambria Math" panose="02040503050406030204" pitchFamily="18" charset="0"/>
              </a:rPr>
              <a:t>년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ko-KR" altLang="en-US" sz="1600" dirty="0">
                <a:latin typeface="Cambria Math" panose="02040503050406030204" pitchFamily="18" charset="0"/>
              </a:rPr>
              <a:t>월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ko-KR" altLang="en-US" sz="1600" dirty="0">
                <a:latin typeface="Cambria Math" panose="02040503050406030204" pitchFamily="18" charset="0"/>
              </a:rPr>
              <a:t>일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\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n",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s.dob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-&gt;year,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s.dob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-&gt;month,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s.dob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-&gt;day);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return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5" name="Rectangle 8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6" name="Rectangle 11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2586" name="_x71710624"/>
          <p:cNvSpPr>
            <a:spLocks noChangeArrowheads="1"/>
          </p:cNvSpPr>
          <p:nvPr/>
        </p:nvSpPr>
        <p:spPr bwMode="auto">
          <a:xfrm>
            <a:off x="6351461" y="1775123"/>
            <a:ext cx="2414587" cy="10191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Trebuchet MS" pitchFamily="34" charset="0"/>
              </a:rPr>
              <a:t>학번</a:t>
            </a:r>
            <a:r>
              <a:rPr lang="en-US" altLang="ko-KR" sz="1400" dirty="0">
                <a:latin typeface="Trebuchet MS" pitchFamily="34" charset="0"/>
              </a:rPr>
              <a:t>: 20190001</a:t>
            </a:r>
          </a:p>
          <a:p>
            <a:r>
              <a:rPr lang="ko-KR" altLang="en-US" sz="1400" dirty="0">
                <a:latin typeface="Trebuchet MS" pitchFamily="34" charset="0"/>
              </a:rPr>
              <a:t>이름</a:t>
            </a:r>
            <a:r>
              <a:rPr lang="en-US" altLang="ko-KR" sz="1400" dirty="0">
                <a:latin typeface="Trebuchet MS" pitchFamily="34" charset="0"/>
              </a:rPr>
              <a:t>: Kim</a:t>
            </a:r>
          </a:p>
          <a:p>
            <a:r>
              <a:rPr lang="ko-KR" altLang="en-US" sz="1400" dirty="0">
                <a:latin typeface="Trebuchet MS" pitchFamily="34" charset="0"/>
              </a:rPr>
              <a:t>학점</a:t>
            </a:r>
            <a:r>
              <a:rPr lang="en-US" altLang="ko-KR" sz="1400" dirty="0">
                <a:latin typeface="Trebuchet MS" pitchFamily="34" charset="0"/>
              </a:rPr>
              <a:t>: 4.300000</a:t>
            </a:r>
          </a:p>
          <a:p>
            <a:r>
              <a:rPr lang="ko-KR" altLang="en-US" sz="1400" dirty="0">
                <a:latin typeface="Trebuchet MS" pitchFamily="34" charset="0"/>
              </a:rPr>
              <a:t>생년월일</a:t>
            </a:r>
            <a:r>
              <a:rPr lang="en-US" altLang="ko-KR" sz="1400" dirty="0">
                <a:latin typeface="Trebuchet MS" pitchFamily="34" charset="0"/>
              </a:rPr>
              <a:t>: 1990</a:t>
            </a:r>
            <a:r>
              <a:rPr lang="ko-KR" altLang="en-US" sz="1400" dirty="0">
                <a:latin typeface="Trebuchet MS" pitchFamily="34" charset="0"/>
              </a:rPr>
              <a:t>년 </a:t>
            </a:r>
            <a:r>
              <a:rPr lang="en-US" altLang="ko-KR" sz="1400" dirty="0">
                <a:latin typeface="Trebuchet MS" pitchFamily="34" charset="0"/>
              </a:rPr>
              <a:t>3</a:t>
            </a:r>
            <a:r>
              <a:rPr lang="ko-KR" altLang="en-US" sz="1400" dirty="0">
                <a:latin typeface="Trebuchet MS" pitchFamily="34" charset="0"/>
              </a:rPr>
              <a:t>월 </a:t>
            </a:r>
            <a:r>
              <a:rPr lang="en-US" altLang="ko-KR" sz="1400" dirty="0">
                <a:latin typeface="Trebuchet MS" pitchFamily="34" charset="0"/>
              </a:rPr>
              <a:t>20</a:t>
            </a:r>
            <a:r>
              <a:rPr lang="ko-KR" altLang="en-US" sz="1400" dirty="0">
                <a:latin typeface="Trebuchet MS" pitchFamily="34" charset="0"/>
              </a:rPr>
              <a:t>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2E4BBE-737D-4CE4-A7C1-1A8D098A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18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BE878-FF15-4DF8-96C1-98C85839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포인터를 멤버로 가지는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B88B62-828C-49CD-87A7-F7536EE8B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484784"/>
            <a:ext cx="7775575" cy="532859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#include &lt;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main(void)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struct student 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s.number</a:t>
            </a:r>
            <a:r>
              <a:rPr lang="ko-KR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 20190001;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strcpy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(s.name, “Kim”);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s.grade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4.3;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s.dob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-&gt;year = 1980;	</a:t>
            </a:r>
            <a:r>
              <a:rPr lang="en-US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괜찮을까</a:t>
            </a:r>
            <a:r>
              <a:rPr lang="en-US" altLang="ko-KR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lang="en-US" altLang="en-US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s.dob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-&gt;month = 3; 	</a:t>
            </a:r>
            <a:r>
              <a:rPr lang="en-US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괜찮을까</a:t>
            </a:r>
            <a:r>
              <a:rPr lang="en-US" altLang="ko-KR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lang="en-US" altLang="en-US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s.dob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-&gt;day = 20; 	</a:t>
            </a:r>
            <a:r>
              <a:rPr lang="en-US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괜찮을까</a:t>
            </a:r>
            <a:r>
              <a:rPr lang="en-US" altLang="ko-KR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lang="en-US" altLang="en-US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dirty="0">
                <a:latin typeface="Cambria Math" panose="02040503050406030204" pitchFamily="18" charset="0"/>
              </a:rPr>
              <a:t>학번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d\n",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s.number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dirty="0">
                <a:latin typeface="Cambria Math" panose="02040503050406030204" pitchFamily="18" charset="0"/>
              </a:rPr>
              <a:t>이름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s\n", s.name);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dirty="0">
                <a:latin typeface="Cambria Math" panose="02040503050406030204" pitchFamily="18" charset="0"/>
              </a:rPr>
              <a:t>학점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f\n",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s.grade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dirty="0">
                <a:latin typeface="Cambria Math" panose="02040503050406030204" pitchFamily="18" charset="0"/>
              </a:rPr>
              <a:t>생년월일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ko-KR" altLang="en-US" sz="1600" dirty="0">
                <a:latin typeface="Cambria Math" panose="02040503050406030204" pitchFamily="18" charset="0"/>
              </a:rPr>
              <a:t>년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ko-KR" altLang="en-US" sz="1600" dirty="0">
                <a:latin typeface="Cambria Math" panose="02040503050406030204" pitchFamily="18" charset="0"/>
              </a:rPr>
              <a:t>월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ko-KR" altLang="en-US" sz="1600" dirty="0">
                <a:latin typeface="Cambria Math" panose="02040503050406030204" pitchFamily="18" charset="0"/>
              </a:rPr>
              <a:t>일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\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n",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s.dob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-&gt;year,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s.dob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-&gt;month,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s.dob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-&gt;day);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return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BA2DBD3-B377-4ACF-A0D5-D01E2B4D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342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포인터를 멤버로 가지는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67544" y="1700808"/>
            <a:ext cx="8472277" cy="266429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3D9922-3E44-4230-B21B-FEF4B6BF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4746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98" y="3006427"/>
            <a:ext cx="8572500" cy="3590925"/>
          </a:xfrm>
          <a:prstGeom prst="rect">
            <a:avLst/>
          </a:prstGeom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13.6 Structure</a:t>
            </a:r>
            <a:r>
              <a:rPr lang="ko-KR" altLang="en-US" dirty="0"/>
              <a:t>와 함수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i="1" dirty="0">
                <a:solidFill>
                  <a:srgbClr val="FF0000"/>
                </a:solidFill>
              </a:rPr>
              <a:t>Structure</a:t>
            </a:r>
            <a:r>
              <a:rPr lang="ko-KR" altLang="en-US" dirty="0"/>
              <a:t>를 함수의 인수로 전달하는 경우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Call by value</a:t>
            </a:r>
            <a:r>
              <a:rPr lang="en-US" altLang="ko-KR" dirty="0"/>
              <a:t>] </a:t>
            </a:r>
            <a:r>
              <a:rPr lang="ko-KR" altLang="en-US" dirty="0"/>
              <a:t>구조체의 </a:t>
            </a:r>
            <a:r>
              <a:rPr lang="ko-KR" altLang="en-US" i="1" dirty="0">
                <a:solidFill>
                  <a:schemeClr val="tx2"/>
                </a:solidFill>
              </a:rPr>
              <a:t>복사본</a:t>
            </a:r>
            <a:r>
              <a:rPr lang="ko-KR" altLang="en-US" dirty="0"/>
              <a:t>이 함수로 전달되게 된다</a:t>
            </a:r>
            <a:r>
              <a:rPr lang="en-US" altLang="ko-KR" dirty="0"/>
              <a:t>. </a:t>
            </a:r>
          </a:p>
          <a:p>
            <a:pPr lvl="1" eaLnBrk="1" hangingPunct="1"/>
            <a:r>
              <a:rPr lang="ko-KR" altLang="en-US" dirty="0"/>
              <a:t>만약 구조체의 크기가 매우</a:t>
            </a:r>
            <a:r>
              <a:rPr lang="en-US" altLang="ko-KR" dirty="0"/>
              <a:t> </a:t>
            </a:r>
            <a:r>
              <a:rPr lang="ko-KR" altLang="en-US" dirty="0"/>
              <a:t>크면</a:t>
            </a:r>
            <a:r>
              <a:rPr lang="en-US" altLang="ko-KR" dirty="0"/>
              <a:t>,</a:t>
            </a:r>
            <a:r>
              <a:rPr lang="ko-KR" altLang="en-US" dirty="0"/>
              <a:t> 그만큼 시간과 메모리가 낭비된다</a:t>
            </a:r>
            <a:r>
              <a:rPr lang="en-US" altLang="ko-KR" dirty="0"/>
              <a:t>.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52F951-7F57-41C6-AE74-7624BB5D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4184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r>
              <a:rPr lang="ko-KR" altLang="en-US" dirty="0"/>
              <a:t>와 함수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i="1" dirty="0">
                <a:solidFill>
                  <a:srgbClr val="FF0000"/>
                </a:solidFill>
              </a:rPr>
              <a:t>Structure</a:t>
            </a:r>
            <a:r>
              <a:rPr lang="ko-KR" altLang="en-US" i="1" dirty="0">
                <a:solidFill>
                  <a:srgbClr val="FF0000"/>
                </a:solidFill>
              </a:rPr>
              <a:t>의 포인터</a:t>
            </a:r>
            <a:r>
              <a:rPr lang="ko-KR" altLang="en-US" dirty="0"/>
              <a:t>를 함수의 인수로 전달하는 경우 </a:t>
            </a:r>
          </a:p>
          <a:p>
            <a:pPr lvl="1" eaLnBrk="1" hangingPunct="1"/>
            <a:r>
              <a:rPr lang="ko-KR" altLang="en-US" dirty="0"/>
              <a:t>시간과 공간을 절약할 수 있다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/>
              <a:t>원본 훼손</a:t>
            </a:r>
            <a:r>
              <a:rPr lang="en-US" altLang="ko-KR" dirty="0"/>
              <a:t>/</a:t>
            </a:r>
            <a:r>
              <a:rPr lang="ko-KR" altLang="en-US" dirty="0"/>
              <a:t>변경의 가능성이 있다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80928"/>
            <a:ext cx="8372475" cy="36957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753ADD-4380-4506-AFD4-361E272B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617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Structure</a:t>
            </a:r>
            <a:r>
              <a:rPr lang="ko-KR" altLang="en-US" sz="3600" dirty="0"/>
              <a:t>의 필요성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860032" y="4005064"/>
            <a:ext cx="2016125" cy="1800225"/>
          </a:xfrm>
          <a:prstGeom prst="wedgeEllipseCallout">
            <a:avLst>
              <a:gd name="adj1" fmla="val 9942"/>
              <a:gd name="adj2" fmla="val -8510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구조체를 사용하면 변수들을 하나로 묶을 수 있습니다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73" y="1628775"/>
            <a:ext cx="8334375" cy="18002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99C88-76D4-48A0-A194-85FC3496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086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r>
              <a:rPr lang="ko-KR" altLang="en-US" dirty="0"/>
              <a:t>를 반환하는 경우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복사본이 반환된다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정확히는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create()</a:t>
            </a:r>
            <a:r>
              <a:rPr lang="ko-KR" altLang="en-US" dirty="0">
                <a:solidFill>
                  <a:srgbClr val="FF0000"/>
                </a:solidFill>
              </a:rPr>
              <a:t>의 계산 값</a:t>
            </a:r>
            <a:r>
              <a:rPr lang="ko-KR" altLang="en-US" dirty="0"/>
              <a:t>으로 </a:t>
            </a:r>
            <a:r>
              <a:rPr lang="en-US" altLang="ko-KR" dirty="0"/>
              <a:t>struct student s</a:t>
            </a:r>
            <a:r>
              <a:rPr lang="ko-KR" altLang="en-US" dirty="0"/>
              <a:t>의 복사본이 </a:t>
            </a:r>
            <a:r>
              <a:rPr lang="en-US" altLang="ko-KR" dirty="0"/>
              <a:t>return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95D919-5DDB-4219-B8A6-AD9B51A5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213B8F-539F-33F8-6DAF-67A70176F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924944"/>
            <a:ext cx="8458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54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벡터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두 벡터의 합을 구하는 함수 </a:t>
            </a:r>
            <a:r>
              <a:rPr lang="en-US" altLang="ko-KR" dirty="0" err="1"/>
              <a:t>get_vector_sum</a:t>
            </a:r>
            <a:r>
              <a:rPr lang="en-US" altLang="ko-KR" dirty="0"/>
              <a:t>()</a:t>
            </a:r>
            <a:r>
              <a:rPr lang="ko-KR" altLang="en-US" dirty="0"/>
              <a:t>를 제작하여 보자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 함수는 두 개의 벡터를 인수로 받아서</a:t>
            </a:r>
            <a:r>
              <a:rPr lang="en-US" altLang="ko-KR" dirty="0"/>
              <a:t>,</a:t>
            </a:r>
            <a:r>
              <a:rPr lang="ko-KR" altLang="en-US" dirty="0"/>
              <a:t> 그 두 벡터를 더한 결과를 벡터로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27584" y="3501008"/>
            <a:ext cx="4693860" cy="2189584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176660" y="3775713"/>
            <a:ext cx="51996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i="1" dirty="0">
                <a:solidFill>
                  <a:schemeClr val="bg1"/>
                </a:solidFill>
              </a:rPr>
              <a:t>벡터의 합은 </a:t>
            </a:r>
            <a:r>
              <a:rPr lang="en-US" altLang="ko-KR" sz="1600" i="1" dirty="0">
                <a:solidFill>
                  <a:schemeClr val="bg1"/>
                </a:solidFill>
              </a:rPr>
              <a:t>(7.000000, 9.000000)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66" name="그림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707" y="3254016"/>
            <a:ext cx="2095500" cy="1876425"/>
          </a:xfrm>
          <a:prstGeom prst="rect">
            <a:avLst/>
          </a:prstGeom>
        </p:spPr>
      </p:pic>
      <p:sp>
        <p:nvSpPr>
          <p:cNvPr id="167" name="슬라이드 번호 개체 틀 166">
            <a:extLst>
              <a:ext uri="{FF2B5EF4-FFF2-40B4-BE49-F238E27FC236}">
                <a16:creationId xmlns:a16="http://schemas.microsoft.com/office/drawing/2014/main" id="{A425414B-1125-47DF-946B-00F4E79E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4079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11560" y="1557957"/>
            <a:ext cx="7813675" cy="49673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float</a:t>
            </a:r>
            <a:r>
              <a:rPr lang="en-US" altLang="en-US" sz="1600" dirty="0">
                <a:latin typeface="Trebuchet MS" panose="020B0603020202020204" pitchFamily="34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float</a:t>
            </a:r>
            <a:r>
              <a:rPr lang="en-US" altLang="en-US" sz="1600" dirty="0">
                <a:latin typeface="Trebuchet MS" panose="020B0603020202020204" pitchFamily="34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</a:t>
            </a:r>
            <a:r>
              <a:rPr lang="en-US" altLang="en-US" sz="1600" dirty="0" err="1">
                <a:latin typeface="Trebuchet MS" panose="020B0603020202020204" pitchFamily="34" charset="0"/>
              </a:rPr>
              <a:t>get_vector_sum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a,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b);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</a:t>
            </a:r>
            <a:r>
              <a:rPr lang="en-US" altLang="ko-KR" sz="1600" dirty="0">
                <a:latin typeface="Trebuchet MS" panose="020B0603020202020204" pitchFamily="34" charset="0"/>
              </a:rPr>
              <a:t>v1</a:t>
            </a:r>
            <a:r>
              <a:rPr lang="en-US" altLang="en-US" sz="1600" dirty="0">
                <a:latin typeface="Trebuchet MS" panose="020B0603020202020204" pitchFamily="34" charset="0"/>
              </a:rPr>
              <a:t> = { 2.0, 3.0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</a:t>
            </a:r>
            <a:r>
              <a:rPr lang="en-US" altLang="ko-KR" sz="1600" dirty="0">
                <a:latin typeface="Trebuchet MS" panose="020B0603020202020204" pitchFamily="34" charset="0"/>
              </a:rPr>
              <a:t>v2</a:t>
            </a:r>
            <a:r>
              <a:rPr lang="en-US" altLang="en-US" sz="1600" dirty="0">
                <a:latin typeface="Trebuchet MS" panose="020B0603020202020204" pitchFamily="34" charset="0"/>
              </a:rPr>
              <a:t> = { 5.0, 6.0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sum;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sum = </a:t>
            </a:r>
            <a:r>
              <a:rPr lang="en-US" altLang="en-US" sz="1600" dirty="0" err="1">
                <a:latin typeface="Trebuchet MS" panose="020B0603020202020204" pitchFamily="34" charset="0"/>
              </a:rPr>
              <a:t>get_vector_sum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latin typeface="Trebuchet MS" panose="020B0603020202020204" pitchFamily="34" charset="0"/>
              </a:rPr>
              <a:t>v1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latin typeface="Trebuchet MS" panose="020B0603020202020204" pitchFamily="34" charset="0"/>
              </a:rPr>
              <a:t>v2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벡터의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합은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(%f, %f)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latin typeface="Trebuchet MS" panose="020B0603020202020204" pitchFamily="34" charset="0"/>
              </a:rPr>
              <a:t>sum.x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latin typeface="Trebuchet MS" panose="020B0603020202020204" pitchFamily="34" charset="0"/>
              </a:rPr>
              <a:t>sum.y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942" name="Rectangle 10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25F9D9-76C6-4471-8E0E-043BC745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9625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30266" y="1700808"/>
            <a:ext cx="7813675" cy="27336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</a:t>
            </a:r>
            <a:r>
              <a:rPr lang="en-US" altLang="en-US" sz="1600" dirty="0" err="1">
                <a:latin typeface="Trebuchet MS" panose="020B0603020202020204" pitchFamily="34" charset="0"/>
              </a:rPr>
              <a:t>get_vector_sum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a,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b)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result;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result.x</a:t>
            </a:r>
            <a:r>
              <a:rPr lang="en-US" altLang="en-US" sz="1600" dirty="0">
                <a:latin typeface="Trebuchet MS" panose="020B0603020202020204" pitchFamily="34" charset="0"/>
              </a:rPr>
              <a:t> = </a:t>
            </a:r>
            <a:r>
              <a:rPr lang="en-US" altLang="en-US" sz="1600" dirty="0" err="1">
                <a:latin typeface="Trebuchet MS" panose="020B0603020202020204" pitchFamily="34" charset="0"/>
              </a:rPr>
              <a:t>a.x</a:t>
            </a:r>
            <a:r>
              <a:rPr lang="en-US" altLang="en-US" sz="1600" dirty="0">
                <a:latin typeface="Trebuchet MS" panose="020B0603020202020204" pitchFamily="34" charset="0"/>
              </a:rPr>
              <a:t> + </a:t>
            </a:r>
            <a:r>
              <a:rPr lang="en-US" altLang="en-US" sz="1600" dirty="0" err="1">
                <a:latin typeface="Trebuchet MS" panose="020B0603020202020204" pitchFamily="34" charset="0"/>
              </a:rPr>
              <a:t>b.x</a:t>
            </a:r>
            <a:r>
              <a:rPr lang="en-US" altLang="en-US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result.y</a:t>
            </a:r>
            <a:r>
              <a:rPr lang="en-US" altLang="en-US" sz="1600" dirty="0">
                <a:latin typeface="Trebuchet MS" panose="020B0603020202020204" pitchFamily="34" charset="0"/>
              </a:rPr>
              <a:t> = </a:t>
            </a:r>
            <a:r>
              <a:rPr lang="en-US" altLang="en-US" sz="1600" dirty="0" err="1">
                <a:latin typeface="Trebuchet MS" panose="020B0603020202020204" pitchFamily="34" charset="0"/>
              </a:rPr>
              <a:t>a.y</a:t>
            </a:r>
            <a:r>
              <a:rPr lang="en-US" altLang="en-US" sz="1600" dirty="0">
                <a:latin typeface="Trebuchet MS" panose="020B0603020202020204" pitchFamily="34" charset="0"/>
              </a:rPr>
              <a:t> + </a:t>
            </a:r>
            <a:r>
              <a:rPr lang="en-US" altLang="en-US" sz="1600" dirty="0" err="1">
                <a:latin typeface="Trebuchet MS" panose="020B0603020202020204" pitchFamily="34" charset="0"/>
              </a:rPr>
              <a:t>b.y</a:t>
            </a:r>
            <a:r>
              <a:rPr lang="en-US" altLang="en-US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result;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57702" name="_x72991952"/>
          <p:cNvSpPr>
            <a:spLocks noChangeArrowheads="1"/>
          </p:cNvSpPr>
          <p:nvPr/>
        </p:nvSpPr>
        <p:spPr bwMode="auto">
          <a:xfrm>
            <a:off x="630265" y="4648795"/>
            <a:ext cx="7813676" cy="40481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벡터의 합은 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(7.000000, 9.000000)</a:t>
            </a:r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endParaRPr lang="en-US" altLang="ko-KR" sz="1600">
              <a:latin typeface="Trebuchet MS" panose="020B0603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1BAC70-9EA1-4570-B128-3DA18CD7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30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13.7 Union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공용체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Structure</a:t>
            </a:r>
            <a:r>
              <a:rPr lang="ko-KR" altLang="en-US" dirty="0"/>
              <a:t>에서 두개 이상의 멤버가 경우에 따라 반드시 하나만 사용할 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struct student {</a:t>
            </a:r>
          </a:p>
          <a:p>
            <a:pPr lvl="1"/>
            <a:r>
              <a:rPr lang="en-US" altLang="ko-KR" dirty="0"/>
              <a:t>          int </a:t>
            </a:r>
            <a:r>
              <a:rPr lang="en-US" altLang="ko-KR" dirty="0" err="1"/>
              <a:t>id_num</a:t>
            </a:r>
            <a:r>
              <a:rPr lang="en-US" altLang="ko-KR" dirty="0"/>
              <a:t>;   		// </a:t>
            </a:r>
            <a:r>
              <a:rPr lang="ko-KR" altLang="en-US" dirty="0"/>
              <a:t>학번</a:t>
            </a:r>
            <a:endParaRPr lang="en-US" altLang="ko-KR" dirty="0"/>
          </a:p>
          <a:p>
            <a:pPr lvl="1"/>
            <a:r>
              <a:rPr lang="en-US" altLang="ko-KR" dirty="0"/>
              <a:t>          char</a:t>
            </a:r>
            <a:r>
              <a:rPr lang="ko-KR" altLang="en-US" dirty="0"/>
              <a:t> </a:t>
            </a:r>
            <a:r>
              <a:rPr lang="en-US" altLang="ko-KR" dirty="0" err="1"/>
              <a:t>reg_number</a:t>
            </a:r>
            <a:r>
              <a:rPr lang="en-US" altLang="ko-KR" dirty="0"/>
              <a:t>[15];	// </a:t>
            </a:r>
            <a:r>
              <a:rPr lang="ko-KR" altLang="en-US" dirty="0"/>
              <a:t>주민번호</a:t>
            </a:r>
            <a:endParaRPr lang="en-US" altLang="ko-KR" dirty="0"/>
          </a:p>
          <a:p>
            <a:pPr lvl="1"/>
            <a:r>
              <a:rPr lang="en-US" altLang="ko-KR" dirty="0"/>
              <a:t>};</a:t>
            </a:r>
          </a:p>
          <a:p>
            <a:pPr eaLnBrk="1" hangingPunct="1"/>
            <a:r>
              <a:rPr lang="en-US" altLang="ko-KR" dirty="0"/>
              <a:t>Union</a:t>
            </a:r>
          </a:p>
          <a:p>
            <a:pPr lvl="1" eaLnBrk="1" hangingPunct="1"/>
            <a:r>
              <a:rPr lang="ko-KR" altLang="en-US" dirty="0"/>
              <a:t>같은 메모리 영역을 여러 개의 변수가 공유</a:t>
            </a:r>
          </a:p>
          <a:p>
            <a:pPr lvl="1" eaLnBrk="1" hangingPunct="1"/>
            <a:r>
              <a:rPr lang="en-US" altLang="ko-KR" dirty="0"/>
              <a:t>union</a:t>
            </a:r>
            <a:r>
              <a:rPr lang="ko-KR" altLang="en-US" dirty="0"/>
              <a:t>으로 선언하고 사용하는 방법은 </a:t>
            </a:r>
            <a:r>
              <a:rPr lang="en-US" altLang="ko-KR" dirty="0"/>
              <a:t>structure</a:t>
            </a:r>
            <a:r>
              <a:rPr lang="ko-KR" altLang="en-US" dirty="0"/>
              <a:t>와 </a:t>
            </a:r>
            <a:r>
              <a:rPr lang="ko-KR" altLang="en-US" dirty="0" err="1"/>
              <a:t>비슷</a:t>
            </a:r>
            <a:endParaRPr lang="ko-KR" alt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72998" y="5157192"/>
            <a:ext cx="7443418" cy="12207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union</a:t>
            </a:r>
            <a:r>
              <a:rPr lang="en-US" altLang="ko-KR" sz="1600" dirty="0">
                <a:latin typeface="Trebuchet MS" panose="020B0603020202020204" pitchFamily="34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id_num</a:t>
            </a:r>
            <a:r>
              <a:rPr lang="en-US" altLang="ko-KR" sz="1600" dirty="0">
                <a:latin typeface="Trebuchet MS" panose="020B0603020202020204" pitchFamily="34" charset="0"/>
              </a:rPr>
              <a:t>;	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같은 공간 공유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 </a:t>
            </a:r>
            <a:r>
              <a:rPr lang="en-US" altLang="ko-KR" sz="1600" dirty="0" err="1">
                <a:latin typeface="Trebuchet MS" panose="020B0603020202020204" pitchFamily="34" charset="0"/>
              </a:rPr>
              <a:t>reg_number</a:t>
            </a:r>
            <a:r>
              <a:rPr lang="en-US" altLang="ko-KR" sz="1600" dirty="0">
                <a:latin typeface="Trebuchet MS" panose="020B0603020202020204" pitchFamily="34" charset="0"/>
              </a:rPr>
              <a:t>[15];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같은 공간 공유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35FFED3-ED30-48CC-A77C-72ACFEBB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2943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83568" y="1556792"/>
            <a:ext cx="7766050" cy="417646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union</a:t>
            </a:r>
            <a:r>
              <a:rPr lang="en-US" altLang="en-US" sz="1400" dirty="0">
                <a:latin typeface="Trebuchet MS" panose="020B0603020202020204" pitchFamily="34" charset="0"/>
              </a:rPr>
              <a:t> example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400" dirty="0">
                <a:latin typeface="Trebuchet MS" panose="020B0603020202020204" pitchFamily="34" charset="0"/>
              </a:rPr>
              <a:t> 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4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union</a:t>
            </a:r>
            <a:r>
              <a:rPr lang="en-US" altLang="en-US" sz="1400" dirty="0">
                <a:latin typeface="Trebuchet MS" panose="020B0603020202020204" pitchFamily="34" charset="0"/>
              </a:rPr>
              <a:t> example 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v.c</a:t>
            </a:r>
            <a:r>
              <a:rPr lang="en-US" altLang="en-US" sz="1400" dirty="0">
                <a:latin typeface="Trebuchet MS" panose="020B0603020202020204" pitchFamily="34" charset="0"/>
              </a:rPr>
              <a:t> = 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'A'</a:t>
            </a:r>
            <a:r>
              <a:rPr lang="en-US" altLang="en-US" sz="1400" dirty="0">
                <a:solidFill>
                  <a:srgbClr val="282828"/>
                </a:solidFill>
                <a:latin typeface="Trebuchet MS" panose="020B0603020202020204" pitchFamily="34" charset="0"/>
              </a:rPr>
              <a:t>;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v.c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:%c  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v.i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:%d\n”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v.c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v.i</a:t>
            </a:r>
            <a:r>
              <a:rPr lang="en-US" altLang="en-US" sz="1400" dirty="0">
                <a:latin typeface="Trebuchet MS" panose="020B0603020202020204" pitchFamily="34" charset="0"/>
              </a:rPr>
              <a:t> 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v.i</a:t>
            </a:r>
            <a:r>
              <a:rPr lang="en-US" altLang="en-US" sz="1400" dirty="0">
                <a:latin typeface="Trebuchet MS" panose="020B0603020202020204" pitchFamily="34" charset="0"/>
              </a:rPr>
              <a:t> = 10000;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“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v.c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:%c  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v.i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:%d\n"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v.c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v.i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       </a:t>
            </a:r>
            <a:r>
              <a:rPr lang="en-US" altLang="ko-KR" sz="1400" dirty="0">
                <a:latin typeface="Trebuchet MS" panose="020B0603020202020204" pitchFamily="34" charset="0"/>
              </a:rPr>
              <a:t>return 0;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-288429" y="359469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-288429" y="333117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-288429" y="369788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-288429" y="270410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0778" name="_x72993640"/>
          <p:cNvSpPr>
            <a:spLocks noChangeArrowheads="1"/>
          </p:cNvSpPr>
          <p:nvPr/>
        </p:nvSpPr>
        <p:spPr bwMode="auto">
          <a:xfrm>
            <a:off x="683568" y="5805264"/>
            <a:ext cx="7740650" cy="5556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Arial" panose="020B0604020202020204" pitchFamily="34" charset="0"/>
              </a:rPr>
              <a:t>v.c:A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Arial" panose="020B0604020202020204" pitchFamily="34" charset="0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Arial" panose="020B0604020202020204" pitchFamily="34" charset="0"/>
              </a:rPr>
              <a:t>v.i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Arial" panose="020B0604020202020204" pitchFamily="34" charset="0"/>
              </a:rPr>
              <a:t>:-858993599</a:t>
            </a:r>
          </a:p>
          <a:p>
            <a:pPr algn="just"/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Arial" panose="020B0604020202020204" pitchFamily="34" charset="0"/>
              </a:rPr>
              <a:t>v.c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Arial" panose="020B0604020202020204" pitchFamily="34" charset="0"/>
              </a:rPr>
              <a:t>:†   v.i:10000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807" name="AutoShape 39"/>
          <p:cNvSpPr>
            <a:spLocks/>
          </p:cNvSpPr>
          <p:nvPr/>
        </p:nvSpPr>
        <p:spPr bwMode="auto">
          <a:xfrm>
            <a:off x="755005" y="1988592"/>
            <a:ext cx="1368425" cy="863600"/>
          </a:xfrm>
          <a:prstGeom prst="borderCallout2">
            <a:avLst>
              <a:gd name="adj1" fmla="val 13236"/>
              <a:gd name="adj2" fmla="val 105569"/>
              <a:gd name="adj3" fmla="val 13236"/>
              <a:gd name="adj4" fmla="val 172042"/>
              <a:gd name="adj5" fmla="val 26287"/>
              <a:gd name="adj6" fmla="val 24176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60808" name="Text Box 40"/>
          <p:cNvSpPr txBox="1">
            <a:spLocks noChangeArrowheads="1"/>
          </p:cNvSpPr>
          <p:nvPr/>
        </p:nvSpPr>
        <p:spPr bwMode="auto">
          <a:xfrm>
            <a:off x="3995093" y="2060030"/>
            <a:ext cx="1296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</a:rPr>
              <a:t>공용체 선언</a:t>
            </a:r>
          </a:p>
        </p:txBody>
      </p:sp>
      <p:sp>
        <p:nvSpPr>
          <p:cNvPr id="160809" name="AutoShape 41"/>
          <p:cNvSpPr>
            <a:spLocks/>
          </p:cNvSpPr>
          <p:nvPr/>
        </p:nvSpPr>
        <p:spPr bwMode="auto">
          <a:xfrm>
            <a:off x="1115368" y="3428455"/>
            <a:ext cx="1368425" cy="330200"/>
          </a:xfrm>
          <a:prstGeom prst="borderCallout2">
            <a:avLst>
              <a:gd name="adj1" fmla="val 34616"/>
              <a:gd name="adj2" fmla="val 105569"/>
              <a:gd name="adj3" fmla="val 34616"/>
              <a:gd name="adj4" fmla="val 161833"/>
              <a:gd name="adj5" fmla="val -118750"/>
              <a:gd name="adj6" fmla="val 22088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60810" name="Text Box 42"/>
          <p:cNvSpPr txBox="1">
            <a:spLocks noChangeArrowheads="1"/>
          </p:cNvSpPr>
          <p:nvPr/>
        </p:nvSpPr>
        <p:spPr bwMode="auto">
          <a:xfrm>
            <a:off x="4139555" y="2780755"/>
            <a:ext cx="2617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</a:rPr>
              <a:t>공용체 변수 선언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60811" name="AutoShape 43"/>
          <p:cNvSpPr>
            <a:spLocks/>
          </p:cNvSpPr>
          <p:nvPr/>
        </p:nvSpPr>
        <p:spPr bwMode="auto">
          <a:xfrm>
            <a:off x="1115368" y="3788817"/>
            <a:ext cx="1368425" cy="330200"/>
          </a:xfrm>
          <a:prstGeom prst="borderCallout2">
            <a:avLst>
              <a:gd name="adj1" fmla="val 34616"/>
              <a:gd name="adj2" fmla="val 105569"/>
              <a:gd name="adj3" fmla="val 34616"/>
              <a:gd name="adj4" fmla="val 169491"/>
              <a:gd name="adj5" fmla="val -162500"/>
              <a:gd name="adj6" fmla="val 23665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60812" name="Text Box 44"/>
          <p:cNvSpPr txBox="1">
            <a:spLocks noChangeArrowheads="1"/>
          </p:cNvSpPr>
          <p:nvPr/>
        </p:nvSpPr>
        <p:spPr bwMode="auto">
          <a:xfrm>
            <a:off x="4210993" y="3141117"/>
            <a:ext cx="2617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FF0000"/>
                </a:solidFill>
              </a:rPr>
              <a:t>char </a:t>
            </a:r>
            <a:r>
              <a:rPr lang="ko-KR" altLang="en-US" sz="1400">
                <a:solidFill>
                  <a:srgbClr val="FF0000"/>
                </a:solidFill>
              </a:rPr>
              <a:t>형으로 참조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60813" name="Text Box 45"/>
          <p:cNvSpPr txBox="1">
            <a:spLocks noChangeArrowheads="1"/>
          </p:cNvSpPr>
          <p:nvPr/>
        </p:nvSpPr>
        <p:spPr bwMode="auto">
          <a:xfrm>
            <a:off x="4284018" y="4436517"/>
            <a:ext cx="2617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dirty="0">
                <a:solidFill>
                  <a:srgbClr val="FF0000"/>
                </a:solidFill>
              </a:rPr>
              <a:t>int </a:t>
            </a:r>
            <a:r>
              <a:rPr lang="ko-KR" altLang="en-US" sz="1400" dirty="0">
                <a:solidFill>
                  <a:srgbClr val="FF0000"/>
                </a:solidFill>
              </a:rPr>
              <a:t>형으로 참조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60814" name="AutoShape 46"/>
          <p:cNvSpPr>
            <a:spLocks/>
          </p:cNvSpPr>
          <p:nvPr/>
        </p:nvSpPr>
        <p:spPr bwMode="auto">
          <a:xfrm>
            <a:off x="1101080" y="4436517"/>
            <a:ext cx="1368425" cy="330200"/>
          </a:xfrm>
          <a:prstGeom prst="borderCallout2">
            <a:avLst>
              <a:gd name="adj1" fmla="val 34616"/>
              <a:gd name="adj2" fmla="val 105569"/>
              <a:gd name="adj3" fmla="val 34616"/>
              <a:gd name="adj4" fmla="val 169375"/>
              <a:gd name="adj5" fmla="val 51444"/>
              <a:gd name="adj6" fmla="val 236542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8A490B-939E-415D-8EB8-8F37409C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77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778" grpId="0" animBg="1"/>
      <p:bldP spid="160807" grpId="0" animBg="1"/>
      <p:bldP spid="160808" grpId="0"/>
      <p:bldP spid="160809" grpId="0" animBg="1"/>
      <p:bldP spid="160810" grpId="0"/>
      <p:bldP spid="160811" grpId="0" animBg="1"/>
      <p:bldP spid="160812" grpId="0"/>
      <p:bldP spid="160813" grpId="0"/>
      <p:bldP spid="1608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Union</a:t>
            </a:r>
            <a:r>
              <a:rPr lang="ko-KR" altLang="en-US" dirty="0"/>
              <a:t> 이용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11560" y="1556792"/>
            <a:ext cx="7813675" cy="43195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STU_NUMBER 1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REG_NUMBER 2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union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id_tag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   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stu_number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학번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   char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reg_number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[15];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주민등록번호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student 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   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type;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   union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id_tag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id;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	   char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name[20];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09876C-89E4-4D45-BC5D-13B0A451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6066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Union</a:t>
            </a:r>
            <a:r>
              <a:rPr lang="ko-KR" altLang="en-US" dirty="0"/>
              <a:t> 이용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46757" y="1628800"/>
            <a:ext cx="7813675" cy="439169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print(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student s)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   switch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s.type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{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	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STU_NUMBER: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학번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s.id.stu_number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이름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%s\n"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s.name);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		break;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	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REG_NUMBER: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주민등록번호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%s\n"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s.id.reg_number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이름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%s\n"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s.name);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		break;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	default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: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타입오류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		break;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}</a:t>
            </a:r>
          </a:p>
          <a:p>
            <a:r>
              <a:rPr lang="en-US" altLang="ko-KR" sz="1600" dirty="0"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797213-26D8-40D1-8698-01ECF3AD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875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Union</a:t>
            </a:r>
            <a:r>
              <a:rPr lang="ko-KR" altLang="en-US" dirty="0"/>
              <a:t> 이용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83568" y="1556792"/>
            <a:ext cx="7813675" cy="446449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   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student s1, s2;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dirty="0"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>
                <a:latin typeface="Trebuchet MS" pitchFamily="34" charset="0"/>
              </a:rPr>
              <a:t>	   s1.type = STU_NUMBER;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s1.id.stu_number = 20190001;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strcpy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(s1.name,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홍길동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s2.type = REG_NUMBER;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strcpy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(s2.id.reg_number,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"860101-1056076"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strcpy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(s2.name,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김철수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print(s1);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print(s2);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return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_x71257064"/>
          <p:cNvSpPr>
            <a:spLocks noChangeArrowheads="1"/>
          </p:cNvSpPr>
          <p:nvPr/>
        </p:nvSpPr>
        <p:spPr bwMode="auto">
          <a:xfrm>
            <a:off x="5143500" y="1143000"/>
            <a:ext cx="3813175" cy="92868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Trebuchet MS" pitchFamily="34" charset="0"/>
              </a:rPr>
              <a:t>학번</a:t>
            </a:r>
            <a:r>
              <a:rPr lang="en-US" altLang="ko-KR" sz="1400" dirty="0">
                <a:latin typeface="Trebuchet MS" pitchFamily="34" charset="0"/>
              </a:rPr>
              <a:t>: 20190001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이름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홍길동</a:t>
            </a:r>
          </a:p>
          <a:p>
            <a:r>
              <a:rPr lang="ko-KR" altLang="en-US" sz="1400" dirty="0">
                <a:latin typeface="Trebuchet MS" pitchFamily="34" charset="0"/>
              </a:rPr>
              <a:t>주민등록번호</a:t>
            </a:r>
            <a:r>
              <a:rPr lang="en-US" altLang="ko-KR" sz="1400" dirty="0">
                <a:latin typeface="Trebuchet MS" pitchFamily="34" charset="0"/>
              </a:rPr>
              <a:t>: 860101-1056076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이름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김철수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9B24B-D270-43C2-9FDA-99D1D11E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897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13.8 Enumeration</a:t>
            </a:r>
            <a:endParaRPr lang="ko-KR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i="1" dirty="0">
                <a:solidFill>
                  <a:srgbClr val="FF0000"/>
                </a:solidFill>
                <a:ea typeface="새굴림" pitchFamily="18" charset="-127"/>
              </a:rPr>
              <a:t>Enumeration(</a:t>
            </a:r>
            <a:r>
              <a:rPr lang="ko-KR" altLang="en-US" i="1" dirty="0">
                <a:solidFill>
                  <a:srgbClr val="FF0000"/>
                </a:solidFill>
                <a:ea typeface="새굴림" pitchFamily="18" charset="-127"/>
              </a:rPr>
              <a:t>열거형</a:t>
            </a:r>
            <a:r>
              <a:rPr lang="en-US" altLang="ko-KR" i="1" dirty="0">
                <a:solidFill>
                  <a:srgbClr val="FF0000"/>
                </a:solidFill>
                <a:ea typeface="새굴림" pitchFamily="18" charset="-127"/>
              </a:rPr>
              <a:t>)</a:t>
            </a:r>
            <a:r>
              <a:rPr lang="ko-KR" altLang="en-US" dirty="0">
                <a:ea typeface="새굴림" pitchFamily="18" charset="-127"/>
              </a:rPr>
              <a:t>이란 변수가 가질 수 있는 값들을 미리 열거해 놓은 자료형</a:t>
            </a:r>
          </a:p>
          <a:p>
            <a:pPr eaLnBrk="1" hangingPunct="1"/>
            <a:r>
              <a:rPr lang="ko-KR" altLang="en-US" dirty="0">
                <a:ea typeface="새굴림" pitchFamily="18" charset="-127"/>
              </a:rPr>
              <a:t>예</a:t>
            </a:r>
            <a:r>
              <a:rPr lang="en-US" altLang="ko-KR" dirty="0">
                <a:ea typeface="새굴림" pitchFamily="18" charset="-127"/>
              </a:rPr>
              <a:t>) </a:t>
            </a:r>
            <a:r>
              <a:rPr lang="ko-KR" altLang="en-US" dirty="0">
                <a:ea typeface="새굴림" pitchFamily="18" charset="-127"/>
              </a:rPr>
              <a:t>요일을 나타내는 변수를 표현</a:t>
            </a:r>
            <a:endParaRPr lang="en-US" altLang="ko-KR" dirty="0">
              <a:ea typeface="새굴림" pitchFamily="18" charset="-127"/>
            </a:endParaRPr>
          </a:p>
          <a:p>
            <a:pPr lvl="1"/>
            <a:r>
              <a:rPr lang="en-US" altLang="ko-KR" dirty="0">
                <a:ea typeface="새굴림" pitchFamily="18" charset="-127"/>
              </a:rPr>
              <a:t>int</a:t>
            </a:r>
            <a:r>
              <a:rPr lang="ko-KR" altLang="en-US" dirty="0">
                <a:ea typeface="새굴림" pitchFamily="18" charset="-127"/>
              </a:rPr>
              <a:t> </a:t>
            </a:r>
            <a:r>
              <a:rPr lang="en-US" altLang="ko-KR" dirty="0">
                <a:ea typeface="새굴림" pitchFamily="18" charset="-127"/>
              </a:rPr>
              <a:t>d;</a:t>
            </a:r>
            <a:r>
              <a:rPr lang="ko-KR" altLang="en-US" dirty="0">
                <a:ea typeface="새굴림" pitchFamily="18" charset="-127"/>
              </a:rPr>
              <a:t>  </a:t>
            </a:r>
            <a:r>
              <a:rPr lang="en-US" altLang="ko-KR" dirty="0">
                <a:ea typeface="새굴림" pitchFamily="18" charset="-127"/>
              </a:rPr>
              <a:t>//</a:t>
            </a:r>
            <a:r>
              <a:rPr lang="ko-KR" altLang="en-US" dirty="0">
                <a:ea typeface="새굴림" pitchFamily="18" charset="-127"/>
              </a:rPr>
              <a:t> </a:t>
            </a:r>
            <a:r>
              <a:rPr lang="en-US" altLang="ko-KR" dirty="0">
                <a:ea typeface="새굴림" pitchFamily="18" charset="-127"/>
              </a:rPr>
              <a:t>0</a:t>
            </a:r>
            <a:r>
              <a:rPr lang="ko-KR" altLang="en-US" dirty="0">
                <a:ea typeface="새굴림" pitchFamily="18" charset="-127"/>
              </a:rPr>
              <a:t>은 </a:t>
            </a:r>
            <a:r>
              <a:rPr lang="en-US" altLang="ko-KR" dirty="0">
                <a:ea typeface="새굴림" pitchFamily="18" charset="-127"/>
              </a:rPr>
              <a:t>SUN, 1</a:t>
            </a:r>
            <a:r>
              <a:rPr lang="ko-KR" altLang="en-US" dirty="0">
                <a:ea typeface="새굴림" pitchFamily="18" charset="-127"/>
              </a:rPr>
              <a:t>은 </a:t>
            </a:r>
            <a:r>
              <a:rPr lang="en-US" altLang="ko-KR" dirty="0">
                <a:ea typeface="새굴림" pitchFamily="18" charset="-127"/>
              </a:rPr>
              <a:t>MON, 2</a:t>
            </a:r>
            <a:r>
              <a:rPr lang="ko-KR" altLang="en-US" dirty="0">
                <a:ea typeface="새굴림" pitchFamily="18" charset="-127"/>
              </a:rPr>
              <a:t>는 </a:t>
            </a:r>
            <a:r>
              <a:rPr lang="en-US" altLang="ko-KR" dirty="0">
                <a:ea typeface="새굴림" pitchFamily="18" charset="-127"/>
              </a:rPr>
              <a:t>TUE, …</a:t>
            </a:r>
          </a:p>
          <a:p>
            <a:pPr lvl="1"/>
            <a:r>
              <a:rPr lang="ko-KR" altLang="en-US" dirty="0">
                <a:ea typeface="새굴림" pitchFamily="18" charset="-127"/>
              </a:rPr>
              <a:t>요일을 나타내는 변수는 </a:t>
            </a:r>
            <a:r>
              <a:rPr lang="en-US" altLang="ko-KR" dirty="0">
                <a:ea typeface="새굴림" pitchFamily="18" charset="-127"/>
              </a:rPr>
              <a:t>{SUN, MON, TUE, WED, THU, FRI, SAT} </a:t>
            </a:r>
            <a:r>
              <a:rPr lang="ko-KR" altLang="en-US" dirty="0">
                <a:ea typeface="새굴림" pitchFamily="18" charset="-127"/>
              </a:rPr>
              <a:t>중의 하나의 값을</a:t>
            </a:r>
            <a:r>
              <a:rPr lang="en-US" altLang="ko-KR" dirty="0">
                <a:ea typeface="새굴림" pitchFamily="18" charset="-127"/>
              </a:rPr>
              <a:t> </a:t>
            </a:r>
            <a:r>
              <a:rPr lang="ko-KR" altLang="en-US" dirty="0">
                <a:ea typeface="새굴림" pitchFamily="18" charset="-127"/>
              </a:rPr>
              <a:t>가질 수 있다</a:t>
            </a:r>
            <a:r>
              <a:rPr lang="en-US" altLang="ko-KR" dirty="0">
                <a:ea typeface="새굴림" pitchFamily="18" charset="-127"/>
              </a:rPr>
              <a:t>. 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318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608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78"/>
          <a:stretch>
            <a:fillRect/>
          </a:stretch>
        </p:blipFill>
        <p:spPr bwMode="auto">
          <a:xfrm>
            <a:off x="1746845" y="4221088"/>
            <a:ext cx="57054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813006-FCE9-46E8-96EF-A1257E7C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36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r>
              <a:rPr lang="ko-KR" altLang="en-US" dirty="0"/>
              <a:t>와 </a:t>
            </a:r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C2EF87-DCA1-43B7-A6F8-BEDA3C32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791A7A8-CEA4-473F-8274-24A5CC017E2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Array: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같은 것이 여러 개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student[0], student[1], … </a:t>
            </a:r>
          </a:p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Structure: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주로 구성 요소를 나타냄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student: id, name,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grade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37" y="3009875"/>
            <a:ext cx="55911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227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  <a:r>
              <a:rPr lang="ko-KR" altLang="en-US" dirty="0"/>
              <a:t>의 선언</a:t>
            </a:r>
          </a:p>
        </p:txBody>
      </p:sp>
      <p:sp>
        <p:nvSpPr>
          <p:cNvPr id="47111" name="_x72317392"/>
          <p:cNvSpPr>
            <a:spLocks noChangeArrowheads="1"/>
          </p:cNvSpPr>
          <p:nvPr/>
        </p:nvSpPr>
        <p:spPr bwMode="auto">
          <a:xfrm>
            <a:off x="700534" y="4510215"/>
            <a:ext cx="8096523" cy="936104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days today;				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today = SUN;	// OK!</a:t>
            </a:r>
          </a:p>
        </p:txBody>
      </p:sp>
      <p:sp>
        <p:nvSpPr>
          <p:cNvPr id="10" name="설명선 2 9"/>
          <p:cNvSpPr/>
          <p:nvPr/>
        </p:nvSpPr>
        <p:spPr>
          <a:xfrm>
            <a:off x="2892401" y="4149080"/>
            <a:ext cx="2266950" cy="358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1885"/>
              <a:gd name="adj6" fmla="val -33624"/>
            </a:avLst>
          </a:prstGeom>
          <a:solidFill>
            <a:srgbClr val="FFCCFF"/>
          </a:solidFill>
          <a:ln>
            <a:solidFill>
              <a:srgbClr val="FFCC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열거형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변수 선언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77" y="1625733"/>
            <a:ext cx="8448675" cy="210502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911274-AF55-46C6-BF0C-2B6FED58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64051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  <a:r>
              <a:rPr lang="ko-KR" altLang="en-US" dirty="0"/>
              <a:t>이 필요한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atinLnBrk="0"/>
            <a:r>
              <a:rPr lang="ko-KR" altLang="en-US" dirty="0">
                <a:latin typeface="Trebuchet MS" pitchFamily="34" charset="0"/>
              </a:rPr>
              <a:t>다음과 같이 프로그램을 작성할 수 있다</a:t>
            </a:r>
            <a:r>
              <a:rPr lang="en-US" altLang="ko-KR" dirty="0">
                <a:latin typeface="Trebuchet MS" pitchFamily="34" charset="0"/>
              </a:rPr>
              <a:t>. </a:t>
            </a:r>
          </a:p>
          <a:p>
            <a:pPr lvl="1" latinLnBrk="0"/>
            <a:r>
              <a:rPr lang="en-US" altLang="ko-KR" dirty="0">
                <a:latin typeface="Trebuchet MS" pitchFamily="34" charset="0"/>
              </a:rPr>
              <a:t>int today;</a:t>
            </a:r>
          </a:p>
          <a:p>
            <a:pPr lvl="1" latinLnBrk="0"/>
            <a:r>
              <a:rPr lang="en-US" altLang="ko-KR" dirty="0">
                <a:latin typeface="Trebuchet MS" pitchFamily="34" charset="0"/>
              </a:rPr>
              <a:t>today = 0;	// </a:t>
            </a:r>
            <a:r>
              <a:rPr lang="ko-KR" altLang="en-US" dirty="0">
                <a:latin typeface="Trebuchet MS" pitchFamily="34" charset="0"/>
              </a:rPr>
              <a:t>일요일</a:t>
            </a:r>
          </a:p>
          <a:p>
            <a:pPr lvl="1" latinLnBrk="0"/>
            <a:r>
              <a:rPr lang="en-US" altLang="ko-KR" dirty="0">
                <a:latin typeface="Trebuchet MS" pitchFamily="34" charset="0"/>
              </a:rPr>
              <a:t>today = 1;	// </a:t>
            </a:r>
            <a:r>
              <a:rPr lang="ko-KR" altLang="en-US" dirty="0">
                <a:latin typeface="Trebuchet MS" pitchFamily="34" charset="0"/>
              </a:rPr>
              <a:t>월요일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Enumeration</a:t>
            </a:r>
            <a:r>
              <a:rPr lang="ko-KR" altLang="en-US" dirty="0"/>
              <a:t>은 오류를 줄이고 가독성을 높여 준다</a:t>
            </a:r>
            <a:r>
              <a:rPr lang="en-US" altLang="ko-KR" dirty="0"/>
              <a:t>. </a:t>
            </a:r>
          </a:p>
          <a:p>
            <a:pPr lvl="1" latinLnBrk="0"/>
            <a:r>
              <a:rPr lang="en-US" altLang="ko-KR" dirty="0"/>
              <a:t>0</a:t>
            </a:r>
            <a:r>
              <a:rPr lang="ko-KR" altLang="en-US" dirty="0"/>
              <a:t>보다는 </a:t>
            </a:r>
            <a:r>
              <a:rPr lang="en-US" altLang="ko-KR" dirty="0"/>
              <a:t>SUN</a:t>
            </a:r>
            <a:r>
              <a:rPr lang="ko-KR" altLang="en-US" dirty="0"/>
              <a:t>라는 기호상수가 더 바람직하다</a:t>
            </a:r>
            <a:r>
              <a:rPr lang="en-US" altLang="ko-KR" dirty="0"/>
              <a:t>. </a:t>
            </a:r>
            <a:r>
              <a:rPr lang="ko-KR" altLang="en-US" dirty="0"/>
              <a:t>의미를 쉽게 알 수 있기 때문이다</a:t>
            </a:r>
            <a:r>
              <a:rPr lang="en-US" altLang="ko-KR" dirty="0"/>
              <a:t>. </a:t>
            </a:r>
          </a:p>
          <a:p>
            <a:pPr lvl="1" latinLnBrk="0"/>
            <a:r>
              <a:rPr lang="en-US" altLang="ko-KR" dirty="0"/>
              <a:t>today</a:t>
            </a:r>
            <a:r>
              <a:rPr lang="ko-KR" altLang="en-US" dirty="0"/>
              <a:t>에 </a:t>
            </a:r>
            <a:r>
              <a:rPr lang="en-US" altLang="ko-KR" dirty="0"/>
              <a:t>9</a:t>
            </a:r>
            <a:r>
              <a:rPr lang="ko-KR" altLang="en-US" dirty="0"/>
              <a:t>와 같은 의미 없는 값이 대입되지 않도록 미리 차단할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7C587D-E86E-49E4-AA7D-9E794674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81063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  <a:r>
              <a:rPr lang="ko-KR" altLang="en-US" dirty="0"/>
              <a:t> 초기화 </a:t>
            </a:r>
          </a:p>
        </p:txBody>
      </p:sp>
      <p:sp>
        <p:nvSpPr>
          <p:cNvPr id="48132" name="_x72317392"/>
          <p:cNvSpPr>
            <a:spLocks noChangeArrowheads="1"/>
          </p:cNvSpPr>
          <p:nvPr/>
        </p:nvSpPr>
        <p:spPr bwMode="auto">
          <a:xfrm>
            <a:off x="834231" y="3141067"/>
            <a:ext cx="7704137" cy="1152029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days { SUN, MON, TUE, WED, THU, FRI, SAT };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chemeClr val="tx2"/>
                </a:solidFill>
                <a:latin typeface="Trebuchet MS" pitchFamily="34" charset="0"/>
              </a:rPr>
              <a:t>// SUN=0, MON=1, </a:t>
            </a:r>
            <a:r>
              <a:rPr lang="en-US" altLang="ko-KR" sz="1600" kern="0" dirty="0">
                <a:solidFill>
                  <a:srgbClr val="699B37"/>
                </a:solidFill>
                <a:latin typeface="Trebuchet MS" pitchFamily="34" charset="0"/>
              </a:rPr>
              <a:t>...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days { SUN=1, MON, TUE, WED, THU, FRI, SAT };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chemeClr val="tx2"/>
                </a:solidFill>
                <a:latin typeface="Trebuchet MS" pitchFamily="34" charset="0"/>
              </a:rPr>
              <a:t>// SUN=1, MON=2, ...</a:t>
            </a:r>
            <a:endParaRPr lang="ko-KR" altLang="en-US" sz="1600" kern="0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4860032" y="2204864"/>
            <a:ext cx="3456384" cy="884272"/>
          </a:xfrm>
          <a:prstGeom prst="wedgeEllipseCallout">
            <a:avLst>
              <a:gd name="adj1" fmla="val -28201"/>
              <a:gd name="adj2" fmla="val 59382"/>
            </a:avLst>
          </a:prstGeom>
          <a:solidFill>
            <a:srgbClr val="FFFF9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지정하지 않으면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할당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9C2E2A-A72E-4419-BA85-F692FC79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03976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  <a:r>
              <a:rPr lang="ko-KR" altLang="en-US" dirty="0"/>
              <a:t>의 예</a:t>
            </a:r>
          </a:p>
        </p:txBody>
      </p:sp>
      <p:sp>
        <p:nvSpPr>
          <p:cNvPr id="49156" name="_x72317392"/>
          <p:cNvSpPr>
            <a:spLocks noChangeArrowheads="1"/>
          </p:cNvSpPr>
          <p:nvPr/>
        </p:nvSpPr>
        <p:spPr bwMode="auto">
          <a:xfrm>
            <a:off x="611560" y="1772816"/>
            <a:ext cx="7777162" cy="1583953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colors { white, red, blue, green, black 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boolean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{ false, true 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levels { low, medium, high 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car_types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{ sedan,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suv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sports_car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van, pickup, convertible 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B25B2F-0FAC-4FC5-9EA4-48785645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70559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620414" y="1556792"/>
            <a:ext cx="7753350" cy="403267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days { SUN, MON, TUE, WED, THU, FRI, SAT };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days_name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[7][10] = { 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sunday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monday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tuesday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wednesday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thursday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friday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Trebuchet MS" pitchFamily="34" charset="0"/>
              </a:rPr>
              <a:t>saturday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dirty="0">
                <a:latin typeface="Trebuchet MS" pitchFamily="34" charset="0"/>
              </a:rPr>
              <a:t> </a:t>
            </a:r>
            <a:r>
              <a:rPr lang="en-US" altLang="ko-KR" sz="1400" dirty="0">
                <a:latin typeface="Trebuchet MS" pitchFamily="34" charset="0"/>
              </a:rPr>
              <a:t>};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4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  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days d;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 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d = WED;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 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"%d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번째 요일은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%s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입니다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d,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days_name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[d]);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  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66924" name="_x73236504"/>
          <p:cNvSpPr>
            <a:spLocks noChangeArrowheads="1"/>
          </p:cNvSpPr>
          <p:nvPr/>
        </p:nvSpPr>
        <p:spPr bwMode="auto">
          <a:xfrm>
            <a:off x="611560" y="5859313"/>
            <a:ext cx="7753350" cy="47537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dirty="0">
                <a:latin typeface="Trebuchet MS" pitchFamily="34" charset="0"/>
              </a:rPr>
              <a:t>3</a:t>
            </a:r>
            <a:r>
              <a:rPr lang="ko-KR" altLang="en-US" sz="1400" dirty="0">
                <a:latin typeface="Trebuchet MS" pitchFamily="34" charset="0"/>
              </a:rPr>
              <a:t>번째 요일은 </a:t>
            </a:r>
            <a:r>
              <a:rPr lang="en-US" altLang="ko-KR" sz="1400" dirty="0" err="1">
                <a:latin typeface="Trebuchet MS" pitchFamily="34" charset="0"/>
              </a:rPr>
              <a:t>wednesday</a:t>
            </a:r>
            <a:r>
              <a:rPr lang="ko-KR" altLang="en-US" sz="1400" dirty="0">
                <a:latin typeface="Trebuchet MS" pitchFamily="34" charset="0"/>
              </a:rPr>
              <a:t>입니다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247379-BE17-4F4A-BB38-228D93A7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269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Enumeration</a:t>
            </a:r>
            <a:r>
              <a:rPr lang="ko-KR" altLang="en-US" dirty="0"/>
              <a:t>과 다른 방법과의 비교</a:t>
            </a:r>
          </a:p>
        </p:txBody>
      </p:sp>
      <p:graphicFrame>
        <p:nvGraphicFramePr>
          <p:cNvPr id="165974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84701"/>
              </p:ext>
            </p:extLst>
          </p:nvPr>
        </p:nvGraphicFramePr>
        <p:xfrm>
          <a:off x="716356" y="1916832"/>
          <a:ext cx="8064500" cy="3169852"/>
        </p:xfrm>
        <a:graphic>
          <a:graphicData uri="http://schemas.openxmlformats.org/drawingml/2006/table">
            <a:tbl>
              <a:tblPr/>
              <a:tblGrid>
                <a:gridCol w="268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7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정수 사용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기호 상수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Enumeration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code;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switch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(code)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case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1: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"LCD TV\n"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case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2: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“OLED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TV\n"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#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define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LCD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#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define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OLED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code;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switch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(code)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case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LCD: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"LCD TV\n"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case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OLED: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“OLED TV\n"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enum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tvtype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{ LCD, OLED 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enum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tvtype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code;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switch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(code)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case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LCD: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"LCD TV\n"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case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OLED: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“OLED TV\n"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A7F4EE-17E5-4816-919A-1DC742F6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60991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/>
              <a:t>1. Enumeration</a:t>
            </a:r>
            <a:r>
              <a:rPr lang="ko-KR" altLang="en-US" sz="1800" dirty="0"/>
              <a:t>의 선언에 사용하는 키워드는 </a:t>
            </a:r>
            <a:r>
              <a:rPr lang="en-US" altLang="ko-KR" sz="1800" dirty="0"/>
              <a:t>_______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>
              <a:buNone/>
            </a:pPr>
            <a:r>
              <a:rPr lang="en-US" altLang="ko-KR" sz="1800" dirty="0"/>
              <a:t>2. Enumeration</a:t>
            </a:r>
            <a:r>
              <a:rPr lang="ko-KR" altLang="en-US" sz="1800" dirty="0"/>
              <a:t>에서 특별히 값을 지정하지 않으면 자동으로 정수상수값이 할당되는가</a:t>
            </a:r>
            <a:r>
              <a:rPr lang="en-US" altLang="ko-KR" sz="1800" dirty="0"/>
              <a:t>?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3253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7DB361-E389-40A7-BD57-9F505701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327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13.9 typedef</a:t>
            </a:r>
            <a:r>
              <a:rPr lang="ko-KR" altLang="en-US" sz="3600" dirty="0"/>
              <a:t>의 개념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86" y="1700808"/>
            <a:ext cx="8192911" cy="345638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B1132E-B37B-4C1E-B9D0-4D266057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6653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typedef </a:t>
            </a: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67544" y="1700808"/>
            <a:ext cx="8395694" cy="216024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6438B1-086B-4A7C-85C9-16BA0EB5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81815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typedef</a:t>
            </a:r>
            <a:r>
              <a:rPr lang="ko-KR" altLang="en-US"/>
              <a:t>의 예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0" y="2579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0108" name="Rectangle 124"/>
          <p:cNvSpPr>
            <a:spLocks noChangeArrowheads="1"/>
          </p:cNvSpPr>
          <p:nvPr/>
        </p:nvSpPr>
        <p:spPr bwMode="auto">
          <a:xfrm>
            <a:off x="611560" y="1700808"/>
            <a:ext cx="7643813" cy="2143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 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unsiged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BYTE;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BYTE index;	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unsigned char index;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와 같다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 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   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INT32;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   unsigned 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UINT32;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 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INT32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		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int </a:t>
            </a:r>
            <a:r>
              <a:rPr lang="en-US" altLang="ko-KR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;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와 같다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UINT32 k;		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unsigned int k;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와 같다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4ED229-2889-448F-9FC1-0CFA1CC2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243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13.2 Structure </a:t>
            </a:r>
            <a:r>
              <a:rPr lang="ko-KR" altLang="en-US" dirty="0"/>
              <a:t>선언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9552" y="1772816"/>
            <a:ext cx="8153400" cy="29809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B163EA-F17E-4DCB-98BF-C748A43E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6566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구조체로 새로운 타입 정의</a:t>
            </a:r>
          </a:p>
        </p:txBody>
      </p:sp>
      <p:sp>
        <p:nvSpPr>
          <p:cNvPr id="5734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구조체로</a:t>
            </a:r>
            <a:r>
              <a:rPr lang="en-US" altLang="ko-KR" dirty="0"/>
              <a:t> </a:t>
            </a:r>
            <a:r>
              <a:rPr lang="ko-KR" altLang="en-US" dirty="0"/>
              <a:t>새로운 타입을 정의할 수 있다</a:t>
            </a:r>
            <a:r>
              <a:rPr lang="en-US" altLang="ko-KR" dirty="0"/>
              <a:t>.</a:t>
            </a:r>
          </a:p>
        </p:txBody>
      </p:sp>
      <p:sp>
        <p:nvSpPr>
          <p:cNvPr id="6" name="Rectangle 124"/>
          <p:cNvSpPr>
            <a:spLocks noChangeArrowheads="1"/>
          </p:cNvSpPr>
          <p:nvPr/>
        </p:nvSpPr>
        <p:spPr bwMode="auto">
          <a:xfrm>
            <a:off x="867441" y="2216018"/>
            <a:ext cx="3992591" cy="189026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struct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point_tag {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	</a:t>
            </a: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x;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	</a:t>
            </a: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y;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};</a:t>
            </a: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typedef struct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point_tag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POINT;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POINT a, b;</a:t>
            </a:r>
            <a:endParaRPr lang="ko-KR" altLang="ko-KR" sz="160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5" name="Rectangle 124">
            <a:extLst>
              <a:ext uri="{FF2B5EF4-FFF2-40B4-BE49-F238E27FC236}">
                <a16:creationId xmlns:a16="http://schemas.microsoft.com/office/drawing/2014/main" id="{3514C099-3ADE-4FE7-9425-94A729FFB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27" y="4747453"/>
            <a:ext cx="3971405" cy="157992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typedef struct 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point_tag {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	</a:t>
            </a: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x;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	</a:t>
            </a: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y;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} POINT;</a:t>
            </a: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POINT a, b;</a:t>
            </a:r>
            <a:endParaRPr lang="ko-KR" altLang="ko-KR" sz="160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28011-093A-4AB1-93A4-E77FD4818C54}"/>
              </a:ext>
            </a:extLst>
          </p:cNvPr>
          <p:cNvSpPr txBox="1"/>
          <p:nvPr/>
        </p:nvSpPr>
        <p:spPr>
          <a:xfrm>
            <a:off x="5580112" y="2835273"/>
            <a:ext cx="2161169" cy="338554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struct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point_tag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a, b;</a:t>
            </a:r>
            <a:endParaRPr lang="ko-KR" altLang="ko-KR" sz="1600" dirty="0">
              <a:latin typeface="Trebuchet MS" panose="020B0603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8ADF3F-9765-453A-B681-8B7A8E89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60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393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그림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35" y="3403154"/>
            <a:ext cx="2468367" cy="21749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/>
              <a:t>예제</a:t>
            </a:r>
            <a:r>
              <a:rPr lang="en-US" altLang="ko-KR" sz="3600" dirty="0"/>
              <a:t>: </a:t>
            </a:r>
            <a:r>
              <a:rPr lang="en-US" altLang="ko-KR" sz="3600" b="1" dirty="0"/>
              <a:t>2</a:t>
            </a:r>
            <a:r>
              <a:rPr lang="ko-KR" altLang="en-US" sz="3600" b="1" dirty="0"/>
              <a:t>차원 상의 점을 </a:t>
            </a:r>
            <a:r>
              <a:rPr lang="en-US" altLang="ko-KR" sz="3600" b="1" dirty="0"/>
              <a:t>POINT </a:t>
            </a:r>
            <a:r>
              <a:rPr lang="ko-KR" altLang="en-US" sz="3600" b="1" dirty="0"/>
              <a:t>타입으로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공간에서의 점을 </a:t>
            </a:r>
            <a:r>
              <a:rPr lang="en-US" altLang="ko-KR" dirty="0"/>
              <a:t>structure</a:t>
            </a:r>
            <a:r>
              <a:rPr lang="ko-KR" altLang="en-US" dirty="0"/>
              <a:t>로 표현한 다음에 이 </a:t>
            </a:r>
            <a:r>
              <a:rPr lang="en-US" altLang="ko-KR" dirty="0"/>
              <a:t>structure</a:t>
            </a:r>
            <a:r>
              <a:rPr lang="ko-KR" altLang="en-US" dirty="0"/>
              <a:t>를 </a:t>
            </a:r>
            <a:r>
              <a:rPr lang="en-US" altLang="ko-KR" dirty="0" err="1"/>
              <a:t>typedef</a:t>
            </a:r>
            <a:r>
              <a:rPr lang="ko-KR" altLang="en-US" dirty="0"/>
              <a:t>을 이용하여 새로운 타입인 </a:t>
            </a:r>
            <a:r>
              <a:rPr lang="en-US" altLang="ko-KR" dirty="0"/>
              <a:t>POINT</a:t>
            </a:r>
            <a:r>
              <a:rPr lang="ko-KR" altLang="en-US" dirty="0"/>
              <a:t>로 정의한다</a:t>
            </a:r>
            <a:endParaRPr lang="en-US" altLang="ko-KR" dirty="0"/>
          </a:p>
          <a:p>
            <a:pPr lvl="1"/>
            <a:r>
              <a:rPr lang="ko-KR" altLang="en-US" dirty="0"/>
              <a:t>델타만큼 이동시키는 함수를 구현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788024" y="3572136"/>
            <a:ext cx="3960440" cy="2305136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5090838" y="3925811"/>
            <a:ext cx="3587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i="1" dirty="0">
                <a:solidFill>
                  <a:schemeClr val="bg1"/>
                </a:solidFill>
              </a:rPr>
              <a:t>새로운 점의 좌표는</a:t>
            </a:r>
            <a:r>
              <a:rPr lang="en-US" altLang="ko-KR" sz="1600" i="1" dirty="0">
                <a:solidFill>
                  <a:schemeClr val="bg1"/>
                </a:solidFill>
              </a:rPr>
              <a:t>(12, 13)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7" name="슬라이드 번호 개체 틀 166">
            <a:extLst>
              <a:ext uri="{FF2B5EF4-FFF2-40B4-BE49-F238E27FC236}">
                <a16:creationId xmlns:a16="http://schemas.microsoft.com/office/drawing/2014/main" id="{D9C9B2FD-920E-410D-9DF4-8C60690B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2827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11560" y="1556792"/>
            <a:ext cx="7632848" cy="496855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 POINT;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POINT translate(POINT p, POINT delta);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POINT p = { 2, 3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POINT delta = { 10, 10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POINT result;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result = translate(p, delta);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새로운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점의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좌표는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(%d, %d)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latin typeface="Trebuchet MS" panose="020B0603020202020204" pitchFamily="34" charset="0"/>
              </a:rPr>
              <a:t>result.x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latin typeface="Trebuchet MS" panose="020B0603020202020204" pitchFamily="34" charset="0"/>
              </a:rPr>
              <a:t>result.y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9" name="Rectangle 13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69FFEE-19F0-4256-BC1D-EB426570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62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0539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11560" y="1628800"/>
            <a:ext cx="7777162" cy="2805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POINT translate(POINT p, POINT delta)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POINT </a:t>
            </a:r>
            <a:r>
              <a:rPr lang="en-US" altLang="en-US" sz="1600" dirty="0" err="1">
                <a:latin typeface="Trebuchet MS" panose="020B0603020202020204" pitchFamily="34" charset="0"/>
              </a:rPr>
              <a:t>new_p</a:t>
            </a:r>
            <a:r>
              <a:rPr lang="en-US" altLang="en-US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new_p.x</a:t>
            </a:r>
            <a:r>
              <a:rPr lang="en-US" altLang="en-US" sz="1600" dirty="0">
                <a:latin typeface="Trebuchet MS" panose="020B0603020202020204" pitchFamily="34" charset="0"/>
              </a:rPr>
              <a:t> = </a:t>
            </a:r>
            <a:r>
              <a:rPr lang="en-US" altLang="en-US" sz="1600" dirty="0" err="1">
                <a:latin typeface="Trebuchet MS" panose="020B0603020202020204" pitchFamily="34" charset="0"/>
              </a:rPr>
              <a:t>p.x</a:t>
            </a:r>
            <a:r>
              <a:rPr lang="en-US" altLang="en-US" sz="1600" dirty="0">
                <a:latin typeface="Trebuchet MS" panose="020B0603020202020204" pitchFamily="34" charset="0"/>
              </a:rPr>
              <a:t> + </a:t>
            </a:r>
            <a:r>
              <a:rPr lang="en-US" altLang="en-US" sz="1600" dirty="0" err="1">
                <a:latin typeface="Trebuchet MS" panose="020B0603020202020204" pitchFamily="34" charset="0"/>
              </a:rPr>
              <a:t>delta.x</a:t>
            </a:r>
            <a:r>
              <a:rPr lang="en-US" altLang="en-US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new_p.y</a:t>
            </a:r>
            <a:r>
              <a:rPr lang="en-US" altLang="en-US" sz="1600" dirty="0">
                <a:latin typeface="Trebuchet MS" panose="020B0603020202020204" pitchFamily="34" charset="0"/>
              </a:rPr>
              <a:t> = </a:t>
            </a:r>
            <a:r>
              <a:rPr lang="en-US" altLang="en-US" sz="1600" dirty="0" err="1">
                <a:latin typeface="Trebuchet MS" panose="020B0603020202020204" pitchFamily="34" charset="0"/>
              </a:rPr>
              <a:t>p.y</a:t>
            </a:r>
            <a:r>
              <a:rPr lang="en-US" altLang="en-US" sz="1600" dirty="0">
                <a:latin typeface="Trebuchet MS" panose="020B0603020202020204" pitchFamily="34" charset="0"/>
              </a:rPr>
              <a:t> + </a:t>
            </a:r>
            <a:r>
              <a:rPr lang="en-US" altLang="en-US" sz="1600" dirty="0" err="1">
                <a:latin typeface="Trebuchet MS" panose="020B0603020202020204" pitchFamily="34" charset="0"/>
              </a:rPr>
              <a:t>delta.y</a:t>
            </a:r>
            <a:r>
              <a:rPr lang="en-US" altLang="en-US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</a:rPr>
              <a:t>new_p</a:t>
            </a:r>
            <a:r>
              <a:rPr lang="en-US" altLang="en-US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72044" name="_x73236504"/>
          <p:cNvSpPr>
            <a:spLocks noChangeArrowheads="1"/>
          </p:cNvSpPr>
          <p:nvPr/>
        </p:nvSpPr>
        <p:spPr bwMode="auto">
          <a:xfrm>
            <a:off x="638547" y="4719663"/>
            <a:ext cx="7750175" cy="5000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새로운 점의 좌표는 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(12, 13)</a:t>
            </a:r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endParaRPr lang="en-US" altLang="ko-KR" sz="1600">
              <a:latin typeface="Trebuchet MS" panose="020B0603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474E12-A7E8-4525-A502-542EB4E7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860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typedef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형은 </a:t>
            </a:r>
            <a:r>
              <a:rPr lang="en-US" altLang="ko-KR" dirty="0"/>
              <a:t>machine</a:t>
            </a:r>
            <a:r>
              <a:rPr lang="ko-KR" altLang="en-US" dirty="0"/>
              <a:t>에 따라서</a:t>
            </a:r>
            <a:r>
              <a:rPr lang="en-US" altLang="ko-KR" dirty="0"/>
              <a:t>, 2</a:t>
            </a:r>
            <a:r>
              <a:rPr lang="ko-KR" altLang="en-US" dirty="0"/>
              <a:t>바이트이기도 하고 </a:t>
            </a:r>
            <a:r>
              <a:rPr lang="en-US" altLang="ko-KR" dirty="0"/>
              <a:t>4</a:t>
            </a:r>
            <a:r>
              <a:rPr lang="ko-KR" altLang="en-US" dirty="0"/>
              <a:t>바이트이기도 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형 대신에 </a:t>
            </a:r>
            <a:r>
              <a:rPr lang="en-US" altLang="ko-KR" dirty="0"/>
              <a:t>typedef</a:t>
            </a:r>
            <a:r>
              <a:rPr lang="ko-KR" altLang="en-US" dirty="0"/>
              <a:t>을 이용한 </a:t>
            </a:r>
            <a:r>
              <a:rPr lang="en-US" altLang="ko-KR" dirty="0"/>
              <a:t>INT16</a:t>
            </a:r>
            <a:r>
              <a:rPr lang="ko-KR" altLang="en-US" dirty="0"/>
              <a:t>나 </a:t>
            </a:r>
            <a:r>
              <a:rPr lang="en-US" altLang="ko-KR" dirty="0"/>
              <a:t>INT32</a:t>
            </a:r>
            <a:r>
              <a:rPr lang="ko-KR" altLang="en-US" dirty="0"/>
              <a:t>을 사용하게 되면 확실하게 </a:t>
            </a:r>
            <a:r>
              <a:rPr lang="en-US" altLang="ko-KR" dirty="0"/>
              <a:t>2</a:t>
            </a:r>
            <a:r>
              <a:rPr lang="ko-KR" altLang="en-US" dirty="0"/>
              <a:t>바이트인지 </a:t>
            </a:r>
            <a:r>
              <a:rPr lang="en-US" altLang="ko-KR" dirty="0"/>
              <a:t>4</a:t>
            </a:r>
            <a:r>
              <a:rPr lang="ko-KR" altLang="en-US" dirty="0"/>
              <a:t>바이트인지를 지정할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Portability(</a:t>
            </a:r>
            <a:r>
              <a:rPr lang="ko-KR" altLang="en-US" dirty="0" err="1"/>
              <a:t>이식성</a:t>
            </a:r>
            <a:r>
              <a:rPr lang="en-US" altLang="ko-KR" dirty="0"/>
              <a:t>)</a:t>
            </a:r>
            <a:r>
              <a:rPr lang="ko-KR" altLang="en-US" dirty="0"/>
              <a:t>를 높여준다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/>
              <a:t>코드를 컴퓨터 하드웨어에 독립적으로 만들 수 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23FAC7-24F1-4A1E-8191-B1E547AA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64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88150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숙제</a:t>
            </a:r>
            <a:r>
              <a:rPr lang="en-US" altLang="ko-KR" dirty="0"/>
              <a:t>#13-2: </a:t>
            </a:r>
            <a:r>
              <a:rPr lang="ko-KR" altLang="en-US" dirty="0"/>
              <a:t>평점이 높은 학생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학과 내에서 가장 평점이 높은 학생을 선발하여서 장학금을 수여한다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평점이 가장 높은 학생을 </a:t>
            </a:r>
            <a:r>
              <a:rPr lang="en-US" altLang="ko-KR" dirty="0"/>
              <a:t>structure</a:t>
            </a:r>
            <a:r>
              <a:rPr lang="ko-KR" altLang="en-US" dirty="0"/>
              <a:t> </a:t>
            </a:r>
            <a:r>
              <a:rPr lang="en-US" altLang="ko-KR" dirty="0"/>
              <a:t>array</a:t>
            </a:r>
            <a:r>
              <a:rPr lang="ko-KR" altLang="en-US" dirty="0"/>
              <a:t>에서 찾아서</a:t>
            </a:r>
            <a:r>
              <a:rPr lang="en-US" altLang="ko-KR" dirty="0"/>
              <a:t>,</a:t>
            </a:r>
            <a:r>
              <a:rPr lang="ko-KR" altLang="en-US" dirty="0"/>
              <a:t> 학생의 이름과 학번</a:t>
            </a:r>
            <a:r>
              <a:rPr lang="en-US" altLang="ko-KR" dirty="0"/>
              <a:t>, </a:t>
            </a:r>
            <a:r>
              <a:rPr lang="ko-KR" altLang="en-US" dirty="0"/>
              <a:t>평점을 화면에 출력하는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A9977082-D85E-8965-9B1C-6682B50A181C}"/>
              </a:ext>
            </a:extLst>
          </p:cNvPr>
          <p:cNvGrpSpPr/>
          <p:nvPr/>
        </p:nvGrpSpPr>
        <p:grpSpPr>
          <a:xfrm>
            <a:off x="3131840" y="3429000"/>
            <a:ext cx="4464496" cy="3200400"/>
            <a:chOff x="2339752" y="3429000"/>
            <a:chExt cx="4464496" cy="3200400"/>
          </a:xfrm>
        </p:grpSpPr>
        <p:grpSp>
          <p:nvGrpSpPr>
            <p:cNvPr id="6" name="그룹 5"/>
            <p:cNvGrpSpPr/>
            <p:nvPr/>
          </p:nvGrpSpPr>
          <p:grpSpPr>
            <a:xfrm>
              <a:off x="2339752" y="3429000"/>
              <a:ext cx="4464496" cy="3200400"/>
              <a:chOff x="1264444" y="1662113"/>
              <a:chExt cx="4895850" cy="3916362"/>
            </a:xfrm>
          </p:grpSpPr>
          <p:sp>
            <p:nvSpPr>
              <p:cNvPr id="7" name="AutoShape 191"/>
              <p:cNvSpPr>
                <a:spLocks noChangeAspect="1" noChangeArrowheads="1" noTextEdit="1"/>
              </p:cNvSpPr>
              <p:nvPr/>
            </p:nvSpPr>
            <p:spPr bwMode="auto">
              <a:xfrm>
                <a:off x="1264444" y="1662113"/>
                <a:ext cx="4895850" cy="391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" name="Freeform 193"/>
              <p:cNvSpPr>
                <a:spLocks/>
              </p:cNvSpPr>
              <p:nvPr/>
            </p:nvSpPr>
            <p:spPr bwMode="auto">
              <a:xfrm>
                <a:off x="1343819" y="1679575"/>
                <a:ext cx="4799013" cy="3387725"/>
              </a:xfrm>
              <a:custGeom>
                <a:avLst/>
                <a:gdLst>
                  <a:gd name="T0" fmla="*/ 3023 w 3023"/>
                  <a:gd name="T1" fmla="*/ 2023 h 2134"/>
                  <a:gd name="T2" fmla="*/ 17 w 3023"/>
                  <a:gd name="T3" fmla="*/ 2134 h 2134"/>
                  <a:gd name="T4" fmla="*/ 0 w 3023"/>
                  <a:gd name="T5" fmla="*/ 2128 h 2134"/>
                  <a:gd name="T6" fmla="*/ 0 w 3023"/>
                  <a:gd name="T7" fmla="*/ 17 h 2134"/>
                  <a:gd name="T8" fmla="*/ 17 w 3023"/>
                  <a:gd name="T9" fmla="*/ 0 h 2134"/>
                  <a:gd name="T10" fmla="*/ 3023 w 3023"/>
                  <a:gd name="T11" fmla="*/ 117 h 2134"/>
                  <a:gd name="T12" fmla="*/ 3023 w 3023"/>
                  <a:gd name="T13" fmla="*/ 2023 h 2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23" h="2134">
                    <a:moveTo>
                      <a:pt x="3023" y="2023"/>
                    </a:moveTo>
                    <a:lnTo>
                      <a:pt x="17" y="2134"/>
                    </a:lnTo>
                    <a:lnTo>
                      <a:pt x="0" y="2128"/>
                    </a:lnTo>
                    <a:lnTo>
                      <a:pt x="0" y="17"/>
                    </a:lnTo>
                    <a:lnTo>
                      <a:pt x="17" y="0"/>
                    </a:lnTo>
                    <a:lnTo>
                      <a:pt x="3023" y="117"/>
                    </a:lnTo>
                    <a:lnTo>
                      <a:pt x="3023" y="2023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" name="Freeform 194"/>
              <p:cNvSpPr>
                <a:spLocks/>
              </p:cNvSpPr>
              <p:nvPr/>
            </p:nvSpPr>
            <p:spPr bwMode="auto">
              <a:xfrm>
                <a:off x="1343819" y="1679575"/>
                <a:ext cx="2698750" cy="2795587"/>
              </a:xfrm>
              <a:custGeom>
                <a:avLst/>
                <a:gdLst>
                  <a:gd name="T0" fmla="*/ 17 w 1700"/>
                  <a:gd name="T1" fmla="*/ 0 h 1761"/>
                  <a:gd name="T2" fmla="*/ 0 w 1700"/>
                  <a:gd name="T3" fmla="*/ 17 h 1761"/>
                  <a:gd name="T4" fmla="*/ 0 w 1700"/>
                  <a:gd name="T5" fmla="*/ 1723 h 1761"/>
                  <a:gd name="T6" fmla="*/ 0 w 1700"/>
                  <a:gd name="T7" fmla="*/ 1761 h 1761"/>
                  <a:gd name="T8" fmla="*/ 1700 w 1700"/>
                  <a:gd name="T9" fmla="*/ 67 h 1761"/>
                  <a:gd name="T10" fmla="*/ 17 w 1700"/>
                  <a:gd name="T11" fmla="*/ 0 h 1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0" h="1761">
                    <a:moveTo>
                      <a:pt x="17" y="0"/>
                    </a:moveTo>
                    <a:lnTo>
                      <a:pt x="0" y="17"/>
                    </a:lnTo>
                    <a:lnTo>
                      <a:pt x="0" y="1723"/>
                    </a:lnTo>
                    <a:lnTo>
                      <a:pt x="0" y="1761"/>
                    </a:lnTo>
                    <a:lnTo>
                      <a:pt x="1700" y="6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195"/>
              <p:cNvSpPr>
                <a:spLocks/>
              </p:cNvSpPr>
              <p:nvPr/>
            </p:nvSpPr>
            <p:spPr bwMode="auto">
              <a:xfrm>
                <a:off x="1343819" y="1785938"/>
                <a:ext cx="2752725" cy="2760662"/>
              </a:xfrm>
              <a:custGeom>
                <a:avLst/>
                <a:gdLst>
                  <a:gd name="T0" fmla="*/ 1700 w 1734"/>
                  <a:gd name="T1" fmla="*/ 0 h 1739"/>
                  <a:gd name="T2" fmla="*/ 0 w 1734"/>
                  <a:gd name="T3" fmla="*/ 1694 h 1739"/>
                  <a:gd name="T4" fmla="*/ 0 w 1734"/>
                  <a:gd name="T5" fmla="*/ 1739 h 1739"/>
                  <a:gd name="T6" fmla="*/ 1734 w 1734"/>
                  <a:gd name="T7" fmla="*/ 0 h 1739"/>
                  <a:gd name="T8" fmla="*/ 1700 w 1734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4" h="1739">
                    <a:moveTo>
                      <a:pt x="1700" y="0"/>
                    </a:moveTo>
                    <a:lnTo>
                      <a:pt x="0" y="1694"/>
                    </a:lnTo>
                    <a:lnTo>
                      <a:pt x="0" y="1739"/>
                    </a:lnTo>
                    <a:lnTo>
                      <a:pt x="1734" y="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196"/>
              <p:cNvSpPr>
                <a:spLocks/>
              </p:cNvSpPr>
              <p:nvPr/>
            </p:nvSpPr>
            <p:spPr bwMode="auto">
              <a:xfrm>
                <a:off x="1343819" y="1785938"/>
                <a:ext cx="2814638" cy="2822575"/>
              </a:xfrm>
              <a:custGeom>
                <a:avLst/>
                <a:gdLst>
                  <a:gd name="T0" fmla="*/ 1734 w 1773"/>
                  <a:gd name="T1" fmla="*/ 0 h 1778"/>
                  <a:gd name="T2" fmla="*/ 0 w 1773"/>
                  <a:gd name="T3" fmla="*/ 1739 h 1778"/>
                  <a:gd name="T4" fmla="*/ 0 w 1773"/>
                  <a:gd name="T5" fmla="*/ 1778 h 1778"/>
                  <a:gd name="T6" fmla="*/ 1773 w 1773"/>
                  <a:gd name="T7" fmla="*/ 0 h 1778"/>
                  <a:gd name="T8" fmla="*/ 1734 w 1773"/>
                  <a:gd name="T9" fmla="*/ 0 h 1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3" h="1778">
                    <a:moveTo>
                      <a:pt x="1734" y="0"/>
                    </a:moveTo>
                    <a:lnTo>
                      <a:pt x="0" y="1739"/>
                    </a:lnTo>
                    <a:lnTo>
                      <a:pt x="0" y="1778"/>
                    </a:lnTo>
                    <a:lnTo>
                      <a:pt x="1773" y="0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97"/>
              <p:cNvSpPr>
                <a:spLocks/>
              </p:cNvSpPr>
              <p:nvPr/>
            </p:nvSpPr>
            <p:spPr bwMode="auto">
              <a:xfrm>
                <a:off x="1343819" y="1785938"/>
                <a:ext cx="2876550" cy="2884487"/>
              </a:xfrm>
              <a:custGeom>
                <a:avLst/>
                <a:gdLst>
                  <a:gd name="T0" fmla="*/ 1773 w 1812"/>
                  <a:gd name="T1" fmla="*/ 0 h 1817"/>
                  <a:gd name="T2" fmla="*/ 0 w 1812"/>
                  <a:gd name="T3" fmla="*/ 1778 h 1817"/>
                  <a:gd name="T4" fmla="*/ 0 w 1812"/>
                  <a:gd name="T5" fmla="*/ 1817 h 1817"/>
                  <a:gd name="T6" fmla="*/ 1812 w 1812"/>
                  <a:gd name="T7" fmla="*/ 5 h 1817"/>
                  <a:gd name="T8" fmla="*/ 1773 w 1812"/>
                  <a:gd name="T9" fmla="*/ 0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2" h="1817">
                    <a:moveTo>
                      <a:pt x="1773" y="0"/>
                    </a:moveTo>
                    <a:lnTo>
                      <a:pt x="0" y="1778"/>
                    </a:lnTo>
                    <a:lnTo>
                      <a:pt x="0" y="1817"/>
                    </a:lnTo>
                    <a:lnTo>
                      <a:pt x="1812" y="5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98"/>
              <p:cNvSpPr>
                <a:spLocks/>
              </p:cNvSpPr>
              <p:nvPr/>
            </p:nvSpPr>
            <p:spPr bwMode="auto">
              <a:xfrm>
                <a:off x="1343819" y="1793875"/>
                <a:ext cx="2936875" cy="2938462"/>
              </a:xfrm>
              <a:custGeom>
                <a:avLst/>
                <a:gdLst>
                  <a:gd name="T0" fmla="*/ 1812 w 1850"/>
                  <a:gd name="T1" fmla="*/ 0 h 1851"/>
                  <a:gd name="T2" fmla="*/ 0 w 1850"/>
                  <a:gd name="T3" fmla="*/ 1812 h 1851"/>
                  <a:gd name="T4" fmla="*/ 0 w 1850"/>
                  <a:gd name="T5" fmla="*/ 1851 h 1851"/>
                  <a:gd name="T6" fmla="*/ 1850 w 1850"/>
                  <a:gd name="T7" fmla="*/ 0 h 1851"/>
                  <a:gd name="T8" fmla="*/ 1812 w 1850"/>
                  <a:gd name="T9" fmla="*/ 0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0" h="1851">
                    <a:moveTo>
                      <a:pt x="1812" y="0"/>
                    </a:moveTo>
                    <a:lnTo>
                      <a:pt x="0" y="1812"/>
                    </a:lnTo>
                    <a:lnTo>
                      <a:pt x="0" y="1851"/>
                    </a:lnTo>
                    <a:lnTo>
                      <a:pt x="1850" y="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99"/>
              <p:cNvSpPr>
                <a:spLocks/>
              </p:cNvSpPr>
              <p:nvPr/>
            </p:nvSpPr>
            <p:spPr bwMode="auto">
              <a:xfrm>
                <a:off x="1343819" y="1793875"/>
                <a:ext cx="2998788" cy="2998787"/>
              </a:xfrm>
              <a:custGeom>
                <a:avLst/>
                <a:gdLst>
                  <a:gd name="T0" fmla="*/ 1850 w 1889"/>
                  <a:gd name="T1" fmla="*/ 0 h 1889"/>
                  <a:gd name="T2" fmla="*/ 0 w 1889"/>
                  <a:gd name="T3" fmla="*/ 1851 h 1889"/>
                  <a:gd name="T4" fmla="*/ 0 w 1889"/>
                  <a:gd name="T5" fmla="*/ 1889 h 1889"/>
                  <a:gd name="T6" fmla="*/ 1889 w 1889"/>
                  <a:gd name="T7" fmla="*/ 0 h 1889"/>
                  <a:gd name="T8" fmla="*/ 1850 w 1889"/>
                  <a:gd name="T9" fmla="*/ 0 h 1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89">
                    <a:moveTo>
                      <a:pt x="1850" y="0"/>
                    </a:moveTo>
                    <a:lnTo>
                      <a:pt x="0" y="1851"/>
                    </a:lnTo>
                    <a:lnTo>
                      <a:pt x="0" y="1889"/>
                    </a:lnTo>
                    <a:lnTo>
                      <a:pt x="1889" y="0"/>
                    </a:lnTo>
                    <a:lnTo>
                      <a:pt x="1850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200"/>
              <p:cNvSpPr>
                <a:spLocks/>
              </p:cNvSpPr>
              <p:nvPr/>
            </p:nvSpPr>
            <p:spPr bwMode="auto">
              <a:xfrm>
                <a:off x="1343819" y="1793875"/>
                <a:ext cx="3060700" cy="3060700"/>
              </a:xfrm>
              <a:custGeom>
                <a:avLst/>
                <a:gdLst>
                  <a:gd name="T0" fmla="*/ 1889 w 1928"/>
                  <a:gd name="T1" fmla="*/ 0 h 1928"/>
                  <a:gd name="T2" fmla="*/ 0 w 1928"/>
                  <a:gd name="T3" fmla="*/ 1889 h 1928"/>
                  <a:gd name="T4" fmla="*/ 0 w 1928"/>
                  <a:gd name="T5" fmla="*/ 1928 h 1928"/>
                  <a:gd name="T6" fmla="*/ 1928 w 1928"/>
                  <a:gd name="T7" fmla="*/ 6 h 1928"/>
                  <a:gd name="T8" fmla="*/ 1889 w 1928"/>
                  <a:gd name="T9" fmla="*/ 0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8" h="1928">
                    <a:moveTo>
                      <a:pt x="1889" y="0"/>
                    </a:moveTo>
                    <a:lnTo>
                      <a:pt x="0" y="1889"/>
                    </a:lnTo>
                    <a:lnTo>
                      <a:pt x="0" y="1928"/>
                    </a:lnTo>
                    <a:lnTo>
                      <a:pt x="1928" y="6"/>
                    </a:lnTo>
                    <a:lnTo>
                      <a:pt x="1889" y="0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201"/>
              <p:cNvSpPr>
                <a:spLocks/>
              </p:cNvSpPr>
              <p:nvPr/>
            </p:nvSpPr>
            <p:spPr bwMode="auto">
              <a:xfrm>
                <a:off x="1343819" y="1803400"/>
                <a:ext cx="3122613" cy="3113087"/>
              </a:xfrm>
              <a:custGeom>
                <a:avLst/>
                <a:gdLst>
                  <a:gd name="T0" fmla="*/ 1928 w 1967"/>
                  <a:gd name="T1" fmla="*/ 0 h 1961"/>
                  <a:gd name="T2" fmla="*/ 0 w 1967"/>
                  <a:gd name="T3" fmla="*/ 1922 h 1961"/>
                  <a:gd name="T4" fmla="*/ 0 w 1967"/>
                  <a:gd name="T5" fmla="*/ 1961 h 1961"/>
                  <a:gd name="T6" fmla="*/ 1967 w 1967"/>
                  <a:gd name="T7" fmla="*/ 0 h 1961"/>
                  <a:gd name="T8" fmla="*/ 1928 w 1967"/>
                  <a:gd name="T9" fmla="*/ 0 h 1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" h="1961">
                    <a:moveTo>
                      <a:pt x="1928" y="0"/>
                    </a:moveTo>
                    <a:lnTo>
                      <a:pt x="0" y="1922"/>
                    </a:lnTo>
                    <a:lnTo>
                      <a:pt x="0" y="1961"/>
                    </a:lnTo>
                    <a:lnTo>
                      <a:pt x="1967" y="0"/>
                    </a:lnTo>
                    <a:lnTo>
                      <a:pt x="1928" y="0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202"/>
              <p:cNvSpPr>
                <a:spLocks/>
              </p:cNvSpPr>
              <p:nvPr/>
            </p:nvSpPr>
            <p:spPr bwMode="auto">
              <a:xfrm>
                <a:off x="1343819" y="1803400"/>
                <a:ext cx="3175000" cy="3175000"/>
              </a:xfrm>
              <a:custGeom>
                <a:avLst/>
                <a:gdLst>
                  <a:gd name="T0" fmla="*/ 1967 w 2000"/>
                  <a:gd name="T1" fmla="*/ 0 h 2000"/>
                  <a:gd name="T2" fmla="*/ 0 w 2000"/>
                  <a:gd name="T3" fmla="*/ 1961 h 2000"/>
                  <a:gd name="T4" fmla="*/ 0 w 2000"/>
                  <a:gd name="T5" fmla="*/ 2000 h 2000"/>
                  <a:gd name="T6" fmla="*/ 2000 w 2000"/>
                  <a:gd name="T7" fmla="*/ 0 h 2000"/>
                  <a:gd name="T8" fmla="*/ 1967 w 2000"/>
                  <a:gd name="T9" fmla="*/ 0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" h="2000">
                    <a:moveTo>
                      <a:pt x="1967" y="0"/>
                    </a:moveTo>
                    <a:lnTo>
                      <a:pt x="0" y="1961"/>
                    </a:lnTo>
                    <a:lnTo>
                      <a:pt x="0" y="2000"/>
                    </a:lnTo>
                    <a:lnTo>
                      <a:pt x="2000" y="0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203"/>
              <p:cNvSpPr>
                <a:spLocks/>
              </p:cNvSpPr>
              <p:nvPr/>
            </p:nvSpPr>
            <p:spPr bwMode="auto">
              <a:xfrm>
                <a:off x="1343819" y="1803400"/>
                <a:ext cx="3308350" cy="3263900"/>
              </a:xfrm>
              <a:custGeom>
                <a:avLst/>
                <a:gdLst>
                  <a:gd name="T0" fmla="*/ 2084 w 2084"/>
                  <a:gd name="T1" fmla="*/ 5 h 2056"/>
                  <a:gd name="T2" fmla="*/ 2000 w 2084"/>
                  <a:gd name="T3" fmla="*/ 0 h 2056"/>
                  <a:gd name="T4" fmla="*/ 0 w 2084"/>
                  <a:gd name="T5" fmla="*/ 2000 h 2056"/>
                  <a:gd name="T6" fmla="*/ 0 w 2084"/>
                  <a:gd name="T7" fmla="*/ 2045 h 2056"/>
                  <a:gd name="T8" fmla="*/ 0 w 2084"/>
                  <a:gd name="T9" fmla="*/ 2045 h 2056"/>
                  <a:gd name="T10" fmla="*/ 0 w 2084"/>
                  <a:gd name="T11" fmla="*/ 2050 h 2056"/>
                  <a:gd name="T12" fmla="*/ 17 w 2084"/>
                  <a:gd name="T13" fmla="*/ 2056 h 2056"/>
                  <a:gd name="T14" fmla="*/ 28 w 2084"/>
                  <a:gd name="T15" fmla="*/ 2056 h 2056"/>
                  <a:gd name="T16" fmla="*/ 2084 w 2084"/>
                  <a:gd name="T17" fmla="*/ 5 h 2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84" h="2056">
                    <a:moveTo>
                      <a:pt x="2084" y="5"/>
                    </a:moveTo>
                    <a:lnTo>
                      <a:pt x="2000" y="0"/>
                    </a:lnTo>
                    <a:lnTo>
                      <a:pt x="0" y="2000"/>
                    </a:lnTo>
                    <a:lnTo>
                      <a:pt x="0" y="2045"/>
                    </a:lnTo>
                    <a:lnTo>
                      <a:pt x="0" y="2045"/>
                    </a:lnTo>
                    <a:lnTo>
                      <a:pt x="0" y="2050"/>
                    </a:lnTo>
                    <a:lnTo>
                      <a:pt x="17" y="2056"/>
                    </a:lnTo>
                    <a:lnTo>
                      <a:pt x="28" y="2056"/>
                    </a:lnTo>
                    <a:lnTo>
                      <a:pt x="2084" y="5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204"/>
              <p:cNvSpPr>
                <a:spLocks/>
              </p:cNvSpPr>
              <p:nvPr/>
            </p:nvSpPr>
            <p:spPr bwMode="auto">
              <a:xfrm>
                <a:off x="1388269" y="1811338"/>
                <a:ext cx="3325813" cy="3255962"/>
              </a:xfrm>
              <a:custGeom>
                <a:avLst/>
                <a:gdLst>
                  <a:gd name="T0" fmla="*/ 44 w 2095"/>
                  <a:gd name="T1" fmla="*/ 2051 h 2051"/>
                  <a:gd name="T2" fmla="*/ 2095 w 2095"/>
                  <a:gd name="T3" fmla="*/ 0 h 2051"/>
                  <a:gd name="T4" fmla="*/ 2056 w 2095"/>
                  <a:gd name="T5" fmla="*/ 0 h 2051"/>
                  <a:gd name="T6" fmla="*/ 0 w 2095"/>
                  <a:gd name="T7" fmla="*/ 2051 h 2051"/>
                  <a:gd name="T8" fmla="*/ 44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4" y="2051"/>
                    </a:moveTo>
                    <a:lnTo>
                      <a:pt x="2095" y="0"/>
                    </a:lnTo>
                    <a:lnTo>
                      <a:pt x="2056" y="0"/>
                    </a:lnTo>
                    <a:lnTo>
                      <a:pt x="0" y="2051"/>
                    </a:lnTo>
                    <a:lnTo>
                      <a:pt x="44" y="2051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205"/>
              <p:cNvSpPr>
                <a:spLocks/>
              </p:cNvSpPr>
              <p:nvPr/>
            </p:nvSpPr>
            <p:spPr bwMode="auto">
              <a:xfrm>
                <a:off x="1458119" y="1811338"/>
                <a:ext cx="3325813" cy="3255962"/>
              </a:xfrm>
              <a:custGeom>
                <a:avLst/>
                <a:gdLst>
                  <a:gd name="T0" fmla="*/ 45 w 2095"/>
                  <a:gd name="T1" fmla="*/ 2051 h 2051"/>
                  <a:gd name="T2" fmla="*/ 2095 w 2095"/>
                  <a:gd name="T3" fmla="*/ 0 h 2051"/>
                  <a:gd name="T4" fmla="*/ 2051 w 2095"/>
                  <a:gd name="T5" fmla="*/ 0 h 2051"/>
                  <a:gd name="T6" fmla="*/ 0 w 2095"/>
                  <a:gd name="T7" fmla="*/ 2051 h 2051"/>
                  <a:gd name="T8" fmla="*/ 45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5" y="2051"/>
                    </a:moveTo>
                    <a:lnTo>
                      <a:pt x="2095" y="0"/>
                    </a:lnTo>
                    <a:lnTo>
                      <a:pt x="2051" y="0"/>
                    </a:lnTo>
                    <a:lnTo>
                      <a:pt x="0" y="2051"/>
                    </a:lnTo>
                    <a:lnTo>
                      <a:pt x="45" y="2051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206"/>
              <p:cNvSpPr>
                <a:spLocks/>
              </p:cNvSpPr>
              <p:nvPr/>
            </p:nvSpPr>
            <p:spPr bwMode="auto">
              <a:xfrm>
                <a:off x="1529557" y="1811338"/>
                <a:ext cx="3316288" cy="3255962"/>
              </a:xfrm>
              <a:custGeom>
                <a:avLst/>
                <a:gdLst>
                  <a:gd name="T0" fmla="*/ 50 w 2089"/>
                  <a:gd name="T1" fmla="*/ 2045 h 2051"/>
                  <a:gd name="T2" fmla="*/ 2089 w 2089"/>
                  <a:gd name="T3" fmla="*/ 6 h 2051"/>
                  <a:gd name="T4" fmla="*/ 2050 w 2089"/>
                  <a:gd name="T5" fmla="*/ 0 h 2051"/>
                  <a:gd name="T6" fmla="*/ 0 w 2089"/>
                  <a:gd name="T7" fmla="*/ 2051 h 2051"/>
                  <a:gd name="T8" fmla="*/ 50 w 2089"/>
                  <a:gd name="T9" fmla="*/ 2045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9" h="2051">
                    <a:moveTo>
                      <a:pt x="50" y="2045"/>
                    </a:moveTo>
                    <a:lnTo>
                      <a:pt x="2089" y="6"/>
                    </a:lnTo>
                    <a:lnTo>
                      <a:pt x="2050" y="0"/>
                    </a:lnTo>
                    <a:lnTo>
                      <a:pt x="0" y="2051"/>
                    </a:lnTo>
                    <a:lnTo>
                      <a:pt x="50" y="2045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207"/>
              <p:cNvSpPr>
                <a:spLocks/>
              </p:cNvSpPr>
              <p:nvPr/>
            </p:nvSpPr>
            <p:spPr bwMode="auto">
              <a:xfrm>
                <a:off x="1608932" y="1820863"/>
                <a:ext cx="3306763" cy="3236912"/>
              </a:xfrm>
              <a:custGeom>
                <a:avLst/>
                <a:gdLst>
                  <a:gd name="T0" fmla="*/ 2039 w 2083"/>
                  <a:gd name="T1" fmla="*/ 0 h 2039"/>
                  <a:gd name="T2" fmla="*/ 0 w 2083"/>
                  <a:gd name="T3" fmla="*/ 2039 h 2039"/>
                  <a:gd name="T4" fmla="*/ 44 w 2083"/>
                  <a:gd name="T5" fmla="*/ 2039 h 2039"/>
                  <a:gd name="T6" fmla="*/ 2083 w 2083"/>
                  <a:gd name="T7" fmla="*/ 0 h 2039"/>
                  <a:gd name="T8" fmla="*/ 2039 w 2083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3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4" y="2039"/>
                    </a:lnTo>
                    <a:lnTo>
                      <a:pt x="2083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208"/>
              <p:cNvSpPr>
                <a:spLocks/>
              </p:cNvSpPr>
              <p:nvPr/>
            </p:nvSpPr>
            <p:spPr bwMode="auto">
              <a:xfrm>
                <a:off x="1678782" y="1820863"/>
                <a:ext cx="3298825" cy="3236912"/>
              </a:xfrm>
              <a:custGeom>
                <a:avLst/>
                <a:gdLst>
                  <a:gd name="T0" fmla="*/ 2039 w 2078"/>
                  <a:gd name="T1" fmla="*/ 0 h 2039"/>
                  <a:gd name="T2" fmla="*/ 0 w 2078"/>
                  <a:gd name="T3" fmla="*/ 2039 h 2039"/>
                  <a:gd name="T4" fmla="*/ 45 w 2078"/>
                  <a:gd name="T5" fmla="*/ 2039 h 2039"/>
                  <a:gd name="T6" fmla="*/ 2078 w 2078"/>
                  <a:gd name="T7" fmla="*/ 0 h 2039"/>
                  <a:gd name="T8" fmla="*/ 2039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5" y="2039"/>
                    </a:lnTo>
                    <a:lnTo>
                      <a:pt x="2078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09"/>
              <p:cNvSpPr>
                <a:spLocks/>
              </p:cNvSpPr>
              <p:nvPr/>
            </p:nvSpPr>
            <p:spPr bwMode="auto">
              <a:xfrm>
                <a:off x="1750219" y="1820863"/>
                <a:ext cx="3298825" cy="3236912"/>
              </a:xfrm>
              <a:custGeom>
                <a:avLst/>
                <a:gdLst>
                  <a:gd name="T0" fmla="*/ 2033 w 2078"/>
                  <a:gd name="T1" fmla="*/ 0 h 2039"/>
                  <a:gd name="T2" fmla="*/ 0 w 2078"/>
                  <a:gd name="T3" fmla="*/ 2039 h 2039"/>
                  <a:gd name="T4" fmla="*/ 44 w 2078"/>
                  <a:gd name="T5" fmla="*/ 2034 h 2039"/>
                  <a:gd name="T6" fmla="*/ 2078 w 2078"/>
                  <a:gd name="T7" fmla="*/ 0 h 2039"/>
                  <a:gd name="T8" fmla="*/ 2033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3" y="0"/>
                    </a:moveTo>
                    <a:lnTo>
                      <a:pt x="0" y="2039"/>
                    </a:lnTo>
                    <a:lnTo>
                      <a:pt x="44" y="2034"/>
                    </a:lnTo>
                    <a:lnTo>
                      <a:pt x="2078" y="0"/>
                    </a:lnTo>
                    <a:lnTo>
                      <a:pt x="203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210"/>
              <p:cNvSpPr>
                <a:spLocks/>
              </p:cNvSpPr>
              <p:nvPr/>
            </p:nvSpPr>
            <p:spPr bwMode="auto">
              <a:xfrm>
                <a:off x="1820069" y="1820863"/>
                <a:ext cx="3290888" cy="3228975"/>
              </a:xfrm>
              <a:custGeom>
                <a:avLst/>
                <a:gdLst>
                  <a:gd name="T0" fmla="*/ 0 w 2073"/>
                  <a:gd name="T1" fmla="*/ 2034 h 2034"/>
                  <a:gd name="T2" fmla="*/ 45 w 2073"/>
                  <a:gd name="T3" fmla="*/ 2034 h 2034"/>
                  <a:gd name="T4" fmla="*/ 2073 w 2073"/>
                  <a:gd name="T5" fmla="*/ 6 h 2034"/>
                  <a:gd name="T6" fmla="*/ 2034 w 2073"/>
                  <a:gd name="T7" fmla="*/ 0 h 2034"/>
                  <a:gd name="T8" fmla="*/ 0 w 2073"/>
                  <a:gd name="T9" fmla="*/ 2034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3" h="2034">
                    <a:moveTo>
                      <a:pt x="0" y="2034"/>
                    </a:moveTo>
                    <a:lnTo>
                      <a:pt x="45" y="2034"/>
                    </a:lnTo>
                    <a:lnTo>
                      <a:pt x="2073" y="6"/>
                    </a:lnTo>
                    <a:lnTo>
                      <a:pt x="2034" y="0"/>
                    </a:lnTo>
                    <a:lnTo>
                      <a:pt x="0" y="2034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211"/>
              <p:cNvSpPr>
                <a:spLocks/>
              </p:cNvSpPr>
              <p:nvPr/>
            </p:nvSpPr>
            <p:spPr bwMode="auto">
              <a:xfrm>
                <a:off x="1891507" y="1830388"/>
                <a:ext cx="3289300" cy="3219450"/>
              </a:xfrm>
              <a:custGeom>
                <a:avLst/>
                <a:gdLst>
                  <a:gd name="T0" fmla="*/ 44 w 2072"/>
                  <a:gd name="T1" fmla="*/ 2028 h 2028"/>
                  <a:gd name="T2" fmla="*/ 2072 w 2072"/>
                  <a:gd name="T3" fmla="*/ 0 h 2028"/>
                  <a:gd name="T4" fmla="*/ 2028 w 2072"/>
                  <a:gd name="T5" fmla="*/ 0 h 2028"/>
                  <a:gd name="T6" fmla="*/ 0 w 2072"/>
                  <a:gd name="T7" fmla="*/ 2028 h 2028"/>
                  <a:gd name="T8" fmla="*/ 44 w 2072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2" h="2028">
                    <a:moveTo>
                      <a:pt x="44" y="2028"/>
                    </a:moveTo>
                    <a:lnTo>
                      <a:pt x="2072" y="0"/>
                    </a:lnTo>
                    <a:lnTo>
                      <a:pt x="2028" y="0"/>
                    </a:lnTo>
                    <a:lnTo>
                      <a:pt x="0" y="2028"/>
                    </a:lnTo>
                    <a:lnTo>
                      <a:pt x="44" y="2028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12"/>
              <p:cNvSpPr>
                <a:spLocks/>
              </p:cNvSpPr>
              <p:nvPr/>
            </p:nvSpPr>
            <p:spPr bwMode="auto">
              <a:xfrm>
                <a:off x="1961357" y="1830388"/>
                <a:ext cx="4181475" cy="3219450"/>
              </a:xfrm>
              <a:custGeom>
                <a:avLst/>
                <a:gdLst>
                  <a:gd name="T0" fmla="*/ 2028 w 2634"/>
                  <a:gd name="T1" fmla="*/ 0 h 2028"/>
                  <a:gd name="T2" fmla="*/ 0 w 2634"/>
                  <a:gd name="T3" fmla="*/ 2028 h 2028"/>
                  <a:gd name="T4" fmla="*/ 2634 w 2634"/>
                  <a:gd name="T5" fmla="*/ 1928 h 2028"/>
                  <a:gd name="T6" fmla="*/ 2634 w 2634"/>
                  <a:gd name="T7" fmla="*/ 22 h 2028"/>
                  <a:gd name="T8" fmla="*/ 2028 w 2634"/>
                  <a:gd name="T9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4" h="2028">
                    <a:moveTo>
                      <a:pt x="2028" y="0"/>
                    </a:moveTo>
                    <a:lnTo>
                      <a:pt x="0" y="2028"/>
                    </a:lnTo>
                    <a:lnTo>
                      <a:pt x="2634" y="1928"/>
                    </a:lnTo>
                    <a:lnTo>
                      <a:pt x="2634" y="22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Rectangle 213"/>
              <p:cNvSpPr>
                <a:spLocks noChangeArrowheads="1"/>
              </p:cNvSpPr>
              <p:nvPr/>
            </p:nvSpPr>
            <p:spPr bwMode="auto">
              <a:xfrm>
                <a:off x="6011069" y="1962150"/>
                <a:ext cx="79375" cy="28400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214"/>
              <p:cNvSpPr>
                <a:spLocks/>
              </p:cNvSpPr>
              <p:nvPr/>
            </p:nvSpPr>
            <p:spPr bwMode="auto">
              <a:xfrm>
                <a:off x="1281907" y="4025900"/>
                <a:ext cx="79375" cy="696912"/>
              </a:xfrm>
              <a:custGeom>
                <a:avLst/>
                <a:gdLst>
                  <a:gd name="T0" fmla="*/ 45 w 50"/>
                  <a:gd name="T1" fmla="*/ 439 h 439"/>
                  <a:gd name="T2" fmla="*/ 0 w 50"/>
                  <a:gd name="T3" fmla="*/ 356 h 439"/>
                  <a:gd name="T4" fmla="*/ 0 w 50"/>
                  <a:gd name="T5" fmla="*/ 67 h 439"/>
                  <a:gd name="T6" fmla="*/ 50 w 50"/>
                  <a:gd name="T7" fmla="*/ 0 h 439"/>
                  <a:gd name="T8" fmla="*/ 45 w 50"/>
                  <a:gd name="T9" fmla="*/ 439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9">
                    <a:moveTo>
                      <a:pt x="45" y="439"/>
                    </a:moveTo>
                    <a:lnTo>
                      <a:pt x="0" y="356"/>
                    </a:lnTo>
                    <a:lnTo>
                      <a:pt x="0" y="67"/>
                    </a:lnTo>
                    <a:lnTo>
                      <a:pt x="50" y="0"/>
                    </a:lnTo>
                    <a:lnTo>
                      <a:pt x="45" y="439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215"/>
              <p:cNvSpPr>
                <a:spLocks/>
              </p:cNvSpPr>
              <p:nvPr/>
            </p:nvSpPr>
            <p:spPr bwMode="auto">
              <a:xfrm>
                <a:off x="3196432" y="4970463"/>
                <a:ext cx="855663" cy="404812"/>
              </a:xfrm>
              <a:custGeom>
                <a:avLst/>
                <a:gdLst>
                  <a:gd name="T0" fmla="*/ 83 w 539"/>
                  <a:gd name="T1" fmla="*/ 16 h 255"/>
                  <a:gd name="T2" fmla="*/ 0 w 539"/>
                  <a:gd name="T3" fmla="*/ 227 h 255"/>
                  <a:gd name="T4" fmla="*/ 0 w 539"/>
                  <a:gd name="T5" fmla="*/ 227 h 255"/>
                  <a:gd name="T6" fmla="*/ 17 w 539"/>
                  <a:gd name="T7" fmla="*/ 233 h 255"/>
                  <a:gd name="T8" fmla="*/ 72 w 539"/>
                  <a:gd name="T9" fmla="*/ 244 h 255"/>
                  <a:gd name="T10" fmla="*/ 189 w 539"/>
                  <a:gd name="T11" fmla="*/ 255 h 255"/>
                  <a:gd name="T12" fmla="*/ 272 w 539"/>
                  <a:gd name="T13" fmla="*/ 255 h 255"/>
                  <a:gd name="T14" fmla="*/ 372 w 539"/>
                  <a:gd name="T15" fmla="*/ 250 h 255"/>
                  <a:gd name="T16" fmla="*/ 372 w 539"/>
                  <a:gd name="T17" fmla="*/ 250 h 255"/>
                  <a:gd name="T18" fmla="*/ 483 w 539"/>
                  <a:gd name="T19" fmla="*/ 244 h 255"/>
                  <a:gd name="T20" fmla="*/ 517 w 539"/>
                  <a:gd name="T21" fmla="*/ 239 h 255"/>
                  <a:gd name="T22" fmla="*/ 533 w 539"/>
                  <a:gd name="T23" fmla="*/ 227 h 255"/>
                  <a:gd name="T24" fmla="*/ 539 w 539"/>
                  <a:gd name="T25" fmla="*/ 222 h 255"/>
                  <a:gd name="T26" fmla="*/ 539 w 539"/>
                  <a:gd name="T27" fmla="*/ 222 h 255"/>
                  <a:gd name="T28" fmla="*/ 539 w 539"/>
                  <a:gd name="T29" fmla="*/ 216 h 255"/>
                  <a:gd name="T30" fmla="*/ 467 w 539"/>
                  <a:gd name="T31" fmla="*/ 0 h 255"/>
                  <a:gd name="T32" fmla="*/ 361 w 539"/>
                  <a:gd name="T33" fmla="*/ 5 h 255"/>
                  <a:gd name="T34" fmla="*/ 389 w 539"/>
                  <a:gd name="T35" fmla="*/ 144 h 255"/>
                  <a:gd name="T36" fmla="*/ 389 w 539"/>
                  <a:gd name="T37" fmla="*/ 144 h 255"/>
                  <a:gd name="T38" fmla="*/ 361 w 539"/>
                  <a:gd name="T39" fmla="*/ 150 h 255"/>
                  <a:gd name="T40" fmla="*/ 333 w 539"/>
                  <a:gd name="T41" fmla="*/ 150 h 255"/>
                  <a:gd name="T42" fmla="*/ 317 w 539"/>
                  <a:gd name="T43" fmla="*/ 150 h 255"/>
                  <a:gd name="T44" fmla="*/ 283 w 539"/>
                  <a:gd name="T45" fmla="*/ 11 h 255"/>
                  <a:gd name="T46" fmla="*/ 83 w 539"/>
                  <a:gd name="T47" fmla="*/ 1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9" h="255">
                    <a:moveTo>
                      <a:pt x="83" y="16"/>
                    </a:moveTo>
                    <a:lnTo>
                      <a:pt x="0" y="227"/>
                    </a:lnTo>
                    <a:lnTo>
                      <a:pt x="0" y="227"/>
                    </a:lnTo>
                    <a:lnTo>
                      <a:pt x="17" y="233"/>
                    </a:lnTo>
                    <a:lnTo>
                      <a:pt x="72" y="244"/>
                    </a:lnTo>
                    <a:lnTo>
                      <a:pt x="189" y="255"/>
                    </a:lnTo>
                    <a:lnTo>
                      <a:pt x="272" y="255"/>
                    </a:lnTo>
                    <a:lnTo>
                      <a:pt x="372" y="250"/>
                    </a:lnTo>
                    <a:lnTo>
                      <a:pt x="372" y="250"/>
                    </a:lnTo>
                    <a:lnTo>
                      <a:pt x="483" y="244"/>
                    </a:lnTo>
                    <a:lnTo>
                      <a:pt x="517" y="239"/>
                    </a:lnTo>
                    <a:lnTo>
                      <a:pt x="533" y="227"/>
                    </a:lnTo>
                    <a:lnTo>
                      <a:pt x="539" y="222"/>
                    </a:lnTo>
                    <a:lnTo>
                      <a:pt x="539" y="222"/>
                    </a:lnTo>
                    <a:lnTo>
                      <a:pt x="539" y="216"/>
                    </a:lnTo>
                    <a:lnTo>
                      <a:pt x="467" y="0"/>
                    </a:lnTo>
                    <a:lnTo>
                      <a:pt x="361" y="5"/>
                    </a:lnTo>
                    <a:lnTo>
                      <a:pt x="389" y="144"/>
                    </a:lnTo>
                    <a:lnTo>
                      <a:pt x="389" y="144"/>
                    </a:lnTo>
                    <a:lnTo>
                      <a:pt x="361" y="150"/>
                    </a:lnTo>
                    <a:lnTo>
                      <a:pt x="333" y="150"/>
                    </a:lnTo>
                    <a:lnTo>
                      <a:pt x="317" y="150"/>
                    </a:lnTo>
                    <a:lnTo>
                      <a:pt x="283" y="11"/>
                    </a:lnTo>
                    <a:lnTo>
                      <a:pt x="83" y="1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216"/>
              <p:cNvSpPr>
                <a:spLocks/>
              </p:cNvSpPr>
              <p:nvPr/>
            </p:nvSpPr>
            <p:spPr bwMode="auto">
              <a:xfrm>
                <a:off x="1996282" y="5278438"/>
                <a:ext cx="3714750" cy="282575"/>
              </a:xfrm>
              <a:custGeom>
                <a:avLst/>
                <a:gdLst>
                  <a:gd name="T0" fmla="*/ 756 w 2340"/>
                  <a:gd name="T1" fmla="*/ 33 h 178"/>
                  <a:gd name="T2" fmla="*/ 756 w 2340"/>
                  <a:gd name="T3" fmla="*/ 33 h 178"/>
                  <a:gd name="T4" fmla="*/ 400 w 2340"/>
                  <a:gd name="T5" fmla="*/ 61 h 178"/>
                  <a:gd name="T6" fmla="*/ 145 w 2340"/>
                  <a:gd name="T7" fmla="*/ 83 h 178"/>
                  <a:gd name="T8" fmla="*/ 0 w 2340"/>
                  <a:gd name="T9" fmla="*/ 95 h 178"/>
                  <a:gd name="T10" fmla="*/ 0 w 2340"/>
                  <a:gd name="T11" fmla="*/ 139 h 178"/>
                  <a:gd name="T12" fmla="*/ 172 w 2340"/>
                  <a:gd name="T13" fmla="*/ 178 h 178"/>
                  <a:gd name="T14" fmla="*/ 2340 w 2340"/>
                  <a:gd name="T15" fmla="*/ 78 h 178"/>
                  <a:gd name="T16" fmla="*/ 2340 w 2340"/>
                  <a:gd name="T17" fmla="*/ 56 h 178"/>
                  <a:gd name="T18" fmla="*/ 2340 w 2340"/>
                  <a:gd name="T19" fmla="*/ 56 h 178"/>
                  <a:gd name="T20" fmla="*/ 2334 w 2340"/>
                  <a:gd name="T21" fmla="*/ 45 h 178"/>
                  <a:gd name="T22" fmla="*/ 2323 w 2340"/>
                  <a:gd name="T23" fmla="*/ 39 h 178"/>
                  <a:gd name="T24" fmla="*/ 2312 w 2340"/>
                  <a:gd name="T25" fmla="*/ 33 h 178"/>
                  <a:gd name="T26" fmla="*/ 2312 w 2340"/>
                  <a:gd name="T27" fmla="*/ 33 h 178"/>
                  <a:gd name="T28" fmla="*/ 2123 w 2340"/>
                  <a:gd name="T29" fmla="*/ 0 h 178"/>
                  <a:gd name="T30" fmla="*/ 1284 w 2340"/>
                  <a:gd name="T31" fmla="*/ 22 h 178"/>
                  <a:gd name="T32" fmla="*/ 756 w 2340"/>
                  <a:gd name="T33" fmla="*/ 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40" h="178">
                    <a:moveTo>
                      <a:pt x="756" y="33"/>
                    </a:moveTo>
                    <a:lnTo>
                      <a:pt x="756" y="33"/>
                    </a:lnTo>
                    <a:lnTo>
                      <a:pt x="400" y="61"/>
                    </a:lnTo>
                    <a:lnTo>
                      <a:pt x="145" y="83"/>
                    </a:lnTo>
                    <a:lnTo>
                      <a:pt x="0" y="95"/>
                    </a:lnTo>
                    <a:lnTo>
                      <a:pt x="0" y="139"/>
                    </a:lnTo>
                    <a:lnTo>
                      <a:pt x="172" y="178"/>
                    </a:lnTo>
                    <a:lnTo>
                      <a:pt x="2340" y="78"/>
                    </a:lnTo>
                    <a:lnTo>
                      <a:pt x="2340" y="56"/>
                    </a:lnTo>
                    <a:lnTo>
                      <a:pt x="2340" y="56"/>
                    </a:lnTo>
                    <a:lnTo>
                      <a:pt x="2334" y="45"/>
                    </a:lnTo>
                    <a:lnTo>
                      <a:pt x="2323" y="39"/>
                    </a:lnTo>
                    <a:lnTo>
                      <a:pt x="2312" y="33"/>
                    </a:lnTo>
                    <a:lnTo>
                      <a:pt x="2312" y="33"/>
                    </a:lnTo>
                    <a:lnTo>
                      <a:pt x="2123" y="0"/>
                    </a:lnTo>
                    <a:lnTo>
                      <a:pt x="1284" y="22"/>
                    </a:lnTo>
                    <a:lnTo>
                      <a:pt x="756" y="33"/>
                    </a:lnTo>
                    <a:close/>
                  </a:path>
                </a:pathLst>
              </a:custGeom>
              <a:solidFill>
                <a:srgbClr val="767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17"/>
              <p:cNvSpPr>
                <a:spLocks/>
              </p:cNvSpPr>
              <p:nvPr/>
            </p:nvSpPr>
            <p:spPr bwMode="auto">
              <a:xfrm>
                <a:off x="1485107" y="1803400"/>
                <a:ext cx="4568825" cy="3140075"/>
              </a:xfrm>
              <a:custGeom>
                <a:avLst/>
                <a:gdLst>
                  <a:gd name="T0" fmla="*/ 0 w 2878"/>
                  <a:gd name="T1" fmla="*/ 0 h 1978"/>
                  <a:gd name="T2" fmla="*/ 5 w 2878"/>
                  <a:gd name="T3" fmla="*/ 1978 h 1978"/>
                  <a:gd name="T4" fmla="*/ 2878 w 2878"/>
                  <a:gd name="T5" fmla="*/ 1878 h 1978"/>
                  <a:gd name="T6" fmla="*/ 2878 w 2878"/>
                  <a:gd name="T7" fmla="*/ 100 h 1978"/>
                  <a:gd name="T8" fmla="*/ 0 w 2878"/>
                  <a:gd name="T9" fmla="*/ 0 h 1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8" h="1978">
                    <a:moveTo>
                      <a:pt x="0" y="0"/>
                    </a:moveTo>
                    <a:lnTo>
                      <a:pt x="5" y="1978"/>
                    </a:lnTo>
                    <a:lnTo>
                      <a:pt x="2878" y="1878"/>
                    </a:lnTo>
                    <a:lnTo>
                      <a:pt x="2878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8"/>
              <p:cNvSpPr>
                <a:spLocks/>
              </p:cNvSpPr>
              <p:nvPr/>
            </p:nvSpPr>
            <p:spPr bwMode="auto">
              <a:xfrm>
                <a:off x="1343819" y="4157663"/>
                <a:ext cx="34925" cy="909637"/>
              </a:xfrm>
              <a:custGeom>
                <a:avLst/>
                <a:gdLst>
                  <a:gd name="T0" fmla="*/ 22 w 22"/>
                  <a:gd name="T1" fmla="*/ 0 h 573"/>
                  <a:gd name="T2" fmla="*/ 0 w 22"/>
                  <a:gd name="T3" fmla="*/ 0 h 573"/>
                  <a:gd name="T4" fmla="*/ 0 w 22"/>
                  <a:gd name="T5" fmla="*/ 34 h 573"/>
                  <a:gd name="T6" fmla="*/ 0 w 22"/>
                  <a:gd name="T7" fmla="*/ 562 h 573"/>
                  <a:gd name="T8" fmla="*/ 22 w 22"/>
                  <a:gd name="T9" fmla="*/ 573 h 573"/>
                  <a:gd name="T10" fmla="*/ 22 w 22"/>
                  <a:gd name="T11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73">
                    <a:moveTo>
                      <a:pt x="22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0" y="562"/>
                    </a:lnTo>
                    <a:lnTo>
                      <a:pt x="22" y="57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219"/>
              <p:cNvSpPr>
                <a:spLocks noChangeArrowheads="1"/>
              </p:cNvSpPr>
              <p:nvPr/>
            </p:nvSpPr>
            <p:spPr bwMode="auto">
              <a:xfrm>
                <a:off x="1343819" y="4114800"/>
                <a:ext cx="34925" cy="42862"/>
              </a:xfrm>
              <a:prstGeom prst="rect">
                <a:avLst/>
              </a:pr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220"/>
              <p:cNvSpPr>
                <a:spLocks noChangeArrowheads="1"/>
              </p:cNvSpPr>
              <p:nvPr/>
            </p:nvSpPr>
            <p:spPr bwMode="auto">
              <a:xfrm>
                <a:off x="1343819" y="4070350"/>
                <a:ext cx="34925" cy="44450"/>
              </a:xfrm>
              <a:prstGeom prst="rect">
                <a:avLst/>
              </a:pr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221"/>
              <p:cNvSpPr>
                <a:spLocks noChangeArrowheads="1"/>
              </p:cNvSpPr>
              <p:nvPr/>
            </p:nvSpPr>
            <p:spPr bwMode="auto">
              <a:xfrm>
                <a:off x="1343819" y="4025900"/>
                <a:ext cx="34925" cy="44450"/>
              </a:xfrm>
              <a:prstGeom prst="rect">
                <a:avLst/>
              </a:pr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222"/>
              <p:cNvSpPr>
                <a:spLocks noChangeArrowheads="1"/>
              </p:cNvSpPr>
              <p:nvPr/>
            </p:nvSpPr>
            <p:spPr bwMode="auto">
              <a:xfrm>
                <a:off x="1343819" y="3981450"/>
                <a:ext cx="34925" cy="44450"/>
              </a:xfrm>
              <a:prstGeom prst="rect">
                <a:avLst/>
              </a:pr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223"/>
              <p:cNvSpPr>
                <a:spLocks noChangeArrowheads="1"/>
              </p:cNvSpPr>
              <p:nvPr/>
            </p:nvSpPr>
            <p:spPr bwMode="auto">
              <a:xfrm>
                <a:off x="1343819" y="3938588"/>
                <a:ext cx="34925" cy="42862"/>
              </a:xfrm>
              <a:prstGeom prst="rect">
                <a:avLst/>
              </a:pr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224"/>
              <p:cNvSpPr>
                <a:spLocks noChangeArrowheads="1"/>
              </p:cNvSpPr>
              <p:nvPr/>
            </p:nvSpPr>
            <p:spPr bwMode="auto">
              <a:xfrm>
                <a:off x="1343819" y="3894138"/>
                <a:ext cx="34925" cy="44450"/>
              </a:xfrm>
              <a:prstGeom prst="rect">
                <a:avLst/>
              </a:pr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225"/>
              <p:cNvSpPr>
                <a:spLocks noChangeArrowheads="1"/>
              </p:cNvSpPr>
              <p:nvPr/>
            </p:nvSpPr>
            <p:spPr bwMode="auto">
              <a:xfrm>
                <a:off x="1343819" y="3849688"/>
                <a:ext cx="34925" cy="44450"/>
              </a:xfrm>
              <a:prstGeom prst="rect">
                <a:avLst/>
              </a:pr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26"/>
              <p:cNvSpPr>
                <a:spLocks noChangeArrowheads="1"/>
              </p:cNvSpPr>
              <p:nvPr/>
            </p:nvSpPr>
            <p:spPr bwMode="auto">
              <a:xfrm>
                <a:off x="1343819" y="3805238"/>
                <a:ext cx="34925" cy="44450"/>
              </a:xfrm>
              <a:prstGeom prst="rect">
                <a:avLst/>
              </a:prstGeom>
              <a:solidFill>
                <a:srgbClr val="808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27"/>
              <p:cNvSpPr>
                <a:spLocks noChangeArrowheads="1"/>
              </p:cNvSpPr>
              <p:nvPr/>
            </p:nvSpPr>
            <p:spPr bwMode="auto">
              <a:xfrm>
                <a:off x="1343819" y="3760788"/>
                <a:ext cx="34925" cy="44450"/>
              </a:xfrm>
              <a:prstGeom prst="rect">
                <a:avLst/>
              </a:pr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228"/>
              <p:cNvSpPr>
                <a:spLocks noChangeArrowheads="1"/>
              </p:cNvSpPr>
              <p:nvPr/>
            </p:nvSpPr>
            <p:spPr bwMode="auto">
              <a:xfrm>
                <a:off x="1343819" y="3717925"/>
                <a:ext cx="34925" cy="42862"/>
              </a:xfrm>
              <a:prstGeom prst="rect">
                <a:avLst/>
              </a:pr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29"/>
              <p:cNvSpPr>
                <a:spLocks noChangeArrowheads="1"/>
              </p:cNvSpPr>
              <p:nvPr/>
            </p:nvSpPr>
            <p:spPr bwMode="auto">
              <a:xfrm>
                <a:off x="1343819" y="3673475"/>
                <a:ext cx="34925" cy="44450"/>
              </a:xfrm>
              <a:prstGeom prst="rect">
                <a:avLst/>
              </a:prstGeom>
              <a:solidFill>
                <a:srgbClr val="9093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30"/>
              <p:cNvSpPr>
                <a:spLocks noChangeArrowheads="1"/>
              </p:cNvSpPr>
              <p:nvPr/>
            </p:nvSpPr>
            <p:spPr bwMode="auto">
              <a:xfrm>
                <a:off x="1343819" y="3629025"/>
                <a:ext cx="34925" cy="44450"/>
              </a:xfrm>
              <a:prstGeom prst="rect">
                <a:avLst/>
              </a:prstGeom>
              <a:solidFill>
                <a:srgbClr val="969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31"/>
              <p:cNvSpPr>
                <a:spLocks noChangeArrowheads="1"/>
              </p:cNvSpPr>
              <p:nvPr/>
            </p:nvSpPr>
            <p:spPr bwMode="auto">
              <a:xfrm>
                <a:off x="1343819" y="3584575"/>
                <a:ext cx="34925" cy="44450"/>
              </a:xfrm>
              <a:prstGeom prst="rect">
                <a:avLst/>
              </a:prstGeom>
              <a:solidFill>
                <a:srgbClr val="9B9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32"/>
              <p:cNvSpPr>
                <a:spLocks noChangeArrowheads="1"/>
              </p:cNvSpPr>
              <p:nvPr/>
            </p:nvSpPr>
            <p:spPr bwMode="auto">
              <a:xfrm>
                <a:off x="1343819" y="3540125"/>
                <a:ext cx="34925" cy="44450"/>
              </a:xfrm>
              <a:prstGeom prst="rect">
                <a:avLst/>
              </a:pr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33"/>
              <p:cNvSpPr>
                <a:spLocks noChangeArrowheads="1"/>
              </p:cNvSpPr>
              <p:nvPr/>
            </p:nvSpPr>
            <p:spPr bwMode="auto">
              <a:xfrm>
                <a:off x="1343819" y="3497263"/>
                <a:ext cx="34925" cy="42862"/>
              </a:xfrm>
              <a:prstGeom prst="rect">
                <a:avLst/>
              </a:prstGeom>
              <a:solidFill>
                <a:srgbClr val="A5A9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34"/>
              <p:cNvSpPr>
                <a:spLocks noChangeArrowheads="1"/>
              </p:cNvSpPr>
              <p:nvPr/>
            </p:nvSpPr>
            <p:spPr bwMode="auto">
              <a:xfrm>
                <a:off x="1343819" y="3452813"/>
                <a:ext cx="34925" cy="44450"/>
              </a:xfrm>
              <a:prstGeom prst="rect">
                <a:avLst/>
              </a:prstGeom>
              <a:solidFill>
                <a:srgbClr val="ABA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35"/>
              <p:cNvSpPr>
                <a:spLocks noChangeArrowheads="1"/>
              </p:cNvSpPr>
              <p:nvPr/>
            </p:nvSpPr>
            <p:spPr bwMode="auto">
              <a:xfrm>
                <a:off x="1343819" y="3400425"/>
                <a:ext cx="34925" cy="52387"/>
              </a:xfrm>
              <a:prstGeom prst="rect">
                <a:avLst/>
              </a:pr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36"/>
              <p:cNvSpPr>
                <a:spLocks noChangeArrowheads="1"/>
              </p:cNvSpPr>
              <p:nvPr/>
            </p:nvSpPr>
            <p:spPr bwMode="auto">
              <a:xfrm>
                <a:off x="1343819" y="3355975"/>
                <a:ext cx="34925" cy="44450"/>
              </a:xfrm>
              <a:prstGeom prst="rect">
                <a:avLst/>
              </a:prstGeom>
              <a:solidFill>
                <a:srgbClr val="B6B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37"/>
              <p:cNvSpPr>
                <a:spLocks noChangeArrowheads="1"/>
              </p:cNvSpPr>
              <p:nvPr/>
            </p:nvSpPr>
            <p:spPr bwMode="auto">
              <a:xfrm>
                <a:off x="1343819" y="3311525"/>
                <a:ext cx="34925" cy="44450"/>
              </a:xfrm>
              <a:prstGeom prst="rect">
                <a:avLst/>
              </a:pr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38"/>
              <p:cNvSpPr>
                <a:spLocks noChangeArrowheads="1"/>
              </p:cNvSpPr>
              <p:nvPr/>
            </p:nvSpPr>
            <p:spPr bwMode="auto">
              <a:xfrm>
                <a:off x="1343819" y="3267075"/>
                <a:ext cx="34925" cy="44450"/>
              </a:xfrm>
              <a:prstGeom prst="rect">
                <a:avLst/>
              </a:pr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39"/>
              <p:cNvSpPr>
                <a:spLocks noChangeArrowheads="1"/>
              </p:cNvSpPr>
              <p:nvPr/>
            </p:nvSpPr>
            <p:spPr bwMode="auto">
              <a:xfrm>
                <a:off x="1343819" y="3222625"/>
                <a:ext cx="34925" cy="44450"/>
              </a:xfrm>
              <a:prstGeom prst="rect">
                <a:avLst/>
              </a:prstGeom>
              <a:solidFill>
                <a:srgbClr val="C5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40"/>
              <p:cNvSpPr>
                <a:spLocks noChangeArrowheads="1"/>
              </p:cNvSpPr>
              <p:nvPr/>
            </p:nvSpPr>
            <p:spPr bwMode="auto">
              <a:xfrm>
                <a:off x="1343819" y="3179763"/>
                <a:ext cx="34925" cy="42862"/>
              </a:xfrm>
              <a:prstGeom prst="rect">
                <a:avLst/>
              </a:prstGeom>
              <a:solidFill>
                <a:srgbClr val="CBCE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41"/>
              <p:cNvSpPr>
                <a:spLocks noChangeArrowheads="1"/>
              </p:cNvSpPr>
              <p:nvPr/>
            </p:nvSpPr>
            <p:spPr bwMode="auto">
              <a:xfrm>
                <a:off x="1343819" y="3135313"/>
                <a:ext cx="34925" cy="44450"/>
              </a:xfrm>
              <a:prstGeom prst="rect">
                <a:avLst/>
              </a:prstGeom>
              <a:solidFill>
                <a:srgbClr val="D0D2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42"/>
              <p:cNvSpPr>
                <a:spLocks noChangeArrowheads="1"/>
              </p:cNvSpPr>
              <p:nvPr/>
            </p:nvSpPr>
            <p:spPr bwMode="auto">
              <a:xfrm>
                <a:off x="1343819" y="3090863"/>
                <a:ext cx="34925" cy="44450"/>
              </a:xfrm>
              <a:prstGeom prst="rect">
                <a:avLst/>
              </a:prstGeom>
              <a:solidFill>
                <a:srgbClr val="D5D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43"/>
              <p:cNvSpPr>
                <a:spLocks noChangeArrowheads="1"/>
              </p:cNvSpPr>
              <p:nvPr/>
            </p:nvSpPr>
            <p:spPr bwMode="auto">
              <a:xfrm>
                <a:off x="1343819" y="3046413"/>
                <a:ext cx="34925" cy="44450"/>
              </a:xfrm>
              <a:prstGeom prst="rect">
                <a:avLst/>
              </a:prstGeom>
              <a:solidFill>
                <a:srgbClr val="DCD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4"/>
              <p:cNvSpPr>
                <a:spLocks/>
              </p:cNvSpPr>
              <p:nvPr/>
            </p:nvSpPr>
            <p:spPr bwMode="auto">
              <a:xfrm>
                <a:off x="1343819" y="1679575"/>
                <a:ext cx="34925" cy="1366837"/>
              </a:xfrm>
              <a:custGeom>
                <a:avLst/>
                <a:gdLst>
                  <a:gd name="T0" fmla="*/ 17 w 22"/>
                  <a:gd name="T1" fmla="*/ 0 h 861"/>
                  <a:gd name="T2" fmla="*/ 0 w 22"/>
                  <a:gd name="T3" fmla="*/ 17 h 861"/>
                  <a:gd name="T4" fmla="*/ 0 w 22"/>
                  <a:gd name="T5" fmla="*/ 834 h 861"/>
                  <a:gd name="T6" fmla="*/ 0 w 22"/>
                  <a:gd name="T7" fmla="*/ 861 h 861"/>
                  <a:gd name="T8" fmla="*/ 22 w 22"/>
                  <a:gd name="T9" fmla="*/ 861 h 861"/>
                  <a:gd name="T10" fmla="*/ 17 w 22"/>
                  <a:gd name="T11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861">
                    <a:moveTo>
                      <a:pt x="17" y="0"/>
                    </a:moveTo>
                    <a:lnTo>
                      <a:pt x="0" y="17"/>
                    </a:lnTo>
                    <a:lnTo>
                      <a:pt x="0" y="834"/>
                    </a:lnTo>
                    <a:lnTo>
                      <a:pt x="0" y="861"/>
                    </a:lnTo>
                    <a:lnTo>
                      <a:pt x="22" y="86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45"/>
              <p:cNvSpPr>
                <a:spLocks/>
              </p:cNvSpPr>
              <p:nvPr/>
            </p:nvSpPr>
            <p:spPr bwMode="auto">
              <a:xfrm>
                <a:off x="1520032" y="1838325"/>
                <a:ext cx="4508500" cy="3070225"/>
              </a:xfrm>
              <a:custGeom>
                <a:avLst/>
                <a:gdLst>
                  <a:gd name="T0" fmla="*/ 0 w 2840"/>
                  <a:gd name="T1" fmla="*/ 0 h 1934"/>
                  <a:gd name="T2" fmla="*/ 6 w 2840"/>
                  <a:gd name="T3" fmla="*/ 1934 h 1934"/>
                  <a:gd name="T4" fmla="*/ 2840 w 2840"/>
                  <a:gd name="T5" fmla="*/ 1834 h 1934"/>
                  <a:gd name="T6" fmla="*/ 2834 w 2840"/>
                  <a:gd name="T7" fmla="*/ 100 h 1934"/>
                  <a:gd name="T8" fmla="*/ 0 w 2840"/>
                  <a:gd name="T9" fmla="*/ 0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0" h="1934">
                    <a:moveTo>
                      <a:pt x="0" y="0"/>
                    </a:moveTo>
                    <a:lnTo>
                      <a:pt x="6" y="1934"/>
                    </a:lnTo>
                    <a:lnTo>
                      <a:pt x="2840" y="1834"/>
                    </a:lnTo>
                    <a:lnTo>
                      <a:pt x="2834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A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46"/>
              <p:cNvSpPr>
                <a:spLocks/>
              </p:cNvSpPr>
              <p:nvPr/>
            </p:nvSpPr>
            <p:spPr bwMode="auto">
              <a:xfrm>
                <a:off x="1520032" y="1838325"/>
                <a:ext cx="1808163" cy="1852612"/>
              </a:xfrm>
              <a:custGeom>
                <a:avLst/>
                <a:gdLst>
                  <a:gd name="T0" fmla="*/ 0 w 1139"/>
                  <a:gd name="T1" fmla="*/ 0 h 1167"/>
                  <a:gd name="T2" fmla="*/ 6 w 1139"/>
                  <a:gd name="T3" fmla="*/ 1167 h 1167"/>
                  <a:gd name="T4" fmla="*/ 1139 w 1139"/>
                  <a:gd name="T5" fmla="*/ 39 h 1167"/>
                  <a:gd name="T6" fmla="*/ 0 w 1139"/>
                  <a:gd name="T7" fmla="*/ 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9" h="1167">
                    <a:moveTo>
                      <a:pt x="0" y="0"/>
                    </a:moveTo>
                    <a:lnTo>
                      <a:pt x="6" y="1167"/>
                    </a:lnTo>
                    <a:lnTo>
                      <a:pt x="1139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247"/>
              <p:cNvSpPr>
                <a:spLocks/>
              </p:cNvSpPr>
              <p:nvPr/>
            </p:nvSpPr>
            <p:spPr bwMode="auto">
              <a:xfrm>
                <a:off x="1529557" y="1900238"/>
                <a:ext cx="1905000" cy="1897062"/>
              </a:xfrm>
              <a:custGeom>
                <a:avLst/>
                <a:gdLst>
                  <a:gd name="T0" fmla="*/ 1133 w 1200"/>
                  <a:gd name="T1" fmla="*/ 0 h 1195"/>
                  <a:gd name="T2" fmla="*/ 0 w 1200"/>
                  <a:gd name="T3" fmla="*/ 1128 h 1195"/>
                  <a:gd name="T4" fmla="*/ 0 w 1200"/>
                  <a:gd name="T5" fmla="*/ 1195 h 1195"/>
                  <a:gd name="T6" fmla="*/ 1200 w 1200"/>
                  <a:gd name="T7" fmla="*/ 6 h 1195"/>
                  <a:gd name="T8" fmla="*/ 1133 w 1200"/>
                  <a:gd name="T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" h="1195">
                    <a:moveTo>
                      <a:pt x="1133" y="0"/>
                    </a:moveTo>
                    <a:lnTo>
                      <a:pt x="0" y="1128"/>
                    </a:lnTo>
                    <a:lnTo>
                      <a:pt x="0" y="1195"/>
                    </a:lnTo>
                    <a:lnTo>
                      <a:pt x="1200" y="6"/>
                    </a:lnTo>
                    <a:lnTo>
                      <a:pt x="1133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248"/>
              <p:cNvSpPr>
                <a:spLocks/>
              </p:cNvSpPr>
              <p:nvPr/>
            </p:nvSpPr>
            <p:spPr bwMode="auto">
              <a:xfrm>
                <a:off x="1529557" y="1909763"/>
                <a:ext cx="2001838" cy="1984375"/>
              </a:xfrm>
              <a:custGeom>
                <a:avLst/>
                <a:gdLst>
                  <a:gd name="T0" fmla="*/ 1200 w 1261"/>
                  <a:gd name="T1" fmla="*/ 0 h 1250"/>
                  <a:gd name="T2" fmla="*/ 0 w 1261"/>
                  <a:gd name="T3" fmla="*/ 1189 h 1250"/>
                  <a:gd name="T4" fmla="*/ 0 w 1261"/>
                  <a:gd name="T5" fmla="*/ 1250 h 1250"/>
                  <a:gd name="T6" fmla="*/ 1261 w 1261"/>
                  <a:gd name="T7" fmla="*/ 0 h 1250"/>
                  <a:gd name="T8" fmla="*/ 1200 w 1261"/>
                  <a:gd name="T9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1" h="1250">
                    <a:moveTo>
                      <a:pt x="1200" y="0"/>
                    </a:moveTo>
                    <a:lnTo>
                      <a:pt x="0" y="1189"/>
                    </a:lnTo>
                    <a:lnTo>
                      <a:pt x="0" y="1250"/>
                    </a:lnTo>
                    <a:lnTo>
                      <a:pt x="1261" y="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249"/>
              <p:cNvSpPr>
                <a:spLocks/>
              </p:cNvSpPr>
              <p:nvPr/>
            </p:nvSpPr>
            <p:spPr bwMode="auto">
              <a:xfrm>
                <a:off x="1529557" y="1909763"/>
                <a:ext cx="2098675" cy="2089150"/>
              </a:xfrm>
              <a:custGeom>
                <a:avLst/>
                <a:gdLst>
                  <a:gd name="T0" fmla="*/ 1261 w 1322"/>
                  <a:gd name="T1" fmla="*/ 0 h 1316"/>
                  <a:gd name="T2" fmla="*/ 0 w 1322"/>
                  <a:gd name="T3" fmla="*/ 1250 h 1316"/>
                  <a:gd name="T4" fmla="*/ 0 w 1322"/>
                  <a:gd name="T5" fmla="*/ 1316 h 1316"/>
                  <a:gd name="T6" fmla="*/ 1322 w 1322"/>
                  <a:gd name="T7" fmla="*/ 0 h 1316"/>
                  <a:gd name="T8" fmla="*/ 1261 w 1322"/>
                  <a:gd name="T9" fmla="*/ 0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1316">
                    <a:moveTo>
                      <a:pt x="1261" y="0"/>
                    </a:moveTo>
                    <a:lnTo>
                      <a:pt x="0" y="1250"/>
                    </a:lnTo>
                    <a:lnTo>
                      <a:pt x="0" y="1316"/>
                    </a:lnTo>
                    <a:lnTo>
                      <a:pt x="1322" y="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250"/>
              <p:cNvSpPr>
                <a:spLocks/>
              </p:cNvSpPr>
              <p:nvPr/>
            </p:nvSpPr>
            <p:spPr bwMode="auto">
              <a:xfrm>
                <a:off x="1529557" y="1909763"/>
                <a:ext cx="2195513" cy="2187575"/>
              </a:xfrm>
              <a:custGeom>
                <a:avLst/>
                <a:gdLst>
                  <a:gd name="T0" fmla="*/ 1322 w 1383"/>
                  <a:gd name="T1" fmla="*/ 0 h 1378"/>
                  <a:gd name="T2" fmla="*/ 0 w 1383"/>
                  <a:gd name="T3" fmla="*/ 1316 h 1378"/>
                  <a:gd name="T4" fmla="*/ 0 w 1383"/>
                  <a:gd name="T5" fmla="*/ 1378 h 1378"/>
                  <a:gd name="T6" fmla="*/ 1383 w 1383"/>
                  <a:gd name="T7" fmla="*/ 5 h 1378"/>
                  <a:gd name="T8" fmla="*/ 1322 w 1383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3" h="1378">
                    <a:moveTo>
                      <a:pt x="1322" y="0"/>
                    </a:moveTo>
                    <a:lnTo>
                      <a:pt x="0" y="1316"/>
                    </a:lnTo>
                    <a:lnTo>
                      <a:pt x="0" y="1378"/>
                    </a:lnTo>
                    <a:lnTo>
                      <a:pt x="1383" y="5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51"/>
              <p:cNvSpPr>
                <a:spLocks/>
              </p:cNvSpPr>
              <p:nvPr/>
            </p:nvSpPr>
            <p:spPr bwMode="auto">
              <a:xfrm>
                <a:off x="1529557" y="1917700"/>
                <a:ext cx="2292350" cy="2276475"/>
              </a:xfrm>
              <a:custGeom>
                <a:avLst/>
                <a:gdLst>
                  <a:gd name="T0" fmla="*/ 1383 w 1444"/>
                  <a:gd name="T1" fmla="*/ 0 h 1434"/>
                  <a:gd name="T2" fmla="*/ 0 w 1444"/>
                  <a:gd name="T3" fmla="*/ 1373 h 1434"/>
                  <a:gd name="T4" fmla="*/ 0 w 1444"/>
                  <a:gd name="T5" fmla="*/ 1434 h 1434"/>
                  <a:gd name="T6" fmla="*/ 1444 w 1444"/>
                  <a:gd name="T7" fmla="*/ 0 h 1434"/>
                  <a:gd name="T8" fmla="*/ 1383 w 1444"/>
                  <a:gd name="T9" fmla="*/ 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1434">
                    <a:moveTo>
                      <a:pt x="1383" y="0"/>
                    </a:moveTo>
                    <a:lnTo>
                      <a:pt x="0" y="1373"/>
                    </a:lnTo>
                    <a:lnTo>
                      <a:pt x="0" y="1434"/>
                    </a:lnTo>
                    <a:lnTo>
                      <a:pt x="1444" y="0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52"/>
              <p:cNvSpPr>
                <a:spLocks/>
              </p:cNvSpPr>
              <p:nvPr/>
            </p:nvSpPr>
            <p:spPr bwMode="auto">
              <a:xfrm>
                <a:off x="1529557" y="1917700"/>
                <a:ext cx="2390775" cy="2381250"/>
              </a:xfrm>
              <a:custGeom>
                <a:avLst/>
                <a:gdLst>
                  <a:gd name="T0" fmla="*/ 1444 w 1506"/>
                  <a:gd name="T1" fmla="*/ 0 h 1500"/>
                  <a:gd name="T2" fmla="*/ 0 w 1506"/>
                  <a:gd name="T3" fmla="*/ 1434 h 1500"/>
                  <a:gd name="T4" fmla="*/ 0 w 1506"/>
                  <a:gd name="T5" fmla="*/ 1500 h 1500"/>
                  <a:gd name="T6" fmla="*/ 1506 w 1506"/>
                  <a:gd name="T7" fmla="*/ 0 h 1500"/>
                  <a:gd name="T8" fmla="*/ 1444 w 1506"/>
                  <a:gd name="T9" fmla="*/ 0 h 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6" h="1500">
                    <a:moveTo>
                      <a:pt x="1444" y="0"/>
                    </a:moveTo>
                    <a:lnTo>
                      <a:pt x="0" y="1434"/>
                    </a:lnTo>
                    <a:lnTo>
                      <a:pt x="0" y="1500"/>
                    </a:lnTo>
                    <a:lnTo>
                      <a:pt x="1506" y="0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53"/>
              <p:cNvSpPr>
                <a:spLocks/>
              </p:cNvSpPr>
              <p:nvPr/>
            </p:nvSpPr>
            <p:spPr bwMode="auto">
              <a:xfrm>
                <a:off x="1529557" y="1917700"/>
                <a:ext cx="2487613" cy="2478087"/>
              </a:xfrm>
              <a:custGeom>
                <a:avLst/>
                <a:gdLst>
                  <a:gd name="T0" fmla="*/ 1506 w 1567"/>
                  <a:gd name="T1" fmla="*/ 0 h 1561"/>
                  <a:gd name="T2" fmla="*/ 0 w 1567"/>
                  <a:gd name="T3" fmla="*/ 1500 h 1561"/>
                  <a:gd name="T4" fmla="*/ 0 w 1567"/>
                  <a:gd name="T5" fmla="*/ 1561 h 1561"/>
                  <a:gd name="T6" fmla="*/ 1567 w 1567"/>
                  <a:gd name="T7" fmla="*/ 6 h 1561"/>
                  <a:gd name="T8" fmla="*/ 1506 w 1567"/>
                  <a:gd name="T9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7" h="1561">
                    <a:moveTo>
                      <a:pt x="1506" y="0"/>
                    </a:moveTo>
                    <a:lnTo>
                      <a:pt x="0" y="1500"/>
                    </a:lnTo>
                    <a:lnTo>
                      <a:pt x="0" y="1561"/>
                    </a:lnTo>
                    <a:lnTo>
                      <a:pt x="1567" y="6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54"/>
              <p:cNvSpPr>
                <a:spLocks/>
              </p:cNvSpPr>
              <p:nvPr/>
            </p:nvSpPr>
            <p:spPr bwMode="auto">
              <a:xfrm>
                <a:off x="1529557" y="1927225"/>
                <a:ext cx="2584450" cy="2566987"/>
              </a:xfrm>
              <a:custGeom>
                <a:avLst/>
                <a:gdLst>
                  <a:gd name="T0" fmla="*/ 1567 w 1628"/>
                  <a:gd name="T1" fmla="*/ 0 h 1617"/>
                  <a:gd name="T2" fmla="*/ 0 w 1628"/>
                  <a:gd name="T3" fmla="*/ 1555 h 1617"/>
                  <a:gd name="T4" fmla="*/ 0 w 1628"/>
                  <a:gd name="T5" fmla="*/ 1617 h 1617"/>
                  <a:gd name="T6" fmla="*/ 1628 w 1628"/>
                  <a:gd name="T7" fmla="*/ 0 h 1617"/>
                  <a:gd name="T8" fmla="*/ 1567 w 1628"/>
                  <a:gd name="T9" fmla="*/ 0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8" h="1617">
                    <a:moveTo>
                      <a:pt x="1567" y="0"/>
                    </a:moveTo>
                    <a:lnTo>
                      <a:pt x="0" y="1555"/>
                    </a:lnTo>
                    <a:lnTo>
                      <a:pt x="0" y="1617"/>
                    </a:lnTo>
                    <a:lnTo>
                      <a:pt x="1628" y="0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55"/>
              <p:cNvSpPr>
                <a:spLocks/>
              </p:cNvSpPr>
              <p:nvPr/>
            </p:nvSpPr>
            <p:spPr bwMode="auto">
              <a:xfrm>
                <a:off x="1529557" y="1927225"/>
                <a:ext cx="2681288" cy="2671762"/>
              </a:xfrm>
              <a:custGeom>
                <a:avLst/>
                <a:gdLst>
                  <a:gd name="T0" fmla="*/ 1628 w 1689"/>
                  <a:gd name="T1" fmla="*/ 0 h 1683"/>
                  <a:gd name="T2" fmla="*/ 0 w 1689"/>
                  <a:gd name="T3" fmla="*/ 1617 h 1683"/>
                  <a:gd name="T4" fmla="*/ 0 w 1689"/>
                  <a:gd name="T5" fmla="*/ 1683 h 1683"/>
                  <a:gd name="T6" fmla="*/ 1689 w 1689"/>
                  <a:gd name="T7" fmla="*/ 5 h 1683"/>
                  <a:gd name="T8" fmla="*/ 1628 w 1689"/>
                  <a:gd name="T9" fmla="*/ 0 h 1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9" h="1683">
                    <a:moveTo>
                      <a:pt x="1628" y="0"/>
                    </a:moveTo>
                    <a:lnTo>
                      <a:pt x="0" y="1617"/>
                    </a:lnTo>
                    <a:lnTo>
                      <a:pt x="0" y="1683"/>
                    </a:lnTo>
                    <a:lnTo>
                      <a:pt x="1689" y="5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56"/>
              <p:cNvSpPr>
                <a:spLocks/>
              </p:cNvSpPr>
              <p:nvPr/>
            </p:nvSpPr>
            <p:spPr bwMode="auto">
              <a:xfrm>
                <a:off x="1529557" y="1935163"/>
                <a:ext cx="2778125" cy="2760662"/>
              </a:xfrm>
              <a:custGeom>
                <a:avLst/>
                <a:gdLst>
                  <a:gd name="T0" fmla="*/ 1689 w 1750"/>
                  <a:gd name="T1" fmla="*/ 0 h 1739"/>
                  <a:gd name="T2" fmla="*/ 0 w 1750"/>
                  <a:gd name="T3" fmla="*/ 1678 h 1739"/>
                  <a:gd name="T4" fmla="*/ 0 w 1750"/>
                  <a:gd name="T5" fmla="*/ 1739 h 1739"/>
                  <a:gd name="T6" fmla="*/ 1750 w 1750"/>
                  <a:gd name="T7" fmla="*/ 0 h 1739"/>
                  <a:gd name="T8" fmla="*/ 1689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689" y="0"/>
                    </a:moveTo>
                    <a:lnTo>
                      <a:pt x="0" y="1678"/>
                    </a:lnTo>
                    <a:lnTo>
                      <a:pt x="0" y="1739"/>
                    </a:lnTo>
                    <a:lnTo>
                      <a:pt x="1750" y="0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57"/>
              <p:cNvSpPr>
                <a:spLocks/>
              </p:cNvSpPr>
              <p:nvPr/>
            </p:nvSpPr>
            <p:spPr bwMode="auto">
              <a:xfrm>
                <a:off x="1529557" y="1935163"/>
                <a:ext cx="2874963" cy="2857500"/>
              </a:xfrm>
              <a:custGeom>
                <a:avLst/>
                <a:gdLst>
                  <a:gd name="T0" fmla="*/ 1750 w 1811"/>
                  <a:gd name="T1" fmla="*/ 0 h 1800"/>
                  <a:gd name="T2" fmla="*/ 0 w 1811"/>
                  <a:gd name="T3" fmla="*/ 1739 h 1800"/>
                  <a:gd name="T4" fmla="*/ 0 w 1811"/>
                  <a:gd name="T5" fmla="*/ 1800 h 1800"/>
                  <a:gd name="T6" fmla="*/ 1811 w 1811"/>
                  <a:gd name="T7" fmla="*/ 0 h 1800"/>
                  <a:gd name="T8" fmla="*/ 1750 w 1811"/>
                  <a:gd name="T9" fmla="*/ 0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1" h="1800">
                    <a:moveTo>
                      <a:pt x="1750" y="0"/>
                    </a:moveTo>
                    <a:lnTo>
                      <a:pt x="0" y="1739"/>
                    </a:lnTo>
                    <a:lnTo>
                      <a:pt x="0" y="1800"/>
                    </a:lnTo>
                    <a:lnTo>
                      <a:pt x="1811" y="0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58"/>
              <p:cNvSpPr>
                <a:spLocks/>
              </p:cNvSpPr>
              <p:nvPr/>
            </p:nvSpPr>
            <p:spPr bwMode="auto">
              <a:xfrm>
                <a:off x="1529557" y="1935163"/>
                <a:ext cx="2971800" cy="2963862"/>
              </a:xfrm>
              <a:custGeom>
                <a:avLst/>
                <a:gdLst>
                  <a:gd name="T0" fmla="*/ 1811 w 1872"/>
                  <a:gd name="T1" fmla="*/ 0 h 1867"/>
                  <a:gd name="T2" fmla="*/ 0 w 1872"/>
                  <a:gd name="T3" fmla="*/ 1800 h 1867"/>
                  <a:gd name="T4" fmla="*/ 0 w 1872"/>
                  <a:gd name="T5" fmla="*/ 1867 h 1867"/>
                  <a:gd name="T6" fmla="*/ 1872 w 1872"/>
                  <a:gd name="T7" fmla="*/ 6 h 1867"/>
                  <a:gd name="T8" fmla="*/ 1811 w 1872"/>
                  <a:gd name="T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1867">
                    <a:moveTo>
                      <a:pt x="1811" y="0"/>
                    </a:moveTo>
                    <a:lnTo>
                      <a:pt x="0" y="1800"/>
                    </a:lnTo>
                    <a:lnTo>
                      <a:pt x="0" y="1867"/>
                    </a:lnTo>
                    <a:lnTo>
                      <a:pt x="1872" y="6"/>
                    </a:lnTo>
                    <a:lnTo>
                      <a:pt x="18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59"/>
              <p:cNvSpPr>
                <a:spLocks/>
              </p:cNvSpPr>
              <p:nvPr/>
            </p:nvSpPr>
            <p:spPr bwMode="auto">
              <a:xfrm>
                <a:off x="1529557" y="1944688"/>
                <a:ext cx="3068638" cy="2963862"/>
              </a:xfrm>
              <a:custGeom>
                <a:avLst/>
                <a:gdLst>
                  <a:gd name="T0" fmla="*/ 1933 w 1933"/>
                  <a:gd name="T1" fmla="*/ 0 h 1867"/>
                  <a:gd name="T2" fmla="*/ 1872 w 1933"/>
                  <a:gd name="T3" fmla="*/ 0 h 1867"/>
                  <a:gd name="T4" fmla="*/ 0 w 1933"/>
                  <a:gd name="T5" fmla="*/ 1861 h 1867"/>
                  <a:gd name="T6" fmla="*/ 0 w 1933"/>
                  <a:gd name="T7" fmla="*/ 1867 h 1867"/>
                  <a:gd name="T8" fmla="*/ 61 w 1933"/>
                  <a:gd name="T9" fmla="*/ 1861 h 1867"/>
                  <a:gd name="T10" fmla="*/ 1933 w 1933"/>
                  <a:gd name="T11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3" h="1867">
                    <a:moveTo>
                      <a:pt x="1933" y="0"/>
                    </a:moveTo>
                    <a:lnTo>
                      <a:pt x="1872" y="0"/>
                    </a:lnTo>
                    <a:lnTo>
                      <a:pt x="0" y="1861"/>
                    </a:lnTo>
                    <a:lnTo>
                      <a:pt x="0" y="1867"/>
                    </a:lnTo>
                    <a:lnTo>
                      <a:pt x="61" y="1861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60"/>
              <p:cNvSpPr>
                <a:spLocks/>
              </p:cNvSpPr>
              <p:nvPr/>
            </p:nvSpPr>
            <p:spPr bwMode="auto">
              <a:xfrm>
                <a:off x="1626394" y="1944688"/>
                <a:ext cx="3070225" cy="2954337"/>
              </a:xfrm>
              <a:custGeom>
                <a:avLst/>
                <a:gdLst>
                  <a:gd name="T0" fmla="*/ 67 w 1934"/>
                  <a:gd name="T1" fmla="*/ 1861 h 1861"/>
                  <a:gd name="T2" fmla="*/ 1934 w 1934"/>
                  <a:gd name="T3" fmla="*/ 5 h 1861"/>
                  <a:gd name="T4" fmla="*/ 1872 w 1934"/>
                  <a:gd name="T5" fmla="*/ 0 h 1861"/>
                  <a:gd name="T6" fmla="*/ 0 w 1934"/>
                  <a:gd name="T7" fmla="*/ 1861 h 1861"/>
                  <a:gd name="T8" fmla="*/ 67 w 1934"/>
                  <a:gd name="T9" fmla="*/ 1861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4" h="1861">
                    <a:moveTo>
                      <a:pt x="67" y="1861"/>
                    </a:moveTo>
                    <a:lnTo>
                      <a:pt x="1934" y="5"/>
                    </a:lnTo>
                    <a:lnTo>
                      <a:pt x="1872" y="0"/>
                    </a:lnTo>
                    <a:lnTo>
                      <a:pt x="0" y="1861"/>
                    </a:lnTo>
                    <a:lnTo>
                      <a:pt x="67" y="1861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61"/>
              <p:cNvSpPr>
                <a:spLocks/>
              </p:cNvSpPr>
              <p:nvPr/>
            </p:nvSpPr>
            <p:spPr bwMode="auto">
              <a:xfrm>
                <a:off x="1732757" y="1952625"/>
                <a:ext cx="3068638" cy="2946400"/>
              </a:xfrm>
              <a:custGeom>
                <a:avLst/>
                <a:gdLst>
                  <a:gd name="T0" fmla="*/ 61 w 1933"/>
                  <a:gd name="T1" fmla="*/ 1856 h 1856"/>
                  <a:gd name="T2" fmla="*/ 1933 w 1933"/>
                  <a:gd name="T3" fmla="*/ 0 h 1856"/>
                  <a:gd name="T4" fmla="*/ 1867 w 1933"/>
                  <a:gd name="T5" fmla="*/ 0 h 1856"/>
                  <a:gd name="T6" fmla="*/ 0 w 1933"/>
                  <a:gd name="T7" fmla="*/ 1856 h 1856"/>
                  <a:gd name="T8" fmla="*/ 61 w 1933"/>
                  <a:gd name="T9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1" y="1856"/>
                    </a:moveTo>
                    <a:lnTo>
                      <a:pt x="1933" y="0"/>
                    </a:lnTo>
                    <a:lnTo>
                      <a:pt x="1867" y="0"/>
                    </a:lnTo>
                    <a:lnTo>
                      <a:pt x="0" y="1856"/>
                    </a:lnTo>
                    <a:lnTo>
                      <a:pt x="61" y="1856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62"/>
              <p:cNvSpPr>
                <a:spLocks/>
              </p:cNvSpPr>
              <p:nvPr/>
            </p:nvSpPr>
            <p:spPr bwMode="auto">
              <a:xfrm>
                <a:off x="1829594" y="1952625"/>
                <a:ext cx="3068638" cy="2946400"/>
              </a:xfrm>
              <a:custGeom>
                <a:avLst/>
                <a:gdLst>
                  <a:gd name="T0" fmla="*/ 66 w 1933"/>
                  <a:gd name="T1" fmla="*/ 1851 h 1856"/>
                  <a:gd name="T2" fmla="*/ 1933 w 1933"/>
                  <a:gd name="T3" fmla="*/ 0 h 1856"/>
                  <a:gd name="T4" fmla="*/ 1872 w 1933"/>
                  <a:gd name="T5" fmla="*/ 0 h 1856"/>
                  <a:gd name="T6" fmla="*/ 0 w 1933"/>
                  <a:gd name="T7" fmla="*/ 1856 h 1856"/>
                  <a:gd name="T8" fmla="*/ 66 w 1933"/>
                  <a:gd name="T9" fmla="*/ 1851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6" y="1851"/>
                    </a:moveTo>
                    <a:lnTo>
                      <a:pt x="1933" y="0"/>
                    </a:lnTo>
                    <a:lnTo>
                      <a:pt x="1872" y="0"/>
                    </a:lnTo>
                    <a:lnTo>
                      <a:pt x="0" y="1856"/>
                    </a:lnTo>
                    <a:lnTo>
                      <a:pt x="66" y="1851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63"/>
              <p:cNvSpPr>
                <a:spLocks/>
              </p:cNvSpPr>
              <p:nvPr/>
            </p:nvSpPr>
            <p:spPr bwMode="auto">
              <a:xfrm>
                <a:off x="1934369" y="1952625"/>
                <a:ext cx="3062288" cy="2938462"/>
              </a:xfrm>
              <a:custGeom>
                <a:avLst/>
                <a:gdLst>
                  <a:gd name="T0" fmla="*/ 67 w 1929"/>
                  <a:gd name="T1" fmla="*/ 1851 h 1851"/>
                  <a:gd name="T2" fmla="*/ 1929 w 1929"/>
                  <a:gd name="T3" fmla="*/ 6 h 1851"/>
                  <a:gd name="T4" fmla="*/ 1867 w 1929"/>
                  <a:gd name="T5" fmla="*/ 0 h 1851"/>
                  <a:gd name="T6" fmla="*/ 0 w 1929"/>
                  <a:gd name="T7" fmla="*/ 1851 h 1851"/>
                  <a:gd name="T8" fmla="*/ 67 w 1929"/>
                  <a:gd name="T9" fmla="*/ 1851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9" h="1851">
                    <a:moveTo>
                      <a:pt x="67" y="1851"/>
                    </a:moveTo>
                    <a:lnTo>
                      <a:pt x="1929" y="6"/>
                    </a:lnTo>
                    <a:lnTo>
                      <a:pt x="1867" y="0"/>
                    </a:lnTo>
                    <a:lnTo>
                      <a:pt x="0" y="1851"/>
                    </a:lnTo>
                    <a:lnTo>
                      <a:pt x="67" y="1851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64"/>
              <p:cNvSpPr>
                <a:spLocks/>
              </p:cNvSpPr>
              <p:nvPr/>
            </p:nvSpPr>
            <p:spPr bwMode="auto">
              <a:xfrm>
                <a:off x="2040732" y="1962150"/>
                <a:ext cx="3052763" cy="2928937"/>
              </a:xfrm>
              <a:custGeom>
                <a:avLst/>
                <a:gdLst>
                  <a:gd name="T0" fmla="*/ 67 w 1923"/>
                  <a:gd name="T1" fmla="*/ 1839 h 1845"/>
                  <a:gd name="T2" fmla="*/ 1923 w 1923"/>
                  <a:gd name="T3" fmla="*/ 0 h 1845"/>
                  <a:gd name="T4" fmla="*/ 1862 w 1923"/>
                  <a:gd name="T5" fmla="*/ 0 h 1845"/>
                  <a:gd name="T6" fmla="*/ 0 w 1923"/>
                  <a:gd name="T7" fmla="*/ 1845 h 1845"/>
                  <a:gd name="T8" fmla="*/ 67 w 1923"/>
                  <a:gd name="T9" fmla="*/ 1839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3" h="1845">
                    <a:moveTo>
                      <a:pt x="67" y="1839"/>
                    </a:moveTo>
                    <a:lnTo>
                      <a:pt x="1923" y="0"/>
                    </a:lnTo>
                    <a:lnTo>
                      <a:pt x="1862" y="0"/>
                    </a:lnTo>
                    <a:lnTo>
                      <a:pt x="0" y="1845"/>
                    </a:lnTo>
                    <a:lnTo>
                      <a:pt x="67" y="1839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65"/>
              <p:cNvSpPr>
                <a:spLocks/>
              </p:cNvSpPr>
              <p:nvPr/>
            </p:nvSpPr>
            <p:spPr bwMode="auto">
              <a:xfrm>
                <a:off x="2147094" y="1962150"/>
                <a:ext cx="3043238" cy="2919412"/>
              </a:xfrm>
              <a:custGeom>
                <a:avLst/>
                <a:gdLst>
                  <a:gd name="T0" fmla="*/ 66 w 1917"/>
                  <a:gd name="T1" fmla="*/ 1839 h 1839"/>
                  <a:gd name="T2" fmla="*/ 1917 w 1917"/>
                  <a:gd name="T3" fmla="*/ 0 h 1839"/>
                  <a:gd name="T4" fmla="*/ 1856 w 1917"/>
                  <a:gd name="T5" fmla="*/ 0 h 1839"/>
                  <a:gd name="T6" fmla="*/ 0 w 1917"/>
                  <a:gd name="T7" fmla="*/ 1839 h 1839"/>
                  <a:gd name="T8" fmla="*/ 66 w 1917"/>
                  <a:gd name="T9" fmla="*/ 1839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7" h="1839">
                    <a:moveTo>
                      <a:pt x="66" y="1839"/>
                    </a:moveTo>
                    <a:lnTo>
                      <a:pt x="1917" y="0"/>
                    </a:lnTo>
                    <a:lnTo>
                      <a:pt x="1856" y="0"/>
                    </a:lnTo>
                    <a:lnTo>
                      <a:pt x="0" y="1839"/>
                    </a:lnTo>
                    <a:lnTo>
                      <a:pt x="66" y="1839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66"/>
              <p:cNvSpPr>
                <a:spLocks/>
              </p:cNvSpPr>
              <p:nvPr/>
            </p:nvSpPr>
            <p:spPr bwMode="auto">
              <a:xfrm>
                <a:off x="2251869" y="1962150"/>
                <a:ext cx="3035300" cy="2919412"/>
              </a:xfrm>
              <a:custGeom>
                <a:avLst/>
                <a:gdLst>
                  <a:gd name="T0" fmla="*/ 67 w 1912"/>
                  <a:gd name="T1" fmla="*/ 1833 h 1839"/>
                  <a:gd name="T2" fmla="*/ 1912 w 1912"/>
                  <a:gd name="T3" fmla="*/ 5 h 1839"/>
                  <a:gd name="T4" fmla="*/ 1851 w 1912"/>
                  <a:gd name="T5" fmla="*/ 0 h 1839"/>
                  <a:gd name="T6" fmla="*/ 0 w 1912"/>
                  <a:gd name="T7" fmla="*/ 1839 h 1839"/>
                  <a:gd name="T8" fmla="*/ 67 w 1912"/>
                  <a:gd name="T9" fmla="*/ 1833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2" h="1839">
                    <a:moveTo>
                      <a:pt x="67" y="1833"/>
                    </a:moveTo>
                    <a:lnTo>
                      <a:pt x="1912" y="5"/>
                    </a:lnTo>
                    <a:lnTo>
                      <a:pt x="1851" y="0"/>
                    </a:lnTo>
                    <a:lnTo>
                      <a:pt x="0" y="1839"/>
                    </a:lnTo>
                    <a:lnTo>
                      <a:pt x="67" y="1833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67"/>
              <p:cNvSpPr>
                <a:spLocks/>
              </p:cNvSpPr>
              <p:nvPr/>
            </p:nvSpPr>
            <p:spPr bwMode="auto">
              <a:xfrm>
                <a:off x="2358232" y="1970088"/>
                <a:ext cx="3132138" cy="2901950"/>
              </a:xfrm>
              <a:custGeom>
                <a:avLst/>
                <a:gdLst>
                  <a:gd name="T0" fmla="*/ 133 w 1973"/>
                  <a:gd name="T1" fmla="*/ 1828 h 1828"/>
                  <a:gd name="T2" fmla="*/ 1973 w 1973"/>
                  <a:gd name="T3" fmla="*/ 6 h 1828"/>
                  <a:gd name="T4" fmla="*/ 1845 w 1973"/>
                  <a:gd name="T5" fmla="*/ 0 h 1828"/>
                  <a:gd name="T6" fmla="*/ 0 w 1973"/>
                  <a:gd name="T7" fmla="*/ 1828 h 1828"/>
                  <a:gd name="T8" fmla="*/ 133 w 1973"/>
                  <a:gd name="T9" fmla="*/ 1828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3" h="1828">
                    <a:moveTo>
                      <a:pt x="133" y="1828"/>
                    </a:moveTo>
                    <a:lnTo>
                      <a:pt x="1973" y="6"/>
                    </a:lnTo>
                    <a:lnTo>
                      <a:pt x="1845" y="0"/>
                    </a:lnTo>
                    <a:lnTo>
                      <a:pt x="0" y="1828"/>
                    </a:lnTo>
                    <a:lnTo>
                      <a:pt x="133" y="1828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68"/>
              <p:cNvSpPr>
                <a:spLocks/>
              </p:cNvSpPr>
              <p:nvPr/>
            </p:nvSpPr>
            <p:spPr bwMode="auto">
              <a:xfrm>
                <a:off x="2569369" y="1979613"/>
                <a:ext cx="3017838" cy="2892425"/>
              </a:xfrm>
              <a:custGeom>
                <a:avLst/>
                <a:gdLst>
                  <a:gd name="T0" fmla="*/ 73 w 1901"/>
                  <a:gd name="T1" fmla="*/ 1817 h 1822"/>
                  <a:gd name="T2" fmla="*/ 1901 w 1901"/>
                  <a:gd name="T3" fmla="*/ 0 h 1822"/>
                  <a:gd name="T4" fmla="*/ 1840 w 1901"/>
                  <a:gd name="T5" fmla="*/ 0 h 1822"/>
                  <a:gd name="T6" fmla="*/ 0 w 1901"/>
                  <a:gd name="T7" fmla="*/ 1822 h 1822"/>
                  <a:gd name="T8" fmla="*/ 73 w 1901"/>
                  <a:gd name="T9" fmla="*/ 1817 h 1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1" h="1822">
                    <a:moveTo>
                      <a:pt x="73" y="1817"/>
                    </a:moveTo>
                    <a:lnTo>
                      <a:pt x="1901" y="0"/>
                    </a:lnTo>
                    <a:lnTo>
                      <a:pt x="1840" y="0"/>
                    </a:lnTo>
                    <a:lnTo>
                      <a:pt x="0" y="1822"/>
                    </a:lnTo>
                    <a:lnTo>
                      <a:pt x="73" y="1817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69"/>
              <p:cNvSpPr>
                <a:spLocks/>
              </p:cNvSpPr>
              <p:nvPr/>
            </p:nvSpPr>
            <p:spPr bwMode="auto">
              <a:xfrm>
                <a:off x="2685257" y="1979613"/>
                <a:ext cx="3006725" cy="2884487"/>
              </a:xfrm>
              <a:custGeom>
                <a:avLst/>
                <a:gdLst>
                  <a:gd name="T0" fmla="*/ 66 w 1894"/>
                  <a:gd name="T1" fmla="*/ 1817 h 1817"/>
                  <a:gd name="T2" fmla="*/ 1894 w 1894"/>
                  <a:gd name="T3" fmla="*/ 0 h 1817"/>
                  <a:gd name="T4" fmla="*/ 1828 w 1894"/>
                  <a:gd name="T5" fmla="*/ 0 h 1817"/>
                  <a:gd name="T6" fmla="*/ 0 w 1894"/>
                  <a:gd name="T7" fmla="*/ 1817 h 1817"/>
                  <a:gd name="T8" fmla="*/ 66 w 1894"/>
                  <a:gd name="T9" fmla="*/ 1817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4" h="1817">
                    <a:moveTo>
                      <a:pt x="66" y="1817"/>
                    </a:moveTo>
                    <a:lnTo>
                      <a:pt x="1894" y="0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66" y="1817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70"/>
              <p:cNvSpPr>
                <a:spLocks/>
              </p:cNvSpPr>
              <p:nvPr/>
            </p:nvSpPr>
            <p:spPr bwMode="auto">
              <a:xfrm>
                <a:off x="2790032" y="1979613"/>
                <a:ext cx="3008313" cy="2884487"/>
              </a:xfrm>
              <a:custGeom>
                <a:avLst/>
                <a:gdLst>
                  <a:gd name="T0" fmla="*/ 73 w 1895"/>
                  <a:gd name="T1" fmla="*/ 1811 h 1817"/>
                  <a:gd name="T2" fmla="*/ 1895 w 1895"/>
                  <a:gd name="T3" fmla="*/ 6 h 1817"/>
                  <a:gd name="T4" fmla="*/ 1828 w 1895"/>
                  <a:gd name="T5" fmla="*/ 0 h 1817"/>
                  <a:gd name="T6" fmla="*/ 0 w 1895"/>
                  <a:gd name="T7" fmla="*/ 1817 h 1817"/>
                  <a:gd name="T8" fmla="*/ 73 w 1895"/>
                  <a:gd name="T9" fmla="*/ 1811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5" h="1817">
                    <a:moveTo>
                      <a:pt x="73" y="1811"/>
                    </a:moveTo>
                    <a:lnTo>
                      <a:pt x="1895" y="6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73" y="1811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271"/>
              <p:cNvSpPr>
                <a:spLocks/>
              </p:cNvSpPr>
              <p:nvPr/>
            </p:nvSpPr>
            <p:spPr bwMode="auto">
              <a:xfrm>
                <a:off x="2905919" y="1989138"/>
                <a:ext cx="2998788" cy="2865437"/>
              </a:xfrm>
              <a:custGeom>
                <a:avLst/>
                <a:gdLst>
                  <a:gd name="T0" fmla="*/ 1822 w 1889"/>
                  <a:gd name="T1" fmla="*/ 0 h 1805"/>
                  <a:gd name="T2" fmla="*/ 0 w 1889"/>
                  <a:gd name="T3" fmla="*/ 1805 h 1805"/>
                  <a:gd name="T4" fmla="*/ 66 w 1889"/>
                  <a:gd name="T5" fmla="*/ 1805 h 1805"/>
                  <a:gd name="T6" fmla="*/ 1889 w 1889"/>
                  <a:gd name="T7" fmla="*/ 0 h 1805"/>
                  <a:gd name="T8" fmla="*/ 1822 w 1889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05">
                    <a:moveTo>
                      <a:pt x="1822" y="0"/>
                    </a:moveTo>
                    <a:lnTo>
                      <a:pt x="0" y="1805"/>
                    </a:lnTo>
                    <a:lnTo>
                      <a:pt x="66" y="1805"/>
                    </a:lnTo>
                    <a:lnTo>
                      <a:pt x="1889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272"/>
              <p:cNvSpPr>
                <a:spLocks/>
              </p:cNvSpPr>
              <p:nvPr/>
            </p:nvSpPr>
            <p:spPr bwMode="auto">
              <a:xfrm>
                <a:off x="3010694" y="1989138"/>
                <a:ext cx="2990850" cy="2865437"/>
              </a:xfrm>
              <a:custGeom>
                <a:avLst/>
                <a:gdLst>
                  <a:gd name="T0" fmla="*/ 1823 w 1884"/>
                  <a:gd name="T1" fmla="*/ 0 h 1805"/>
                  <a:gd name="T2" fmla="*/ 0 w 1884"/>
                  <a:gd name="T3" fmla="*/ 1805 h 1805"/>
                  <a:gd name="T4" fmla="*/ 72 w 1884"/>
                  <a:gd name="T5" fmla="*/ 1800 h 1805"/>
                  <a:gd name="T6" fmla="*/ 1884 w 1884"/>
                  <a:gd name="T7" fmla="*/ 5 h 1805"/>
                  <a:gd name="T8" fmla="*/ 1823 w 1884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4" h="1805">
                    <a:moveTo>
                      <a:pt x="1823" y="0"/>
                    </a:moveTo>
                    <a:lnTo>
                      <a:pt x="0" y="1805"/>
                    </a:lnTo>
                    <a:lnTo>
                      <a:pt x="72" y="1800"/>
                    </a:lnTo>
                    <a:lnTo>
                      <a:pt x="1884" y="5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73"/>
              <p:cNvSpPr>
                <a:spLocks/>
              </p:cNvSpPr>
              <p:nvPr/>
            </p:nvSpPr>
            <p:spPr bwMode="auto">
              <a:xfrm>
                <a:off x="3124994" y="1997075"/>
                <a:ext cx="2894013" cy="2849562"/>
              </a:xfrm>
              <a:custGeom>
                <a:avLst/>
                <a:gdLst>
                  <a:gd name="T0" fmla="*/ 1823 w 1823"/>
                  <a:gd name="T1" fmla="*/ 0 h 1795"/>
                  <a:gd name="T2" fmla="*/ 1812 w 1823"/>
                  <a:gd name="T3" fmla="*/ 0 h 1795"/>
                  <a:gd name="T4" fmla="*/ 0 w 1823"/>
                  <a:gd name="T5" fmla="*/ 1795 h 1795"/>
                  <a:gd name="T6" fmla="*/ 73 w 1823"/>
                  <a:gd name="T7" fmla="*/ 1795 h 1795"/>
                  <a:gd name="T8" fmla="*/ 1823 w 1823"/>
                  <a:gd name="T9" fmla="*/ 56 h 1795"/>
                  <a:gd name="T10" fmla="*/ 1823 w 1823"/>
                  <a:gd name="T11" fmla="*/ 0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3" h="1795">
                    <a:moveTo>
                      <a:pt x="1823" y="0"/>
                    </a:moveTo>
                    <a:lnTo>
                      <a:pt x="1812" y="0"/>
                    </a:lnTo>
                    <a:lnTo>
                      <a:pt x="0" y="1795"/>
                    </a:lnTo>
                    <a:lnTo>
                      <a:pt x="73" y="1795"/>
                    </a:lnTo>
                    <a:lnTo>
                      <a:pt x="1823" y="56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274"/>
              <p:cNvSpPr>
                <a:spLocks/>
              </p:cNvSpPr>
              <p:nvPr/>
            </p:nvSpPr>
            <p:spPr bwMode="auto">
              <a:xfrm>
                <a:off x="3240882" y="2085975"/>
                <a:ext cx="2778125" cy="2760662"/>
              </a:xfrm>
              <a:custGeom>
                <a:avLst/>
                <a:gdLst>
                  <a:gd name="T0" fmla="*/ 1750 w 1750"/>
                  <a:gd name="T1" fmla="*/ 0 h 1739"/>
                  <a:gd name="T2" fmla="*/ 0 w 1750"/>
                  <a:gd name="T3" fmla="*/ 1739 h 1739"/>
                  <a:gd name="T4" fmla="*/ 66 w 1750"/>
                  <a:gd name="T5" fmla="*/ 1739 h 1739"/>
                  <a:gd name="T6" fmla="*/ 1750 w 1750"/>
                  <a:gd name="T7" fmla="*/ 66 h 1739"/>
                  <a:gd name="T8" fmla="*/ 1750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750" y="0"/>
                    </a:moveTo>
                    <a:lnTo>
                      <a:pt x="0" y="1739"/>
                    </a:lnTo>
                    <a:lnTo>
                      <a:pt x="66" y="1739"/>
                    </a:lnTo>
                    <a:lnTo>
                      <a:pt x="1750" y="66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275"/>
              <p:cNvSpPr>
                <a:spLocks/>
              </p:cNvSpPr>
              <p:nvPr/>
            </p:nvSpPr>
            <p:spPr bwMode="auto">
              <a:xfrm>
                <a:off x="3345657" y="2190750"/>
                <a:ext cx="2673350" cy="2655887"/>
              </a:xfrm>
              <a:custGeom>
                <a:avLst/>
                <a:gdLst>
                  <a:gd name="T0" fmla="*/ 1684 w 1684"/>
                  <a:gd name="T1" fmla="*/ 0 h 1673"/>
                  <a:gd name="T2" fmla="*/ 0 w 1684"/>
                  <a:gd name="T3" fmla="*/ 1673 h 1673"/>
                  <a:gd name="T4" fmla="*/ 73 w 1684"/>
                  <a:gd name="T5" fmla="*/ 1667 h 1673"/>
                  <a:gd name="T6" fmla="*/ 1684 w 1684"/>
                  <a:gd name="T7" fmla="*/ 67 h 1673"/>
                  <a:gd name="T8" fmla="*/ 1684 w 1684"/>
                  <a:gd name="T9" fmla="*/ 0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4" h="1673">
                    <a:moveTo>
                      <a:pt x="1684" y="0"/>
                    </a:moveTo>
                    <a:lnTo>
                      <a:pt x="0" y="1673"/>
                    </a:lnTo>
                    <a:lnTo>
                      <a:pt x="73" y="1667"/>
                    </a:lnTo>
                    <a:lnTo>
                      <a:pt x="1684" y="67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276"/>
              <p:cNvSpPr>
                <a:spLocks/>
              </p:cNvSpPr>
              <p:nvPr/>
            </p:nvSpPr>
            <p:spPr bwMode="auto">
              <a:xfrm>
                <a:off x="3461544" y="2297113"/>
                <a:ext cx="2557463" cy="2540000"/>
              </a:xfrm>
              <a:custGeom>
                <a:avLst/>
                <a:gdLst>
                  <a:gd name="T0" fmla="*/ 1611 w 1611"/>
                  <a:gd name="T1" fmla="*/ 0 h 1600"/>
                  <a:gd name="T2" fmla="*/ 0 w 1611"/>
                  <a:gd name="T3" fmla="*/ 1600 h 1600"/>
                  <a:gd name="T4" fmla="*/ 66 w 1611"/>
                  <a:gd name="T5" fmla="*/ 1600 h 1600"/>
                  <a:gd name="T6" fmla="*/ 1611 w 1611"/>
                  <a:gd name="T7" fmla="*/ 67 h 1600"/>
                  <a:gd name="T8" fmla="*/ 1611 w 1611"/>
                  <a:gd name="T9" fmla="*/ 0 h 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1" h="1600">
                    <a:moveTo>
                      <a:pt x="1611" y="0"/>
                    </a:moveTo>
                    <a:lnTo>
                      <a:pt x="0" y="1600"/>
                    </a:lnTo>
                    <a:lnTo>
                      <a:pt x="66" y="1600"/>
                    </a:lnTo>
                    <a:lnTo>
                      <a:pt x="1611" y="67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277"/>
              <p:cNvSpPr>
                <a:spLocks/>
              </p:cNvSpPr>
              <p:nvPr/>
            </p:nvSpPr>
            <p:spPr bwMode="auto">
              <a:xfrm>
                <a:off x="3566319" y="2403475"/>
                <a:ext cx="2452688" cy="2433637"/>
              </a:xfrm>
              <a:custGeom>
                <a:avLst/>
                <a:gdLst>
                  <a:gd name="T0" fmla="*/ 1545 w 1545"/>
                  <a:gd name="T1" fmla="*/ 0 h 1533"/>
                  <a:gd name="T2" fmla="*/ 0 w 1545"/>
                  <a:gd name="T3" fmla="*/ 1533 h 1533"/>
                  <a:gd name="T4" fmla="*/ 73 w 1545"/>
                  <a:gd name="T5" fmla="*/ 1528 h 1533"/>
                  <a:gd name="T6" fmla="*/ 1545 w 1545"/>
                  <a:gd name="T7" fmla="*/ 66 h 1533"/>
                  <a:gd name="T8" fmla="*/ 1545 w 1545"/>
                  <a:gd name="T9" fmla="*/ 0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5" h="1533">
                    <a:moveTo>
                      <a:pt x="1545" y="0"/>
                    </a:moveTo>
                    <a:lnTo>
                      <a:pt x="0" y="1533"/>
                    </a:lnTo>
                    <a:lnTo>
                      <a:pt x="73" y="1528"/>
                    </a:lnTo>
                    <a:lnTo>
                      <a:pt x="1545" y="66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278"/>
              <p:cNvSpPr>
                <a:spLocks/>
              </p:cNvSpPr>
              <p:nvPr/>
            </p:nvSpPr>
            <p:spPr bwMode="auto">
              <a:xfrm>
                <a:off x="3682207" y="2508250"/>
                <a:ext cx="2336800" cy="2320925"/>
              </a:xfrm>
              <a:custGeom>
                <a:avLst/>
                <a:gdLst>
                  <a:gd name="T0" fmla="*/ 1472 w 1472"/>
                  <a:gd name="T1" fmla="*/ 0 h 1462"/>
                  <a:gd name="T2" fmla="*/ 0 w 1472"/>
                  <a:gd name="T3" fmla="*/ 1462 h 1462"/>
                  <a:gd name="T4" fmla="*/ 66 w 1472"/>
                  <a:gd name="T5" fmla="*/ 1462 h 1462"/>
                  <a:gd name="T6" fmla="*/ 1472 w 1472"/>
                  <a:gd name="T7" fmla="*/ 67 h 1462"/>
                  <a:gd name="T8" fmla="*/ 1472 w 1472"/>
                  <a:gd name="T9" fmla="*/ 0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2" h="1462">
                    <a:moveTo>
                      <a:pt x="1472" y="0"/>
                    </a:moveTo>
                    <a:lnTo>
                      <a:pt x="0" y="1462"/>
                    </a:lnTo>
                    <a:lnTo>
                      <a:pt x="66" y="1462"/>
                    </a:lnTo>
                    <a:lnTo>
                      <a:pt x="1472" y="67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279"/>
              <p:cNvSpPr>
                <a:spLocks/>
              </p:cNvSpPr>
              <p:nvPr/>
            </p:nvSpPr>
            <p:spPr bwMode="auto">
              <a:xfrm>
                <a:off x="3786982" y="2614613"/>
                <a:ext cx="2232025" cy="2214562"/>
              </a:xfrm>
              <a:custGeom>
                <a:avLst/>
                <a:gdLst>
                  <a:gd name="T0" fmla="*/ 1406 w 1406"/>
                  <a:gd name="T1" fmla="*/ 0 h 1395"/>
                  <a:gd name="T2" fmla="*/ 0 w 1406"/>
                  <a:gd name="T3" fmla="*/ 1395 h 1395"/>
                  <a:gd name="T4" fmla="*/ 72 w 1406"/>
                  <a:gd name="T5" fmla="*/ 1389 h 1395"/>
                  <a:gd name="T6" fmla="*/ 1406 w 1406"/>
                  <a:gd name="T7" fmla="*/ 67 h 1395"/>
                  <a:gd name="T8" fmla="*/ 1406 w 1406"/>
                  <a:gd name="T9" fmla="*/ 0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6" h="1395">
                    <a:moveTo>
                      <a:pt x="1406" y="0"/>
                    </a:moveTo>
                    <a:lnTo>
                      <a:pt x="0" y="1395"/>
                    </a:lnTo>
                    <a:lnTo>
                      <a:pt x="72" y="1389"/>
                    </a:lnTo>
                    <a:lnTo>
                      <a:pt x="1406" y="67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280"/>
              <p:cNvSpPr>
                <a:spLocks/>
              </p:cNvSpPr>
              <p:nvPr/>
            </p:nvSpPr>
            <p:spPr bwMode="auto">
              <a:xfrm>
                <a:off x="3901282" y="2720975"/>
                <a:ext cx="2117725" cy="2098675"/>
              </a:xfrm>
              <a:custGeom>
                <a:avLst/>
                <a:gdLst>
                  <a:gd name="T0" fmla="*/ 1334 w 1334"/>
                  <a:gd name="T1" fmla="*/ 0 h 1322"/>
                  <a:gd name="T2" fmla="*/ 0 w 1334"/>
                  <a:gd name="T3" fmla="*/ 1322 h 1322"/>
                  <a:gd name="T4" fmla="*/ 67 w 1334"/>
                  <a:gd name="T5" fmla="*/ 1322 h 1322"/>
                  <a:gd name="T6" fmla="*/ 1334 w 1334"/>
                  <a:gd name="T7" fmla="*/ 66 h 1322"/>
                  <a:gd name="T8" fmla="*/ 1334 w 1334"/>
                  <a:gd name="T9" fmla="*/ 0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4" h="1322">
                    <a:moveTo>
                      <a:pt x="1334" y="0"/>
                    </a:moveTo>
                    <a:lnTo>
                      <a:pt x="0" y="1322"/>
                    </a:lnTo>
                    <a:lnTo>
                      <a:pt x="67" y="1322"/>
                    </a:lnTo>
                    <a:lnTo>
                      <a:pt x="1334" y="66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281"/>
              <p:cNvSpPr>
                <a:spLocks/>
              </p:cNvSpPr>
              <p:nvPr/>
            </p:nvSpPr>
            <p:spPr bwMode="auto">
              <a:xfrm>
                <a:off x="4007644" y="2825750"/>
                <a:ext cx="2011363" cy="1993900"/>
              </a:xfrm>
              <a:custGeom>
                <a:avLst/>
                <a:gdLst>
                  <a:gd name="T0" fmla="*/ 1267 w 1267"/>
                  <a:gd name="T1" fmla="*/ 0 h 1256"/>
                  <a:gd name="T2" fmla="*/ 0 w 1267"/>
                  <a:gd name="T3" fmla="*/ 1256 h 1256"/>
                  <a:gd name="T4" fmla="*/ 72 w 1267"/>
                  <a:gd name="T5" fmla="*/ 1256 h 1256"/>
                  <a:gd name="T6" fmla="*/ 1267 w 1267"/>
                  <a:gd name="T7" fmla="*/ 67 h 1256"/>
                  <a:gd name="T8" fmla="*/ 1267 w 1267"/>
                  <a:gd name="T9" fmla="*/ 0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1256">
                    <a:moveTo>
                      <a:pt x="1267" y="0"/>
                    </a:moveTo>
                    <a:lnTo>
                      <a:pt x="0" y="1256"/>
                    </a:lnTo>
                    <a:lnTo>
                      <a:pt x="72" y="1256"/>
                    </a:lnTo>
                    <a:lnTo>
                      <a:pt x="1267" y="67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282"/>
              <p:cNvSpPr>
                <a:spLocks/>
              </p:cNvSpPr>
              <p:nvPr/>
            </p:nvSpPr>
            <p:spPr bwMode="auto">
              <a:xfrm>
                <a:off x="4121944" y="2932113"/>
                <a:ext cx="1897063" cy="1887537"/>
              </a:xfrm>
              <a:custGeom>
                <a:avLst/>
                <a:gdLst>
                  <a:gd name="T0" fmla="*/ 1195 w 1195"/>
                  <a:gd name="T1" fmla="*/ 0 h 1189"/>
                  <a:gd name="T2" fmla="*/ 0 w 1195"/>
                  <a:gd name="T3" fmla="*/ 1189 h 1189"/>
                  <a:gd name="T4" fmla="*/ 73 w 1195"/>
                  <a:gd name="T5" fmla="*/ 1184 h 1189"/>
                  <a:gd name="T6" fmla="*/ 1195 w 1195"/>
                  <a:gd name="T7" fmla="*/ 67 h 1189"/>
                  <a:gd name="T8" fmla="*/ 1195 w 1195"/>
                  <a:gd name="T9" fmla="*/ 0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5" h="1189">
                    <a:moveTo>
                      <a:pt x="1195" y="0"/>
                    </a:moveTo>
                    <a:lnTo>
                      <a:pt x="0" y="1189"/>
                    </a:lnTo>
                    <a:lnTo>
                      <a:pt x="73" y="1184"/>
                    </a:lnTo>
                    <a:lnTo>
                      <a:pt x="1195" y="67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283"/>
              <p:cNvSpPr>
                <a:spLocks/>
              </p:cNvSpPr>
              <p:nvPr/>
            </p:nvSpPr>
            <p:spPr bwMode="auto">
              <a:xfrm>
                <a:off x="4237832" y="3038475"/>
                <a:ext cx="1781175" cy="1773237"/>
              </a:xfrm>
              <a:custGeom>
                <a:avLst/>
                <a:gdLst>
                  <a:gd name="T0" fmla="*/ 1122 w 1122"/>
                  <a:gd name="T1" fmla="*/ 0 h 1117"/>
                  <a:gd name="T2" fmla="*/ 0 w 1122"/>
                  <a:gd name="T3" fmla="*/ 1117 h 1117"/>
                  <a:gd name="T4" fmla="*/ 66 w 1122"/>
                  <a:gd name="T5" fmla="*/ 1117 h 1117"/>
                  <a:gd name="T6" fmla="*/ 1122 w 1122"/>
                  <a:gd name="T7" fmla="*/ 66 h 1117"/>
                  <a:gd name="T8" fmla="*/ 1122 w 1122"/>
                  <a:gd name="T9" fmla="*/ 0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2" h="1117">
                    <a:moveTo>
                      <a:pt x="1122" y="0"/>
                    </a:moveTo>
                    <a:lnTo>
                      <a:pt x="0" y="1117"/>
                    </a:lnTo>
                    <a:lnTo>
                      <a:pt x="66" y="1117"/>
                    </a:lnTo>
                    <a:lnTo>
                      <a:pt x="1122" y="66"/>
                    </a:lnTo>
                    <a:lnTo>
                      <a:pt x="1122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284"/>
              <p:cNvSpPr>
                <a:spLocks/>
              </p:cNvSpPr>
              <p:nvPr/>
            </p:nvSpPr>
            <p:spPr bwMode="auto">
              <a:xfrm>
                <a:off x="4342607" y="3143250"/>
                <a:ext cx="1676400" cy="1668462"/>
              </a:xfrm>
              <a:custGeom>
                <a:avLst/>
                <a:gdLst>
                  <a:gd name="T0" fmla="*/ 1056 w 1056"/>
                  <a:gd name="T1" fmla="*/ 0 h 1051"/>
                  <a:gd name="T2" fmla="*/ 0 w 1056"/>
                  <a:gd name="T3" fmla="*/ 1051 h 1051"/>
                  <a:gd name="T4" fmla="*/ 73 w 1056"/>
                  <a:gd name="T5" fmla="*/ 1045 h 1051"/>
                  <a:gd name="T6" fmla="*/ 1056 w 1056"/>
                  <a:gd name="T7" fmla="*/ 67 h 1051"/>
                  <a:gd name="T8" fmla="*/ 1056 w 1056"/>
                  <a:gd name="T9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1051">
                    <a:moveTo>
                      <a:pt x="1056" y="0"/>
                    </a:moveTo>
                    <a:lnTo>
                      <a:pt x="0" y="1051"/>
                    </a:lnTo>
                    <a:lnTo>
                      <a:pt x="73" y="1045"/>
                    </a:lnTo>
                    <a:lnTo>
                      <a:pt x="1056" y="67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285"/>
              <p:cNvSpPr>
                <a:spLocks/>
              </p:cNvSpPr>
              <p:nvPr/>
            </p:nvSpPr>
            <p:spPr bwMode="auto">
              <a:xfrm>
                <a:off x="4458494" y="3249613"/>
                <a:ext cx="1560513" cy="1552575"/>
              </a:xfrm>
              <a:custGeom>
                <a:avLst/>
                <a:gdLst>
                  <a:gd name="T0" fmla="*/ 983 w 983"/>
                  <a:gd name="T1" fmla="*/ 0 h 978"/>
                  <a:gd name="T2" fmla="*/ 0 w 983"/>
                  <a:gd name="T3" fmla="*/ 978 h 978"/>
                  <a:gd name="T4" fmla="*/ 66 w 983"/>
                  <a:gd name="T5" fmla="*/ 978 h 978"/>
                  <a:gd name="T6" fmla="*/ 983 w 983"/>
                  <a:gd name="T7" fmla="*/ 67 h 978"/>
                  <a:gd name="T8" fmla="*/ 983 w 983"/>
                  <a:gd name="T9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3" h="978">
                    <a:moveTo>
                      <a:pt x="983" y="0"/>
                    </a:moveTo>
                    <a:lnTo>
                      <a:pt x="0" y="978"/>
                    </a:lnTo>
                    <a:lnTo>
                      <a:pt x="66" y="978"/>
                    </a:lnTo>
                    <a:lnTo>
                      <a:pt x="983" y="67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286"/>
              <p:cNvSpPr>
                <a:spLocks/>
              </p:cNvSpPr>
              <p:nvPr/>
            </p:nvSpPr>
            <p:spPr bwMode="auto">
              <a:xfrm>
                <a:off x="4563269" y="3355975"/>
                <a:ext cx="1455738" cy="1446212"/>
              </a:xfrm>
              <a:custGeom>
                <a:avLst/>
                <a:gdLst>
                  <a:gd name="T0" fmla="*/ 917 w 917"/>
                  <a:gd name="T1" fmla="*/ 0 h 911"/>
                  <a:gd name="T2" fmla="*/ 0 w 917"/>
                  <a:gd name="T3" fmla="*/ 911 h 911"/>
                  <a:gd name="T4" fmla="*/ 72 w 917"/>
                  <a:gd name="T5" fmla="*/ 905 h 911"/>
                  <a:gd name="T6" fmla="*/ 917 w 917"/>
                  <a:gd name="T7" fmla="*/ 66 h 911"/>
                  <a:gd name="T8" fmla="*/ 917 w 917"/>
                  <a:gd name="T9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911">
                    <a:moveTo>
                      <a:pt x="917" y="0"/>
                    </a:moveTo>
                    <a:lnTo>
                      <a:pt x="0" y="911"/>
                    </a:lnTo>
                    <a:lnTo>
                      <a:pt x="72" y="905"/>
                    </a:lnTo>
                    <a:lnTo>
                      <a:pt x="917" y="66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287"/>
              <p:cNvSpPr>
                <a:spLocks/>
              </p:cNvSpPr>
              <p:nvPr/>
            </p:nvSpPr>
            <p:spPr bwMode="auto">
              <a:xfrm>
                <a:off x="4677569" y="3460750"/>
                <a:ext cx="1341438" cy="1331912"/>
              </a:xfrm>
              <a:custGeom>
                <a:avLst/>
                <a:gdLst>
                  <a:gd name="T0" fmla="*/ 845 w 845"/>
                  <a:gd name="T1" fmla="*/ 0 h 839"/>
                  <a:gd name="T2" fmla="*/ 0 w 845"/>
                  <a:gd name="T3" fmla="*/ 839 h 839"/>
                  <a:gd name="T4" fmla="*/ 67 w 845"/>
                  <a:gd name="T5" fmla="*/ 839 h 839"/>
                  <a:gd name="T6" fmla="*/ 845 w 845"/>
                  <a:gd name="T7" fmla="*/ 67 h 839"/>
                  <a:gd name="T8" fmla="*/ 845 w 845"/>
                  <a:gd name="T9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5" h="839">
                    <a:moveTo>
                      <a:pt x="845" y="0"/>
                    </a:moveTo>
                    <a:lnTo>
                      <a:pt x="0" y="839"/>
                    </a:lnTo>
                    <a:lnTo>
                      <a:pt x="67" y="839"/>
                    </a:lnTo>
                    <a:lnTo>
                      <a:pt x="845" y="67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288"/>
              <p:cNvSpPr>
                <a:spLocks/>
              </p:cNvSpPr>
              <p:nvPr/>
            </p:nvSpPr>
            <p:spPr bwMode="auto">
              <a:xfrm>
                <a:off x="4783932" y="3567113"/>
                <a:ext cx="1244600" cy="1225550"/>
              </a:xfrm>
              <a:custGeom>
                <a:avLst/>
                <a:gdLst>
                  <a:gd name="T0" fmla="*/ 778 w 784"/>
                  <a:gd name="T1" fmla="*/ 0 h 772"/>
                  <a:gd name="T2" fmla="*/ 0 w 784"/>
                  <a:gd name="T3" fmla="*/ 772 h 772"/>
                  <a:gd name="T4" fmla="*/ 784 w 784"/>
                  <a:gd name="T5" fmla="*/ 745 h 772"/>
                  <a:gd name="T6" fmla="*/ 778 w 784"/>
                  <a:gd name="T7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4" h="772">
                    <a:moveTo>
                      <a:pt x="778" y="0"/>
                    </a:moveTo>
                    <a:lnTo>
                      <a:pt x="0" y="772"/>
                    </a:lnTo>
                    <a:lnTo>
                      <a:pt x="784" y="745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289"/>
              <p:cNvSpPr>
                <a:spLocks/>
              </p:cNvSpPr>
              <p:nvPr/>
            </p:nvSpPr>
            <p:spPr bwMode="auto">
              <a:xfrm>
                <a:off x="1626394" y="1952625"/>
                <a:ext cx="4330700" cy="2840037"/>
              </a:xfrm>
              <a:custGeom>
                <a:avLst/>
                <a:gdLst>
                  <a:gd name="T0" fmla="*/ 0 w 2728"/>
                  <a:gd name="T1" fmla="*/ 0 h 1789"/>
                  <a:gd name="T2" fmla="*/ 0 w 2728"/>
                  <a:gd name="T3" fmla="*/ 1789 h 1789"/>
                  <a:gd name="T4" fmla="*/ 2728 w 2728"/>
                  <a:gd name="T5" fmla="*/ 1712 h 1789"/>
                  <a:gd name="T6" fmla="*/ 2723 w 2728"/>
                  <a:gd name="T7" fmla="*/ 84 h 1789"/>
                  <a:gd name="T8" fmla="*/ 0 w 2728"/>
                  <a:gd name="T9" fmla="*/ 0 h 1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8" h="1789">
                    <a:moveTo>
                      <a:pt x="0" y="0"/>
                    </a:moveTo>
                    <a:lnTo>
                      <a:pt x="0" y="1789"/>
                    </a:lnTo>
                    <a:lnTo>
                      <a:pt x="2728" y="1712"/>
                    </a:lnTo>
                    <a:lnTo>
                      <a:pt x="2723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6E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290"/>
              <p:cNvSpPr>
                <a:spLocks/>
              </p:cNvSpPr>
              <p:nvPr/>
            </p:nvSpPr>
            <p:spPr bwMode="auto">
              <a:xfrm>
                <a:off x="1626394" y="2085975"/>
                <a:ext cx="4330700" cy="2706687"/>
              </a:xfrm>
              <a:custGeom>
                <a:avLst/>
                <a:gdLst>
                  <a:gd name="T0" fmla="*/ 2723 w 2728"/>
                  <a:gd name="T1" fmla="*/ 0 h 1705"/>
                  <a:gd name="T2" fmla="*/ 2706 w 2728"/>
                  <a:gd name="T3" fmla="*/ 0 h 1705"/>
                  <a:gd name="T4" fmla="*/ 2706 w 2728"/>
                  <a:gd name="T5" fmla="*/ 1600 h 1705"/>
                  <a:gd name="T6" fmla="*/ 0 w 2728"/>
                  <a:gd name="T7" fmla="*/ 1683 h 1705"/>
                  <a:gd name="T8" fmla="*/ 0 w 2728"/>
                  <a:gd name="T9" fmla="*/ 1705 h 1705"/>
                  <a:gd name="T10" fmla="*/ 2728 w 2728"/>
                  <a:gd name="T11" fmla="*/ 1628 h 1705"/>
                  <a:gd name="T12" fmla="*/ 2723 w 2728"/>
                  <a:gd name="T13" fmla="*/ 0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8" h="1705">
                    <a:moveTo>
                      <a:pt x="2723" y="0"/>
                    </a:moveTo>
                    <a:lnTo>
                      <a:pt x="2706" y="0"/>
                    </a:lnTo>
                    <a:lnTo>
                      <a:pt x="2706" y="1600"/>
                    </a:lnTo>
                    <a:lnTo>
                      <a:pt x="0" y="1683"/>
                    </a:lnTo>
                    <a:lnTo>
                      <a:pt x="0" y="1705"/>
                    </a:lnTo>
                    <a:lnTo>
                      <a:pt x="2728" y="1628"/>
                    </a:lnTo>
                    <a:lnTo>
                      <a:pt x="2723" y="0"/>
                    </a:lnTo>
                    <a:close/>
                  </a:path>
                </a:pathLst>
              </a:custGeom>
              <a:solidFill>
                <a:srgbClr val="1843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291"/>
              <p:cNvSpPr>
                <a:spLocks/>
              </p:cNvSpPr>
              <p:nvPr/>
            </p:nvSpPr>
            <p:spPr bwMode="auto">
              <a:xfrm>
                <a:off x="3240882" y="4970463"/>
                <a:ext cx="776288" cy="300037"/>
              </a:xfrm>
              <a:custGeom>
                <a:avLst/>
                <a:gdLst>
                  <a:gd name="T0" fmla="*/ 333 w 489"/>
                  <a:gd name="T1" fmla="*/ 5 h 189"/>
                  <a:gd name="T2" fmla="*/ 439 w 489"/>
                  <a:gd name="T3" fmla="*/ 0 h 189"/>
                  <a:gd name="T4" fmla="*/ 489 w 489"/>
                  <a:gd name="T5" fmla="*/ 161 h 189"/>
                  <a:gd name="T6" fmla="*/ 489 w 489"/>
                  <a:gd name="T7" fmla="*/ 161 h 189"/>
                  <a:gd name="T8" fmla="*/ 489 w 489"/>
                  <a:gd name="T9" fmla="*/ 166 h 189"/>
                  <a:gd name="T10" fmla="*/ 483 w 489"/>
                  <a:gd name="T11" fmla="*/ 172 h 189"/>
                  <a:gd name="T12" fmla="*/ 466 w 489"/>
                  <a:gd name="T13" fmla="*/ 177 h 189"/>
                  <a:gd name="T14" fmla="*/ 439 w 489"/>
                  <a:gd name="T15" fmla="*/ 183 h 189"/>
                  <a:gd name="T16" fmla="*/ 394 w 489"/>
                  <a:gd name="T17" fmla="*/ 189 h 189"/>
                  <a:gd name="T18" fmla="*/ 233 w 489"/>
                  <a:gd name="T19" fmla="*/ 189 h 189"/>
                  <a:gd name="T20" fmla="*/ 233 w 489"/>
                  <a:gd name="T21" fmla="*/ 189 h 189"/>
                  <a:gd name="T22" fmla="*/ 144 w 489"/>
                  <a:gd name="T23" fmla="*/ 189 h 189"/>
                  <a:gd name="T24" fmla="*/ 83 w 489"/>
                  <a:gd name="T25" fmla="*/ 183 h 189"/>
                  <a:gd name="T26" fmla="*/ 39 w 489"/>
                  <a:gd name="T27" fmla="*/ 177 h 189"/>
                  <a:gd name="T28" fmla="*/ 16 w 489"/>
                  <a:gd name="T29" fmla="*/ 172 h 189"/>
                  <a:gd name="T30" fmla="*/ 0 w 489"/>
                  <a:gd name="T31" fmla="*/ 166 h 189"/>
                  <a:gd name="T32" fmla="*/ 0 w 489"/>
                  <a:gd name="T33" fmla="*/ 161 h 189"/>
                  <a:gd name="T34" fmla="*/ 0 w 489"/>
                  <a:gd name="T35" fmla="*/ 155 h 189"/>
                  <a:gd name="T36" fmla="*/ 50 w 489"/>
                  <a:gd name="T37" fmla="*/ 16 h 189"/>
                  <a:gd name="T38" fmla="*/ 255 w 489"/>
                  <a:gd name="T39" fmla="*/ 11 h 189"/>
                  <a:gd name="T40" fmla="*/ 289 w 489"/>
                  <a:gd name="T41" fmla="*/ 166 h 189"/>
                  <a:gd name="T42" fmla="*/ 294 w 489"/>
                  <a:gd name="T43" fmla="*/ 172 h 189"/>
                  <a:gd name="T44" fmla="*/ 294 w 489"/>
                  <a:gd name="T45" fmla="*/ 172 h 189"/>
                  <a:gd name="T46" fmla="*/ 294 w 489"/>
                  <a:gd name="T47" fmla="*/ 177 h 189"/>
                  <a:gd name="T48" fmla="*/ 300 w 489"/>
                  <a:gd name="T49" fmla="*/ 177 h 189"/>
                  <a:gd name="T50" fmla="*/ 300 w 489"/>
                  <a:gd name="T51" fmla="*/ 177 h 189"/>
                  <a:gd name="T52" fmla="*/ 361 w 489"/>
                  <a:gd name="T53" fmla="*/ 172 h 189"/>
                  <a:gd name="T54" fmla="*/ 361 w 489"/>
                  <a:gd name="T55" fmla="*/ 172 h 189"/>
                  <a:gd name="T56" fmla="*/ 366 w 489"/>
                  <a:gd name="T57" fmla="*/ 172 h 189"/>
                  <a:gd name="T58" fmla="*/ 366 w 489"/>
                  <a:gd name="T59" fmla="*/ 166 h 189"/>
                  <a:gd name="T60" fmla="*/ 366 w 489"/>
                  <a:gd name="T61" fmla="*/ 166 h 189"/>
                  <a:gd name="T62" fmla="*/ 333 w 489"/>
                  <a:gd name="T63" fmla="*/ 5 h 189"/>
                  <a:gd name="T64" fmla="*/ 333 w 489"/>
                  <a:gd name="T65" fmla="*/ 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9" h="189">
                    <a:moveTo>
                      <a:pt x="333" y="5"/>
                    </a:moveTo>
                    <a:lnTo>
                      <a:pt x="439" y="0"/>
                    </a:lnTo>
                    <a:lnTo>
                      <a:pt x="489" y="161"/>
                    </a:lnTo>
                    <a:lnTo>
                      <a:pt x="489" y="161"/>
                    </a:lnTo>
                    <a:lnTo>
                      <a:pt x="489" y="166"/>
                    </a:lnTo>
                    <a:lnTo>
                      <a:pt x="483" y="172"/>
                    </a:lnTo>
                    <a:lnTo>
                      <a:pt x="466" y="177"/>
                    </a:lnTo>
                    <a:lnTo>
                      <a:pt x="439" y="183"/>
                    </a:lnTo>
                    <a:lnTo>
                      <a:pt x="394" y="189"/>
                    </a:lnTo>
                    <a:lnTo>
                      <a:pt x="233" y="189"/>
                    </a:lnTo>
                    <a:lnTo>
                      <a:pt x="233" y="189"/>
                    </a:lnTo>
                    <a:lnTo>
                      <a:pt x="144" y="189"/>
                    </a:lnTo>
                    <a:lnTo>
                      <a:pt x="83" y="183"/>
                    </a:lnTo>
                    <a:lnTo>
                      <a:pt x="39" y="177"/>
                    </a:lnTo>
                    <a:lnTo>
                      <a:pt x="16" y="172"/>
                    </a:lnTo>
                    <a:lnTo>
                      <a:pt x="0" y="166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50" y="16"/>
                    </a:lnTo>
                    <a:lnTo>
                      <a:pt x="255" y="11"/>
                    </a:lnTo>
                    <a:lnTo>
                      <a:pt x="289" y="166"/>
                    </a:lnTo>
                    <a:lnTo>
                      <a:pt x="294" y="172"/>
                    </a:lnTo>
                    <a:lnTo>
                      <a:pt x="294" y="172"/>
                    </a:lnTo>
                    <a:lnTo>
                      <a:pt x="294" y="177"/>
                    </a:lnTo>
                    <a:lnTo>
                      <a:pt x="300" y="177"/>
                    </a:lnTo>
                    <a:lnTo>
                      <a:pt x="300" y="177"/>
                    </a:lnTo>
                    <a:lnTo>
                      <a:pt x="361" y="172"/>
                    </a:lnTo>
                    <a:lnTo>
                      <a:pt x="361" y="172"/>
                    </a:lnTo>
                    <a:lnTo>
                      <a:pt x="366" y="172"/>
                    </a:lnTo>
                    <a:lnTo>
                      <a:pt x="366" y="166"/>
                    </a:lnTo>
                    <a:lnTo>
                      <a:pt x="366" y="166"/>
                    </a:lnTo>
                    <a:lnTo>
                      <a:pt x="333" y="5"/>
                    </a:lnTo>
                    <a:lnTo>
                      <a:pt x="333" y="5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292"/>
              <p:cNvSpPr>
                <a:spLocks/>
              </p:cNvSpPr>
              <p:nvPr/>
            </p:nvSpPr>
            <p:spPr bwMode="auto">
              <a:xfrm>
                <a:off x="2005807" y="5278438"/>
                <a:ext cx="3660775" cy="203200"/>
              </a:xfrm>
              <a:custGeom>
                <a:avLst/>
                <a:gdLst>
                  <a:gd name="T0" fmla="*/ 2306 w 2306"/>
                  <a:gd name="T1" fmla="*/ 33 h 128"/>
                  <a:gd name="T2" fmla="*/ 139 w 2306"/>
                  <a:gd name="T3" fmla="*/ 128 h 128"/>
                  <a:gd name="T4" fmla="*/ 0 w 2306"/>
                  <a:gd name="T5" fmla="*/ 95 h 128"/>
                  <a:gd name="T6" fmla="*/ 0 w 2306"/>
                  <a:gd name="T7" fmla="*/ 95 h 128"/>
                  <a:gd name="T8" fmla="*/ 272 w 2306"/>
                  <a:gd name="T9" fmla="*/ 67 h 128"/>
                  <a:gd name="T10" fmla="*/ 517 w 2306"/>
                  <a:gd name="T11" fmla="*/ 50 h 128"/>
                  <a:gd name="T12" fmla="*/ 750 w 2306"/>
                  <a:gd name="T13" fmla="*/ 33 h 128"/>
                  <a:gd name="T14" fmla="*/ 750 w 2306"/>
                  <a:gd name="T15" fmla="*/ 33 h 128"/>
                  <a:gd name="T16" fmla="*/ 767 w 2306"/>
                  <a:gd name="T17" fmla="*/ 39 h 128"/>
                  <a:gd name="T18" fmla="*/ 822 w 2306"/>
                  <a:gd name="T19" fmla="*/ 50 h 128"/>
                  <a:gd name="T20" fmla="*/ 928 w 2306"/>
                  <a:gd name="T21" fmla="*/ 61 h 128"/>
                  <a:gd name="T22" fmla="*/ 1000 w 2306"/>
                  <a:gd name="T23" fmla="*/ 61 h 128"/>
                  <a:gd name="T24" fmla="*/ 1083 w 2306"/>
                  <a:gd name="T25" fmla="*/ 61 h 128"/>
                  <a:gd name="T26" fmla="*/ 1083 w 2306"/>
                  <a:gd name="T27" fmla="*/ 61 h 128"/>
                  <a:gd name="T28" fmla="*/ 1122 w 2306"/>
                  <a:gd name="T29" fmla="*/ 56 h 128"/>
                  <a:gd name="T30" fmla="*/ 1200 w 2306"/>
                  <a:gd name="T31" fmla="*/ 56 h 128"/>
                  <a:gd name="T32" fmla="*/ 1239 w 2306"/>
                  <a:gd name="T33" fmla="*/ 50 h 128"/>
                  <a:gd name="T34" fmla="*/ 1272 w 2306"/>
                  <a:gd name="T35" fmla="*/ 39 h 128"/>
                  <a:gd name="T36" fmla="*/ 1289 w 2306"/>
                  <a:gd name="T37" fmla="*/ 33 h 128"/>
                  <a:gd name="T38" fmla="*/ 1289 w 2306"/>
                  <a:gd name="T39" fmla="*/ 28 h 128"/>
                  <a:gd name="T40" fmla="*/ 1283 w 2306"/>
                  <a:gd name="T41" fmla="*/ 17 h 128"/>
                  <a:gd name="T42" fmla="*/ 1283 w 2306"/>
                  <a:gd name="T43" fmla="*/ 17 h 128"/>
                  <a:gd name="T44" fmla="*/ 1695 w 2306"/>
                  <a:gd name="T45" fmla="*/ 11 h 128"/>
                  <a:gd name="T46" fmla="*/ 2122 w 2306"/>
                  <a:gd name="T47" fmla="*/ 0 h 128"/>
                  <a:gd name="T48" fmla="*/ 2306 w 2306"/>
                  <a:gd name="T49" fmla="*/ 3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06" h="128">
                    <a:moveTo>
                      <a:pt x="2306" y="33"/>
                    </a:moveTo>
                    <a:lnTo>
                      <a:pt x="139" y="12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72" y="67"/>
                    </a:lnTo>
                    <a:lnTo>
                      <a:pt x="517" y="50"/>
                    </a:lnTo>
                    <a:lnTo>
                      <a:pt x="750" y="33"/>
                    </a:lnTo>
                    <a:lnTo>
                      <a:pt x="750" y="33"/>
                    </a:lnTo>
                    <a:lnTo>
                      <a:pt x="767" y="39"/>
                    </a:lnTo>
                    <a:lnTo>
                      <a:pt x="822" y="50"/>
                    </a:lnTo>
                    <a:lnTo>
                      <a:pt x="928" y="61"/>
                    </a:lnTo>
                    <a:lnTo>
                      <a:pt x="1000" y="61"/>
                    </a:lnTo>
                    <a:lnTo>
                      <a:pt x="1083" y="61"/>
                    </a:lnTo>
                    <a:lnTo>
                      <a:pt x="1083" y="61"/>
                    </a:lnTo>
                    <a:lnTo>
                      <a:pt x="1122" y="56"/>
                    </a:lnTo>
                    <a:lnTo>
                      <a:pt x="1200" y="56"/>
                    </a:lnTo>
                    <a:lnTo>
                      <a:pt x="1239" y="50"/>
                    </a:lnTo>
                    <a:lnTo>
                      <a:pt x="1272" y="39"/>
                    </a:lnTo>
                    <a:lnTo>
                      <a:pt x="1289" y="33"/>
                    </a:lnTo>
                    <a:lnTo>
                      <a:pt x="1289" y="28"/>
                    </a:lnTo>
                    <a:lnTo>
                      <a:pt x="1283" y="17"/>
                    </a:lnTo>
                    <a:lnTo>
                      <a:pt x="1283" y="17"/>
                    </a:lnTo>
                    <a:lnTo>
                      <a:pt x="1695" y="11"/>
                    </a:lnTo>
                    <a:lnTo>
                      <a:pt x="2122" y="0"/>
                    </a:lnTo>
                    <a:lnTo>
                      <a:pt x="2306" y="33"/>
                    </a:lnTo>
                    <a:close/>
                  </a:path>
                </a:pathLst>
              </a:custGeom>
              <a:solidFill>
                <a:srgbClr val="3C3C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293"/>
              <p:cNvSpPr>
                <a:spLocks/>
              </p:cNvSpPr>
              <p:nvPr/>
            </p:nvSpPr>
            <p:spPr bwMode="auto">
              <a:xfrm>
                <a:off x="1996282" y="5429250"/>
                <a:ext cx="273050" cy="131762"/>
              </a:xfrm>
              <a:custGeom>
                <a:avLst/>
                <a:gdLst>
                  <a:gd name="T0" fmla="*/ 172 w 172"/>
                  <a:gd name="T1" fmla="*/ 83 h 83"/>
                  <a:gd name="T2" fmla="*/ 172 w 172"/>
                  <a:gd name="T3" fmla="*/ 61 h 83"/>
                  <a:gd name="T4" fmla="*/ 172 w 172"/>
                  <a:gd name="T5" fmla="*/ 61 h 83"/>
                  <a:gd name="T6" fmla="*/ 167 w 172"/>
                  <a:gd name="T7" fmla="*/ 50 h 83"/>
                  <a:gd name="T8" fmla="*/ 167 w 172"/>
                  <a:gd name="T9" fmla="*/ 50 h 83"/>
                  <a:gd name="T10" fmla="*/ 145 w 172"/>
                  <a:gd name="T11" fmla="*/ 33 h 83"/>
                  <a:gd name="T12" fmla="*/ 6 w 172"/>
                  <a:gd name="T13" fmla="*/ 0 h 83"/>
                  <a:gd name="T14" fmla="*/ 0 w 172"/>
                  <a:gd name="T15" fmla="*/ 38 h 83"/>
                  <a:gd name="T16" fmla="*/ 172 w 172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83">
                    <a:moveTo>
                      <a:pt x="172" y="83"/>
                    </a:moveTo>
                    <a:lnTo>
                      <a:pt x="172" y="61"/>
                    </a:lnTo>
                    <a:lnTo>
                      <a:pt x="172" y="61"/>
                    </a:lnTo>
                    <a:lnTo>
                      <a:pt x="167" y="50"/>
                    </a:lnTo>
                    <a:lnTo>
                      <a:pt x="167" y="50"/>
                    </a:lnTo>
                    <a:lnTo>
                      <a:pt x="145" y="33"/>
                    </a:lnTo>
                    <a:lnTo>
                      <a:pt x="6" y="0"/>
                    </a:lnTo>
                    <a:lnTo>
                      <a:pt x="0" y="38"/>
                    </a:lnTo>
                    <a:lnTo>
                      <a:pt x="172" y="83"/>
                    </a:lnTo>
                    <a:close/>
                  </a:path>
                </a:pathLst>
              </a:custGeom>
              <a:solidFill>
                <a:srgbClr val="3C3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294"/>
              <p:cNvSpPr>
                <a:spLocks/>
              </p:cNvSpPr>
              <p:nvPr/>
            </p:nvSpPr>
            <p:spPr bwMode="auto">
              <a:xfrm>
                <a:off x="1512094" y="4757738"/>
                <a:ext cx="4533900" cy="185737"/>
              </a:xfrm>
              <a:custGeom>
                <a:avLst/>
                <a:gdLst>
                  <a:gd name="T0" fmla="*/ 0 w 2856"/>
                  <a:gd name="T1" fmla="*/ 117 h 117"/>
                  <a:gd name="T2" fmla="*/ 11 w 2856"/>
                  <a:gd name="T3" fmla="*/ 100 h 117"/>
                  <a:gd name="T4" fmla="*/ 2845 w 2856"/>
                  <a:gd name="T5" fmla="*/ 0 h 117"/>
                  <a:gd name="T6" fmla="*/ 2856 w 2856"/>
                  <a:gd name="T7" fmla="*/ 17 h 117"/>
                  <a:gd name="T8" fmla="*/ 0 w 2856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6" h="117">
                    <a:moveTo>
                      <a:pt x="0" y="117"/>
                    </a:moveTo>
                    <a:lnTo>
                      <a:pt x="11" y="100"/>
                    </a:lnTo>
                    <a:lnTo>
                      <a:pt x="2845" y="0"/>
                    </a:lnTo>
                    <a:lnTo>
                      <a:pt x="2856" y="17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295"/>
              <p:cNvSpPr>
                <a:spLocks/>
              </p:cNvSpPr>
              <p:nvPr/>
            </p:nvSpPr>
            <p:spPr bwMode="auto">
              <a:xfrm>
                <a:off x="1485107" y="4740275"/>
                <a:ext cx="4595813" cy="220662"/>
              </a:xfrm>
              <a:custGeom>
                <a:avLst/>
                <a:gdLst>
                  <a:gd name="T0" fmla="*/ 2867 w 2895"/>
                  <a:gd name="T1" fmla="*/ 0 h 139"/>
                  <a:gd name="T2" fmla="*/ 2862 w 2895"/>
                  <a:gd name="T3" fmla="*/ 0 h 139"/>
                  <a:gd name="T4" fmla="*/ 22 w 2895"/>
                  <a:gd name="T5" fmla="*/ 100 h 139"/>
                  <a:gd name="T6" fmla="*/ 0 w 2895"/>
                  <a:gd name="T7" fmla="*/ 139 h 139"/>
                  <a:gd name="T8" fmla="*/ 2895 w 2895"/>
                  <a:gd name="T9" fmla="*/ 39 h 139"/>
                  <a:gd name="T10" fmla="*/ 2867 w 2895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5" h="139">
                    <a:moveTo>
                      <a:pt x="2867" y="0"/>
                    </a:moveTo>
                    <a:lnTo>
                      <a:pt x="2862" y="0"/>
                    </a:lnTo>
                    <a:lnTo>
                      <a:pt x="22" y="100"/>
                    </a:lnTo>
                    <a:lnTo>
                      <a:pt x="0" y="139"/>
                    </a:lnTo>
                    <a:lnTo>
                      <a:pt x="2895" y="39"/>
                    </a:lnTo>
                    <a:lnTo>
                      <a:pt x="2867" y="0"/>
                    </a:lnTo>
                    <a:close/>
                  </a:path>
                </a:pathLst>
              </a:custGeom>
              <a:solidFill>
                <a:srgbClr val="2F2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296"/>
              <p:cNvSpPr>
                <a:spLocks/>
              </p:cNvSpPr>
              <p:nvPr/>
            </p:nvSpPr>
            <p:spPr bwMode="auto">
              <a:xfrm>
                <a:off x="1291432" y="4494213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11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11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297"/>
              <p:cNvSpPr>
                <a:spLocks/>
              </p:cNvSpPr>
              <p:nvPr/>
            </p:nvSpPr>
            <p:spPr bwMode="auto">
              <a:xfrm>
                <a:off x="1291432" y="4395788"/>
                <a:ext cx="34925" cy="79375"/>
              </a:xfrm>
              <a:custGeom>
                <a:avLst/>
                <a:gdLst>
                  <a:gd name="T0" fmla="*/ 22 w 22"/>
                  <a:gd name="T1" fmla="*/ 23 h 50"/>
                  <a:gd name="T2" fmla="*/ 22 w 22"/>
                  <a:gd name="T3" fmla="*/ 23 h 50"/>
                  <a:gd name="T4" fmla="*/ 16 w 22"/>
                  <a:gd name="T5" fmla="*/ 45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5 h 50"/>
                  <a:gd name="T12" fmla="*/ 0 w 22"/>
                  <a:gd name="T13" fmla="*/ 23 h 50"/>
                  <a:gd name="T14" fmla="*/ 0 w 22"/>
                  <a:gd name="T15" fmla="*/ 23 h 50"/>
                  <a:gd name="T16" fmla="*/ 5 w 22"/>
                  <a:gd name="T17" fmla="*/ 6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6 h 50"/>
                  <a:gd name="T24" fmla="*/ 22 w 22"/>
                  <a:gd name="T25" fmla="*/ 23 h 50"/>
                  <a:gd name="T26" fmla="*/ 22 w 22"/>
                  <a:gd name="T2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3"/>
                    </a:moveTo>
                    <a:lnTo>
                      <a:pt x="22" y="23"/>
                    </a:lnTo>
                    <a:lnTo>
                      <a:pt x="16" y="45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6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6"/>
                    </a:lnTo>
                    <a:lnTo>
                      <a:pt x="22" y="23"/>
                    </a:ln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298"/>
              <p:cNvSpPr>
                <a:spLocks/>
              </p:cNvSpPr>
              <p:nvPr/>
            </p:nvSpPr>
            <p:spPr bwMode="auto">
              <a:xfrm>
                <a:off x="1291432" y="4291013"/>
                <a:ext cx="34925" cy="87312"/>
              </a:xfrm>
              <a:custGeom>
                <a:avLst/>
                <a:gdLst>
                  <a:gd name="T0" fmla="*/ 22 w 22"/>
                  <a:gd name="T1" fmla="*/ 28 h 55"/>
                  <a:gd name="T2" fmla="*/ 22 w 22"/>
                  <a:gd name="T3" fmla="*/ 28 h 55"/>
                  <a:gd name="T4" fmla="*/ 16 w 22"/>
                  <a:gd name="T5" fmla="*/ 44 h 55"/>
                  <a:gd name="T6" fmla="*/ 11 w 22"/>
                  <a:gd name="T7" fmla="*/ 55 h 55"/>
                  <a:gd name="T8" fmla="*/ 11 w 22"/>
                  <a:gd name="T9" fmla="*/ 55 h 55"/>
                  <a:gd name="T10" fmla="*/ 5 w 22"/>
                  <a:gd name="T11" fmla="*/ 44 h 55"/>
                  <a:gd name="T12" fmla="*/ 0 w 22"/>
                  <a:gd name="T13" fmla="*/ 28 h 55"/>
                  <a:gd name="T14" fmla="*/ 0 w 22"/>
                  <a:gd name="T15" fmla="*/ 28 h 55"/>
                  <a:gd name="T16" fmla="*/ 5 w 22"/>
                  <a:gd name="T17" fmla="*/ 11 h 55"/>
                  <a:gd name="T18" fmla="*/ 11 w 22"/>
                  <a:gd name="T19" fmla="*/ 0 h 55"/>
                  <a:gd name="T20" fmla="*/ 11 w 22"/>
                  <a:gd name="T21" fmla="*/ 0 h 55"/>
                  <a:gd name="T22" fmla="*/ 16 w 22"/>
                  <a:gd name="T23" fmla="*/ 11 h 55"/>
                  <a:gd name="T24" fmla="*/ 22 w 22"/>
                  <a:gd name="T25" fmla="*/ 28 h 55"/>
                  <a:gd name="T26" fmla="*/ 22 w 22"/>
                  <a:gd name="T27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5">
                    <a:moveTo>
                      <a:pt x="22" y="28"/>
                    </a:moveTo>
                    <a:lnTo>
                      <a:pt x="22" y="28"/>
                    </a:lnTo>
                    <a:lnTo>
                      <a:pt x="16" y="44"/>
                    </a:lnTo>
                    <a:lnTo>
                      <a:pt x="11" y="55"/>
                    </a:lnTo>
                    <a:lnTo>
                      <a:pt x="11" y="55"/>
                    </a:lnTo>
                    <a:lnTo>
                      <a:pt x="5" y="4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8"/>
                    </a:lnTo>
                    <a:lnTo>
                      <a:pt x="22" y="28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299"/>
              <p:cNvSpPr>
                <a:spLocks/>
              </p:cNvSpPr>
              <p:nvPr/>
            </p:nvSpPr>
            <p:spPr bwMode="auto">
              <a:xfrm>
                <a:off x="1291432" y="4194175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5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5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5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300"/>
              <p:cNvSpPr>
                <a:spLocks/>
              </p:cNvSpPr>
              <p:nvPr/>
            </p:nvSpPr>
            <p:spPr bwMode="auto">
              <a:xfrm>
                <a:off x="3283744" y="5260975"/>
                <a:ext cx="239713" cy="106362"/>
              </a:xfrm>
              <a:custGeom>
                <a:avLst/>
                <a:gdLst>
                  <a:gd name="T0" fmla="*/ 151 w 151"/>
                  <a:gd name="T1" fmla="*/ 6 h 67"/>
                  <a:gd name="T2" fmla="*/ 145 w 151"/>
                  <a:gd name="T3" fmla="*/ 61 h 67"/>
                  <a:gd name="T4" fmla="*/ 145 w 151"/>
                  <a:gd name="T5" fmla="*/ 61 h 67"/>
                  <a:gd name="T6" fmla="*/ 101 w 151"/>
                  <a:gd name="T7" fmla="*/ 67 h 67"/>
                  <a:gd name="T8" fmla="*/ 51 w 151"/>
                  <a:gd name="T9" fmla="*/ 67 h 67"/>
                  <a:gd name="T10" fmla="*/ 0 w 151"/>
                  <a:gd name="T11" fmla="*/ 56 h 67"/>
                  <a:gd name="T12" fmla="*/ 17 w 151"/>
                  <a:gd name="T13" fmla="*/ 0 h 67"/>
                  <a:gd name="T14" fmla="*/ 17 w 151"/>
                  <a:gd name="T15" fmla="*/ 0 h 67"/>
                  <a:gd name="T16" fmla="*/ 73 w 151"/>
                  <a:gd name="T17" fmla="*/ 11 h 67"/>
                  <a:gd name="T18" fmla="*/ 117 w 151"/>
                  <a:gd name="T19" fmla="*/ 11 h 67"/>
                  <a:gd name="T20" fmla="*/ 134 w 151"/>
                  <a:gd name="T21" fmla="*/ 11 h 67"/>
                  <a:gd name="T22" fmla="*/ 151 w 151"/>
                  <a:gd name="T23" fmla="*/ 6 h 67"/>
                  <a:gd name="T24" fmla="*/ 151 w 151"/>
                  <a:gd name="T25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67">
                    <a:moveTo>
                      <a:pt x="151" y="6"/>
                    </a:moveTo>
                    <a:lnTo>
                      <a:pt x="145" y="61"/>
                    </a:lnTo>
                    <a:lnTo>
                      <a:pt x="145" y="61"/>
                    </a:lnTo>
                    <a:lnTo>
                      <a:pt x="101" y="67"/>
                    </a:lnTo>
                    <a:lnTo>
                      <a:pt x="51" y="67"/>
                    </a:lnTo>
                    <a:lnTo>
                      <a:pt x="0" y="56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73" y="11"/>
                    </a:lnTo>
                    <a:lnTo>
                      <a:pt x="117" y="11"/>
                    </a:lnTo>
                    <a:lnTo>
                      <a:pt x="134" y="11"/>
                    </a:lnTo>
                    <a:lnTo>
                      <a:pt x="151" y="6"/>
                    </a:lnTo>
                    <a:lnTo>
                      <a:pt x="151" y="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301"/>
              <p:cNvSpPr>
                <a:spLocks/>
              </p:cNvSpPr>
              <p:nvPr/>
            </p:nvSpPr>
            <p:spPr bwMode="auto">
              <a:xfrm>
                <a:off x="3240882" y="5216525"/>
                <a:ext cx="0" cy="9525"/>
              </a:xfrm>
              <a:custGeom>
                <a:avLst/>
                <a:gdLst>
                  <a:gd name="T0" fmla="*/ 6 h 6"/>
                  <a:gd name="T1" fmla="*/ 6 h 6"/>
                  <a:gd name="T2" fmla="*/ 6 h 6"/>
                  <a:gd name="T3" fmla="*/ 0 h 6"/>
                  <a:gd name="T4" fmla="*/ 6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302"/>
              <p:cNvSpPr>
                <a:spLocks/>
              </p:cNvSpPr>
              <p:nvPr/>
            </p:nvSpPr>
            <p:spPr bwMode="auto">
              <a:xfrm>
                <a:off x="3240882" y="5172075"/>
                <a:ext cx="17463" cy="61912"/>
              </a:xfrm>
              <a:custGeom>
                <a:avLst/>
                <a:gdLst>
                  <a:gd name="T0" fmla="*/ 0 w 11"/>
                  <a:gd name="T1" fmla="*/ 28 h 39"/>
                  <a:gd name="T2" fmla="*/ 0 w 11"/>
                  <a:gd name="T3" fmla="*/ 34 h 39"/>
                  <a:gd name="T4" fmla="*/ 0 w 11"/>
                  <a:gd name="T5" fmla="*/ 34 h 39"/>
                  <a:gd name="T6" fmla="*/ 5 w 11"/>
                  <a:gd name="T7" fmla="*/ 39 h 39"/>
                  <a:gd name="T8" fmla="*/ 11 w 11"/>
                  <a:gd name="T9" fmla="*/ 0 h 39"/>
                  <a:gd name="T10" fmla="*/ 0 w 11"/>
                  <a:gd name="T11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39">
                    <a:moveTo>
                      <a:pt x="0" y="28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5" y="39"/>
                    </a:lnTo>
                    <a:lnTo>
                      <a:pt x="11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303"/>
              <p:cNvSpPr>
                <a:spLocks/>
              </p:cNvSpPr>
              <p:nvPr/>
            </p:nvSpPr>
            <p:spPr bwMode="auto">
              <a:xfrm>
                <a:off x="3248819" y="5137150"/>
                <a:ext cx="26988" cy="96837"/>
              </a:xfrm>
              <a:custGeom>
                <a:avLst/>
                <a:gdLst>
                  <a:gd name="T0" fmla="*/ 6 w 17"/>
                  <a:gd name="T1" fmla="*/ 22 h 61"/>
                  <a:gd name="T2" fmla="*/ 0 w 17"/>
                  <a:gd name="T3" fmla="*/ 61 h 61"/>
                  <a:gd name="T4" fmla="*/ 0 w 17"/>
                  <a:gd name="T5" fmla="*/ 61 h 61"/>
                  <a:gd name="T6" fmla="*/ 6 w 17"/>
                  <a:gd name="T7" fmla="*/ 61 h 61"/>
                  <a:gd name="T8" fmla="*/ 17 w 17"/>
                  <a:gd name="T9" fmla="*/ 0 h 61"/>
                  <a:gd name="T10" fmla="*/ 6 w 17"/>
                  <a:gd name="T11" fmla="*/ 2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61">
                    <a:moveTo>
                      <a:pt x="6" y="22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6" y="61"/>
                    </a:lnTo>
                    <a:lnTo>
                      <a:pt x="17" y="0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304"/>
              <p:cNvSpPr>
                <a:spLocks/>
              </p:cNvSpPr>
              <p:nvPr/>
            </p:nvSpPr>
            <p:spPr bwMode="auto">
              <a:xfrm>
                <a:off x="3258344" y="5092700"/>
                <a:ext cx="25400" cy="150812"/>
              </a:xfrm>
              <a:custGeom>
                <a:avLst/>
                <a:gdLst>
                  <a:gd name="T0" fmla="*/ 11 w 16"/>
                  <a:gd name="T1" fmla="*/ 28 h 95"/>
                  <a:gd name="T2" fmla="*/ 0 w 16"/>
                  <a:gd name="T3" fmla="*/ 89 h 95"/>
                  <a:gd name="T4" fmla="*/ 0 w 16"/>
                  <a:gd name="T5" fmla="*/ 89 h 95"/>
                  <a:gd name="T6" fmla="*/ 11 w 16"/>
                  <a:gd name="T7" fmla="*/ 95 h 95"/>
                  <a:gd name="T8" fmla="*/ 16 w 16"/>
                  <a:gd name="T9" fmla="*/ 0 h 95"/>
                  <a:gd name="T10" fmla="*/ 11 w 16"/>
                  <a:gd name="T11" fmla="*/ 2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95">
                    <a:moveTo>
                      <a:pt x="11" y="28"/>
                    </a:moveTo>
                    <a:lnTo>
                      <a:pt x="0" y="89"/>
                    </a:lnTo>
                    <a:lnTo>
                      <a:pt x="0" y="89"/>
                    </a:lnTo>
                    <a:lnTo>
                      <a:pt x="11" y="95"/>
                    </a:lnTo>
                    <a:lnTo>
                      <a:pt x="16" y="0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305"/>
              <p:cNvSpPr>
                <a:spLocks/>
              </p:cNvSpPr>
              <p:nvPr/>
            </p:nvSpPr>
            <p:spPr bwMode="auto">
              <a:xfrm>
                <a:off x="3275807" y="5049838"/>
                <a:ext cx="26988" cy="193675"/>
              </a:xfrm>
              <a:custGeom>
                <a:avLst/>
                <a:gdLst>
                  <a:gd name="T0" fmla="*/ 5 w 17"/>
                  <a:gd name="T1" fmla="*/ 27 h 122"/>
                  <a:gd name="T2" fmla="*/ 0 w 17"/>
                  <a:gd name="T3" fmla="*/ 122 h 122"/>
                  <a:gd name="T4" fmla="*/ 0 w 17"/>
                  <a:gd name="T5" fmla="*/ 122 h 122"/>
                  <a:gd name="T6" fmla="*/ 5 w 17"/>
                  <a:gd name="T7" fmla="*/ 122 h 122"/>
                  <a:gd name="T8" fmla="*/ 17 w 17"/>
                  <a:gd name="T9" fmla="*/ 0 h 122"/>
                  <a:gd name="T10" fmla="*/ 5 w 17"/>
                  <a:gd name="T11" fmla="*/ 2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2">
                    <a:moveTo>
                      <a:pt x="5" y="27"/>
                    </a:moveTo>
                    <a:lnTo>
                      <a:pt x="0" y="122"/>
                    </a:lnTo>
                    <a:lnTo>
                      <a:pt x="0" y="122"/>
                    </a:lnTo>
                    <a:lnTo>
                      <a:pt x="5" y="122"/>
                    </a:lnTo>
                    <a:lnTo>
                      <a:pt x="17" y="0"/>
                    </a:lnTo>
                    <a:lnTo>
                      <a:pt x="5" y="27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Freeform 306"/>
              <p:cNvSpPr>
                <a:spLocks/>
              </p:cNvSpPr>
              <p:nvPr/>
            </p:nvSpPr>
            <p:spPr bwMode="auto">
              <a:xfrm>
                <a:off x="3283744" y="5013325"/>
                <a:ext cx="36513" cy="230187"/>
              </a:xfrm>
              <a:custGeom>
                <a:avLst/>
                <a:gdLst>
                  <a:gd name="T0" fmla="*/ 12 w 23"/>
                  <a:gd name="T1" fmla="*/ 23 h 145"/>
                  <a:gd name="T2" fmla="*/ 0 w 23"/>
                  <a:gd name="T3" fmla="*/ 145 h 145"/>
                  <a:gd name="T4" fmla="*/ 0 w 23"/>
                  <a:gd name="T5" fmla="*/ 145 h 145"/>
                  <a:gd name="T6" fmla="*/ 6 w 23"/>
                  <a:gd name="T7" fmla="*/ 145 h 145"/>
                  <a:gd name="T8" fmla="*/ 23 w 23"/>
                  <a:gd name="T9" fmla="*/ 0 h 145"/>
                  <a:gd name="T10" fmla="*/ 12 w 23"/>
                  <a:gd name="T11" fmla="*/ 2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45">
                    <a:moveTo>
                      <a:pt x="12" y="23"/>
                    </a:moveTo>
                    <a:lnTo>
                      <a:pt x="0" y="145"/>
                    </a:lnTo>
                    <a:lnTo>
                      <a:pt x="0" y="145"/>
                    </a:lnTo>
                    <a:lnTo>
                      <a:pt x="6" y="145"/>
                    </a:lnTo>
                    <a:lnTo>
                      <a:pt x="23" y="0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307"/>
              <p:cNvSpPr>
                <a:spLocks/>
              </p:cNvSpPr>
              <p:nvPr/>
            </p:nvSpPr>
            <p:spPr bwMode="auto">
              <a:xfrm>
                <a:off x="3293269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17 w 22"/>
                  <a:gd name="T3" fmla="*/ 5 h 155"/>
                  <a:gd name="T4" fmla="*/ 0 w 22"/>
                  <a:gd name="T5" fmla="*/ 150 h 155"/>
                  <a:gd name="T6" fmla="*/ 0 w 22"/>
                  <a:gd name="T7" fmla="*/ 150 h 155"/>
                  <a:gd name="T8" fmla="*/ 6 w 22"/>
                  <a:gd name="T9" fmla="*/ 155 h 155"/>
                  <a:gd name="T10" fmla="*/ 22 w 22"/>
                  <a:gd name="T11" fmla="*/ 0 h 155"/>
                  <a:gd name="T12" fmla="*/ 17 w 22"/>
                  <a:gd name="T1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17" y="5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308"/>
              <p:cNvSpPr>
                <a:spLocks/>
              </p:cNvSpPr>
              <p:nvPr/>
            </p:nvSpPr>
            <p:spPr bwMode="auto">
              <a:xfrm>
                <a:off x="3302794" y="5005388"/>
                <a:ext cx="34925" cy="246062"/>
              </a:xfrm>
              <a:custGeom>
                <a:avLst/>
                <a:gdLst>
                  <a:gd name="T0" fmla="*/ 16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5 w 22"/>
                  <a:gd name="T7" fmla="*/ 155 h 155"/>
                  <a:gd name="T8" fmla="*/ 22 w 22"/>
                  <a:gd name="T9" fmla="*/ 0 h 155"/>
                  <a:gd name="T10" fmla="*/ 16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6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5" y="155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309"/>
              <p:cNvSpPr>
                <a:spLocks/>
              </p:cNvSpPr>
              <p:nvPr/>
            </p:nvSpPr>
            <p:spPr bwMode="auto">
              <a:xfrm>
                <a:off x="3310732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6 w 22"/>
                  <a:gd name="T7" fmla="*/ 155 h 155"/>
                  <a:gd name="T8" fmla="*/ 22 w 22"/>
                  <a:gd name="T9" fmla="*/ 0 h 155"/>
                  <a:gd name="T10" fmla="*/ 17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310"/>
              <p:cNvSpPr>
                <a:spLocks/>
              </p:cNvSpPr>
              <p:nvPr/>
            </p:nvSpPr>
            <p:spPr bwMode="auto">
              <a:xfrm>
                <a:off x="3320257" y="4995863"/>
                <a:ext cx="44450" cy="255587"/>
              </a:xfrm>
              <a:custGeom>
                <a:avLst/>
                <a:gdLst>
                  <a:gd name="T0" fmla="*/ 16 w 28"/>
                  <a:gd name="T1" fmla="*/ 6 h 161"/>
                  <a:gd name="T2" fmla="*/ 0 w 28"/>
                  <a:gd name="T3" fmla="*/ 161 h 161"/>
                  <a:gd name="T4" fmla="*/ 0 w 28"/>
                  <a:gd name="T5" fmla="*/ 161 h 161"/>
                  <a:gd name="T6" fmla="*/ 5 w 28"/>
                  <a:gd name="T7" fmla="*/ 161 h 161"/>
                  <a:gd name="T8" fmla="*/ 28 w 28"/>
                  <a:gd name="T9" fmla="*/ 0 h 161"/>
                  <a:gd name="T10" fmla="*/ 16 w 28"/>
                  <a:gd name="T11" fmla="*/ 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1">
                    <a:moveTo>
                      <a:pt x="16" y="6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5" y="161"/>
                    </a:lnTo>
                    <a:lnTo>
                      <a:pt x="28" y="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311"/>
              <p:cNvSpPr>
                <a:spLocks/>
              </p:cNvSpPr>
              <p:nvPr/>
            </p:nvSpPr>
            <p:spPr bwMode="auto">
              <a:xfrm>
                <a:off x="3328194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1 h 167"/>
                  <a:gd name="T4" fmla="*/ 0 w 28"/>
                  <a:gd name="T5" fmla="*/ 161 h 167"/>
                  <a:gd name="T6" fmla="*/ 6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6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312"/>
              <p:cNvSpPr>
                <a:spLocks/>
              </p:cNvSpPr>
              <p:nvPr/>
            </p:nvSpPr>
            <p:spPr bwMode="auto">
              <a:xfrm>
                <a:off x="3337719" y="4995863"/>
                <a:ext cx="44450" cy="265112"/>
              </a:xfrm>
              <a:custGeom>
                <a:avLst/>
                <a:gdLst>
                  <a:gd name="T0" fmla="*/ 22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5 w 28"/>
                  <a:gd name="T7" fmla="*/ 167 h 167"/>
                  <a:gd name="T8" fmla="*/ 28 w 28"/>
                  <a:gd name="T9" fmla="*/ 0 h 167"/>
                  <a:gd name="T10" fmla="*/ 22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2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313"/>
              <p:cNvSpPr>
                <a:spLocks/>
              </p:cNvSpPr>
              <p:nvPr/>
            </p:nvSpPr>
            <p:spPr bwMode="auto">
              <a:xfrm>
                <a:off x="3345657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12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2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314"/>
              <p:cNvSpPr>
                <a:spLocks/>
              </p:cNvSpPr>
              <p:nvPr/>
            </p:nvSpPr>
            <p:spPr bwMode="auto">
              <a:xfrm>
                <a:off x="3364707" y="4995863"/>
                <a:ext cx="34925" cy="265112"/>
              </a:xfrm>
              <a:custGeom>
                <a:avLst/>
                <a:gdLst>
                  <a:gd name="T0" fmla="*/ 16 w 22"/>
                  <a:gd name="T1" fmla="*/ 0 h 167"/>
                  <a:gd name="T2" fmla="*/ 0 w 22"/>
                  <a:gd name="T3" fmla="*/ 167 h 167"/>
                  <a:gd name="T4" fmla="*/ 0 w 22"/>
                  <a:gd name="T5" fmla="*/ 167 h 167"/>
                  <a:gd name="T6" fmla="*/ 5 w 22"/>
                  <a:gd name="T7" fmla="*/ 167 h 167"/>
                  <a:gd name="T8" fmla="*/ 22 w 22"/>
                  <a:gd name="T9" fmla="*/ 0 h 167"/>
                  <a:gd name="T10" fmla="*/ 16 w 22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7">
                    <a:moveTo>
                      <a:pt x="16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315"/>
              <p:cNvSpPr>
                <a:spLocks/>
              </p:cNvSpPr>
              <p:nvPr/>
            </p:nvSpPr>
            <p:spPr bwMode="auto">
              <a:xfrm>
                <a:off x="3372644" y="4995863"/>
                <a:ext cx="44450" cy="274637"/>
              </a:xfrm>
              <a:custGeom>
                <a:avLst/>
                <a:gdLst>
                  <a:gd name="T0" fmla="*/ 17 w 28"/>
                  <a:gd name="T1" fmla="*/ 0 h 173"/>
                  <a:gd name="T2" fmla="*/ 0 w 28"/>
                  <a:gd name="T3" fmla="*/ 167 h 173"/>
                  <a:gd name="T4" fmla="*/ 0 w 28"/>
                  <a:gd name="T5" fmla="*/ 167 h 173"/>
                  <a:gd name="T6" fmla="*/ 11 w 28"/>
                  <a:gd name="T7" fmla="*/ 173 h 173"/>
                  <a:gd name="T8" fmla="*/ 28 w 28"/>
                  <a:gd name="T9" fmla="*/ 0 h 173"/>
                  <a:gd name="T10" fmla="*/ 17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17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1" y="173"/>
                    </a:lnTo>
                    <a:lnTo>
                      <a:pt x="28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316"/>
              <p:cNvSpPr>
                <a:spLocks/>
              </p:cNvSpPr>
              <p:nvPr/>
            </p:nvSpPr>
            <p:spPr bwMode="auto">
              <a:xfrm>
                <a:off x="3390107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17"/>
              <p:cNvSpPr>
                <a:spLocks/>
              </p:cNvSpPr>
              <p:nvPr/>
            </p:nvSpPr>
            <p:spPr bwMode="auto">
              <a:xfrm>
                <a:off x="3399632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318"/>
              <p:cNvSpPr>
                <a:spLocks/>
              </p:cNvSpPr>
              <p:nvPr/>
            </p:nvSpPr>
            <p:spPr bwMode="auto">
              <a:xfrm>
                <a:off x="339963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319"/>
              <p:cNvSpPr>
                <a:spLocks/>
              </p:cNvSpPr>
              <p:nvPr/>
            </p:nvSpPr>
            <p:spPr bwMode="auto">
              <a:xfrm>
                <a:off x="3407569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320"/>
              <p:cNvSpPr>
                <a:spLocks/>
              </p:cNvSpPr>
              <p:nvPr/>
            </p:nvSpPr>
            <p:spPr bwMode="auto">
              <a:xfrm>
                <a:off x="3417094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321"/>
              <p:cNvSpPr>
                <a:spLocks/>
              </p:cNvSpPr>
              <p:nvPr/>
            </p:nvSpPr>
            <p:spPr bwMode="auto">
              <a:xfrm>
                <a:off x="3425032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Freeform 322"/>
              <p:cNvSpPr>
                <a:spLocks/>
              </p:cNvSpPr>
              <p:nvPr/>
            </p:nvSpPr>
            <p:spPr bwMode="auto">
              <a:xfrm>
                <a:off x="343455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323"/>
              <p:cNvSpPr>
                <a:spLocks/>
              </p:cNvSpPr>
              <p:nvPr/>
            </p:nvSpPr>
            <p:spPr bwMode="auto">
              <a:xfrm>
                <a:off x="3444082" y="4995863"/>
                <a:ext cx="34925" cy="274637"/>
              </a:xfrm>
              <a:custGeom>
                <a:avLst/>
                <a:gdLst>
                  <a:gd name="T0" fmla="*/ 22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22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24"/>
              <p:cNvSpPr>
                <a:spLocks/>
              </p:cNvSpPr>
              <p:nvPr/>
            </p:nvSpPr>
            <p:spPr bwMode="auto">
              <a:xfrm>
                <a:off x="3452019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Freeform 325"/>
              <p:cNvSpPr>
                <a:spLocks/>
              </p:cNvSpPr>
              <p:nvPr/>
            </p:nvSpPr>
            <p:spPr bwMode="auto">
              <a:xfrm>
                <a:off x="3461544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326"/>
              <p:cNvSpPr>
                <a:spLocks/>
              </p:cNvSpPr>
              <p:nvPr/>
            </p:nvSpPr>
            <p:spPr bwMode="auto">
              <a:xfrm>
                <a:off x="3469482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327"/>
              <p:cNvSpPr>
                <a:spLocks/>
              </p:cNvSpPr>
              <p:nvPr/>
            </p:nvSpPr>
            <p:spPr bwMode="auto">
              <a:xfrm>
                <a:off x="346948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Freeform 328"/>
              <p:cNvSpPr>
                <a:spLocks/>
              </p:cNvSpPr>
              <p:nvPr/>
            </p:nvSpPr>
            <p:spPr bwMode="auto">
              <a:xfrm>
                <a:off x="347900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329"/>
              <p:cNvSpPr>
                <a:spLocks/>
              </p:cNvSpPr>
              <p:nvPr/>
            </p:nvSpPr>
            <p:spPr bwMode="auto">
              <a:xfrm>
                <a:off x="3486944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330"/>
              <p:cNvSpPr>
                <a:spLocks/>
              </p:cNvSpPr>
              <p:nvPr/>
            </p:nvSpPr>
            <p:spPr bwMode="auto">
              <a:xfrm>
                <a:off x="3496469" y="4995863"/>
                <a:ext cx="106363" cy="282575"/>
              </a:xfrm>
              <a:custGeom>
                <a:avLst/>
                <a:gdLst>
                  <a:gd name="T0" fmla="*/ 22 w 67"/>
                  <a:gd name="T1" fmla="*/ 0 h 178"/>
                  <a:gd name="T2" fmla="*/ 0 w 67"/>
                  <a:gd name="T3" fmla="*/ 173 h 178"/>
                  <a:gd name="T4" fmla="*/ 0 w 67"/>
                  <a:gd name="T5" fmla="*/ 173 h 178"/>
                  <a:gd name="T6" fmla="*/ 67 w 67"/>
                  <a:gd name="T7" fmla="*/ 178 h 178"/>
                  <a:gd name="T8" fmla="*/ 44 w 67"/>
                  <a:gd name="T9" fmla="*/ 0 h 178"/>
                  <a:gd name="T10" fmla="*/ 22 w 67"/>
                  <a:gd name="T1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178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7" y="178"/>
                    </a:lnTo>
                    <a:lnTo>
                      <a:pt x="44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331"/>
              <p:cNvSpPr>
                <a:spLocks/>
              </p:cNvSpPr>
              <p:nvPr/>
            </p:nvSpPr>
            <p:spPr bwMode="auto">
              <a:xfrm>
                <a:off x="3196432" y="5278438"/>
                <a:ext cx="26988" cy="61912"/>
              </a:xfrm>
              <a:custGeom>
                <a:avLst/>
                <a:gdLst>
                  <a:gd name="T0" fmla="*/ 0 w 17"/>
                  <a:gd name="T1" fmla="*/ 33 h 39"/>
                  <a:gd name="T2" fmla="*/ 0 w 17"/>
                  <a:gd name="T3" fmla="*/ 33 h 39"/>
                  <a:gd name="T4" fmla="*/ 17 w 17"/>
                  <a:gd name="T5" fmla="*/ 39 h 39"/>
                  <a:gd name="T6" fmla="*/ 17 w 17"/>
                  <a:gd name="T7" fmla="*/ 0 h 39"/>
                  <a:gd name="T8" fmla="*/ 0 w 17"/>
                  <a:gd name="T9" fmla="*/ 3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">
                    <a:moveTo>
                      <a:pt x="0" y="33"/>
                    </a:moveTo>
                    <a:lnTo>
                      <a:pt x="0" y="33"/>
                    </a:lnTo>
                    <a:lnTo>
                      <a:pt x="17" y="39"/>
                    </a:lnTo>
                    <a:lnTo>
                      <a:pt x="1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332"/>
              <p:cNvSpPr>
                <a:spLocks/>
              </p:cNvSpPr>
              <p:nvPr/>
            </p:nvSpPr>
            <p:spPr bwMode="auto">
              <a:xfrm>
                <a:off x="3223419" y="5226050"/>
                <a:ext cx="17463" cy="123825"/>
              </a:xfrm>
              <a:custGeom>
                <a:avLst/>
                <a:gdLst>
                  <a:gd name="T0" fmla="*/ 11 w 11"/>
                  <a:gd name="T1" fmla="*/ 0 h 78"/>
                  <a:gd name="T2" fmla="*/ 0 w 11"/>
                  <a:gd name="T3" fmla="*/ 33 h 78"/>
                  <a:gd name="T4" fmla="*/ 0 w 11"/>
                  <a:gd name="T5" fmla="*/ 72 h 78"/>
                  <a:gd name="T6" fmla="*/ 0 w 11"/>
                  <a:gd name="T7" fmla="*/ 72 h 78"/>
                  <a:gd name="T8" fmla="*/ 11 w 11"/>
                  <a:gd name="T9" fmla="*/ 78 h 78"/>
                  <a:gd name="T10" fmla="*/ 11 w 11"/>
                  <a:gd name="T11" fmla="*/ 0 h 78"/>
                  <a:gd name="T12" fmla="*/ 11 w 11"/>
                  <a:gd name="T13" fmla="*/ 0 h 78"/>
                  <a:gd name="T14" fmla="*/ 11 w 11"/>
                  <a:gd name="T15" fmla="*/ 0 h 78"/>
                  <a:gd name="T16" fmla="*/ 11 w 11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8">
                    <a:moveTo>
                      <a:pt x="11" y="0"/>
                    </a:moveTo>
                    <a:lnTo>
                      <a:pt x="0" y="33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1" y="78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79A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333"/>
              <p:cNvSpPr>
                <a:spLocks/>
              </p:cNvSpPr>
              <p:nvPr/>
            </p:nvSpPr>
            <p:spPr bwMode="auto">
              <a:xfrm>
                <a:off x="3240882" y="5226050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8 h 78"/>
                  <a:gd name="T4" fmla="*/ 0 w 11"/>
                  <a:gd name="T5" fmla="*/ 78 h 78"/>
                  <a:gd name="T6" fmla="*/ 11 w 11"/>
                  <a:gd name="T7" fmla="*/ 78 h 78"/>
                  <a:gd name="T8" fmla="*/ 11 w 11"/>
                  <a:gd name="T9" fmla="*/ 5 h 78"/>
                  <a:gd name="T10" fmla="*/ 11 w 11"/>
                  <a:gd name="T11" fmla="*/ 5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8"/>
                    </a:lnTo>
                    <a:lnTo>
                      <a:pt x="0" y="78"/>
                    </a:lnTo>
                    <a:lnTo>
                      <a:pt x="11" y="78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A0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334"/>
              <p:cNvSpPr>
                <a:spLocks/>
              </p:cNvSpPr>
              <p:nvPr/>
            </p:nvSpPr>
            <p:spPr bwMode="auto">
              <a:xfrm>
                <a:off x="3258344" y="5233988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3 h 78"/>
                  <a:gd name="T4" fmla="*/ 0 w 11"/>
                  <a:gd name="T5" fmla="*/ 73 h 78"/>
                  <a:gd name="T6" fmla="*/ 11 w 11"/>
                  <a:gd name="T7" fmla="*/ 78 h 78"/>
                  <a:gd name="T8" fmla="*/ 11 w 11"/>
                  <a:gd name="T9" fmla="*/ 6 h 78"/>
                  <a:gd name="T10" fmla="*/ 11 w 11"/>
                  <a:gd name="T11" fmla="*/ 6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3"/>
                    </a:lnTo>
                    <a:lnTo>
                      <a:pt x="0" y="73"/>
                    </a:lnTo>
                    <a:lnTo>
                      <a:pt x="11" y="7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6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335"/>
              <p:cNvSpPr>
                <a:spLocks/>
              </p:cNvSpPr>
              <p:nvPr/>
            </p:nvSpPr>
            <p:spPr bwMode="auto">
              <a:xfrm>
                <a:off x="3275807" y="5243513"/>
                <a:ext cx="26988" cy="114300"/>
              </a:xfrm>
              <a:custGeom>
                <a:avLst/>
                <a:gdLst>
                  <a:gd name="T0" fmla="*/ 0 w 17"/>
                  <a:gd name="T1" fmla="*/ 0 h 72"/>
                  <a:gd name="T2" fmla="*/ 0 w 17"/>
                  <a:gd name="T3" fmla="*/ 72 h 72"/>
                  <a:gd name="T4" fmla="*/ 0 w 17"/>
                  <a:gd name="T5" fmla="*/ 72 h 72"/>
                  <a:gd name="T6" fmla="*/ 17 w 17"/>
                  <a:gd name="T7" fmla="*/ 72 h 72"/>
                  <a:gd name="T8" fmla="*/ 17 w 17"/>
                  <a:gd name="T9" fmla="*/ 5 h 72"/>
                  <a:gd name="T10" fmla="*/ 17 w 17"/>
                  <a:gd name="T11" fmla="*/ 5 h 72"/>
                  <a:gd name="T12" fmla="*/ 0 w 17"/>
                  <a:gd name="T13" fmla="*/ 0 h 72"/>
                  <a:gd name="T14" fmla="*/ 0 w 17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17" y="72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336"/>
              <p:cNvSpPr>
                <a:spLocks/>
              </p:cNvSpPr>
              <p:nvPr/>
            </p:nvSpPr>
            <p:spPr bwMode="auto">
              <a:xfrm>
                <a:off x="3302794" y="5251450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B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337"/>
              <p:cNvSpPr>
                <a:spLocks/>
              </p:cNvSpPr>
              <p:nvPr/>
            </p:nvSpPr>
            <p:spPr bwMode="auto">
              <a:xfrm>
                <a:off x="3320257" y="5251450"/>
                <a:ext cx="17463" cy="115887"/>
              </a:xfrm>
              <a:custGeom>
                <a:avLst/>
                <a:gdLst>
                  <a:gd name="T0" fmla="*/ 0 w 11"/>
                  <a:gd name="T1" fmla="*/ 0 h 73"/>
                  <a:gd name="T2" fmla="*/ 0 w 11"/>
                  <a:gd name="T3" fmla="*/ 67 h 73"/>
                  <a:gd name="T4" fmla="*/ 0 w 11"/>
                  <a:gd name="T5" fmla="*/ 67 h 73"/>
                  <a:gd name="T6" fmla="*/ 11 w 11"/>
                  <a:gd name="T7" fmla="*/ 73 h 73"/>
                  <a:gd name="T8" fmla="*/ 11 w 11"/>
                  <a:gd name="T9" fmla="*/ 6 h 73"/>
                  <a:gd name="T10" fmla="*/ 11 w 11"/>
                  <a:gd name="T11" fmla="*/ 6 h 73"/>
                  <a:gd name="T12" fmla="*/ 0 w 11"/>
                  <a:gd name="T13" fmla="*/ 0 h 73"/>
                  <a:gd name="T14" fmla="*/ 0 w 11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3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73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7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338"/>
              <p:cNvSpPr>
                <a:spLocks/>
              </p:cNvSpPr>
              <p:nvPr/>
            </p:nvSpPr>
            <p:spPr bwMode="auto">
              <a:xfrm>
                <a:off x="3337719" y="5260975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339"/>
              <p:cNvSpPr>
                <a:spLocks/>
              </p:cNvSpPr>
              <p:nvPr/>
            </p:nvSpPr>
            <p:spPr bwMode="auto">
              <a:xfrm>
                <a:off x="3355182" y="5260975"/>
                <a:ext cx="26988" cy="106362"/>
              </a:xfrm>
              <a:custGeom>
                <a:avLst/>
                <a:gdLst>
                  <a:gd name="T0" fmla="*/ 0 w 17"/>
                  <a:gd name="T1" fmla="*/ 0 h 67"/>
                  <a:gd name="T2" fmla="*/ 0 w 17"/>
                  <a:gd name="T3" fmla="*/ 67 h 67"/>
                  <a:gd name="T4" fmla="*/ 0 w 17"/>
                  <a:gd name="T5" fmla="*/ 67 h 67"/>
                  <a:gd name="T6" fmla="*/ 17 w 17"/>
                  <a:gd name="T7" fmla="*/ 67 h 67"/>
                  <a:gd name="T8" fmla="*/ 17 w 17"/>
                  <a:gd name="T9" fmla="*/ 6 h 67"/>
                  <a:gd name="T10" fmla="*/ 17 w 17"/>
                  <a:gd name="T11" fmla="*/ 6 h 67"/>
                  <a:gd name="T12" fmla="*/ 0 w 17"/>
                  <a:gd name="T13" fmla="*/ 0 h 67"/>
                  <a:gd name="T14" fmla="*/ 0 w 17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7" y="67"/>
                    </a:lnTo>
                    <a:lnTo>
                      <a:pt x="17" y="6"/>
                    </a:lnTo>
                    <a:lnTo>
                      <a:pt x="1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340"/>
              <p:cNvSpPr>
                <a:spLocks/>
              </p:cNvSpPr>
              <p:nvPr/>
            </p:nvSpPr>
            <p:spPr bwMode="auto">
              <a:xfrm>
                <a:off x="3382169" y="5270500"/>
                <a:ext cx="34925" cy="96837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61 h 61"/>
                  <a:gd name="T4" fmla="*/ 0 w 22"/>
                  <a:gd name="T5" fmla="*/ 61 h 61"/>
                  <a:gd name="T6" fmla="*/ 22 w 22"/>
                  <a:gd name="T7" fmla="*/ 61 h 61"/>
                  <a:gd name="T8" fmla="*/ 22 w 22"/>
                  <a:gd name="T9" fmla="*/ 0 h 61"/>
                  <a:gd name="T10" fmla="*/ 22 w 22"/>
                  <a:gd name="T11" fmla="*/ 0 h 61"/>
                  <a:gd name="T12" fmla="*/ 0 w 22"/>
                  <a:gd name="T13" fmla="*/ 0 h 61"/>
                  <a:gd name="T14" fmla="*/ 0 w 2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22" y="6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341"/>
              <p:cNvSpPr>
                <a:spLocks/>
              </p:cNvSpPr>
              <p:nvPr/>
            </p:nvSpPr>
            <p:spPr bwMode="auto">
              <a:xfrm>
                <a:off x="3417094" y="5270500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342"/>
              <p:cNvSpPr>
                <a:spLocks/>
              </p:cNvSpPr>
              <p:nvPr/>
            </p:nvSpPr>
            <p:spPr bwMode="auto">
              <a:xfrm>
                <a:off x="3434557" y="5270500"/>
                <a:ext cx="17463" cy="104775"/>
              </a:xfrm>
              <a:custGeom>
                <a:avLst/>
                <a:gdLst>
                  <a:gd name="T0" fmla="*/ 0 w 11"/>
                  <a:gd name="T1" fmla="*/ 0 h 66"/>
                  <a:gd name="T2" fmla="*/ 0 w 11"/>
                  <a:gd name="T3" fmla="*/ 61 h 66"/>
                  <a:gd name="T4" fmla="*/ 0 w 11"/>
                  <a:gd name="T5" fmla="*/ 61 h 66"/>
                  <a:gd name="T6" fmla="*/ 11 w 11"/>
                  <a:gd name="T7" fmla="*/ 66 h 66"/>
                  <a:gd name="T8" fmla="*/ 11 w 11"/>
                  <a:gd name="T9" fmla="*/ 5 h 66"/>
                  <a:gd name="T10" fmla="*/ 11 w 11"/>
                  <a:gd name="T11" fmla="*/ 5 h 66"/>
                  <a:gd name="T12" fmla="*/ 0 w 11"/>
                  <a:gd name="T13" fmla="*/ 0 h 66"/>
                  <a:gd name="T14" fmla="*/ 0 w 11"/>
                  <a:gd name="T1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6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6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343"/>
              <p:cNvSpPr>
                <a:spLocks/>
              </p:cNvSpPr>
              <p:nvPr/>
            </p:nvSpPr>
            <p:spPr bwMode="auto">
              <a:xfrm>
                <a:off x="3452019" y="5278438"/>
                <a:ext cx="26988" cy="96837"/>
              </a:xfrm>
              <a:custGeom>
                <a:avLst/>
                <a:gdLst>
                  <a:gd name="T0" fmla="*/ 0 w 17"/>
                  <a:gd name="T1" fmla="*/ 0 h 61"/>
                  <a:gd name="T2" fmla="*/ 0 w 17"/>
                  <a:gd name="T3" fmla="*/ 61 h 61"/>
                  <a:gd name="T4" fmla="*/ 0 w 17"/>
                  <a:gd name="T5" fmla="*/ 61 h 61"/>
                  <a:gd name="T6" fmla="*/ 17 w 17"/>
                  <a:gd name="T7" fmla="*/ 61 h 61"/>
                  <a:gd name="T8" fmla="*/ 17 w 17"/>
                  <a:gd name="T9" fmla="*/ 0 h 61"/>
                  <a:gd name="T10" fmla="*/ 17 w 17"/>
                  <a:gd name="T11" fmla="*/ 0 h 61"/>
                  <a:gd name="T12" fmla="*/ 0 w 17"/>
                  <a:gd name="T13" fmla="*/ 0 h 61"/>
                  <a:gd name="T14" fmla="*/ 0 w 17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7" y="61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344"/>
              <p:cNvSpPr>
                <a:spLocks/>
              </p:cNvSpPr>
              <p:nvPr/>
            </p:nvSpPr>
            <p:spPr bwMode="auto">
              <a:xfrm>
                <a:off x="347900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345"/>
              <p:cNvSpPr>
                <a:spLocks/>
              </p:cNvSpPr>
              <p:nvPr/>
            </p:nvSpPr>
            <p:spPr bwMode="auto">
              <a:xfrm>
                <a:off x="349646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D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346"/>
              <p:cNvSpPr>
                <a:spLocks/>
              </p:cNvSpPr>
              <p:nvPr/>
            </p:nvSpPr>
            <p:spPr bwMode="auto">
              <a:xfrm>
                <a:off x="3513932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47"/>
              <p:cNvSpPr>
                <a:spLocks/>
              </p:cNvSpPr>
              <p:nvPr/>
            </p:nvSpPr>
            <p:spPr bwMode="auto">
              <a:xfrm>
                <a:off x="3531394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348"/>
              <p:cNvSpPr>
                <a:spLocks/>
              </p:cNvSpPr>
              <p:nvPr/>
            </p:nvSpPr>
            <p:spPr bwMode="auto">
              <a:xfrm>
                <a:off x="354885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B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49"/>
              <p:cNvSpPr>
                <a:spLocks/>
              </p:cNvSpPr>
              <p:nvPr/>
            </p:nvSpPr>
            <p:spPr bwMode="auto">
              <a:xfrm>
                <a:off x="356631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7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Freeform 350"/>
              <p:cNvSpPr>
                <a:spLocks/>
              </p:cNvSpPr>
              <p:nvPr/>
            </p:nvSpPr>
            <p:spPr bwMode="auto">
              <a:xfrm>
                <a:off x="3583782" y="5278438"/>
                <a:ext cx="19050" cy="96837"/>
              </a:xfrm>
              <a:custGeom>
                <a:avLst/>
                <a:gdLst>
                  <a:gd name="T0" fmla="*/ 0 w 12"/>
                  <a:gd name="T1" fmla="*/ 0 h 61"/>
                  <a:gd name="T2" fmla="*/ 0 w 12"/>
                  <a:gd name="T3" fmla="*/ 61 h 61"/>
                  <a:gd name="T4" fmla="*/ 0 w 12"/>
                  <a:gd name="T5" fmla="*/ 61 h 61"/>
                  <a:gd name="T6" fmla="*/ 12 w 12"/>
                  <a:gd name="T7" fmla="*/ 61 h 61"/>
                  <a:gd name="T8" fmla="*/ 12 w 12"/>
                  <a:gd name="T9" fmla="*/ 0 h 61"/>
                  <a:gd name="T10" fmla="*/ 12 w 12"/>
                  <a:gd name="T11" fmla="*/ 0 h 61"/>
                  <a:gd name="T12" fmla="*/ 0 w 12"/>
                  <a:gd name="T13" fmla="*/ 0 h 61"/>
                  <a:gd name="T14" fmla="*/ 0 w 1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2" y="6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351"/>
              <p:cNvSpPr>
                <a:spLocks/>
              </p:cNvSpPr>
              <p:nvPr/>
            </p:nvSpPr>
            <p:spPr bwMode="auto">
              <a:xfrm>
                <a:off x="1475582" y="1785938"/>
                <a:ext cx="53975" cy="3175000"/>
              </a:xfrm>
              <a:custGeom>
                <a:avLst/>
                <a:gdLst>
                  <a:gd name="T0" fmla="*/ 34 w 34"/>
                  <a:gd name="T1" fmla="*/ 1961 h 2000"/>
                  <a:gd name="T2" fmla="*/ 0 w 34"/>
                  <a:gd name="T3" fmla="*/ 2000 h 2000"/>
                  <a:gd name="T4" fmla="*/ 0 w 34"/>
                  <a:gd name="T5" fmla="*/ 0 h 2000"/>
                  <a:gd name="T6" fmla="*/ 34 w 34"/>
                  <a:gd name="T7" fmla="*/ 33 h 2000"/>
                  <a:gd name="T8" fmla="*/ 34 w 34"/>
                  <a:gd name="T9" fmla="*/ 1961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00">
                    <a:moveTo>
                      <a:pt x="34" y="1961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34" y="33"/>
                    </a:lnTo>
                    <a:lnTo>
                      <a:pt x="34" y="1961"/>
                    </a:lnTo>
                    <a:close/>
                  </a:path>
                </a:pathLst>
              </a:custGeom>
              <a:solidFill>
                <a:srgbClr val="3A3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7" name="직사각형 166"/>
            <p:cNvSpPr/>
            <p:nvPr/>
          </p:nvSpPr>
          <p:spPr>
            <a:xfrm>
              <a:off x="2771800" y="3932305"/>
              <a:ext cx="35429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i="1" dirty="0">
                  <a:solidFill>
                    <a:schemeClr val="bg1"/>
                  </a:solidFill>
                </a:rPr>
                <a:t>평점이 가장 높은 학생은 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(</a:t>
              </a:r>
              <a:r>
                <a:rPr lang="ko-KR" altLang="en-US" sz="1600" i="1" dirty="0">
                  <a:solidFill>
                    <a:schemeClr val="bg1"/>
                  </a:solidFill>
                </a:rPr>
                <a:t>이름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: </a:t>
              </a:r>
              <a:r>
                <a:rPr lang="ko-KR" altLang="en-US" sz="1600" i="1">
                  <a:solidFill>
                    <a:schemeClr val="bg1"/>
                  </a:solidFill>
                </a:rPr>
                <a:t>김영희</a:t>
              </a:r>
              <a:r>
                <a:rPr lang="en-US" altLang="ko-KR" sz="1600" i="1">
                  <a:solidFill>
                    <a:schemeClr val="bg1"/>
                  </a:solidFill>
                </a:rPr>
                <a:t>, </a:t>
              </a:r>
              <a:r>
                <a:rPr lang="ko-KR" altLang="en-US" sz="1600" i="1" dirty="0">
                  <a:solidFill>
                    <a:schemeClr val="bg1"/>
                  </a:solidFill>
                </a:rPr>
                <a:t>학번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: 20180003, </a:t>
              </a:r>
              <a:r>
                <a:rPr lang="ko-KR" altLang="en-US" sz="1600" i="1" dirty="0">
                  <a:solidFill>
                    <a:schemeClr val="bg1"/>
                  </a:solidFill>
                </a:rPr>
                <a:t>평점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: 3.900000)</a:t>
              </a:r>
              <a:r>
                <a:rPr lang="ko-KR" altLang="en-US" sz="1600" i="1" dirty="0">
                  <a:solidFill>
                    <a:schemeClr val="bg1"/>
                  </a:solidFill>
                </a:rPr>
                <a:t>입니다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.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09DEC-53D0-485C-8A70-4519346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65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11641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소스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11262" y="1556803"/>
            <a:ext cx="7777162" cy="48965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student {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number;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name[20];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grade;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     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student list[3] = { 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{ 20180001,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홍길동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3.1 },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{ 20180002,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김철수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3.2 },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{ 20180003,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김영희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3.9 } 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};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9" name="Rectangle 13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65BEB0-C611-4DD2-984A-E826B473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66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84650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소스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11560" y="1557140"/>
            <a:ext cx="7777162" cy="489619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   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</a:t>
            </a:r>
            <a:r>
              <a:rPr lang="en-US" altLang="ko-KR" sz="1600" dirty="0" err="1">
                <a:latin typeface="Trebuchet MS" pitchFamily="34" charset="0"/>
              </a:rPr>
              <a:t>super_stu</a:t>
            </a:r>
            <a:r>
              <a:rPr lang="en-US" altLang="ko-KR" sz="1600" dirty="0">
                <a:latin typeface="Trebuchet MS" pitchFamily="34" charset="0"/>
              </a:rPr>
              <a:t>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size;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   </a:t>
            </a:r>
            <a:r>
              <a:rPr lang="en-US" altLang="ko-KR" sz="1600" dirty="0">
                <a:latin typeface="Trebuchet MS" pitchFamily="34" charset="0"/>
              </a:rPr>
              <a:t>size = 3;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super_stu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list[0];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   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=1;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&lt; size;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++) {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list[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].grade &gt;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super_stu.grade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)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		</a:t>
            </a:r>
            <a:r>
              <a:rPr lang="en-US" altLang="ko-KR" sz="1600" dirty="0" err="1">
                <a:latin typeface="Trebuchet MS" pitchFamily="34" charset="0"/>
              </a:rPr>
              <a:t>super_stu</a:t>
            </a:r>
            <a:r>
              <a:rPr lang="en-US" altLang="ko-KR" sz="1600" dirty="0">
                <a:latin typeface="Trebuchet MS" pitchFamily="34" charset="0"/>
              </a:rPr>
              <a:t> = list[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];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}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평점이 가장 높은 학생은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(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이름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%s,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학번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%d,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평점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%f)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입니다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    super_stu.name,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super_stu.number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super_stu.grade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return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9" name="Rectangle 13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D92D01-E4C7-493D-9CD8-005B3D8A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67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85615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  <a:r>
              <a:rPr lang="en-US" altLang="ko-KR" dirty="0"/>
              <a:t>#13-2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최대 평점의 학생을 찾는 부분을 함수 </a:t>
            </a:r>
            <a:r>
              <a:rPr lang="en-US" altLang="ko-KR" dirty="0" err="1"/>
              <a:t>get_max_stu</a:t>
            </a:r>
            <a:r>
              <a:rPr lang="en-US" altLang="ko-KR" dirty="0"/>
              <a:t>()</a:t>
            </a:r>
            <a:r>
              <a:rPr lang="ko-KR" altLang="en-US" dirty="0"/>
              <a:t>로 독립시켜서 전체 프로그램을 다시 작성하여 보자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array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 student list[]</a:t>
            </a: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를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Trebuchet MS" pitchFamily="34" charset="0"/>
              </a:rPr>
              <a:t>get_max_stu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() </a:t>
            </a: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함수로 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parameter</a:t>
            </a: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로 전달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/>
            <a:r>
              <a:rPr lang="en-US" altLang="ko-KR" kern="0" dirty="0" err="1">
                <a:solidFill>
                  <a:srgbClr val="000000"/>
                </a:solidFill>
                <a:latin typeface="Trebuchet MS" pitchFamily="34" charset="0"/>
              </a:rPr>
              <a:t>get_max_stu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()</a:t>
            </a: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에서 최고성적인 학생을 찾아서 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return</a:t>
            </a: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함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783300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445664-B9A2-4E63-AC9D-B6D88E2C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68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572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r>
              <a:rPr lang="ko-KR" altLang="en-US" dirty="0"/>
              <a:t> 선언의 예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590423" y="1628800"/>
            <a:ext cx="3959225" cy="136862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x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값과 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y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값으로 이루어지는 화면의 좌표</a:t>
            </a:r>
            <a:endParaRPr lang="ko-KR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400" dirty="0">
                <a:latin typeface="Trebuchet MS" pitchFamily="34" charset="0"/>
              </a:rPr>
              <a:t> point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x;	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x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좌표</a:t>
            </a:r>
            <a:endParaRPr lang="ko-KR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y;	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y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좌표</a:t>
            </a:r>
            <a:endParaRPr lang="ko-KR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};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590423" y="3140969"/>
            <a:ext cx="3959225" cy="136862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복소수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complex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400" dirty="0">
                <a:latin typeface="Trebuchet MS" pitchFamily="34" charset="0"/>
              </a:rPr>
              <a:t> real;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실수부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double </a:t>
            </a:r>
            <a:r>
              <a:rPr lang="en-US" altLang="en-US" sz="1400" dirty="0" err="1">
                <a:solidFill>
                  <a:srgbClr val="282828"/>
                </a:solidFill>
                <a:latin typeface="Trebuchet MS" pitchFamily="34" charset="0"/>
              </a:rPr>
              <a:t>imag</a:t>
            </a:r>
            <a:r>
              <a:rPr lang="en-US" altLang="en-US" sz="1400" dirty="0">
                <a:latin typeface="Trebuchet MS" pitchFamily="34" charset="0"/>
              </a:rPr>
              <a:t>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허수부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};</a:t>
            </a:r>
            <a:endParaRPr lang="en-US" altLang="ko-KR" sz="1400" dirty="0">
              <a:latin typeface="Trebuchet MS" pitchFamily="34" charset="0"/>
            </a:endParaRP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590423" y="4673079"/>
            <a:ext cx="3959225" cy="16367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날짜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date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month;	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day;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year;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};</a:t>
            </a:r>
            <a:endParaRPr lang="en-US" altLang="ko-KR" sz="1400" dirty="0">
              <a:latin typeface="Trebuchet MS" pitchFamily="34" charset="0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4806823" y="1628800"/>
            <a:ext cx="3959225" cy="187220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사각형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rect</a:t>
            </a:r>
            <a:r>
              <a:rPr lang="en-US" altLang="en-US" sz="1400" dirty="0">
                <a:latin typeface="Trebuchet MS" pitchFamily="34" charset="0"/>
              </a:rPr>
              <a:t>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x;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width;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height;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};</a:t>
            </a:r>
            <a:endParaRPr lang="en-US" altLang="ko-KR" sz="1400" dirty="0">
              <a:latin typeface="Trebuchet MS" pitchFamily="34" charset="0"/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4806823" y="3789512"/>
            <a:ext cx="3959225" cy="187220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직원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employee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400" dirty="0">
                <a:latin typeface="Trebuchet MS" pitchFamily="34" charset="0"/>
              </a:rPr>
              <a:t> name[20];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이름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age;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나이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gender;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성별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salary;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월급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};</a:t>
            </a:r>
            <a:endParaRPr lang="en-US" altLang="ko-KR" sz="1400" dirty="0">
              <a:latin typeface="Trebuchet MS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7FF37B-7CF3-48F5-8899-2A458CEF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776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</a:t>
            </a:r>
            <a:r>
              <a:rPr lang="ko-KR" altLang="en-US" dirty="0"/>
              <a:t>선언</a:t>
            </a:r>
          </a:p>
        </p:txBody>
      </p:sp>
      <p:pic>
        <p:nvPicPr>
          <p:cNvPr id="10247" name="_x70990944" descr="EMB00000c0036d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3356992"/>
            <a:ext cx="534748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864E94-1DE4-40DB-AB39-84397CBFFBAD}"/>
              </a:ext>
            </a:extLst>
          </p:cNvPr>
          <p:cNvSpPr txBox="1">
            <a:spLocks noChangeArrowheads="1"/>
          </p:cNvSpPr>
          <p:nvPr/>
        </p:nvSpPr>
        <p:spPr>
          <a:xfrm>
            <a:off x="612648" y="1556792"/>
            <a:ext cx="8153400" cy="4539208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Structure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선언은 변수 선언은 아님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auto">
              <a:spcAft>
                <a:spcPts val="0"/>
              </a:spcAft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새로운 타입을 만드는 것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fontAlgn="auto">
              <a:spcAft>
                <a:spcPts val="0"/>
              </a:spcAft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“struct student”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라는 새로운 타입을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선언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fontAlgn="auto">
              <a:spcAft>
                <a:spcPts val="0"/>
              </a:spcAft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실제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variable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은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struct student s;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라고 선언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43E255-28C8-45DE-A830-E7442E6E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440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r>
              <a:rPr lang="ko-KR" altLang="en-US" dirty="0"/>
              <a:t> 변수 선언</a:t>
            </a:r>
          </a:p>
        </p:txBody>
      </p:sp>
      <p:sp>
        <p:nvSpPr>
          <p:cNvPr id="12293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구조체 정의와 구조체 변수 선언은 다르다</a:t>
            </a:r>
            <a:r>
              <a:rPr lang="en-US" altLang="ko-KR" dirty="0"/>
              <a:t>.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29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56" y="2079841"/>
            <a:ext cx="6299200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56" y="4697685"/>
            <a:ext cx="597693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21585E-6C74-475D-9593-8E3F5808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109362"/>
      </p:ext>
    </p:extLst>
  </p:cSld>
  <p:clrMapOvr>
    <a:masterClrMapping/>
  </p:clrMapOvr>
</p:sld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7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1.xml><?xml version="1.0" encoding="utf-8"?>
<a:theme xmlns:a="http://schemas.openxmlformats.org/drawingml/2006/main" name="4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8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3.xml><?xml version="1.0" encoding="utf-8"?>
<a:theme xmlns:a="http://schemas.openxmlformats.org/drawingml/2006/main" name="6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9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5.xml><?xml version="1.0" encoding="utf-8"?>
<a:theme xmlns:a="http://schemas.openxmlformats.org/drawingml/2006/main" name="Back-to-school presentation">
  <a:themeElements>
    <a:clrScheme name="Back-to-school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ck-to-school presentatio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ack-to-school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7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8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0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9.xml><?xml version="1.0" encoding="utf-8"?>
<a:theme xmlns:a="http://schemas.openxmlformats.org/drawingml/2006/main" name="1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0.xml><?xml version="1.0" encoding="utf-8"?>
<a:theme xmlns:a="http://schemas.openxmlformats.org/drawingml/2006/main" name="12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1.xml><?xml version="1.0" encoding="utf-8"?>
<a:theme xmlns:a="http://schemas.openxmlformats.org/drawingml/2006/main" name="13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2.xml><?xml version="1.0" encoding="utf-8"?>
<a:theme xmlns:a="http://schemas.openxmlformats.org/drawingml/2006/main" name="14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3.xml><?xml version="1.0" encoding="utf-8"?>
<a:theme xmlns:a="http://schemas.openxmlformats.org/drawingml/2006/main" name="15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2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2712</TotalTime>
  <Words>5198</Words>
  <Application>Microsoft Office PowerPoint</Application>
  <PresentationFormat>화면 슬라이드 쇼(4:3)</PresentationFormat>
  <Paragraphs>878</Paragraphs>
  <Slides>68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23</vt:i4>
      </vt:variant>
      <vt:variant>
        <vt:lpstr>슬라이드 제목</vt:lpstr>
      </vt:variant>
      <vt:variant>
        <vt:i4>68</vt:i4>
      </vt:variant>
    </vt:vector>
  </HeadingPairs>
  <TitlesOfParts>
    <vt:vector size="105" baseType="lpstr">
      <vt:lpstr>HY엽서L</vt:lpstr>
      <vt:lpstr>HY헤드라인M</vt:lpstr>
      <vt:lpstr>굴림</vt:lpstr>
      <vt:lpstr>맑은 고딕</vt:lpstr>
      <vt:lpstr>새굴림</vt:lpstr>
      <vt:lpstr>함초롬바탕</vt:lpstr>
      <vt:lpstr>Arial</vt:lpstr>
      <vt:lpstr>Cambria Math</vt:lpstr>
      <vt:lpstr>Comic Sans MS</vt:lpstr>
      <vt:lpstr>Symbol</vt:lpstr>
      <vt:lpstr>Trebuchet MS</vt:lpstr>
      <vt:lpstr>Tw Cen MT</vt:lpstr>
      <vt:lpstr>Wingdings</vt:lpstr>
      <vt:lpstr>Wingdings 2</vt:lpstr>
      <vt:lpstr>1_Crayons</vt:lpstr>
      <vt:lpstr>가을</vt:lpstr>
      <vt:lpstr>2_Crayons</vt:lpstr>
      <vt:lpstr>3_Crayons</vt:lpstr>
      <vt:lpstr>5_가을</vt:lpstr>
      <vt:lpstr>1_가을</vt:lpstr>
      <vt:lpstr>2_가을</vt:lpstr>
      <vt:lpstr>4_Crayons</vt:lpstr>
      <vt:lpstr>6_가을</vt:lpstr>
      <vt:lpstr>7_가을</vt:lpstr>
      <vt:lpstr>4_가을</vt:lpstr>
      <vt:lpstr>8_가을</vt:lpstr>
      <vt:lpstr>6_Crayons</vt:lpstr>
      <vt:lpstr>9_가을</vt:lpstr>
      <vt:lpstr>Back-to-school presentation</vt:lpstr>
      <vt:lpstr>7_Crayons</vt:lpstr>
      <vt:lpstr>8_Crayons</vt:lpstr>
      <vt:lpstr>10_가을</vt:lpstr>
      <vt:lpstr>11_가을</vt:lpstr>
      <vt:lpstr>12_가을</vt:lpstr>
      <vt:lpstr>13_가을</vt:lpstr>
      <vt:lpstr>14_가을</vt:lpstr>
      <vt:lpstr>15_가을</vt:lpstr>
      <vt:lpstr>Ch13. Structure (구조체)</vt:lpstr>
      <vt:lpstr>자료형의 분류</vt:lpstr>
      <vt:lpstr>13.1 Structure의 필요성</vt:lpstr>
      <vt:lpstr>Structure의 필요성</vt:lpstr>
      <vt:lpstr>Structure와 Array</vt:lpstr>
      <vt:lpstr>13.2 Structure 선언</vt:lpstr>
      <vt:lpstr>Structure 선언의 예</vt:lpstr>
      <vt:lpstr>Structure 선언</vt:lpstr>
      <vt:lpstr>Structure 변수 선언</vt:lpstr>
      <vt:lpstr>Structure의 초기화</vt:lpstr>
      <vt:lpstr>Structure 멤버 읽기/쓰기</vt:lpstr>
      <vt:lpstr>예제 #1</vt:lpstr>
      <vt:lpstr>예제 #2</vt:lpstr>
      <vt:lpstr>예제#3: 2차원 공간 상의 점을 구조체로 표현하기</vt:lpstr>
      <vt:lpstr>소스</vt:lpstr>
      <vt:lpstr>중간 점검</vt:lpstr>
      <vt:lpstr>13.2 Structure를 멤버로 가지는 Structure</vt:lpstr>
      <vt:lpstr>숙제13-1: 사각형을 point 구조체로 나타내기</vt:lpstr>
      <vt:lpstr>구조체 변수의 대입과 비교</vt:lpstr>
      <vt:lpstr>13.3 Structure array</vt:lpstr>
      <vt:lpstr>Structure array</vt:lpstr>
      <vt:lpstr>Structure array의 초기화</vt:lpstr>
      <vt:lpstr>예제</vt:lpstr>
      <vt:lpstr>중간 점검</vt:lpstr>
      <vt:lpstr>Project4: 영화관 예매 시스템</vt:lpstr>
      <vt:lpstr>Project4: 영화관 예매 시스템</vt:lpstr>
      <vt:lpstr>Project4: 영화관 예매 시스템</vt:lpstr>
      <vt:lpstr>Deep copy vs. shallow copy</vt:lpstr>
      <vt:lpstr>13.4 Structure와 포인터</vt:lpstr>
      <vt:lpstr>구조체를 가리키는 포인터</vt:lpstr>
      <vt:lpstr>-&gt; 연산자</vt:lpstr>
      <vt:lpstr>-&gt; 연산자</vt:lpstr>
      <vt:lpstr>예제</vt:lpstr>
      <vt:lpstr>포인터를 멤버로 가지는 structure</vt:lpstr>
      <vt:lpstr>포인터를 멤버로 가지는 structure</vt:lpstr>
      <vt:lpstr>포인터를 멤버로 가지는 structure</vt:lpstr>
      <vt:lpstr>포인터를 멤버로 가지는 structure</vt:lpstr>
      <vt:lpstr>13.6 Structure와 함수</vt:lpstr>
      <vt:lpstr>Structure와 함수</vt:lpstr>
      <vt:lpstr>Structure를 반환하는 경우</vt:lpstr>
      <vt:lpstr>예제: 벡터 연산</vt:lpstr>
      <vt:lpstr>예제</vt:lpstr>
      <vt:lpstr>예제</vt:lpstr>
      <vt:lpstr>13.7 Union (공용체)</vt:lpstr>
      <vt:lpstr>예제#1</vt:lpstr>
      <vt:lpstr>Lab: Union 이용</vt:lpstr>
      <vt:lpstr>Lab: Union 이용</vt:lpstr>
      <vt:lpstr>Lab: Union 이용</vt:lpstr>
      <vt:lpstr>13.8 Enumeration</vt:lpstr>
      <vt:lpstr>Enumeration의 선언</vt:lpstr>
      <vt:lpstr>Enumeration이 필요한 이유</vt:lpstr>
      <vt:lpstr>Enumeration 초기화 </vt:lpstr>
      <vt:lpstr>Enumeration의 예</vt:lpstr>
      <vt:lpstr>예제</vt:lpstr>
      <vt:lpstr>Enumeration과 다른 방법과의 비교</vt:lpstr>
      <vt:lpstr>중간 점검</vt:lpstr>
      <vt:lpstr>13.9 typedef의 개념</vt:lpstr>
      <vt:lpstr>typedef </vt:lpstr>
      <vt:lpstr>typedef의 예</vt:lpstr>
      <vt:lpstr>구조체로 새로운 타입 정의</vt:lpstr>
      <vt:lpstr>예제: 2차원 상의 점을 POINT 타입으로 정의</vt:lpstr>
      <vt:lpstr>예제</vt:lpstr>
      <vt:lpstr>예제</vt:lpstr>
      <vt:lpstr>typedef의 이용 예</vt:lpstr>
      <vt:lpstr>숙제#13-2: 평점이 높은 학생 찾기</vt:lpstr>
      <vt:lpstr>소스</vt:lpstr>
      <vt:lpstr>소스</vt:lpstr>
      <vt:lpstr>숙제#13-2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남원홍</cp:lastModifiedBy>
  <cp:revision>359</cp:revision>
  <dcterms:created xsi:type="dcterms:W3CDTF">2007-11-08T01:24:05Z</dcterms:created>
  <dcterms:modified xsi:type="dcterms:W3CDTF">2024-05-16T07:45:03Z</dcterms:modified>
</cp:coreProperties>
</file>