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9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3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6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5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5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0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9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487D-CE96-4E66-A1EC-68F13E2CCC04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9FBD-5344-48EE-87A0-D169CE350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3985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2.6</a:t>
            </a:r>
            <a:r>
              <a:rPr lang="zh-CN" altLang="en-US" dirty="0" smtClean="0"/>
              <a:t>添加展示客户信息功能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4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199" y="1825625"/>
            <a:ext cx="3968931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2.6添加展示客户信息功能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2.6添加展示客户信息功能</dc:title>
  <dc:creator>kszx</dc:creator>
  <cp:lastModifiedBy>kszx</cp:lastModifiedBy>
  <cp:revision>1</cp:revision>
  <dcterms:created xsi:type="dcterms:W3CDTF">2023-04-26T01:52:56Z</dcterms:created>
  <dcterms:modified xsi:type="dcterms:W3CDTF">2023-04-26T01:53:18Z</dcterms:modified>
</cp:coreProperties>
</file>