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57" r:id="rId4"/>
    <p:sldId id="267" r:id="rId5"/>
    <p:sldId id="266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1646" y="2194675"/>
            <a:ext cx="10208707" cy="1234325"/>
          </a:xfrm>
        </p:spPr>
        <p:txBody>
          <a:bodyPr>
            <a:normAutofit/>
          </a:bodyPr>
          <a:lstStyle/>
          <a:p>
            <a:r>
              <a:rPr lang="zh-CN" altLang="en-US" dirty="0"/>
              <a:t>大实验</a:t>
            </a:r>
            <a:r>
              <a:rPr lang="en-US" altLang="zh-CN" dirty="0"/>
              <a:t>-</a:t>
            </a:r>
            <a:r>
              <a:rPr lang="zh-CN" altLang="en-US" dirty="0"/>
              <a:t>笑脸识别系统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2506" y="1548646"/>
            <a:ext cx="9286988" cy="42201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/>
              <a:t>        人脸识别技术在许多领域被广泛应用，而且随着计算机科学的不断发展，其研究价值也越发凸显。经过几十年的研发探讨，人脸识别技术已取得丰硕的成果，这些成果的取得更促进了人们对人脸识别这一课题的深入研究。</a:t>
            </a:r>
            <a:endParaRPr lang="en-US" altLang="zh-CN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/>
              <a:t>        本实验主要是选择</a:t>
            </a:r>
            <a:r>
              <a:rPr lang="en-US" altLang="zh-CN" sz="2400" dirty="0" err="1"/>
              <a:t>kNN</a:t>
            </a:r>
            <a:r>
              <a:rPr lang="zh-CN" altLang="en-US" sz="2400" dirty="0"/>
              <a:t>、决策树、</a:t>
            </a:r>
            <a:r>
              <a:rPr lang="en-US" altLang="zh-CN" sz="2400" dirty="0"/>
              <a:t>SVM</a:t>
            </a:r>
            <a:r>
              <a:rPr lang="zh-CN" altLang="en-US" sz="2400" dirty="0"/>
              <a:t>或其他的一种机器学习方法，来设计一个笑脸识别系统，该系统可以对输入图像进行判断，输出图片中的目标人脸是否为笑脸。</a:t>
            </a:r>
          </a:p>
        </p:txBody>
      </p:sp>
    </p:spTree>
    <p:extLst>
      <p:ext uri="{BB962C8B-B14F-4D97-AF65-F5344CB8AC3E}">
        <p14:creationId xmlns:p14="http://schemas.microsoft.com/office/powerpoint/2010/main" val="37108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1"/>
            <a:ext cx="8938846" cy="27170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Python 3.6</a:t>
            </a:r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、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可使用</a:t>
            </a:r>
            <a:r>
              <a:rPr lang="en-US" altLang="zh-CN" dirty="0" err="1">
                <a:solidFill>
                  <a:srgbClr val="FF0000"/>
                </a:solidFill>
              </a:rPr>
              <a:t>scipy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openCV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PIL</a:t>
            </a:r>
            <a:r>
              <a:rPr lang="zh-CN" altLang="en-US" dirty="0">
                <a:solidFill>
                  <a:srgbClr val="FF0000"/>
                </a:solidFill>
              </a:rPr>
              <a:t>等图形包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建议使用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5E01EE3-D3A6-4B8E-987E-3B546E21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9CE57B-6B03-42D8-90E3-C17608A937BB}"/>
              </a:ext>
            </a:extLst>
          </p:cNvPr>
          <p:cNvSpPr/>
          <p:nvPr/>
        </p:nvSpPr>
        <p:spPr>
          <a:xfrm>
            <a:off x="7756582" y="5783273"/>
            <a:ext cx="629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862B1F-3AC9-4D6D-A621-F4CA3DECB9AB}"/>
              </a:ext>
            </a:extLst>
          </p:cNvPr>
          <p:cNvSpPr/>
          <p:nvPr/>
        </p:nvSpPr>
        <p:spPr>
          <a:xfrm>
            <a:off x="3945430" y="5783273"/>
            <a:ext cx="979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932AD3-9364-4DA4-BCFE-236B8F45CEB3}"/>
              </a:ext>
            </a:extLst>
          </p:cNvPr>
          <p:cNvSpPr/>
          <p:nvPr/>
        </p:nvSpPr>
        <p:spPr>
          <a:xfrm>
            <a:off x="1242134" y="1611594"/>
            <a:ext cx="10111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数据集包含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个图像，分为“笑”和“不笑”两种，每个图片的人脸的尺度大小均为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55*55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，专门用于笑脸识别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3B9E1E0-F6D1-406A-A605-FE03422C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881959"/>
            <a:ext cx="2461946" cy="24619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66EA628-D20C-45EB-A5F9-13EDF3F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55" y="2881959"/>
            <a:ext cx="2461946" cy="2461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30C2C8F-ABA4-41C0-ABC9-CDF15BF9E448}"/>
              </a:ext>
            </a:extLst>
          </p:cNvPr>
          <p:cNvSpPr/>
          <p:nvPr/>
        </p:nvSpPr>
        <p:spPr>
          <a:xfrm>
            <a:off x="1998133" y="1859843"/>
            <a:ext cx="8195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</a:t>
            </a:r>
            <a:r>
              <a:rPr lang="en-US" altLang="zh-CN" sz="2400" dirty="0"/>
              <a:t>. </a:t>
            </a:r>
            <a:r>
              <a:rPr lang="zh-CN" altLang="en-US" sz="2400" dirty="0"/>
              <a:t>首先读入数据集，将每一幅图像拉成一列，组成数据集合，并保存数据对应的标签；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使用</a:t>
            </a:r>
            <a:r>
              <a:rPr lang="en-US" altLang="zh-CN" sz="2400" dirty="0"/>
              <a:t>PCA</a:t>
            </a:r>
            <a:r>
              <a:rPr lang="zh-CN" altLang="en-US" sz="2400" dirty="0"/>
              <a:t>算法对数据进行降维，或者设计一种手工算子提取图片的特征；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选择一种分类方法（如</a:t>
            </a:r>
            <a:r>
              <a:rPr lang="en-US" altLang="zh-CN" sz="2400" dirty="0"/>
              <a:t>SVM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kNN</a:t>
            </a:r>
            <a:r>
              <a:rPr lang="zh-CN" altLang="en-US" sz="2400" dirty="0"/>
              <a:t>、</a:t>
            </a:r>
            <a:r>
              <a:rPr lang="en-US" altLang="zh-CN" sz="2400" dirty="0"/>
              <a:t>logistic</a:t>
            </a:r>
            <a:r>
              <a:rPr lang="zh-CN" altLang="en-US" sz="2400" dirty="0"/>
              <a:t>回归、决策树、感知机等）对降维后的特征构造相应的分类器；</a:t>
            </a:r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对构造的分类器进行测试。</a:t>
            </a:r>
            <a:endParaRPr lang="en-US" altLang="zh-CN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1AEE69-F359-40BB-97A6-6ABD4D214257}"/>
              </a:ext>
            </a:extLst>
          </p:cNvPr>
          <p:cNvSpPr/>
          <p:nvPr/>
        </p:nvSpPr>
        <p:spPr>
          <a:xfrm>
            <a:off x="4208303" y="70433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人脸识别基本实现过程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077"/>
            <a:ext cx="9912658" cy="384464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划分数据集，并对数据集进行降维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选择一种机器学习方法，构造笑脸识别分类器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对构造的分类器进行测试，输出该分类方法的</a:t>
            </a:r>
            <a:r>
              <a:rPr lang="zh-CN" altLang="en-US" sz="2400" dirty="0">
                <a:solidFill>
                  <a:srgbClr val="FF0000"/>
                </a:solidFill>
              </a:rPr>
              <a:t>准确率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最好能在二维空间中对数据和决策边界进行可视化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>
                <a:solidFill>
                  <a:srgbClr val="FF0000"/>
                </a:solidFill>
              </a:rPr>
              <a:t>27</a:t>
            </a:r>
            <a:r>
              <a:rPr lang="zh-CN" altLang="en-US" sz="2400">
                <a:solidFill>
                  <a:srgbClr val="FF0000"/>
                </a:solidFill>
              </a:rPr>
              <a:t>日</a:t>
            </a:r>
            <a:r>
              <a:rPr lang="zh-CN" altLang="en-US" sz="2400" dirty="0"/>
              <a:t>晚上</a:t>
            </a:r>
            <a:r>
              <a:rPr lang="en-US" altLang="zh-CN" sz="2400" dirty="0"/>
              <a:t>12:00</a:t>
            </a:r>
            <a:r>
              <a:rPr lang="zh-CN" altLang="en-US" sz="2400" dirty="0"/>
              <a:t>之前将代码、实验的输出结果与心得体会（</a:t>
            </a:r>
            <a:r>
              <a:rPr lang="en-US" altLang="zh-CN" sz="2400" dirty="0"/>
              <a:t>doc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文件，包括实验遇到的问题、解决方法和收获）一并打包发送至邮箱</a:t>
            </a:r>
            <a:r>
              <a:rPr lang="en-US" altLang="zh-CN" sz="2400" dirty="0"/>
              <a:t>ml2021Spring@163.com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386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大实验-笑脸识别系统</vt:lpstr>
      <vt:lpstr>实验目的</vt:lpstr>
      <vt:lpstr>实验环境</vt:lpstr>
      <vt:lpstr>数据集介绍</vt:lpstr>
      <vt:lpstr>PowerPoint 演示文稿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袁 野</cp:lastModifiedBy>
  <cp:revision>82</cp:revision>
  <dcterms:created xsi:type="dcterms:W3CDTF">2020-04-27T02:56:00Z</dcterms:created>
  <dcterms:modified xsi:type="dcterms:W3CDTF">2021-06-15T04:38:13Z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