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59" r:id="rId6"/>
    <p:sldId id="257" r:id="rId7"/>
    <p:sldId id="258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实验一：多元线性回归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波士顿房价预测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多元线性回归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4956" y="1263664"/>
            <a:ext cx="7322087" cy="1695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72" y="3111647"/>
            <a:ext cx="7506471" cy="32827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959" y="457933"/>
            <a:ext cx="8168081" cy="2819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59" y="3277772"/>
            <a:ext cx="8168080" cy="2475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25747" y="6097611"/>
            <a:ext cx="514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内容详见课本第三章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78526" cy="40687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波士顿房价数据集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data/</a:t>
            </a:r>
            <a:r>
              <a:rPr lang="zh-CN" altLang="en-US" dirty="0">
                <a:solidFill>
                  <a:srgbClr val="FF0000"/>
                </a:solidFill>
              </a:rPr>
              <a:t>波士顿房价数据集</a:t>
            </a:r>
            <a:r>
              <a:rPr lang="en-US" altLang="zh-CN" dirty="0">
                <a:solidFill>
                  <a:srgbClr val="FF0000"/>
                </a:solidFill>
              </a:rPr>
              <a:t>/housing_data.txt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该数据集是一个回归问题。每个类的观察值数量是均等的，共有 </a:t>
            </a:r>
            <a:r>
              <a:rPr lang="en-US" altLang="zh-CN" dirty="0"/>
              <a:t>506 </a:t>
            </a:r>
            <a:r>
              <a:rPr lang="zh-CN" altLang="en-US" dirty="0"/>
              <a:t>个观察，</a:t>
            </a:r>
            <a:r>
              <a:rPr lang="en-US" altLang="zh-CN" dirty="0"/>
              <a:t>13 </a:t>
            </a:r>
            <a:r>
              <a:rPr lang="zh-CN" altLang="en-US" dirty="0"/>
              <a:t>个输入变量（数据集中前</a:t>
            </a:r>
            <a:r>
              <a:rPr lang="en-US" altLang="zh-CN" dirty="0"/>
              <a:t>13</a:t>
            </a:r>
            <a:r>
              <a:rPr lang="zh-CN" altLang="en-US" dirty="0"/>
              <a:t>列）和</a:t>
            </a:r>
            <a:r>
              <a:rPr lang="en-US" altLang="zh-CN" dirty="0"/>
              <a:t>1</a:t>
            </a:r>
            <a:r>
              <a:rPr lang="zh-CN" altLang="en-US" dirty="0"/>
              <a:t>个输出变量（最后一列）。</a:t>
            </a:r>
            <a:endParaRPr lang="zh-CN" altLang="en-US" dirty="0"/>
          </a:p>
          <a:p>
            <a:r>
              <a:rPr lang="zh-CN" altLang="en-US" dirty="0"/>
              <a:t>每条数据包含房屋以及房屋周围的详细信息。其中包含城镇犯罪率，一氧化氮浓度，住宅平均房间数，到中心区域的加权距离以及自住房平均房价等等。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917" y="1313895"/>
            <a:ext cx="4648200" cy="541981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3.6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等基础扩展包，建议使用</a:t>
            </a:r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pytorch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将数据集拆分成训练集（前</a:t>
            </a:r>
            <a:r>
              <a:rPr lang="en-US" altLang="zh-CN" dirty="0"/>
              <a:t>450</a:t>
            </a:r>
            <a:r>
              <a:rPr lang="zh-CN" altLang="en-US" dirty="0"/>
              <a:t>个样本）和测试集（后</a:t>
            </a:r>
            <a:r>
              <a:rPr lang="en-US" altLang="zh-CN" dirty="0"/>
              <a:t>56</a:t>
            </a:r>
            <a:r>
              <a:rPr lang="zh-CN" altLang="en-US" dirty="0"/>
              <a:t>个样本）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利用多元线性回归模型对训练数据进行拟合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对拟合得到的模型在测试集上进行测试，使用</a:t>
            </a:r>
            <a:r>
              <a:rPr lang="zh-CN" altLang="en-US" dirty="0">
                <a:solidFill>
                  <a:srgbClr val="FF0000"/>
                </a:solidFill>
              </a:rPr>
              <a:t>均方误差</a:t>
            </a:r>
            <a:r>
              <a:rPr lang="zh-CN" altLang="en-US" dirty="0"/>
              <a:t>作为实验的准确结果并输出。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日晚上</a:t>
            </a:r>
            <a:r>
              <a:rPr lang="en-US" altLang="zh-CN" dirty="0">
                <a:solidFill>
                  <a:srgbClr val="FF0000"/>
                </a:solidFill>
              </a:rPr>
              <a:t>12:00</a:t>
            </a:r>
            <a:r>
              <a:rPr lang="zh-CN" altLang="en-US" dirty="0"/>
              <a:t>之前将代码、实验的运行结果与心得体会（</a:t>
            </a:r>
            <a:r>
              <a:rPr lang="en-US" altLang="zh-CN" dirty="0"/>
              <a:t>doc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文件）一并打包发送到邮箱。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邮箱：</a:t>
            </a:r>
            <a:r>
              <a:rPr lang="en-US" altLang="zh-CN" dirty="0">
                <a:solidFill>
                  <a:srgbClr val="FF0000"/>
                </a:solidFill>
              </a:rPr>
              <a:t>ml2021Spring@163.com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压缩包命名方式：学号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实验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，例如：</a:t>
            </a:r>
            <a:r>
              <a:rPr lang="en-US" altLang="zh-CN" sz="2400" dirty="0">
                <a:solidFill>
                  <a:srgbClr val="FF0000"/>
                </a:solidFill>
              </a:rPr>
              <a:t>111702xxxxx -</a:t>
            </a:r>
            <a:r>
              <a:rPr lang="zh-CN" altLang="en-US" sz="2400" dirty="0">
                <a:solidFill>
                  <a:srgbClr val="FF0000"/>
                </a:solidFill>
              </a:rPr>
              <a:t>王</a:t>
            </a:r>
            <a:r>
              <a:rPr lang="en-US" altLang="zh-CN" sz="2400" dirty="0">
                <a:solidFill>
                  <a:srgbClr val="FF0000"/>
                </a:solidFill>
              </a:rPr>
              <a:t>xx-</a:t>
            </a:r>
            <a:r>
              <a:rPr lang="zh-CN" altLang="en-US" sz="2400" dirty="0">
                <a:solidFill>
                  <a:srgbClr val="FF0000"/>
                </a:solidFill>
              </a:rPr>
              <a:t>实验一</a:t>
            </a:r>
            <a:r>
              <a:rPr lang="en-US" altLang="zh-CN" sz="2400" dirty="0">
                <a:solidFill>
                  <a:srgbClr val="FF0000"/>
                </a:solidFill>
              </a:rPr>
              <a:t>.zip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42" y="1968514"/>
            <a:ext cx="21529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7963" y="271395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附录：</a:t>
            </a:r>
            <a:r>
              <a:rPr lang="en-US" altLang="zh-CN" sz="4000" dirty="0" err="1"/>
              <a:t>Jupyter</a:t>
            </a:r>
            <a:r>
              <a:rPr lang="en-US" altLang="zh-CN" sz="4000" dirty="0"/>
              <a:t> Notebook</a:t>
            </a:r>
            <a:r>
              <a:rPr lang="zh-CN" altLang="en-US" sz="4000" dirty="0"/>
              <a:t>使用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847528" y="908722"/>
            <a:ext cx="193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打开方式：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1724" y="1675575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r>
              <a:rPr lang="zh-CN" altLang="en-US"/>
              <a:t>以及相应的环境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11723" y="2279234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从开始菜单中找到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，点击运行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47563" y="457706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命令行程序不要关闭！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42" y="3429000"/>
            <a:ext cx="592054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"/>
          <p:cNvSpPr txBox="1"/>
          <p:nvPr/>
        </p:nvSpPr>
        <p:spPr>
          <a:xfrm>
            <a:off x="3611724" y="2825341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复制红框中的</a:t>
            </a:r>
            <a:r>
              <a:rPr lang="en-US" altLang="zh-CN" dirty="0"/>
              <a:t>URL</a:t>
            </a:r>
            <a:r>
              <a:rPr lang="zh-CN" altLang="en-US" dirty="0"/>
              <a:t>地址到你的浏览器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4650"/>
            <a:ext cx="5112434" cy="57741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Jupyter</a:t>
            </a:r>
            <a:r>
              <a:rPr lang="en-US" altLang="zh-CN" sz="4000" dirty="0"/>
              <a:t> Notebook</a:t>
            </a:r>
            <a:r>
              <a:rPr lang="zh-CN" altLang="en-US" sz="4000" dirty="0"/>
              <a:t>界面</a:t>
            </a:r>
            <a:endParaRPr lang="zh-CN" altLang="en-US" sz="4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78" y="942536"/>
            <a:ext cx="8444712" cy="45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567694" y="5768721"/>
            <a:ext cx="84485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Notebook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默认工作区为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C:\Users\xx\.jupyter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，你可以在该文件夹下找到你的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ipynb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文件，你也可以按照网上教程修改到自己的工作区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3" b="19533"/>
          <a:stretch>
            <a:fillRect/>
          </a:stretch>
        </p:blipFill>
        <p:spPr bwMode="auto">
          <a:xfrm>
            <a:off x="2094721" y="869851"/>
            <a:ext cx="8002557" cy="462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WPS 演示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Microsoft YaHei</vt:lpstr>
      <vt:lpstr>汉仪旗黑</vt:lpstr>
      <vt:lpstr>等线 Light</vt:lpstr>
      <vt:lpstr>汉仪中等线KW</vt:lpstr>
      <vt:lpstr>等线</vt:lpstr>
      <vt:lpstr>微软雅黑</vt:lpstr>
      <vt:lpstr>宋体</vt:lpstr>
      <vt:lpstr>Arial Unicode MS</vt:lpstr>
      <vt:lpstr>Calibri</vt:lpstr>
      <vt:lpstr>Helvetica Neue</vt:lpstr>
      <vt:lpstr>汉仪书宋二KW</vt:lpstr>
      <vt:lpstr>Office 主题​​</vt:lpstr>
      <vt:lpstr>实验一：多元线性回归</vt:lpstr>
      <vt:lpstr>多元线性回归</vt:lpstr>
      <vt:lpstr>PowerPoint 演示文稿</vt:lpstr>
      <vt:lpstr>数据集介绍</vt:lpstr>
      <vt:lpstr>实验环境</vt:lpstr>
      <vt:lpstr>实验要求</vt:lpstr>
      <vt:lpstr>附录：Jupyter Notebook使用</vt:lpstr>
      <vt:lpstr>Jupyter Notebook界面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yzp</cp:lastModifiedBy>
  <cp:revision>22</cp:revision>
  <dcterms:created xsi:type="dcterms:W3CDTF">2021-05-07T04:42:26Z</dcterms:created>
  <dcterms:modified xsi:type="dcterms:W3CDTF">2021-05-07T04:42:26Z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