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57" r:id="rId5"/>
    <p:sldId id="259" r:id="rId6"/>
    <p:sldId id="258" r:id="rId7"/>
    <p:sldId id="27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实验三：</a:t>
            </a:r>
            <a:r>
              <a:rPr lang="zh-CN" altLang="zh-CN" dirty="0"/>
              <a:t>基于信息增益率的决策树模型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隐形眼镜数据集预测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zh-CN" altLang="en-US" dirty="0"/>
              <a:t>决策树学习基本算法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09F062-961E-48BB-AF0C-1BDB140B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68"/>
          <a:stretch/>
        </p:blipFill>
        <p:spPr>
          <a:xfrm>
            <a:off x="2242604" y="1040326"/>
            <a:ext cx="7706791" cy="5625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AD4248-EF51-4C74-9B8D-B4050810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zh-CN" altLang="en-US" dirty="0"/>
              <a:t>信息增益率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D443B-8EB9-49A4-BFB9-1693F27B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44" y="1111348"/>
            <a:ext cx="9119312" cy="4883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3.6</a:t>
            </a:r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/>
              <a:t>Notebook/PyCharm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kreas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1514"/>
            <a:ext cx="10153015" cy="470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数据集</a:t>
            </a:r>
            <a:r>
              <a:rPr lang="zh-CN" altLang="en-US" sz="3600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隐形眼镜数据集</a:t>
            </a:r>
            <a:r>
              <a:rPr lang="en-US" altLang="zh-CN" dirty="0">
                <a:solidFill>
                  <a:srgbClr val="FF0000"/>
                </a:solidFill>
              </a:rPr>
              <a:t>/lenses_data.txt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共有 </a:t>
            </a:r>
            <a:r>
              <a:rPr lang="en-US" altLang="zh-CN" dirty="0"/>
              <a:t>24</a:t>
            </a:r>
            <a:r>
              <a:rPr lang="zh-CN" altLang="en-US" dirty="0"/>
              <a:t>个样本，</a:t>
            </a:r>
            <a:r>
              <a:rPr lang="en-US" altLang="zh-CN" dirty="0"/>
              <a:t>4</a:t>
            </a:r>
            <a:r>
              <a:rPr lang="zh-CN" altLang="en-US" dirty="0"/>
              <a:t>个输入变量</a:t>
            </a:r>
            <a:r>
              <a:rPr lang="en-US" altLang="zh-CN" dirty="0"/>
              <a:t>(</a:t>
            </a:r>
            <a:r>
              <a:rPr lang="zh-CN" altLang="en-US" dirty="0"/>
              <a:t>数据集中第一列为样本编号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个输出变量</a:t>
            </a:r>
            <a:r>
              <a:rPr lang="en-US" altLang="zh-CN" dirty="0"/>
              <a:t>(</a:t>
            </a:r>
            <a:r>
              <a:rPr lang="zh-CN" altLang="en-US" dirty="0"/>
              <a:t>数据集中最后一列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/>
              <a:t>数据集信息：</a:t>
            </a:r>
            <a:endParaRPr lang="en-US" altLang="zh-CN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B5453C-3772-481B-BC7A-8D1B5939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3912894"/>
            <a:ext cx="6162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5118"/>
            <a:ext cx="9104790" cy="44261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采用</a:t>
            </a:r>
            <a:r>
              <a:rPr lang="en-US" altLang="zh-CN" sz="2400" dirty="0"/>
              <a:t>C4.5</a:t>
            </a:r>
            <a:r>
              <a:rPr lang="zh-CN" altLang="en-US" sz="2400" dirty="0"/>
              <a:t>算法建立决策树模型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将每步每个特征的</a:t>
            </a:r>
            <a:r>
              <a:rPr lang="zh-CN" altLang="en-US" sz="2400" dirty="0">
                <a:solidFill>
                  <a:srgbClr val="FF0000"/>
                </a:solidFill>
              </a:rPr>
              <a:t>信息增益率</a:t>
            </a:r>
            <a:r>
              <a:rPr lang="zh-CN" altLang="en-US" sz="2400" dirty="0"/>
              <a:t>打印输出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输出最后建立的</a:t>
            </a:r>
            <a:r>
              <a:rPr lang="zh-CN" altLang="en-US" sz="2400" dirty="0">
                <a:solidFill>
                  <a:srgbClr val="FF0000"/>
                </a:solidFill>
              </a:rPr>
              <a:t>决策树模型结构图</a:t>
            </a:r>
            <a:r>
              <a:rPr lang="zh-CN" altLang="en-US" sz="2400" dirty="0"/>
              <a:t>（可以用字典结构表示，也可以用</a:t>
            </a:r>
            <a:r>
              <a:rPr lang="en-US" altLang="zh-CN" sz="2400" dirty="0"/>
              <a:t>matplotlib</a:t>
            </a:r>
            <a:r>
              <a:rPr lang="zh-CN" altLang="en-US" sz="2400" dirty="0"/>
              <a:t>等图形库绘制出树形图）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4. 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25</a:t>
            </a:r>
            <a:r>
              <a:rPr lang="zh-CN" altLang="en-US" sz="2400" dirty="0">
                <a:solidFill>
                  <a:srgbClr val="FF0000"/>
                </a:solidFill>
              </a:rPr>
              <a:t>日晚上</a:t>
            </a:r>
            <a:r>
              <a:rPr lang="en-US" altLang="zh-CN" sz="2400" dirty="0">
                <a:solidFill>
                  <a:srgbClr val="FF0000"/>
                </a:solidFill>
              </a:rPr>
              <a:t>12:00</a:t>
            </a:r>
            <a:r>
              <a:rPr lang="zh-CN" altLang="en-US" sz="2400" dirty="0"/>
              <a:t>之前将代码、实验的输出结果与心得体会（</a:t>
            </a:r>
            <a:r>
              <a:rPr lang="en-US" altLang="zh-CN" sz="2400" dirty="0"/>
              <a:t>doc</a:t>
            </a:r>
            <a:r>
              <a:rPr lang="zh-CN" altLang="en-US" sz="2400" dirty="0"/>
              <a:t>或</a:t>
            </a:r>
            <a:r>
              <a:rPr lang="en-US" altLang="zh-CN" sz="2400" dirty="0"/>
              <a:t>pdf</a:t>
            </a:r>
            <a:r>
              <a:rPr lang="zh-CN" altLang="en-US" sz="2400" dirty="0"/>
              <a:t>文件，包括实验遇到的问题、解决方法和收获）一并打包上传至邮箱</a:t>
            </a:r>
            <a:r>
              <a:rPr lang="en-US" altLang="zh-CN" sz="2400">
                <a:solidFill>
                  <a:srgbClr val="FF0000"/>
                </a:solidFill>
              </a:rPr>
              <a:t>ml2021Spring</a:t>
            </a:r>
            <a:r>
              <a:rPr lang="en-US" altLang="zh-CN" sz="2400" dirty="0">
                <a:solidFill>
                  <a:srgbClr val="FF0000"/>
                </a:solidFill>
              </a:rPr>
              <a:t>@163.com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83" y="2580272"/>
            <a:ext cx="4376317" cy="319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95600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字典表示：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918013"/>
            <a:ext cx="7753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95600" y="17728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树形图表示：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4816A9-7F40-42BA-996D-BE292269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41" y="2588739"/>
            <a:ext cx="4618137" cy="31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6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202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实验三：基于信息增益率的决策树模型</vt:lpstr>
      <vt:lpstr>决策树学习基本算法</vt:lpstr>
      <vt:lpstr>信息增益率</vt:lpstr>
      <vt:lpstr>实验环境</vt:lpstr>
      <vt:lpstr>数据集介绍</vt:lpstr>
      <vt:lpstr>实验要求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袁 野</cp:lastModifiedBy>
  <cp:revision>45</cp:revision>
  <dcterms:created xsi:type="dcterms:W3CDTF">2020-04-27T02:56:00Z</dcterms:created>
  <dcterms:modified xsi:type="dcterms:W3CDTF">2021-05-18T01:36:07Z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