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7" r:id="rId4"/>
    <p:sldId id="266" r:id="rId5"/>
    <p:sldId id="259" r:id="rId6"/>
    <p:sldId id="258" r:id="rId7"/>
    <p:sldId id="26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5320-0E8A-4A5A-B92A-BA2331ACB8D2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39963"/>
            <a:ext cx="9144000" cy="1395754"/>
          </a:xfrm>
        </p:spPr>
        <p:txBody>
          <a:bodyPr>
            <a:normAutofit/>
          </a:bodyPr>
          <a:lstStyle/>
          <a:p>
            <a:r>
              <a:rPr lang="zh-CN" altLang="en-US" dirty="0"/>
              <a:t>实验五：</a:t>
            </a:r>
            <a:r>
              <a:rPr lang="en-US" altLang="zh-CN" dirty="0"/>
              <a:t> K</a:t>
            </a:r>
            <a:r>
              <a:rPr lang="zh-CN" altLang="en-US" dirty="0"/>
              <a:t>均值算法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9381" y="2112400"/>
            <a:ext cx="8938846" cy="32246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Python 3.6</a:t>
            </a:r>
          </a:p>
          <a:p>
            <a:pPr marL="0" indent="0">
              <a:buNone/>
            </a:pPr>
            <a:r>
              <a:rPr lang="zh-CN" altLang="en-US" dirty="0"/>
              <a:t>编辑器：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、</a:t>
            </a:r>
            <a:r>
              <a:rPr lang="en-US" altLang="zh-CN" dirty="0"/>
              <a:t>PyCharm</a:t>
            </a:r>
          </a:p>
          <a:p>
            <a:pPr marL="0" indent="0">
              <a:buNone/>
            </a:pPr>
            <a:r>
              <a:rPr lang="zh-CN" altLang="en-US" dirty="0"/>
              <a:t>可使用</a:t>
            </a:r>
            <a:r>
              <a:rPr lang="en-US" altLang="zh-CN" dirty="0" err="1"/>
              <a:t>numpy</a:t>
            </a:r>
            <a:r>
              <a:rPr lang="zh-CN" altLang="en-US" dirty="0"/>
              <a:t>、</a:t>
            </a:r>
            <a:r>
              <a:rPr lang="en-US" altLang="zh-CN" dirty="0"/>
              <a:t>pandas</a:t>
            </a:r>
            <a:r>
              <a:rPr lang="zh-CN" altLang="en-US" dirty="0"/>
              <a:t>、</a:t>
            </a:r>
            <a:r>
              <a:rPr lang="en-US" altLang="zh-CN" dirty="0"/>
              <a:t>matplotlib</a:t>
            </a:r>
            <a:r>
              <a:rPr lang="zh-CN" altLang="en-US" dirty="0"/>
              <a:t>等基础扩展包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不可使用</a:t>
            </a:r>
            <a:r>
              <a:rPr lang="en-US" altLang="zh-CN" dirty="0" err="1">
                <a:solidFill>
                  <a:srgbClr val="FF0000"/>
                </a:solidFill>
              </a:rPr>
              <a:t>sklearn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kreas</a:t>
            </a:r>
            <a:r>
              <a:rPr lang="zh-CN" altLang="en-US" dirty="0">
                <a:solidFill>
                  <a:srgbClr val="FF0000"/>
                </a:solidFill>
              </a:rPr>
              <a:t>等机器学习包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E22CB4B-97DD-4F8F-88A5-504E655DC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45" y="475350"/>
            <a:ext cx="8834510" cy="55937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223"/>
          </a:xfrm>
        </p:spPr>
        <p:txBody>
          <a:bodyPr/>
          <a:lstStyle/>
          <a:p>
            <a:pPr algn="ctr"/>
            <a:r>
              <a:rPr lang="en-US" altLang="zh-CN" dirty="0"/>
              <a:t>K</a:t>
            </a:r>
            <a:r>
              <a:rPr lang="zh-CN" altLang="en-US" dirty="0"/>
              <a:t>均值算法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DBD208E-A476-4AE6-A291-FFBD70236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54" y="1111348"/>
            <a:ext cx="7666891" cy="542292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数据集介绍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1514"/>
            <a:ext cx="6814625" cy="4931361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zh-CN" dirty="0"/>
              <a:t>kmeans_data.txt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dirty="0"/>
              <a:t>共有 </a:t>
            </a:r>
            <a:r>
              <a:rPr lang="en-US" altLang="zh-CN" dirty="0"/>
              <a:t>80</a:t>
            </a:r>
            <a:r>
              <a:rPr lang="zh-CN" altLang="en-US" dirty="0"/>
              <a:t>个无标签样本</a:t>
            </a:r>
            <a:r>
              <a:rPr lang="en-US" altLang="zh-CN" dirty="0"/>
              <a:t>, </a:t>
            </a:r>
            <a:r>
              <a:rPr lang="zh-CN" altLang="en-US" dirty="0"/>
              <a:t>每个样本包含两个属性值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015797-153E-4479-8C69-8E6CA85A5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667" y="1561514"/>
            <a:ext cx="2810133" cy="4646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3011" y="1690688"/>
            <a:ext cx="9445978" cy="426154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使用</a:t>
            </a:r>
            <a:r>
              <a:rPr lang="zh-CN" altLang="en-US" sz="2400" dirty="0">
                <a:solidFill>
                  <a:srgbClr val="FF0000"/>
                </a:solidFill>
              </a:rPr>
              <a:t>欧氏距离</a:t>
            </a:r>
            <a:r>
              <a:rPr lang="zh-CN" altLang="en-US" sz="2400" dirty="0"/>
              <a:t>作为距离度量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设置不同的</a:t>
            </a:r>
            <a:r>
              <a:rPr lang="en-US" altLang="zh-CN" sz="2400" dirty="0"/>
              <a:t>k</a:t>
            </a:r>
            <a:r>
              <a:rPr lang="zh-CN" altLang="en-US" sz="2400" dirty="0"/>
              <a:t>值对样本进行聚类</a:t>
            </a:r>
            <a:r>
              <a:rPr lang="en-US" altLang="zh-CN" sz="2400" dirty="0"/>
              <a:t>, </a:t>
            </a:r>
            <a:r>
              <a:rPr lang="zh-CN" altLang="en-US" sz="2400" dirty="0"/>
              <a:t>并比较得出</a:t>
            </a:r>
            <a:r>
              <a:rPr lang="zh-CN" altLang="en-US" sz="2400" dirty="0">
                <a:solidFill>
                  <a:srgbClr val="FF0000"/>
                </a:solidFill>
              </a:rPr>
              <a:t>最优的 </a:t>
            </a:r>
            <a:r>
              <a:rPr lang="en-US" altLang="zh-CN" sz="2400" dirty="0">
                <a:solidFill>
                  <a:srgbClr val="FF0000"/>
                </a:solidFill>
              </a:rPr>
              <a:t>k </a:t>
            </a:r>
            <a:r>
              <a:rPr lang="zh-CN" altLang="en-US" sz="2400" dirty="0">
                <a:solidFill>
                  <a:srgbClr val="FF0000"/>
                </a:solidFill>
              </a:rPr>
              <a:t>值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/>
              <a:t>3. </a:t>
            </a:r>
            <a:r>
              <a:rPr lang="zh-CN" altLang="en-US" sz="2400" dirty="0"/>
              <a:t>将最优</a:t>
            </a:r>
            <a:r>
              <a:rPr lang="en-US" altLang="zh-CN" sz="2400" dirty="0"/>
              <a:t>k</a:t>
            </a:r>
            <a:r>
              <a:rPr lang="zh-CN" altLang="en-US" sz="2400" dirty="0"/>
              <a:t>值的聚类结果进行</a:t>
            </a:r>
            <a:r>
              <a:rPr lang="zh-CN" altLang="en-US" sz="2400" dirty="0">
                <a:solidFill>
                  <a:srgbClr val="FF0000"/>
                </a:solidFill>
              </a:rPr>
              <a:t>可视化</a:t>
            </a:r>
            <a:r>
              <a:rPr lang="en-US" altLang="zh-CN" sz="2400" dirty="0"/>
              <a:t>, </a:t>
            </a:r>
            <a:r>
              <a:rPr lang="zh-CN" altLang="en-US" sz="2400" dirty="0"/>
              <a:t>并标记出分类结果中每个类簇的</a:t>
            </a:r>
            <a:r>
              <a:rPr lang="zh-CN" altLang="en-US" sz="2400" dirty="0">
                <a:solidFill>
                  <a:srgbClr val="FF0000"/>
                </a:solidFill>
              </a:rPr>
              <a:t>质心的位置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/>
              <a:t>4. 6</a:t>
            </a:r>
            <a:r>
              <a:rPr lang="zh-CN" altLang="en-US" sz="2400" dirty="0"/>
              <a:t>月</a:t>
            </a:r>
            <a:r>
              <a:rPr lang="en-US" altLang="zh-CN" sz="2400" dirty="0"/>
              <a:t>8</a:t>
            </a:r>
            <a:r>
              <a:rPr lang="zh-CN" altLang="en-US" sz="2400" dirty="0"/>
              <a:t>日晚上</a:t>
            </a:r>
            <a:r>
              <a:rPr lang="en-US" altLang="zh-CN" sz="2400" dirty="0"/>
              <a:t>12:00</a:t>
            </a:r>
            <a:r>
              <a:rPr lang="zh-CN" altLang="en-US" sz="2400" dirty="0"/>
              <a:t>之前将代码、实验的输出结果与心得体会（</a:t>
            </a:r>
            <a:r>
              <a:rPr lang="en-US" altLang="zh-CN" sz="2400" dirty="0"/>
              <a:t>doc</a:t>
            </a:r>
            <a:r>
              <a:rPr lang="zh-CN" altLang="en-US" sz="2400" dirty="0"/>
              <a:t>或</a:t>
            </a:r>
            <a:r>
              <a:rPr lang="en-US" altLang="zh-CN" sz="2400" dirty="0"/>
              <a:t>pdf</a:t>
            </a:r>
            <a:r>
              <a:rPr lang="zh-CN" altLang="en-US" sz="2400" dirty="0"/>
              <a:t>文件，包括实验遇到的问题、解决方法和收获）一并打包上传至邮箱</a:t>
            </a:r>
            <a:r>
              <a:rPr lang="en-US" altLang="zh-CN" sz="2400" dirty="0">
                <a:solidFill>
                  <a:srgbClr val="FF0000"/>
                </a:solidFill>
              </a:rPr>
              <a:t>ml2021Spring@163.com</a:t>
            </a:r>
          </a:p>
          <a:p>
            <a:pPr marL="0" indent="0">
              <a:lnSpc>
                <a:spcPct val="11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7E3F1A-F29A-41D5-B25D-C5C22D14B6A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715" y="1463250"/>
            <a:ext cx="6413218" cy="43392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D38A945-42AF-444D-817D-8800F7EF693E}"/>
              </a:ext>
            </a:extLst>
          </p:cNvPr>
          <p:cNvSpPr txBox="1"/>
          <p:nvPr/>
        </p:nvSpPr>
        <p:spPr>
          <a:xfrm>
            <a:off x="1253066" y="722489"/>
            <a:ext cx="3747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示例结果（</a:t>
            </a:r>
            <a:r>
              <a:rPr lang="en-US" altLang="zh-CN" sz="3600" dirty="0"/>
              <a:t>k=2</a:t>
            </a:r>
            <a:r>
              <a:rPr lang="zh-CN" altLang="en-US" sz="36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75895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170</Words>
  <Application>Microsoft Office PowerPoint</Application>
  <PresentationFormat>宽屏</PresentationFormat>
  <Paragraphs>16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实验五： K均值算法</vt:lpstr>
      <vt:lpstr>实验环境</vt:lpstr>
      <vt:lpstr>PowerPoint 演示文稿</vt:lpstr>
      <vt:lpstr>K均值算法</vt:lpstr>
      <vt:lpstr>数据集介绍</vt:lpstr>
      <vt:lpstr>实验要求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实验一：多元线性回归</dc:title>
  <dc:creator>袁 野</dc:creator>
  <cp:lastModifiedBy>袁 野</cp:lastModifiedBy>
  <cp:revision>45</cp:revision>
  <dcterms:created xsi:type="dcterms:W3CDTF">2020-04-27T02:56:00Z</dcterms:created>
  <dcterms:modified xsi:type="dcterms:W3CDTF">2021-05-31T14:02:30Z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