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6" r:id="rId5"/>
    <p:sldId id="267" r:id="rId6"/>
    <p:sldId id="274" r:id="rId7"/>
    <p:sldId id="275" r:id="rId8"/>
    <p:sldId id="259" r:id="rId9"/>
    <p:sldId id="257" r:id="rId10"/>
    <p:sldId id="258" r:id="rId11"/>
    <p:sldId id="277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实验二：线性判别分析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献血中心数据集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722490"/>
            <a:ext cx="8878711" cy="5842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如果无法画图，请使用下列命令：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tcl</a:t>
            </a:r>
            <a:r>
              <a:rPr lang="en-US" altLang="zh-CN" dirty="0"/>
              <a:t>-dev </a:t>
            </a:r>
            <a:r>
              <a:rPr lang="en-US" altLang="zh-CN" dirty="0" err="1"/>
              <a:t>tk</a:t>
            </a:r>
            <a:r>
              <a:rPr lang="en-US" altLang="zh-CN" dirty="0"/>
              <a:t>-dev python3-tk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/>
              <a:t>代码内导入：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import matplotlib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matplotlib.use</a:t>
            </a:r>
            <a:r>
              <a:rPr lang="en-US" altLang="zh-CN" dirty="0"/>
              <a:t>('</a:t>
            </a:r>
            <a:r>
              <a:rPr lang="en-US" altLang="zh-CN" dirty="0" err="1"/>
              <a:t>TkAgg</a:t>
            </a:r>
            <a:r>
              <a:rPr lang="en-US" altLang="zh-CN" dirty="0"/>
              <a:t>')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545"/>
            <a:ext cx="10515600" cy="4737735"/>
          </a:xfrm>
        </p:spPr>
        <p:txBody>
          <a:bodyPr/>
          <a:lstStyle/>
          <a:p>
            <a:r>
              <a:rPr lang="zh-CN" altLang="en-US" sz="2400" dirty="0"/>
              <a:t>LDA 的思想非常朴素: 给定训练样例，设法将样例投影到一条直线上，使得同样例的投影点尽可能接近、异类样例的投影点尽可能远离;在对新样本进行分类时，将其投影到同样的这条直线上，再根据投影点的位置来确定新样本的类别.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2476500"/>
            <a:ext cx="7446645" cy="4173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469265"/>
            <a:ext cx="9765030" cy="1829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298700"/>
            <a:ext cx="9747885" cy="4303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895" y="1004570"/>
            <a:ext cx="7903210" cy="1303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30630" y="566420"/>
            <a:ext cx="58908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我们一般定义类内散度矩阵为：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230630" y="2425065"/>
            <a:ext cx="6135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定义类间散度矩阵为：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95" y="3015615"/>
            <a:ext cx="5593080" cy="4178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30630" y="3746500"/>
            <a:ext cx="670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则式(3.32) 可重写为：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4385945"/>
            <a:ext cx="4954905" cy="7226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30" y="5288915"/>
            <a:ext cx="9896475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700" y="365125"/>
            <a:ext cx="8356600" cy="3805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15" y="4170680"/>
            <a:ext cx="8242935" cy="2217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53015" cy="443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输血服务中心数据集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输血服务中心数据集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/blood_data.txt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该实验是个分类问题。本数据集共有 </a:t>
            </a:r>
            <a:r>
              <a:rPr lang="en-US" altLang="zh-CN" dirty="0"/>
              <a:t>748 </a:t>
            </a:r>
            <a:r>
              <a:rPr lang="zh-CN" altLang="en-US" dirty="0"/>
              <a:t>个样本，</a:t>
            </a:r>
            <a:r>
              <a:rPr lang="en-US" altLang="zh-CN" dirty="0"/>
              <a:t>5 </a:t>
            </a:r>
            <a:r>
              <a:rPr lang="zh-CN" altLang="en-US" dirty="0"/>
              <a:t>个属性，详见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输血服务中心数据集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/blood_names.txt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87140"/>
            <a:ext cx="8728710" cy="237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 3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华为云远程服务器，</a:t>
            </a:r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可使用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等基础扩展包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</a:rPr>
              <a:t>sklearn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kreas</a:t>
            </a:r>
            <a:r>
              <a:rPr lang="zh-CN" altLang="en-US" dirty="0">
                <a:solidFill>
                  <a:srgbClr val="FF0000"/>
                </a:solidFill>
              </a:rPr>
              <a:t>等机器学习包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sym typeface="+mn-ea"/>
              </a:rPr>
              <a:t>划分数据集并进行线性判别分析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将模型结果的投影方向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w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进行输出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输出测试集的准确率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accuracy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4. </a:t>
            </a:r>
            <a:r>
              <a:rPr lang="zh-CN" altLang="en-US" dirty="0">
                <a:sym typeface="+mn-ea"/>
              </a:rPr>
              <a:t>最好能够将数据的分析结果进行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可视化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lang="zh-CN" altLang="en-US" dirty="0">
                <a:solidFill>
                  <a:srgbClr val="FF0000"/>
                </a:solidFill>
              </a:rPr>
              <a:t>日晚上</a:t>
            </a:r>
            <a:r>
              <a:rPr lang="en-US" altLang="zh-CN" dirty="0">
                <a:solidFill>
                  <a:srgbClr val="FF0000"/>
                </a:solidFill>
              </a:rPr>
              <a:t>23:59</a:t>
            </a:r>
            <a:r>
              <a:rPr lang="zh-CN" altLang="en-US" dirty="0"/>
              <a:t>之前将代码、实验的输出结果与心得体会（</a:t>
            </a:r>
            <a:r>
              <a:rPr lang="en-US" altLang="zh-CN" dirty="0"/>
              <a:t>doc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文件，包括环境问题、实验遇到的问题、解决方法和收获）一并打包上传至邮箱：</a:t>
            </a:r>
            <a:r>
              <a:rPr lang="en-US" altLang="zh-CN" dirty="0">
                <a:solidFill>
                  <a:srgbClr val="FF0000"/>
                </a:solidFill>
              </a:rPr>
              <a:t>ml2021Spring@163.com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压缩包命名方式：学号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姓名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实验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，例如：</a:t>
            </a:r>
            <a:r>
              <a:rPr lang="en-US" altLang="zh-CN" sz="2400" dirty="0">
                <a:solidFill>
                  <a:srgbClr val="FF0000"/>
                </a:solidFill>
              </a:rPr>
              <a:t>111702xxxxx-</a:t>
            </a:r>
            <a:r>
              <a:rPr lang="zh-CN" altLang="en-US" sz="2400" dirty="0">
                <a:solidFill>
                  <a:srgbClr val="FF0000"/>
                </a:solidFill>
              </a:rPr>
              <a:t>王</a:t>
            </a:r>
            <a:r>
              <a:rPr lang="en-US" altLang="zh-CN" sz="2400" dirty="0">
                <a:solidFill>
                  <a:srgbClr val="FF0000"/>
                </a:solidFill>
              </a:rPr>
              <a:t>xx-</a:t>
            </a:r>
            <a:r>
              <a:rPr lang="zh-CN" altLang="en-US" sz="2400" dirty="0">
                <a:solidFill>
                  <a:srgbClr val="FF0000"/>
                </a:solidFill>
              </a:rPr>
              <a:t>实验二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2490"/>
            <a:ext cx="4806244" cy="5842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安装常用库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pip3 install pandas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pip3 install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pip3 install matplotlib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python3 helloword.py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新建文件夹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helloword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cd </a:t>
            </a:r>
            <a:r>
              <a:rPr lang="en-US" altLang="zh-CN" dirty="0" err="1"/>
              <a:t>helloword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75089" y="210343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 常用命令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18299204"/>
  <p:tag name="KSO_WM_UNIT_PLACING_PICTURE_USER_VIEWPORT" val="{&quot;height&quot;:2960.459842519685,&quot;width&quot;:10886.24881889763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演示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1_Office 主题​​</vt:lpstr>
      <vt:lpstr>实验二：线性判别分析</vt:lpstr>
      <vt:lpstr>线性判别分析</vt:lpstr>
      <vt:lpstr>PowerPoint 演示文稿</vt:lpstr>
      <vt:lpstr>PowerPoint 演示文稿</vt:lpstr>
      <vt:lpstr>PowerPoint 演示文稿</vt:lpstr>
      <vt:lpstr>数据集介绍</vt:lpstr>
      <vt:lpstr>实验环境</vt:lpstr>
      <vt:lpstr>实验要求</vt:lpstr>
      <vt:lpstr>Linux 常用命令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yzp</cp:lastModifiedBy>
  <cp:revision>40</cp:revision>
  <dcterms:created xsi:type="dcterms:W3CDTF">2021-05-18T09:02:35Z</dcterms:created>
  <dcterms:modified xsi:type="dcterms:W3CDTF">2021-05-18T09:02:35Z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