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41822359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41822359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41822359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41822359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41822359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41822359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41822359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41822359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41822359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41822359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41822359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41822359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41822359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41822359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418223598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418223598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41822359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41822359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1968600" y="1434350"/>
            <a:ext cx="6519900" cy="4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팀명: 7r 2bn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400"/>
              <a:t>팀원: 일병 임동예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400"/>
              <a:t>프로젝트명:</a:t>
            </a:r>
            <a:r>
              <a:rPr lang="ko" sz="2400"/>
              <a:t>나만의 책장(도서공유서비스)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509575" y="1660600"/>
            <a:ext cx="8322600" cy="29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상의 책꽂이에 자신이 읽은 책을 배치하고 꾸며 공유하는 도서 기반의 sns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좋아하는 책을 서점에서 사고 채워진 책꽂이를 보며 느끼는 뿌듯함을 느낍니다.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내가 읽은 책을 공유하고 싶고 정리하고 싶은 욕구를 이 서비스를 통해 도움을 줄수있습니다.</a:t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89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설명 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주요기능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책장꾸미기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색, 높이 너비를 임의로 설정하여 책을 꾸미고 설명을 붙여 추가,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드래그 &amp; 드롭 배치 기능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내 책장을 링크로 공유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3d 버튼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타임라인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친구 추가 및 친구 책장으로 링크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	친구들의 책추가 로그를 타임라인에서 확인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주요기능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75400" y="1486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책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별점, 코멘트 등록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	친구의 책에서  좋아요, 나도 읽음 버튼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15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로그인</a:t>
            </a: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859900" y="754950"/>
            <a:ext cx="7675500" cy="4036800"/>
          </a:xfrm>
          <a:prstGeom prst="rect">
            <a:avLst/>
          </a:prstGeom>
          <a:solidFill>
            <a:srgbClr val="00001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3678550" y="1188900"/>
            <a:ext cx="2038200" cy="316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4092550" y="1377425"/>
            <a:ext cx="12102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28356A"/>
                </a:solidFill>
                <a:latin typeface="Average"/>
                <a:ea typeface="Average"/>
                <a:cs typeface="Average"/>
                <a:sym typeface="Average"/>
              </a:rPr>
              <a:t>나만의 책장</a:t>
            </a:r>
            <a:endParaRPr b="1">
              <a:solidFill>
                <a:srgbClr val="28356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3953200" y="1995000"/>
            <a:ext cx="1488900" cy="238800"/>
          </a:xfrm>
          <a:prstGeom prst="rect">
            <a:avLst/>
          </a:prstGeom>
          <a:solidFill>
            <a:srgbClr val="DBD5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3953200" y="2313525"/>
            <a:ext cx="1488900" cy="238800"/>
          </a:xfrm>
          <a:prstGeom prst="rect">
            <a:avLst/>
          </a:prstGeom>
          <a:solidFill>
            <a:srgbClr val="DBD5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4092550" y="1681125"/>
            <a:ext cx="12102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8356A"/>
                </a:solidFill>
                <a:latin typeface="Average"/>
                <a:ea typeface="Average"/>
                <a:cs typeface="Average"/>
                <a:sym typeface="Average"/>
              </a:rPr>
              <a:t>log in</a:t>
            </a:r>
            <a:endParaRPr b="1" sz="1000">
              <a:solidFill>
                <a:srgbClr val="28356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4252450" y="2806125"/>
            <a:ext cx="890400" cy="287700"/>
          </a:xfrm>
          <a:prstGeom prst="rect">
            <a:avLst/>
          </a:prstGeom>
          <a:solidFill>
            <a:srgbClr val="DBD5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4092550" y="2760675"/>
            <a:ext cx="12102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8356A"/>
                </a:solidFill>
                <a:latin typeface="Average"/>
                <a:ea typeface="Average"/>
                <a:cs typeface="Average"/>
                <a:sym typeface="Average"/>
              </a:rPr>
              <a:t>log in</a:t>
            </a:r>
            <a:endParaRPr b="1" sz="1000">
              <a:solidFill>
                <a:srgbClr val="28356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15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책장</a:t>
            </a:r>
            <a:endParaRPr sz="1800"/>
          </a:p>
        </p:txBody>
      </p:sp>
      <p:sp>
        <p:nvSpPr>
          <p:cNvPr id="96" name="Google Shape;96;p18"/>
          <p:cNvSpPr/>
          <p:nvPr/>
        </p:nvSpPr>
        <p:spPr>
          <a:xfrm>
            <a:off x="859900" y="754950"/>
            <a:ext cx="7675500" cy="4036800"/>
          </a:xfrm>
          <a:prstGeom prst="rect">
            <a:avLst/>
          </a:prstGeom>
          <a:solidFill>
            <a:srgbClr val="00001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3296300" y="1228700"/>
            <a:ext cx="2523900" cy="3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3374150" y="1301475"/>
            <a:ext cx="2368200" cy="1035900"/>
          </a:xfrm>
          <a:prstGeom prst="rect">
            <a:avLst/>
          </a:prstGeom>
          <a:solidFill>
            <a:srgbClr val="9C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3374150" y="2427500"/>
            <a:ext cx="2368200" cy="1035900"/>
          </a:xfrm>
          <a:prstGeom prst="rect">
            <a:avLst/>
          </a:prstGeom>
          <a:solidFill>
            <a:srgbClr val="9C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3374150" y="3553525"/>
            <a:ext cx="2368200" cy="1035900"/>
          </a:xfrm>
          <a:prstGeom prst="rect">
            <a:avLst/>
          </a:prstGeom>
          <a:solidFill>
            <a:srgbClr val="9C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3453775" y="1453875"/>
            <a:ext cx="399900" cy="883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 rot="5400000">
            <a:off x="3264025" y="1738800"/>
            <a:ext cx="779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Average"/>
                <a:ea typeface="Average"/>
                <a:cs typeface="Average"/>
                <a:sym typeface="Average"/>
              </a:rPr>
              <a:t>데미안</a:t>
            </a:r>
            <a:endParaRPr sz="9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3940550" y="1708375"/>
            <a:ext cx="338400" cy="629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 rot="5400000">
            <a:off x="3832179" y="1888492"/>
            <a:ext cx="5550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Average"/>
                <a:ea typeface="Average"/>
                <a:cs typeface="Average"/>
                <a:sym typeface="Average"/>
              </a:rPr>
              <a:t>데미안</a:t>
            </a:r>
            <a:endParaRPr sz="9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7468425" y="1043475"/>
            <a:ext cx="788100" cy="410400"/>
          </a:xfrm>
          <a:prstGeom prst="rect">
            <a:avLst/>
          </a:prstGeom>
          <a:solidFill>
            <a:srgbClr val="DBD5D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Average"/>
                <a:ea typeface="Average"/>
                <a:cs typeface="Average"/>
                <a:sym typeface="Average"/>
              </a:rPr>
              <a:t>책 추가</a:t>
            </a:r>
            <a:endParaRPr b="1" sz="12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5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책 추가</a:t>
            </a:r>
            <a:endParaRPr sz="1800"/>
          </a:p>
        </p:txBody>
      </p:sp>
      <p:sp>
        <p:nvSpPr>
          <p:cNvPr id="111" name="Google Shape;111;p19"/>
          <p:cNvSpPr/>
          <p:nvPr/>
        </p:nvSpPr>
        <p:spPr>
          <a:xfrm>
            <a:off x="915450" y="741825"/>
            <a:ext cx="7675500" cy="4036800"/>
          </a:xfrm>
          <a:prstGeom prst="rect">
            <a:avLst/>
          </a:prstGeom>
          <a:solidFill>
            <a:srgbClr val="00001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2048100" y="1043475"/>
            <a:ext cx="2523900" cy="3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2125950" y="1116250"/>
            <a:ext cx="2368200" cy="1035900"/>
          </a:xfrm>
          <a:prstGeom prst="rect">
            <a:avLst/>
          </a:prstGeom>
          <a:solidFill>
            <a:srgbClr val="9C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2125950" y="2242275"/>
            <a:ext cx="2368200" cy="1035900"/>
          </a:xfrm>
          <a:prstGeom prst="rect">
            <a:avLst/>
          </a:prstGeom>
          <a:solidFill>
            <a:srgbClr val="9C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2125950" y="3368300"/>
            <a:ext cx="2368200" cy="1035900"/>
          </a:xfrm>
          <a:prstGeom prst="rect">
            <a:avLst/>
          </a:prstGeom>
          <a:solidFill>
            <a:srgbClr val="9C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2205575" y="1268650"/>
            <a:ext cx="399900" cy="883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 rot="5400000">
            <a:off x="2015825" y="1553575"/>
            <a:ext cx="779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Average"/>
                <a:ea typeface="Average"/>
                <a:cs typeface="Average"/>
                <a:sym typeface="Average"/>
              </a:rPr>
              <a:t>데미안</a:t>
            </a:r>
            <a:endParaRPr sz="9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2692350" y="1523150"/>
            <a:ext cx="338400" cy="629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 rot="5400000">
            <a:off x="2583979" y="1703267"/>
            <a:ext cx="5550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Average"/>
                <a:ea typeface="Average"/>
                <a:cs typeface="Average"/>
                <a:sym typeface="Average"/>
              </a:rPr>
              <a:t>데미안</a:t>
            </a:r>
            <a:endParaRPr sz="9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7468425" y="1043475"/>
            <a:ext cx="788100" cy="410400"/>
          </a:xfrm>
          <a:prstGeom prst="rect">
            <a:avLst/>
          </a:prstGeom>
          <a:solidFill>
            <a:srgbClr val="DBD5D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Average"/>
                <a:ea typeface="Average"/>
                <a:cs typeface="Average"/>
                <a:sym typeface="Average"/>
              </a:rPr>
              <a:t>책 추가</a:t>
            </a:r>
            <a:endParaRPr b="1" sz="12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4651025" y="1043475"/>
            <a:ext cx="2523900" cy="3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4728875" y="1116250"/>
            <a:ext cx="2368200" cy="3179700"/>
          </a:xfrm>
          <a:prstGeom prst="rect">
            <a:avLst/>
          </a:prstGeom>
          <a:solidFill>
            <a:srgbClr val="9C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 rot="5400000">
            <a:off x="2922775" y="1579528"/>
            <a:ext cx="737700" cy="2865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Average"/>
                <a:ea typeface="Average"/>
                <a:cs typeface="Average"/>
                <a:sym typeface="Average"/>
              </a:rPr>
              <a:t>1q84</a:t>
            </a:r>
            <a:endParaRPr sz="9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5047950" y="1772050"/>
            <a:ext cx="18471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verage"/>
                <a:ea typeface="Average"/>
                <a:cs typeface="Average"/>
                <a:sym typeface="Average"/>
              </a:rPr>
              <a:t>책 색상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verage"/>
                <a:ea typeface="Average"/>
                <a:cs typeface="Average"/>
                <a:sym typeface="Average"/>
              </a:rPr>
              <a:t>글자 색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verage"/>
                <a:ea typeface="Average"/>
                <a:cs typeface="Average"/>
                <a:sym typeface="Average"/>
              </a:rPr>
              <a:t>높이, 너비 슬라이드바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verage"/>
                <a:ea typeface="Average"/>
                <a:cs typeface="Average"/>
                <a:sym typeface="Average"/>
              </a:rPr>
              <a:t>별점, 코멘트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5096675" y="1162350"/>
            <a:ext cx="18471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verage"/>
                <a:ea typeface="Average"/>
                <a:cs typeface="Average"/>
                <a:sym typeface="Average"/>
              </a:rPr>
              <a:t>설정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15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책 보기</a:t>
            </a:r>
            <a:endParaRPr sz="1800"/>
          </a:p>
        </p:txBody>
      </p:sp>
      <p:sp>
        <p:nvSpPr>
          <p:cNvPr id="131" name="Google Shape;131;p20"/>
          <p:cNvSpPr/>
          <p:nvPr/>
        </p:nvSpPr>
        <p:spPr>
          <a:xfrm>
            <a:off x="915450" y="741825"/>
            <a:ext cx="7675500" cy="4036800"/>
          </a:xfrm>
          <a:prstGeom prst="rect">
            <a:avLst/>
          </a:prstGeom>
          <a:solidFill>
            <a:srgbClr val="00001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2048100" y="1043475"/>
            <a:ext cx="2523900" cy="3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2125950" y="1116250"/>
            <a:ext cx="2368200" cy="3179700"/>
          </a:xfrm>
          <a:prstGeom prst="rect">
            <a:avLst/>
          </a:prstGeom>
          <a:solidFill>
            <a:srgbClr val="9C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4651025" y="1043475"/>
            <a:ext cx="2523900" cy="3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4728875" y="1116250"/>
            <a:ext cx="2368200" cy="3179700"/>
          </a:xfrm>
          <a:prstGeom prst="rect">
            <a:avLst/>
          </a:prstGeom>
          <a:solidFill>
            <a:srgbClr val="9C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2653225" y="1640250"/>
            <a:ext cx="1399500" cy="19932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Average"/>
                <a:ea typeface="Average"/>
                <a:cs typeface="Average"/>
                <a:sym typeface="Average"/>
              </a:rPr>
              <a:t>1q84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Average"/>
                <a:ea typeface="Average"/>
                <a:cs typeface="Average"/>
                <a:sym typeface="Average"/>
              </a:rPr>
              <a:t>(온라인서점에서 퍼온 이미지)</a:t>
            </a:r>
            <a:endParaRPr sz="11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5040000" y="1867050"/>
            <a:ext cx="18471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verage"/>
                <a:ea typeface="Average"/>
                <a:cs typeface="Average"/>
                <a:sym typeface="Average"/>
              </a:rPr>
              <a:t>코맨트,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verage"/>
                <a:ea typeface="Average"/>
                <a:cs typeface="Average"/>
                <a:sym typeface="Average"/>
              </a:rPr>
              <a:t>온라인서점 링크, 친구 댓글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5087775" y="1326175"/>
            <a:ext cx="246900" cy="199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5334675" y="1326175"/>
            <a:ext cx="246900" cy="199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5581575" y="1326175"/>
            <a:ext cx="246900" cy="199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5840100" y="1326175"/>
            <a:ext cx="246900" cy="199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15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타임라인</a:t>
            </a:r>
            <a:endParaRPr sz="1800"/>
          </a:p>
        </p:txBody>
      </p:sp>
      <p:sp>
        <p:nvSpPr>
          <p:cNvPr id="147" name="Google Shape;147;p21"/>
          <p:cNvSpPr/>
          <p:nvPr/>
        </p:nvSpPr>
        <p:spPr>
          <a:xfrm>
            <a:off x="915450" y="741825"/>
            <a:ext cx="7675500" cy="4036800"/>
          </a:xfrm>
          <a:prstGeom prst="rect">
            <a:avLst/>
          </a:prstGeom>
          <a:solidFill>
            <a:srgbClr val="00001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3425550" y="1043475"/>
            <a:ext cx="2523900" cy="3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3503400" y="1116250"/>
            <a:ext cx="2368200" cy="1057500"/>
          </a:xfrm>
          <a:prstGeom prst="rect">
            <a:avLst/>
          </a:prstGeom>
          <a:solidFill>
            <a:srgbClr val="9C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4282825" y="1149075"/>
            <a:ext cx="246900" cy="199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4529725" y="1149075"/>
            <a:ext cx="246900" cy="199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4776625" y="1149075"/>
            <a:ext cx="246900" cy="199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4120463" y="1149075"/>
            <a:ext cx="246900" cy="199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3493400" y="1077575"/>
            <a:ext cx="464700" cy="410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 rot="5400000">
            <a:off x="3391274" y="1656726"/>
            <a:ext cx="591300" cy="2538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Average"/>
                <a:ea typeface="Average"/>
                <a:cs typeface="Average"/>
                <a:sym typeface="Average"/>
              </a:rPr>
              <a:t>1q84</a:t>
            </a:r>
            <a:endParaRPr sz="9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4054500" y="1439800"/>
            <a:ext cx="1035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verage"/>
                <a:ea typeface="Average"/>
                <a:cs typeface="Average"/>
                <a:sym typeface="Average"/>
              </a:rPr>
              <a:t>코맨트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5360325" y="1850200"/>
            <a:ext cx="7881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Average"/>
                <a:ea typeface="Average"/>
                <a:cs typeface="Average"/>
                <a:sym typeface="Average"/>
              </a:rPr>
              <a:t>댓글</a:t>
            </a:r>
            <a:endParaRPr sz="1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