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8940B-4F8C-4093-A2E1-C8B18D7A2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7836D2-E86B-4332-82C9-3CAF598AE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7610FF-6380-4D7D-A476-28905058E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4614-CA49-4F8E-BEEC-B085AB21DF79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FA095A-E9B6-4C82-B4CA-A623A4BBA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885D99-3BBC-49F2-9994-F9712A1A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B7DB-0D92-4C39-9A98-999F463AF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177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F4DF8-FE0D-4899-B3D7-787199180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1ED488-5FF7-4C74-9C40-F808CA148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4FA13F-729C-438A-90BE-5E7DFC705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4614-CA49-4F8E-BEEC-B085AB21DF79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E0F9C-99F6-4DBD-B3D4-A396FAA60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27FB62-EF9B-4BFF-8B94-501D6132D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B7DB-0D92-4C39-9A98-999F463AF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67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7A1DCC-C48C-444E-AE67-291E9E2AB4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B2BC13-68CE-49AB-B85C-5C35B8C9E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ED995D-2A5F-4B2F-BDD4-E2683D585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4614-CA49-4F8E-BEEC-B085AB21DF79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1B9E4D-3415-418E-ACE9-7630D988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FF47B8-13D0-4E0D-BBC7-A2AC9FB1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B7DB-0D92-4C39-9A98-999F463AF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389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FDE71-8D3F-479B-962C-66C7CA505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7912E-228A-4B45-8943-C9475ACBB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0A7A2B-5C94-4AAA-A451-52B94AAB7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4614-CA49-4F8E-BEEC-B085AB21DF79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0C0FE9-94CF-4EEB-8C57-480956BE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3EC6E6-0ACF-46F7-A586-F5B42B486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B7DB-0D92-4C39-9A98-999F463AF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823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2CBD9-D40E-4CCF-8A0A-4CE557ABE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AD9044-CC19-4339-81D1-BA437B10E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B255B7-8CA3-49FF-8B33-C7E75C4BF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4614-CA49-4F8E-BEEC-B085AB21DF79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E0E05F-7A6B-40E7-A2DF-C4D6765DF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A7774-883C-4790-8A1D-58650E83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B7DB-0D92-4C39-9A98-999F463AF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474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29807-73C4-4224-B5B4-B425140DB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5AB41C-2381-4C13-9C24-509C75B39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531B68-110D-4042-BBEF-E18653FA1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94F5E0-318B-46C7-8E78-8BE264E30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4614-CA49-4F8E-BEEC-B085AB21DF79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7F3CDB-97F7-4717-AF33-AC04BA920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B621C7-BC02-4985-800D-52C3D99ED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B7DB-0D92-4C39-9A98-999F463AF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42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541F4-FCD9-4D47-9B81-F14F0EA92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D4EC59-A7CD-490C-9EDD-4F61661BB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EEB31C-1CFC-4630-8BF2-F789B9DB6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FC90A1-0C51-4D31-8F2B-4FC776E26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9D9DB8-60C9-4770-A653-D34C9103E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542F7C-3769-4C4E-9A65-36B5FD0E7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4614-CA49-4F8E-BEEC-B085AB21DF79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5B54F5-048F-44AD-9830-58F676519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54862C-F1B2-41DD-BF77-64D2654F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B7DB-0D92-4C39-9A98-999F463AF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14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89F70-F2B3-4AFA-89F4-C869B5D8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C15FC1-1E13-4840-9D2E-D88FC865D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4614-CA49-4F8E-BEEC-B085AB21DF79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19C45D-606D-4DB3-8CC0-BE47AC259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535C3A-458C-44E8-97B2-4D77C27F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B7DB-0D92-4C39-9A98-999F463AF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883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720BFA-22DC-40F3-87C2-8FEF7FC2B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4614-CA49-4F8E-BEEC-B085AB21DF79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307B5B-2678-4FE9-A44B-B106C1DE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8BFE29-B88E-4C99-82B7-41507C84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B7DB-0D92-4C39-9A98-999F463AF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596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D4EA6-0655-4928-98CC-47FDAB432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B0F84F-7B29-4338-BFCA-CD750E120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098DF3-76D0-438A-8EC0-6044031B8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20EB40-AF32-4029-B28D-E7E885C8C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4614-CA49-4F8E-BEEC-B085AB21DF79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409AB8-014D-4634-AA17-F32AE7A66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B205F8-F464-44EA-87F6-15CA720C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B7DB-0D92-4C39-9A98-999F463AF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16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08132-FD0C-467E-9BD6-C4FB0145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990762-1BB9-446C-B945-AE033F2B3C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5D50E9-D12D-4B9C-B716-6C1D6904E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8FB7E5-F909-4357-A8CD-38B408076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4614-CA49-4F8E-BEEC-B085AB21DF79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A7BF3E-435E-4843-BBFA-6A70CD6A5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9F2128-C493-444E-90BE-1CA16EEE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B7DB-0D92-4C39-9A98-999F463AF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77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3AE3EB-D6EE-4CA8-AF65-3A5F11528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A4190B-9CAE-4401-B27F-E259E0C60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18ABE3-D1BD-4FA3-8D56-6B5C17D2B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84614-CA49-4F8E-BEEC-B085AB21DF79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114C0C-C75F-4C5D-AF08-4B73E0908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EFA142-D2D4-41B5-BE0C-FF88BF4412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EB7DB-0D92-4C39-9A98-999F463AF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51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38BCED94-DCCB-46CD-884C-FFEDBF118CE2}"/>
              </a:ext>
            </a:extLst>
          </p:cNvPr>
          <p:cNvGrpSpPr/>
          <p:nvPr/>
        </p:nvGrpSpPr>
        <p:grpSpPr>
          <a:xfrm>
            <a:off x="0" y="0"/>
            <a:ext cx="2229634" cy="876824"/>
            <a:chOff x="1665960" y="1227548"/>
            <a:chExt cx="2229634" cy="876824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90BA80B-F5C6-483A-90DD-F55624CB4E77}"/>
                </a:ext>
              </a:extLst>
            </p:cNvPr>
            <p:cNvSpPr/>
            <p:nvPr/>
          </p:nvSpPr>
          <p:spPr>
            <a:xfrm>
              <a:off x="2780777" y="1665961"/>
              <a:ext cx="1114817" cy="438411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9996870-CDCC-4E51-A402-01BADAE5BAEB}"/>
                </a:ext>
              </a:extLst>
            </p:cNvPr>
            <p:cNvSpPr/>
            <p:nvPr/>
          </p:nvSpPr>
          <p:spPr>
            <a:xfrm>
              <a:off x="1665960" y="1227548"/>
              <a:ext cx="2229634" cy="438411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4B4A466-0E60-40AB-814A-530B8B162EBA}"/>
                </a:ext>
              </a:extLst>
            </p:cNvPr>
            <p:cNvSpPr/>
            <p:nvPr/>
          </p:nvSpPr>
          <p:spPr>
            <a:xfrm>
              <a:off x="1665960" y="1665961"/>
              <a:ext cx="1114817" cy="438411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[[scope]]</a:t>
              </a:r>
              <a:endParaRPr lang="zh-CN" altLang="en-US" dirty="0"/>
            </a:p>
          </p:txBody>
        </p:sp>
      </p:grp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884E667-F6E8-4FBF-9B8F-BBF334B62FE1}"/>
              </a:ext>
            </a:extLst>
          </p:cNvPr>
          <p:cNvCxnSpPr/>
          <p:nvPr/>
        </p:nvCxnSpPr>
        <p:spPr>
          <a:xfrm>
            <a:off x="1691015" y="638830"/>
            <a:ext cx="1716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E9BFBC2B-4F23-4671-AE62-35CA2FE2215C}"/>
              </a:ext>
            </a:extLst>
          </p:cNvPr>
          <p:cNvSpPr/>
          <p:nvPr/>
        </p:nvSpPr>
        <p:spPr>
          <a:xfrm>
            <a:off x="4565738" y="876826"/>
            <a:ext cx="1114817" cy="43841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57E2525-D820-41A5-B3DA-4543ECD71884}"/>
              </a:ext>
            </a:extLst>
          </p:cNvPr>
          <p:cNvSpPr/>
          <p:nvPr/>
        </p:nvSpPr>
        <p:spPr>
          <a:xfrm>
            <a:off x="3450921" y="438413"/>
            <a:ext cx="2229634" cy="43841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scope chain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EC47064-F95F-40DB-9DA4-7F383B71BB2D}"/>
              </a:ext>
            </a:extLst>
          </p:cNvPr>
          <p:cNvSpPr/>
          <p:nvPr/>
        </p:nvSpPr>
        <p:spPr>
          <a:xfrm>
            <a:off x="3450921" y="876826"/>
            <a:ext cx="1114817" cy="43841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D78FFC3-EB79-4FC4-984B-0062DEA4A2A8}"/>
              </a:ext>
            </a:extLst>
          </p:cNvPr>
          <p:cNvCxnSpPr/>
          <p:nvPr/>
        </p:nvCxnSpPr>
        <p:spPr>
          <a:xfrm>
            <a:off x="5160725" y="1102293"/>
            <a:ext cx="1503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2C4FF10-F502-4D0F-BE1F-D251B8D05266}"/>
              </a:ext>
            </a:extLst>
          </p:cNvPr>
          <p:cNvGrpSpPr/>
          <p:nvPr/>
        </p:nvGrpSpPr>
        <p:grpSpPr>
          <a:xfrm>
            <a:off x="6663848" y="876825"/>
            <a:ext cx="2229634" cy="876824"/>
            <a:chOff x="1665960" y="1227548"/>
            <a:chExt cx="2229634" cy="876824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BBD10E73-6319-4C55-8FA8-529FEA64E99D}"/>
                </a:ext>
              </a:extLst>
            </p:cNvPr>
            <p:cNvSpPr/>
            <p:nvPr/>
          </p:nvSpPr>
          <p:spPr>
            <a:xfrm>
              <a:off x="1665960" y="1227548"/>
              <a:ext cx="2229634" cy="438411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GO</a:t>
              </a:r>
              <a:endParaRPr lang="zh-CN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F4C85A7A-1342-474A-82F1-1182CA51CCB5}"/>
                </a:ext>
              </a:extLst>
            </p:cNvPr>
            <p:cNvSpPr/>
            <p:nvPr/>
          </p:nvSpPr>
          <p:spPr>
            <a:xfrm>
              <a:off x="1665960" y="1665961"/>
              <a:ext cx="2229634" cy="438411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A8B7B4D0-9651-4492-ABE6-962AB368E773}"/>
              </a:ext>
            </a:extLst>
          </p:cNvPr>
          <p:cNvGrpSpPr/>
          <p:nvPr/>
        </p:nvGrpSpPr>
        <p:grpSpPr>
          <a:xfrm>
            <a:off x="0" y="3053222"/>
            <a:ext cx="2229634" cy="876824"/>
            <a:chOff x="1665960" y="1227548"/>
            <a:chExt cx="2229634" cy="876824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36EA03B-B333-497C-AB59-F6609399AB84}"/>
                </a:ext>
              </a:extLst>
            </p:cNvPr>
            <p:cNvSpPr/>
            <p:nvPr/>
          </p:nvSpPr>
          <p:spPr>
            <a:xfrm>
              <a:off x="2780777" y="1665961"/>
              <a:ext cx="1114817" cy="438411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5DB1137B-0607-4122-A21D-9F7197E3D590}"/>
                </a:ext>
              </a:extLst>
            </p:cNvPr>
            <p:cNvSpPr/>
            <p:nvPr/>
          </p:nvSpPr>
          <p:spPr>
            <a:xfrm>
              <a:off x="1665960" y="1227548"/>
              <a:ext cx="2229634" cy="438411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078B05F-7124-474C-943E-83995AE65AB3}"/>
                </a:ext>
              </a:extLst>
            </p:cNvPr>
            <p:cNvSpPr/>
            <p:nvPr/>
          </p:nvSpPr>
          <p:spPr>
            <a:xfrm>
              <a:off x="1665960" y="1665961"/>
              <a:ext cx="1114817" cy="438411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[[scope]]</a:t>
              </a:r>
              <a:endParaRPr lang="zh-CN" altLang="en-US" dirty="0"/>
            </a:p>
          </p:txBody>
        </p:sp>
      </p:grp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61085A1-6B2F-44FF-A7AA-6BF114575935}"/>
              </a:ext>
            </a:extLst>
          </p:cNvPr>
          <p:cNvCxnSpPr/>
          <p:nvPr/>
        </p:nvCxnSpPr>
        <p:spPr>
          <a:xfrm>
            <a:off x="1987229" y="3710840"/>
            <a:ext cx="1716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10AD7658-BE21-4924-A8BA-08AA9E338DAE}"/>
              </a:ext>
            </a:extLst>
          </p:cNvPr>
          <p:cNvSpPr/>
          <p:nvPr/>
        </p:nvSpPr>
        <p:spPr>
          <a:xfrm>
            <a:off x="4885154" y="3902783"/>
            <a:ext cx="1114817" cy="43841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9C453D5-DC48-4E45-B651-13D6D6C91719}"/>
              </a:ext>
            </a:extLst>
          </p:cNvPr>
          <p:cNvSpPr/>
          <p:nvPr/>
        </p:nvSpPr>
        <p:spPr>
          <a:xfrm>
            <a:off x="3770337" y="3464370"/>
            <a:ext cx="2229634" cy="43841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scope chain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25739EE-15D0-4D6C-B276-F082E3815A4C}"/>
              </a:ext>
            </a:extLst>
          </p:cNvPr>
          <p:cNvSpPr/>
          <p:nvPr/>
        </p:nvSpPr>
        <p:spPr>
          <a:xfrm>
            <a:off x="3770337" y="3902783"/>
            <a:ext cx="1114817" cy="43841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EB2A696C-3342-44C8-980D-1D2A2C191586}"/>
              </a:ext>
            </a:extLst>
          </p:cNvPr>
          <p:cNvGrpSpPr/>
          <p:nvPr/>
        </p:nvGrpSpPr>
        <p:grpSpPr>
          <a:xfrm>
            <a:off x="6663848" y="3025958"/>
            <a:ext cx="2229634" cy="876823"/>
            <a:chOff x="1665960" y="1227549"/>
            <a:chExt cx="2229634" cy="876823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69366F3A-EA44-486F-92DC-5DFEEFA38BE0}"/>
                </a:ext>
              </a:extLst>
            </p:cNvPr>
            <p:cNvSpPr/>
            <p:nvPr/>
          </p:nvSpPr>
          <p:spPr>
            <a:xfrm>
              <a:off x="1665960" y="1227549"/>
              <a:ext cx="2229634" cy="438411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AO</a:t>
              </a:r>
              <a:endParaRPr lang="zh-CN" altLang="en-US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6FDBD5B-E71A-455C-9C77-F57352983B33}"/>
                </a:ext>
              </a:extLst>
            </p:cNvPr>
            <p:cNvSpPr/>
            <p:nvPr/>
          </p:nvSpPr>
          <p:spPr>
            <a:xfrm>
              <a:off x="1665960" y="1665961"/>
              <a:ext cx="2229634" cy="438411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9B076AA0-D32C-41C9-974A-9669E9FD8CA1}"/>
              </a:ext>
            </a:extLst>
          </p:cNvPr>
          <p:cNvSpPr/>
          <p:nvPr/>
        </p:nvSpPr>
        <p:spPr>
          <a:xfrm>
            <a:off x="3770337" y="4341193"/>
            <a:ext cx="1114817" cy="43841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269F45F-598C-438D-B14E-F8240122E37F}"/>
              </a:ext>
            </a:extLst>
          </p:cNvPr>
          <p:cNvSpPr/>
          <p:nvPr/>
        </p:nvSpPr>
        <p:spPr>
          <a:xfrm>
            <a:off x="4885153" y="4341193"/>
            <a:ext cx="1114817" cy="43841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019FAB4A-3881-448B-BA09-2FF0CA20CD08}"/>
              </a:ext>
            </a:extLst>
          </p:cNvPr>
          <p:cNvGrpSpPr/>
          <p:nvPr/>
        </p:nvGrpSpPr>
        <p:grpSpPr>
          <a:xfrm>
            <a:off x="6663848" y="5204560"/>
            <a:ext cx="2229634" cy="876824"/>
            <a:chOff x="1665960" y="1227548"/>
            <a:chExt cx="2229634" cy="876824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6C4A05CB-D312-4566-9A44-402E825049E4}"/>
                </a:ext>
              </a:extLst>
            </p:cNvPr>
            <p:cNvSpPr/>
            <p:nvPr/>
          </p:nvSpPr>
          <p:spPr>
            <a:xfrm>
              <a:off x="1665960" y="1227548"/>
              <a:ext cx="2229634" cy="438411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GO</a:t>
              </a:r>
              <a:endParaRPr lang="zh-CN" altLang="en-US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604B3C2A-C6B5-4872-826F-90480E054F05}"/>
                </a:ext>
              </a:extLst>
            </p:cNvPr>
            <p:cNvSpPr/>
            <p:nvPr/>
          </p:nvSpPr>
          <p:spPr>
            <a:xfrm>
              <a:off x="1665960" y="1665961"/>
              <a:ext cx="2229634" cy="438411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8285C912-0418-4AB2-BAC4-F6AA1E6AB089}"/>
              </a:ext>
            </a:extLst>
          </p:cNvPr>
          <p:cNvCxnSpPr>
            <a:stCxn id="46" idx="3"/>
            <a:endCxn id="51" idx="1"/>
          </p:cNvCxnSpPr>
          <p:nvPr/>
        </p:nvCxnSpPr>
        <p:spPr>
          <a:xfrm flipV="1">
            <a:off x="5999971" y="3245164"/>
            <a:ext cx="663877" cy="8768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B7D3F748-BCB0-4D38-9FFE-E8A22027598B}"/>
              </a:ext>
            </a:extLst>
          </p:cNvPr>
          <p:cNvCxnSpPr>
            <a:cxnSpLocks/>
          </p:cNvCxnSpPr>
          <p:nvPr/>
        </p:nvCxnSpPr>
        <p:spPr>
          <a:xfrm>
            <a:off x="5386194" y="4560398"/>
            <a:ext cx="1281831" cy="888428"/>
          </a:xfrm>
          <a:prstGeom prst="bentConnector3">
            <a:avLst>
              <a:gd name="adj1" fmla="val 724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650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18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宋俊超</dc:creator>
  <cp:lastModifiedBy>宋俊超</cp:lastModifiedBy>
  <cp:revision>4</cp:revision>
  <dcterms:created xsi:type="dcterms:W3CDTF">2020-02-05T08:50:41Z</dcterms:created>
  <dcterms:modified xsi:type="dcterms:W3CDTF">2020-02-05T09:45:29Z</dcterms:modified>
</cp:coreProperties>
</file>