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3A0-282A-4FCF-8998-C1ACC3F99EA3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06D-92A7-4CD4-8716-40DCABD2E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3A0-282A-4FCF-8998-C1ACC3F99EA3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06D-92A7-4CD4-8716-40DCABD2E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9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3A0-282A-4FCF-8998-C1ACC3F99EA3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06D-92A7-4CD4-8716-40DCABD2E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3A0-282A-4FCF-8998-C1ACC3F99EA3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06D-92A7-4CD4-8716-40DCABD2E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4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3A0-282A-4FCF-8998-C1ACC3F99EA3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06D-92A7-4CD4-8716-40DCABD2E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0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3A0-282A-4FCF-8998-C1ACC3F99EA3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06D-92A7-4CD4-8716-40DCABD2E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9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3A0-282A-4FCF-8998-C1ACC3F99EA3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06D-92A7-4CD4-8716-40DCABD2E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6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3A0-282A-4FCF-8998-C1ACC3F99EA3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06D-92A7-4CD4-8716-40DCABD2E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5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3A0-282A-4FCF-8998-C1ACC3F99EA3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06D-92A7-4CD4-8716-40DCABD2E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3A0-282A-4FCF-8998-C1ACC3F99EA3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06D-92A7-4CD4-8716-40DCABD2E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0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3A0-282A-4FCF-8998-C1ACC3F99EA3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306D-92A7-4CD4-8716-40DCABD2E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F3A0-282A-4FCF-8998-C1ACC3F99EA3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A306D-92A7-4CD4-8716-40DCABD2E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24743" y="1306287"/>
            <a:ext cx="8516983" cy="613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24742" y="1920240"/>
            <a:ext cx="8516983" cy="30436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46811" y="14285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로고제목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85165" y="144166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항목 </a:t>
            </a:r>
            <a:r>
              <a:rPr lang="en-US" altLang="ko-KR" dirty="0" smtClean="0"/>
              <a:t>1 / </a:t>
            </a:r>
            <a:r>
              <a:rPr lang="ko-KR" altLang="en-US" dirty="0" smtClean="0"/>
              <a:t>항목</a:t>
            </a:r>
            <a:r>
              <a:rPr lang="en-US" altLang="ko-KR" dirty="0"/>
              <a:t> </a:t>
            </a:r>
            <a:r>
              <a:rPr lang="en-US" altLang="ko-KR" dirty="0" smtClean="0"/>
              <a:t>2 / </a:t>
            </a:r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22841" y="2299455"/>
            <a:ext cx="82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coffee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3150" y="2304005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latte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0119" y="27271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아메리카노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5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2024-03-16T00:37:29Z</dcterms:created>
  <dcterms:modified xsi:type="dcterms:W3CDTF">2024-03-16T00:37:48Z</dcterms:modified>
</cp:coreProperties>
</file>