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omments/comment1.xml" ContentType="application/vnd.openxmlformats-officedocument.presentationml.comments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omments/comment2.xml" ContentType="application/vnd.openxmlformats-officedocument.presentationml.comments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omments/comment3.xml" ContentType="application/vnd.openxmlformats-officedocument.presentationml.comments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omments/comment4.xml" ContentType="application/vnd.openxmlformats-officedocument.presentationml.comments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omments/comment5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경윤" initials="송경" lastIdx="7" clrIdx="0">
    <p:extLst>
      <p:ext uri="{19B8F6BF-5375-455C-9EA6-DF929625EA0E}">
        <p15:presenceInfo xmlns:p15="http://schemas.microsoft.com/office/powerpoint/2012/main" userId="2a233b26719f8a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경윤" userId="2a233b26719f8abd" providerId="LiveId" clId="{DAC69595-5365-42D0-9954-C683B55977A6}"/>
    <pc:docChg chg="undo custSel modSld sldOrd">
      <pc:chgData name="송 경윤" userId="2a233b26719f8abd" providerId="LiveId" clId="{DAC69595-5365-42D0-9954-C683B55977A6}" dt="2022-09-25T07:58:44.666" v="554" actId="20577"/>
      <pc:docMkLst>
        <pc:docMk/>
      </pc:docMkLst>
      <pc:sldChg chg="addSp delSp modSp mod delAnim modAnim">
        <pc:chgData name="송 경윤" userId="2a233b26719f8abd" providerId="LiveId" clId="{DAC69595-5365-42D0-9954-C683B55977A6}" dt="2022-09-25T07:58:44.666" v="554" actId="20577"/>
        <pc:sldMkLst>
          <pc:docMk/>
          <pc:sldMk cId="3919056987" sldId="256"/>
        </pc:sldMkLst>
        <pc:spChg chg="mod">
          <ac:chgData name="송 경윤" userId="2a233b26719f8abd" providerId="LiveId" clId="{DAC69595-5365-42D0-9954-C683B55977A6}" dt="2022-09-25T07:58:44.666" v="554" actId="20577"/>
          <ac:spMkLst>
            <pc:docMk/>
            <pc:sldMk cId="3919056987" sldId="256"/>
            <ac:spMk id="2" creationId="{E166A911-2664-8C09-82DE-4A1FC3DDDEDE}"/>
          </ac:spMkLst>
        </pc:spChg>
        <pc:picChg chg="add del mod">
          <ac:chgData name="송 경윤" userId="2a233b26719f8abd" providerId="LiveId" clId="{DAC69595-5365-42D0-9954-C683B55977A6}" dt="2022-09-25T07:55:19.637" v="545" actId="21"/>
          <ac:picMkLst>
            <pc:docMk/>
            <pc:sldMk cId="3919056987" sldId="256"/>
            <ac:picMk id="4" creationId="{93D4B101-9139-1940-87DB-7383765E6F2A}"/>
          </ac:picMkLst>
        </pc:picChg>
        <pc:picChg chg="add mod">
          <ac:chgData name="송 경윤" userId="2a233b26719f8abd" providerId="LiveId" clId="{DAC69595-5365-42D0-9954-C683B55977A6}" dt="2022-09-25T07:58:42.094" v="553"/>
          <ac:picMkLst>
            <pc:docMk/>
            <pc:sldMk cId="3919056987" sldId="256"/>
            <ac:picMk id="5" creationId="{20A19F6E-0F16-9B76-F528-1E9DD45AF0D5}"/>
          </ac:picMkLst>
        </pc:picChg>
      </pc:sldChg>
      <pc:sldChg chg="modSp mod ord">
        <pc:chgData name="송 경윤" userId="2a233b26719f8abd" providerId="LiveId" clId="{DAC69595-5365-42D0-9954-C683B55977A6}" dt="2022-09-25T07:41:58.060" v="543"/>
        <pc:sldMkLst>
          <pc:docMk/>
          <pc:sldMk cId="1026130165" sldId="258"/>
        </pc:sldMkLst>
        <pc:spChg chg="mod">
          <ac:chgData name="송 경윤" userId="2a233b26719f8abd" providerId="LiveId" clId="{DAC69595-5365-42D0-9954-C683B55977A6}" dt="2022-09-25T07:40:16.882" v="406" actId="1076"/>
          <ac:spMkLst>
            <pc:docMk/>
            <pc:sldMk cId="1026130165" sldId="258"/>
            <ac:spMk id="2" creationId="{E166A911-2664-8C09-82DE-4A1FC3DDDEDE}"/>
          </ac:spMkLst>
        </pc:spChg>
        <pc:graphicFrameChg chg="mod modGraphic">
          <ac:chgData name="송 경윤" userId="2a233b26719f8abd" providerId="LiveId" clId="{DAC69595-5365-42D0-9954-C683B55977A6}" dt="2022-09-25T07:41:58.060" v="543"/>
          <ac:graphicFrameMkLst>
            <pc:docMk/>
            <pc:sldMk cId="1026130165" sldId="258"/>
            <ac:graphicFrameMk id="9" creationId="{04017147-B0DC-1096-B023-2D56F15A0C78}"/>
          </ac:graphicFrameMkLst>
        </pc:graphicFrameChg>
      </pc:sldChg>
      <pc:sldChg chg="modSp mod">
        <pc:chgData name="송 경윤" userId="2a233b26719f8abd" providerId="LiveId" clId="{DAC69595-5365-42D0-9954-C683B55977A6}" dt="2022-09-25T07:11:08.909" v="214" actId="20577"/>
        <pc:sldMkLst>
          <pc:docMk/>
          <pc:sldMk cId="4061130655" sldId="260"/>
        </pc:sldMkLst>
        <pc:graphicFrameChg chg="mod modGraphic">
          <ac:chgData name="송 경윤" userId="2a233b26719f8abd" providerId="LiveId" clId="{DAC69595-5365-42D0-9954-C683B55977A6}" dt="2022-09-25T07:11:08.909" v="214" actId="20577"/>
          <ac:graphicFrameMkLst>
            <pc:docMk/>
            <pc:sldMk cId="4061130655" sldId="260"/>
            <ac:graphicFrameMk id="9" creationId="{5E43D368-5391-FE24-4628-9B27BF0910C7}"/>
          </ac:graphicFrameMkLst>
        </pc:graphicFrameChg>
      </pc:sldChg>
      <pc:sldChg chg="modSp mod">
        <pc:chgData name="송 경윤" userId="2a233b26719f8abd" providerId="LiveId" clId="{DAC69595-5365-42D0-9954-C683B55977A6}" dt="2022-09-25T07:36:15.650" v="405" actId="20577"/>
        <pc:sldMkLst>
          <pc:docMk/>
          <pc:sldMk cId="4221000133" sldId="262"/>
        </pc:sldMkLst>
        <pc:graphicFrameChg chg="mod modGraphic">
          <ac:chgData name="송 경윤" userId="2a233b26719f8abd" providerId="LiveId" clId="{DAC69595-5365-42D0-9954-C683B55977A6}" dt="2022-09-25T07:36:15.650" v="405" actId="20577"/>
          <ac:graphicFrameMkLst>
            <pc:docMk/>
            <pc:sldMk cId="4221000133" sldId="262"/>
            <ac:graphicFrameMk id="9" creationId="{5E43D368-5391-FE24-4628-9B27BF0910C7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4T15:25:23.72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4T15:25:23.726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4T15:25:23.726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4T15:25:23.726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4T15:25:23.726" idx="7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1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8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1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5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6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8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1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5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6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8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1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5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6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8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5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6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8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1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5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06:25:10.6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50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7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0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8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8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4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4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117244C-A211-4A69-BA26-81FAE1387C0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1C0FFB-F635-4CEF-83AA-8C07885E0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5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omments" Target="../comments/comment1.xml"/><Relationship Id="rId5" Type="http://schemas.openxmlformats.org/officeDocument/2006/relationships/customXml" Target="../ink/ink3.xml"/><Relationship Id="rId10" Type="http://schemas.openxmlformats.org/officeDocument/2006/relationships/image" Target="../media/image1.jpg"/><Relationship Id="rId4" Type="http://schemas.openxmlformats.org/officeDocument/2006/relationships/customXml" Target="../ink/ink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.png"/><Relationship Id="rId7" Type="http://schemas.openxmlformats.org/officeDocument/2006/relationships/customXml" Target="../ink/ink9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8.xml"/><Relationship Id="rId10" Type="http://schemas.openxmlformats.org/officeDocument/2006/relationships/comments" Target="../comments/comment2.xml"/><Relationship Id="rId4" Type="http://schemas.openxmlformats.org/officeDocument/2006/relationships/customXml" Target="../ink/ink7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.png"/><Relationship Id="rId7" Type="http://schemas.openxmlformats.org/officeDocument/2006/relationships/customXml" Target="../ink/ink14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omments" Target="../comments/comment3.xml"/><Relationship Id="rId5" Type="http://schemas.openxmlformats.org/officeDocument/2006/relationships/customXml" Target="../ink/ink13.xml"/><Relationship Id="rId10" Type="http://schemas.openxmlformats.org/officeDocument/2006/relationships/image" Target="../media/image2.jpeg"/><Relationship Id="rId4" Type="http://schemas.openxmlformats.org/officeDocument/2006/relationships/customXml" Target="../ink/ink1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.png"/><Relationship Id="rId7" Type="http://schemas.openxmlformats.org/officeDocument/2006/relationships/customXml" Target="../ink/ink19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18.xml"/><Relationship Id="rId10" Type="http://schemas.openxmlformats.org/officeDocument/2006/relationships/comments" Target="../comments/comment4.xml"/><Relationship Id="rId4" Type="http://schemas.openxmlformats.org/officeDocument/2006/relationships/customXml" Target="../ink/ink17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.png"/><Relationship Id="rId7" Type="http://schemas.openxmlformats.org/officeDocument/2006/relationships/customXml" Target="../ink/ink24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23.xml"/><Relationship Id="rId10" Type="http://schemas.openxmlformats.org/officeDocument/2006/relationships/comments" Target="../comments/comment5.xml"/><Relationship Id="rId4" Type="http://schemas.openxmlformats.org/officeDocument/2006/relationships/customXml" Target="../ink/ink2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6A911-2664-8C09-82DE-4A1FC3DDD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75" y="1086374"/>
            <a:ext cx="9144000" cy="205110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Programing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4000" dirty="0"/>
              <a:t>1</a:t>
            </a:r>
            <a:r>
              <a:rPr lang="ko-KR" altLang="en-US" sz="4000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5C7828-F45E-7670-7CE1-0020900C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187" y="5657341"/>
            <a:ext cx="2676088" cy="500179"/>
          </a:xfrm>
        </p:spPr>
        <p:txBody>
          <a:bodyPr/>
          <a:lstStyle/>
          <a:p>
            <a:r>
              <a:rPr lang="en-US" altLang="ko-KR" dirty="0"/>
              <a:t>2019180021 </a:t>
            </a:r>
            <a:r>
              <a:rPr lang="ko-KR" altLang="en-US" dirty="0" err="1"/>
              <a:t>송경윤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05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11"/>
    </mc:Choice>
    <mc:Fallback>
      <p:transition spd="slow" advTm="79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6A911-2664-8C09-82DE-4A1FC3DDD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65" y="784370"/>
            <a:ext cx="2460771" cy="105281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게임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5C7828-F45E-7670-7CE1-0020900C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575" y="2139193"/>
            <a:ext cx="9124426" cy="3934437"/>
          </a:xfrm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14:cNvPr>
              <p14:cNvContentPartPr/>
              <p14:nvPr/>
            </p14:nvContentPartPr>
            <p14:xfrm>
              <a:off x="8489219" y="2877067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1579" y="2769427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CB3C33A7-87F3-C451-6EB7-5EB07A4F30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75" y="1904301"/>
            <a:ext cx="9124426" cy="41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9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6A911-2664-8C09-82DE-4A1FC3DDD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518" y="130448"/>
            <a:ext cx="2460771" cy="105281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개발 범위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14:cNvPr>
              <p14:cNvContentPartPr/>
              <p14:nvPr/>
            </p14:nvContentPartPr>
            <p14:xfrm>
              <a:off x="8489219" y="2877067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1579" y="2769427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4017147-B0DC-1096-B023-2D56F15A0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68549"/>
              </p:ext>
            </p:extLst>
          </p:nvPr>
        </p:nvGraphicFramePr>
        <p:xfrm>
          <a:off x="1434518" y="1290117"/>
          <a:ext cx="9395670" cy="504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890">
                  <a:extLst>
                    <a:ext uri="{9D8B030D-6E8A-4147-A177-3AD203B41FA5}">
                      <a16:colId xmlns:a16="http://schemas.microsoft.com/office/drawing/2014/main" val="1392063452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639357472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16409061"/>
                    </a:ext>
                  </a:extLst>
                </a:gridCol>
              </a:tblGrid>
              <a:tr h="944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02242"/>
                  </a:ext>
                </a:extLst>
              </a:tr>
              <a:tr h="650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</a:t>
                      </a:r>
                      <a:r>
                        <a:rPr lang="en-US" altLang="ko-KR" dirty="0"/>
                        <a:t>or8</a:t>
                      </a:r>
                      <a:r>
                        <a:rPr lang="ko-KR" altLang="en-US" dirty="0"/>
                        <a:t>방향 이동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마우스로 캐릭터 방향에 사격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자연스러운 움직임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2410"/>
                  </a:ext>
                </a:extLst>
              </a:tr>
              <a:tr h="52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폭탄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공격속도증가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적 공격 시 둔화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12571"/>
                  </a:ext>
                </a:extLst>
              </a:tr>
              <a:tr h="605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스테이지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보스 맵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90151"/>
                  </a:ext>
                </a:extLst>
              </a:tr>
              <a:tr h="57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1)</a:t>
                      </a:r>
                      <a:r>
                        <a:rPr lang="ko-KR" altLang="en-US" dirty="0"/>
                        <a:t>유저에게 근접 공격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2)</a:t>
                      </a:r>
                      <a:r>
                        <a:rPr lang="ko-KR" altLang="en-US" dirty="0"/>
                        <a:t>유저에게 원거리 공격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패턴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73394"/>
                  </a:ext>
                </a:extLst>
              </a:tr>
              <a:tr h="59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스테이지마다 다른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배경 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피격 시 효과음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400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게임 기능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피격 시 체력 감소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사망 시 게임 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상점 상호작용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345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적 피격 시 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 기술 사용 이펙트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7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3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6A911-2664-8C09-82DE-4A1FC3DDD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130" y="700481"/>
            <a:ext cx="2460771" cy="105281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게임 흐름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14:cNvPr>
              <p14:cNvContentPartPr/>
              <p14:nvPr/>
            </p14:nvContentPartPr>
            <p14:xfrm>
              <a:off x="8489219" y="2877067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1579" y="2769427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5E2507E-52A5-0DF6-E225-4FEF78E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30" y="1792717"/>
            <a:ext cx="9041378" cy="436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6A911-2664-8C09-82DE-4A1FC3DDD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465589"/>
            <a:ext cx="2460771" cy="105281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개발 계획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14:cNvPr>
              <p14:cNvContentPartPr/>
              <p14:nvPr/>
            </p14:nvContentPartPr>
            <p14:xfrm>
              <a:off x="8489219" y="2877067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1579" y="2769427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E43D368-5391-FE24-4628-9B27BF091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52776"/>
              </p:ext>
            </p:extLst>
          </p:nvPr>
        </p:nvGraphicFramePr>
        <p:xfrm>
          <a:off x="1511882" y="1677797"/>
          <a:ext cx="9158913" cy="434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01">
                  <a:extLst>
                    <a:ext uri="{9D8B030D-6E8A-4147-A177-3AD203B41FA5}">
                      <a16:colId xmlns:a16="http://schemas.microsoft.com/office/drawing/2014/main" val="1566583951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val="1356118420"/>
                    </a:ext>
                  </a:extLst>
                </a:gridCol>
                <a:gridCol w="5553511">
                  <a:extLst>
                    <a:ext uri="{9D8B030D-6E8A-4147-A177-3AD203B41FA5}">
                      <a16:colId xmlns:a16="http://schemas.microsoft.com/office/drawing/2014/main" val="3545682147"/>
                    </a:ext>
                  </a:extLst>
                </a:gridCol>
              </a:tblGrid>
              <a:tr h="8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맵 구조 구상 및 좌표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40374"/>
                  </a:ext>
                </a:extLst>
              </a:tr>
              <a:tr h="86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캐릭터 이동 모션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캐릭터가 바라보는 방향 눈물 프로젝트 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16167"/>
                  </a:ext>
                </a:extLst>
              </a:tr>
              <a:tr h="86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 </a:t>
                      </a:r>
                    </a:p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적 각각의 이동 모션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캐릭터가 일정거리 안으로 들어올 시 공격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41758"/>
                  </a:ext>
                </a:extLst>
              </a:tr>
              <a:tr h="86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아이템 배치 구상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아이템 장착 시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70786"/>
                  </a:ext>
                </a:extLst>
              </a:tr>
              <a:tr h="86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캐릭터와 적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충돌 체크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2.1~4</a:t>
                      </a:r>
                      <a:r>
                        <a:rPr lang="ko-KR" altLang="en-US" dirty="0"/>
                        <a:t>주차 구현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7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3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6A911-2664-8C09-82DE-4A1FC3DDD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465589"/>
            <a:ext cx="2460771" cy="105281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개발 계획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65CB49F-6FE8-9E57-A180-458A1A194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14:cNvPr>
              <p14:cNvContentPartPr/>
              <p14:nvPr/>
            </p14:nvContentPartPr>
            <p14:xfrm>
              <a:off x="8397059" y="2960947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3F0CD62-C2DC-6894-CFC6-AE2AD1CF2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419" y="285294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225F565-C235-EDA7-1CE0-F7533EC251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14:cNvPr>
              <p14:cNvContentPartPr/>
              <p14:nvPr/>
            </p14:nvContentPartPr>
            <p14:xfrm>
              <a:off x="8422259" y="2935747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9BA4E13-2599-2F2C-CB83-20E74134BC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259" y="282810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14:cNvPr>
              <p14:cNvContentPartPr/>
              <p14:nvPr/>
            </p14:nvContentPartPr>
            <p14:xfrm>
              <a:off x="8489219" y="2877067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4139A48-EF67-EDD8-DD30-43211850F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1579" y="2769427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E43D368-5391-FE24-4628-9B27BF091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35502"/>
              </p:ext>
            </p:extLst>
          </p:nvPr>
        </p:nvGraphicFramePr>
        <p:xfrm>
          <a:off x="1511882" y="1677797"/>
          <a:ext cx="9158913" cy="439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01">
                  <a:extLst>
                    <a:ext uri="{9D8B030D-6E8A-4147-A177-3AD203B41FA5}">
                      <a16:colId xmlns:a16="http://schemas.microsoft.com/office/drawing/2014/main" val="1566583951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val="1356118420"/>
                    </a:ext>
                  </a:extLst>
                </a:gridCol>
                <a:gridCol w="5553511">
                  <a:extLst>
                    <a:ext uri="{9D8B030D-6E8A-4147-A177-3AD203B41FA5}">
                      <a16:colId xmlns:a16="http://schemas.microsoft.com/office/drawing/2014/main" val="3545682147"/>
                    </a:ext>
                  </a:extLst>
                </a:gridCol>
              </a:tblGrid>
              <a:tr h="8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특정 상황에 다른 애니메이션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피격 시 체력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아이템 장착 시 모션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40374"/>
                  </a:ext>
                </a:extLst>
              </a:tr>
              <a:tr h="86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 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피격 시 소멸 후 아이템 드랍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투사체 사이의 충돌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16167"/>
                  </a:ext>
                </a:extLst>
              </a:tr>
              <a:tr h="86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실제 메뉴 구현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추가 범위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41758"/>
                  </a:ext>
                </a:extLst>
              </a:tr>
              <a:tr h="86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밸런스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밸런스 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70786"/>
                  </a:ext>
                </a:extLst>
              </a:tr>
              <a:tr h="86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7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000133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195</TotalTime>
  <Words>267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보기</vt:lpstr>
      <vt:lpstr>2D Game Programing  1차 프로젝트 발표</vt:lpstr>
      <vt:lpstr>게임 컨셉</vt:lpstr>
      <vt:lpstr>개발 범위</vt:lpstr>
      <vt:lpstr>게임 흐름</vt:lpstr>
      <vt:lpstr>개발 계획</vt:lpstr>
      <vt:lpstr>개발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  1차 프로젝트 발표</dc:title>
  <dc:creator>송 경윤</dc:creator>
  <cp:lastModifiedBy>송 경윤</cp:lastModifiedBy>
  <cp:revision>1</cp:revision>
  <dcterms:created xsi:type="dcterms:W3CDTF">2022-09-24T06:23:26Z</dcterms:created>
  <dcterms:modified xsi:type="dcterms:W3CDTF">2022-09-25T08:34:05Z</dcterms:modified>
</cp:coreProperties>
</file>