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0" r:id="rId1"/>
  </p:sldMasterIdLst>
  <p:notesMasterIdLst>
    <p:notesMasterId r:id="rId2"/>
  </p:notesMasterIdLst>
  <p:sldIdLst>
    <p:sldId id="256" r:id="rId3"/>
    <p:sldId id="260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송 경윤" initials="송경" lastIdx="10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76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commentAuthors" Target="commentAuthors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2CE7CDA-AB75-4FFC-863E-534C6FB631B7}" type="datetime1">
              <a:rPr lang="ko-KR" altLang="en-US"/>
              <a:pPr lvl="0">
                <a:defRPr/>
              </a:pPr>
              <a:t>2022-11-12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AA17866-C757-41AB-B827-94B13AD89A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50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8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4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453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17244C-A211-4A69-BA26-81FAE1387C0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5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14275" y="1086374"/>
            <a:ext cx="9144000" cy="205110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2D</a:t>
            </a:r>
            <a:r>
              <a:rPr lang="ko-KR" altLang="en-US"/>
              <a:t> </a:t>
            </a:r>
            <a:r>
              <a:rPr lang="en-US" altLang="ko-KR"/>
              <a:t>Game</a:t>
            </a:r>
            <a:r>
              <a:rPr lang="ko-KR" altLang="en-US"/>
              <a:t> </a:t>
            </a:r>
            <a:r>
              <a:rPr lang="en-US" altLang="ko-KR"/>
              <a:t>Programing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4000"/>
              <a:t>3</a:t>
            </a:r>
            <a:r>
              <a:rPr lang="ko-KR" altLang="en-US" sz="4000"/>
              <a:t>차 프로젝트 발표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82187" y="5657341"/>
            <a:ext cx="2676088" cy="5001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2019180021 </a:t>
            </a:r>
            <a:r>
              <a:rPr lang="ko-KR" altLang="en-US"/>
              <a:t>송경윤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7911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9761" y="81793"/>
            <a:ext cx="4314738" cy="75710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4000"/>
              <a:t>개발 계획 진행 상황</a:t>
            </a:r>
            <a:endParaRPr lang="ko-KR" altLang="en-US" sz="4000"/>
          </a:p>
        </p:txBody>
      </p:sp>
      <p:pic>
        <p:nvPicPr>
          <p:cNvPr id="4" name="잉크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379419" y="2852947"/>
            <a:ext cx="36000" cy="216000"/>
          </a:xfrm>
          <a:prstGeom prst="rect">
            <a:avLst/>
          </a:prstGeom>
        </p:spPr>
      </p:pic>
      <p:pic>
        <p:nvPicPr>
          <p:cNvPr id="5" name="잉크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379419" y="2852947"/>
            <a:ext cx="36000" cy="216000"/>
          </a:xfrm>
          <a:prstGeom prst="rect">
            <a:avLst/>
          </a:prstGeom>
        </p:spPr>
      </p:pic>
      <p:pic>
        <p:nvPicPr>
          <p:cNvPr id="6" name="잉크 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404259" y="2828107"/>
            <a:ext cx="36000" cy="216000"/>
          </a:xfrm>
          <a:prstGeom prst="rect">
            <a:avLst/>
          </a:prstGeom>
        </p:spPr>
      </p:pic>
      <p:pic>
        <p:nvPicPr>
          <p:cNvPr id="7" name="잉크 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404259" y="2828107"/>
            <a:ext cx="36000" cy="216000"/>
          </a:xfrm>
          <a:prstGeom prst="rect">
            <a:avLst/>
          </a:prstGeom>
        </p:spPr>
      </p:pic>
      <p:pic>
        <p:nvPicPr>
          <p:cNvPr id="8" name="잉크 7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8471579" y="2769427"/>
            <a:ext cx="36000" cy="216000"/>
          </a:xfrm>
          <a:prstGeom prst="rect">
            <a:avLst/>
          </a:prstGeom>
        </p:spPr>
      </p:pic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89761" y="929919"/>
          <a:ext cx="11222851" cy="500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05"/>
                <a:gridCol w="4278386"/>
                <a:gridCol w="4278630"/>
                <a:gridCol w="1577130"/>
              </a:tblGrid>
              <a:tr h="44515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계획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진행도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6920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리소스 수집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맵 구조 구상 및 좌표 지정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리소스 수집 완료 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맵 구조 구상 및 좌표 지정완료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100%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86591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캐릭터 이동 모션 구현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캐릭터가 바라보는 방향 눈물 프로젝트 발사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캐릭터 이동 모션 구현완료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캐릭터가 바라보는 방향 눈물 프로젝트 발사 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100%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86591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적 각각의 이동 모션 구현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캐릭터가 일정거리 안으로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들어올 </a:t>
                      </a:r>
                      <a:r>
                        <a:rPr lang="ko-KR" altLang="en-US"/>
                        <a:t>시 공격 구현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적 각각의 이동 모션 구현 완료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60%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86591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아이템 배치 구상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아이템 장착 시 기능 구현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아이템 배치 구상 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아이템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장착 시 기능 구현 완료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155537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캐릭터와 적 </a:t>
                      </a:r>
                      <a:r>
                        <a:rPr lang="en-US" altLang="ko-KR"/>
                        <a:t>AI </a:t>
                      </a:r>
                      <a:r>
                        <a:rPr lang="ko-KR" altLang="en-US"/>
                        <a:t>충돌 체크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2.1~4</a:t>
                      </a:r>
                      <a:r>
                        <a:rPr lang="ko-KR" altLang="en-US"/>
                        <a:t>주차 구현 확인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캐릭터와 적 </a:t>
                      </a:r>
                      <a:r>
                        <a:rPr lang="en-US" altLang="ko-KR"/>
                        <a:t>AI </a:t>
                      </a:r>
                      <a:r>
                        <a:rPr lang="ko-KR" altLang="en-US"/>
                        <a:t>충돌 체크 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2.1~4</a:t>
                      </a:r>
                      <a:r>
                        <a:rPr lang="ko-KR" altLang="en-US"/>
                        <a:t>주차 구현 확인 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 적 공격 구현 미완료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70%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9761" y="81793"/>
            <a:ext cx="4314738" cy="75710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4000"/>
              <a:t>개발 계획 진행 상황</a:t>
            </a:r>
            <a:endParaRPr lang="ko-KR" altLang="en-US" sz="4000"/>
          </a:p>
        </p:txBody>
      </p:sp>
      <p:pic>
        <p:nvPicPr>
          <p:cNvPr id="4" name="잉크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379419" y="2852947"/>
            <a:ext cx="36000" cy="216000"/>
          </a:xfrm>
          <a:prstGeom prst="rect">
            <a:avLst/>
          </a:prstGeom>
        </p:spPr>
      </p:pic>
      <p:pic>
        <p:nvPicPr>
          <p:cNvPr id="5" name="잉크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379419" y="2852947"/>
            <a:ext cx="36000" cy="216000"/>
          </a:xfrm>
          <a:prstGeom prst="rect">
            <a:avLst/>
          </a:prstGeom>
        </p:spPr>
      </p:pic>
      <p:pic>
        <p:nvPicPr>
          <p:cNvPr id="6" name="잉크 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404259" y="2828107"/>
            <a:ext cx="36000" cy="216000"/>
          </a:xfrm>
          <a:prstGeom prst="rect">
            <a:avLst/>
          </a:prstGeom>
        </p:spPr>
      </p:pic>
      <p:pic>
        <p:nvPicPr>
          <p:cNvPr id="7" name="잉크 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404259" y="2828107"/>
            <a:ext cx="36000" cy="216000"/>
          </a:xfrm>
          <a:prstGeom prst="rect">
            <a:avLst/>
          </a:prstGeom>
        </p:spPr>
      </p:pic>
      <p:pic>
        <p:nvPicPr>
          <p:cNvPr id="8" name="잉크 7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8471579" y="2769427"/>
            <a:ext cx="36000" cy="216000"/>
          </a:xfrm>
          <a:prstGeom prst="rect">
            <a:avLst/>
          </a:prstGeom>
        </p:spPr>
      </p:pic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89761" y="929919"/>
          <a:ext cx="11223095" cy="536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05"/>
                <a:gridCol w="4278630"/>
                <a:gridCol w="4278630"/>
                <a:gridCol w="1577130"/>
              </a:tblGrid>
              <a:tr h="4082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계획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진행도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059812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특정 상황에 다른 애니메이션 구현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피격 시 체력 구현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3.</a:t>
                      </a:r>
                      <a:r>
                        <a:rPr lang="ko-KR" altLang="en-US"/>
                        <a:t>아이템 장착 시 모션 구현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특정 상황에 다른 애니메이션 구현 미완료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피격 시 체력 구현 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3.</a:t>
                      </a:r>
                      <a:r>
                        <a:rPr lang="ko-KR" altLang="en-US"/>
                        <a:t>아이템 장착 시 모션 구현 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80%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059812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피격 시 소멸 후 아이템 드랍 구현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투사체 사이의 충돌 체크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피격 시 소멸 후 아이템 드랍 구현 미완료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투사체 사이의 충돌 체크 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적 공격 구현 할 예정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50%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76486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실제 메뉴 구현 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추가 범위 기능 구현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실제 메뉴 구현 일부 완료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추가 범위 기능 구현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40%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76486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밸런스 조정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8243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최종점검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8243">
                <a:tc gridSpan="4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평균 개발 계획 진행도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85%</a:t>
                      </a: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14275" y="1086374"/>
            <a:ext cx="9144000" cy="2051109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82187" y="5657341"/>
            <a:ext cx="2676088" cy="500179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7911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</ep:Words>
  <ep:PresentationFormat>와이드스크린</ep:PresentationFormat>
  <ep:Paragraphs>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보기</vt:lpstr>
      <vt:lpstr>2D Game Programing  3차 프로젝트 발표</vt:lpstr>
      <vt:lpstr>개발 계획 진행 상황</vt:lpstr>
      <vt:lpstr>개발 계획 진행 상황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2022-10-18T05:16:39.000</dcterms:created>
  <dc:creator>송 경윤</dc:creator>
  <cp:lastModifiedBy>USER</cp:lastModifiedBy>
  <dcterms:modified xsi:type="dcterms:W3CDTF">2022-11-12T11:09:04.389</dcterms:modified>
  <cp:revision>13</cp:revision>
  <dc:title>2D Game Programing  2차 프로젝트 발표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