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4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6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3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0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2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7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1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CD75-4B11-4461-9775-C31FCA1263B0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8DF4-94EE-4503-9F8E-69AF31296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5%B1%A0%E6%A0%BC%E6%B6%85%E5%A4%AB&amp;tn=44039180_cpr&amp;fenlei=mv6quAkxTZn0IZRqIHckPjm4nH00T1Y3PWPBujT4nHIhnHcknHPB0AP8IA3qPjfsn1bkrjKxmLKz0ZNzUjdCIZwsrBtEXh9GuA7EQhF9pywdQhPEUiqkIyN1IA-EUBtznHDdrHfknHDznHDYrH0Yrj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080" y="829993"/>
            <a:ext cx="9303434" cy="1463039"/>
          </a:xfr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01132" y="4107765"/>
            <a:ext cx="3732628" cy="84054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201411010319</a:t>
            </a:r>
          </a:p>
          <a:p>
            <a:r>
              <a:rPr lang="zh-CN" altLang="en-US" dirty="0" smtClean="0"/>
              <a:t>宋磊 卓计本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4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076" y="2335238"/>
            <a:ext cx="10129911" cy="658006"/>
          </a:xfrm>
        </p:spPr>
        <p:txBody>
          <a:bodyPr>
            <a:normAutofit/>
          </a:bodyPr>
          <a:lstStyle/>
          <a:p>
            <a:endParaRPr lang="zh-CN" altLang="en-US" sz="1800" b="1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081446"/>
              </p:ext>
            </p:extLst>
          </p:nvPr>
        </p:nvGraphicFramePr>
        <p:xfrm>
          <a:off x="1055076" y="562709"/>
          <a:ext cx="3179299" cy="74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299">
                  <a:extLst>
                    <a:ext uri="{9D8B030D-6E8A-4147-A177-3AD203B41FA5}">
                      <a16:colId xmlns:a16="http://schemas.microsoft.com/office/drawing/2014/main" val="78257920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回顾过去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7606568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92478"/>
              </p:ext>
            </p:extLst>
          </p:nvPr>
        </p:nvGraphicFramePr>
        <p:xfrm>
          <a:off x="4234375" y="562709"/>
          <a:ext cx="3832275" cy="74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275">
                  <a:extLst>
                    <a:ext uri="{9D8B030D-6E8A-4147-A177-3AD203B41FA5}">
                      <a16:colId xmlns:a16="http://schemas.microsoft.com/office/drawing/2014/main" val="503865211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把握现在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4321292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94662"/>
              </p:ext>
            </p:extLst>
          </p:nvPr>
        </p:nvGraphicFramePr>
        <p:xfrm>
          <a:off x="8066649" y="562709"/>
          <a:ext cx="3118338" cy="74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338">
                  <a:extLst>
                    <a:ext uri="{9D8B030D-6E8A-4147-A177-3AD203B41FA5}">
                      <a16:colId xmlns:a16="http://schemas.microsoft.com/office/drawing/2014/main" val="3114544097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憧憬未来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430265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12" y="357530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28606 0.3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877823"/>
          </a:xfrm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r>
              <a:rPr lang="zh-CN" altLang="en-US" b="1" i="1" dirty="0" smtClean="0"/>
              <a:t>过去，已然过去。</a:t>
            </a:r>
            <a:endParaRPr lang="zh-CN" altLang="en-US" b="1" i="1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/>
          <a:lstStyle/>
          <a:p>
            <a:r>
              <a:rPr lang="zh-CN" altLang="en-US" dirty="0" smtClean="0"/>
              <a:t>在过去的半年多时间，</a:t>
            </a:r>
            <a:endParaRPr lang="en-US" altLang="zh-CN" dirty="0" smtClean="0"/>
          </a:p>
          <a:p>
            <a:r>
              <a:rPr lang="zh-CN" altLang="en-US" dirty="0"/>
              <a:t>哭</a:t>
            </a:r>
            <a:r>
              <a:rPr lang="zh-CN" altLang="en-US" dirty="0" smtClean="0"/>
              <a:t>过笑过，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过收获，有过遗憾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不管怎样，</a:t>
            </a:r>
            <a:endParaRPr lang="en-US" altLang="zh-CN" dirty="0" smtClean="0"/>
          </a:p>
          <a:p>
            <a:r>
              <a:rPr lang="zh-CN" altLang="en-US" dirty="0"/>
              <a:t>上一</a:t>
            </a:r>
            <a:r>
              <a:rPr lang="zh-CN" altLang="en-US" dirty="0" smtClean="0"/>
              <a:t>秒，已过，</a:t>
            </a:r>
            <a:endParaRPr lang="en-US" altLang="zh-CN" dirty="0" smtClean="0"/>
          </a:p>
          <a:p>
            <a:r>
              <a:rPr lang="zh-CN" altLang="en-US" dirty="0"/>
              <a:t>还</a:t>
            </a:r>
            <a:r>
              <a:rPr lang="zh-CN" altLang="en-US" dirty="0" smtClean="0"/>
              <a:t>需把握现在！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402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076" y="2335238"/>
            <a:ext cx="10129911" cy="658006"/>
          </a:xfrm>
        </p:spPr>
        <p:txBody>
          <a:bodyPr>
            <a:normAutofit/>
          </a:bodyPr>
          <a:lstStyle/>
          <a:p>
            <a:endParaRPr lang="zh-CN" altLang="en-US" sz="1800" b="1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55076" y="562709"/>
          <a:ext cx="3179299" cy="74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299">
                  <a:extLst>
                    <a:ext uri="{9D8B030D-6E8A-4147-A177-3AD203B41FA5}">
                      <a16:colId xmlns:a16="http://schemas.microsoft.com/office/drawing/2014/main" val="78257920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回顾过去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7606568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34375" y="562709"/>
          <a:ext cx="3832275" cy="74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275">
                  <a:extLst>
                    <a:ext uri="{9D8B030D-6E8A-4147-A177-3AD203B41FA5}">
                      <a16:colId xmlns:a16="http://schemas.microsoft.com/office/drawing/2014/main" val="503865211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把握现在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4321292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066649" y="562709"/>
          <a:ext cx="3118338" cy="74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338">
                  <a:extLst>
                    <a:ext uri="{9D8B030D-6E8A-4147-A177-3AD203B41FA5}">
                      <a16:colId xmlns:a16="http://schemas.microsoft.com/office/drawing/2014/main" val="3114544097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憧憬未来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430265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331012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3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4320" y="1"/>
            <a:ext cx="11079480" cy="1042415"/>
          </a:xfrm>
        </p:spPr>
        <p:txBody>
          <a:bodyPr/>
          <a:lstStyle/>
          <a:p>
            <a:r>
              <a:rPr lang="zh-CN" altLang="en-US" b="1" dirty="0" smtClean="0"/>
              <a:t>现在，正渐渐地离我们而去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1225296"/>
            <a:ext cx="11079480" cy="49516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幸福</a:t>
            </a:r>
            <a:r>
              <a:rPr lang="zh-CN" altLang="en-US" dirty="0"/>
              <a:t>没有明天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</a:t>
            </a:r>
            <a:r>
              <a:rPr lang="zh-CN" altLang="en-US" dirty="0"/>
              <a:t>没有昨天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</a:t>
            </a:r>
            <a:r>
              <a:rPr lang="zh-CN" altLang="en-US" dirty="0"/>
              <a:t>不怀念过去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</a:t>
            </a:r>
            <a:r>
              <a:rPr lang="zh-CN" altLang="en-US" dirty="0"/>
              <a:t>不向往未来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</a:t>
            </a:r>
            <a:r>
              <a:rPr lang="zh-CN" altLang="en-US" dirty="0"/>
              <a:t>只有现在。　</a:t>
            </a:r>
            <a:r>
              <a:rPr lang="en-US" altLang="zh-CN" dirty="0"/>
              <a:t>——</a:t>
            </a:r>
            <a:r>
              <a:rPr lang="zh-CN" altLang="en-US" dirty="0"/>
              <a:t>［俄］</a:t>
            </a:r>
            <a:r>
              <a:rPr lang="zh-CN" altLang="en-US" dirty="0" smtClean="0">
                <a:hlinkClick r:id="rId3"/>
              </a:rPr>
              <a:t>屠格涅夫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1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076" y="2335238"/>
            <a:ext cx="10129911" cy="658006"/>
          </a:xfrm>
        </p:spPr>
        <p:txBody>
          <a:bodyPr>
            <a:normAutofit/>
          </a:bodyPr>
          <a:lstStyle/>
          <a:p>
            <a:endParaRPr lang="zh-CN" altLang="en-US" sz="1800" b="1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55076" y="562709"/>
          <a:ext cx="3179299" cy="74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299">
                  <a:extLst>
                    <a:ext uri="{9D8B030D-6E8A-4147-A177-3AD203B41FA5}">
                      <a16:colId xmlns:a16="http://schemas.microsoft.com/office/drawing/2014/main" val="78257920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回顾过去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7606568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34375" y="562709"/>
          <a:ext cx="3832275" cy="74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275">
                  <a:extLst>
                    <a:ext uri="{9D8B030D-6E8A-4147-A177-3AD203B41FA5}">
                      <a16:colId xmlns:a16="http://schemas.microsoft.com/office/drawing/2014/main" val="503865211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把握现在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4321292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066649" y="562709"/>
          <a:ext cx="3118338" cy="74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338">
                  <a:extLst>
                    <a:ext uri="{9D8B030D-6E8A-4147-A177-3AD203B41FA5}">
                      <a16:colId xmlns:a16="http://schemas.microsoft.com/office/drawing/2014/main" val="3114544097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憧憬未来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430265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12" y="3429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28646 0.3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609406" cy="987303"/>
          </a:xfrm>
        </p:spPr>
        <p:txBody>
          <a:bodyPr/>
          <a:lstStyle/>
          <a:p>
            <a:r>
              <a:rPr lang="zh-CN" altLang="en-US" dirty="0" smtClean="0"/>
              <a:t>未来，正悄悄地向我们走来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5" y="1243013"/>
            <a:ext cx="11039475" cy="493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2015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还需我们继续拼搏努力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在接下的时间：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学好</a:t>
            </a:r>
            <a:r>
              <a:rPr lang="zh-CN" altLang="en-US" sz="2000" dirty="0" smtClean="0"/>
              <a:t>专业知识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自己掌握一门语言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9628"/>
              </p:ext>
            </p:extLst>
          </p:nvPr>
        </p:nvGraphicFramePr>
        <p:xfrm>
          <a:off x="4914900" y="5658803"/>
          <a:ext cx="773906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9062">
                  <a:extLst>
                    <a:ext uri="{9D8B030D-6E8A-4147-A177-3AD203B41FA5}">
                      <a16:colId xmlns:a16="http://schemas.microsoft.com/office/drawing/2014/main" val="2053978748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dirty="0" smtClean="0"/>
                        <a:t>潮平两岸阔，风正一帆悬。</a:t>
                      </a:r>
                      <a:endParaRPr lang="en-US" altLang="zh-CN" sz="44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9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62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45719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031" y="154745"/>
            <a:ext cx="11240086" cy="64430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Turn the page on yesterday.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Only </a:t>
            </a:r>
            <a:r>
              <a:rPr lang="en-US" altLang="zh-CN" dirty="0"/>
              <a:t>ever think about today and tomorrow.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2015</a:t>
            </a:r>
            <a:r>
              <a:rPr lang="zh-CN" altLang="en-US" dirty="0" smtClean="0"/>
              <a:t>，懂得了很多，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相信</a:t>
            </a:r>
            <a:r>
              <a:rPr lang="zh-CN" altLang="en-US" dirty="0" smtClean="0"/>
              <a:t>自己，把握现在；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拥有一</a:t>
            </a:r>
            <a:r>
              <a:rPr lang="zh-CN" altLang="en-US" dirty="0" smtClean="0"/>
              <a:t>个，无悔的</a:t>
            </a:r>
            <a:r>
              <a:rPr lang="en-US" altLang="zh-CN" dirty="0" smtClean="0"/>
              <a:t>2015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2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谢谢！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751298" y="5064368"/>
            <a:ext cx="2916701" cy="193431"/>
          </a:xfrm>
        </p:spPr>
        <p:txBody>
          <a:bodyPr>
            <a:normAutofit fontScale="325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5974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173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我的2015</vt:lpstr>
      <vt:lpstr>PowerPoint 演示文稿</vt:lpstr>
      <vt:lpstr>过去，已然过去。</vt:lpstr>
      <vt:lpstr>PowerPoint 演示文稿</vt:lpstr>
      <vt:lpstr>现在，正渐渐地离我们而去</vt:lpstr>
      <vt:lpstr>PowerPoint 演示文稿</vt:lpstr>
      <vt:lpstr>未来，正悄悄地向我们走来</vt:lpstr>
      <vt:lpstr>PowerPoint 演示文稿</vt:lpstr>
      <vt:lpstr>谢谢！</vt:lpstr>
    </vt:vector>
  </TitlesOfParts>
  <Company>songlei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我的2015</dc:title>
  <dc:creator>songlei</dc:creator>
  <cp:lastModifiedBy>songlei</cp:lastModifiedBy>
  <cp:revision>18</cp:revision>
  <dcterms:created xsi:type="dcterms:W3CDTF">2015-11-20T15:12:44Z</dcterms:created>
  <dcterms:modified xsi:type="dcterms:W3CDTF">2015-11-22T13:22:43Z</dcterms:modified>
</cp:coreProperties>
</file>