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7" r:id="rId2"/>
    <p:sldId id="258" r:id="rId3"/>
  </p:sldIdLst>
  <p:sldSz cx="9509125" cy="3200400"/>
  <p:notesSz cx="6858000" cy="9144000"/>
  <p:defaultTextStyle>
    <a:defPPr>
      <a:defRPr lang="en-US"/>
    </a:defPPr>
    <a:lvl1pPr marL="0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1pPr>
    <a:lvl2pPr marL="186530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2pPr>
    <a:lvl3pPr marL="373059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3pPr>
    <a:lvl4pPr marL="559590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4pPr>
    <a:lvl5pPr marL="746120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5pPr>
    <a:lvl6pPr marL="932650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6pPr>
    <a:lvl7pPr marL="1119179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7pPr>
    <a:lvl8pPr marL="1305709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8pPr>
    <a:lvl9pPr marL="1492240" algn="l" defTabSz="373059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53" d="100"/>
          <a:sy n="153" d="100"/>
        </p:scale>
        <p:origin x="1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AA6A8-8277-3F4F-B6C0-7900257850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55700" y="1143000"/>
            <a:ext cx="916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46EB-E5D5-F04D-8E5F-D757514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641" y="523770"/>
            <a:ext cx="7131844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641" y="1680951"/>
            <a:ext cx="7131844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968" y="170392"/>
            <a:ext cx="2050405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52" y="170392"/>
            <a:ext cx="6032351" cy="2712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00" y="797878"/>
            <a:ext cx="820162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800" y="2141750"/>
            <a:ext cx="820162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752" y="851959"/>
            <a:ext cx="4041378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995" y="851959"/>
            <a:ext cx="4041378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170392"/>
            <a:ext cx="820162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1" y="784543"/>
            <a:ext cx="402280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91" y="1169035"/>
            <a:ext cx="4022805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994" y="784543"/>
            <a:ext cx="404261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994" y="1169035"/>
            <a:ext cx="4042617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213360"/>
            <a:ext cx="306694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6" y="460799"/>
            <a:ext cx="481399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960120"/>
            <a:ext cx="306694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213360"/>
            <a:ext cx="306694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2616" y="460799"/>
            <a:ext cx="481399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960120"/>
            <a:ext cx="306694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753" y="170392"/>
            <a:ext cx="820162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753" y="851959"/>
            <a:ext cx="820162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752" y="2966297"/>
            <a:ext cx="213955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AA7E-1999-CF45-B98D-2AB6D9E4171E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898" y="2966297"/>
            <a:ext cx="32093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20" y="2966297"/>
            <a:ext cx="213955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58004" y="716063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State=1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42466" y="716063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State=2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8004" y="1973146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State=3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55621" y="1973146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State=4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1956491" y="1119002"/>
            <a:ext cx="1041557" cy="127633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V="1">
            <a:off x="658004" y="1020862"/>
            <a:ext cx="12700" cy="1257083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4123566" y="1020863"/>
            <a:ext cx="13155" cy="1257083"/>
          </a:xfrm>
          <a:prstGeom prst="curvedConnector3">
            <a:avLst>
              <a:gd name="adj1" fmla="val 183774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78" y="1483495"/>
            <a:ext cx="1163139" cy="3693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1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377698">
            <a:off x="2122786" y="1716463"/>
            <a:ext cx="116313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2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29297" y="1483495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3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6200000" flipH="1">
            <a:off x="2397362" y="1762245"/>
            <a:ext cx="12700" cy="1462453"/>
          </a:xfrm>
          <a:prstGeom prst="curvedConnector3">
            <a:avLst>
              <a:gd name="adj1" fmla="val 25029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73699" y="2668461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4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415655" y="716062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State=1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00117" y="716062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State=2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 flipH="1" flipV="1">
            <a:off x="7148436" y="80687"/>
            <a:ext cx="12700" cy="1449298"/>
          </a:xfrm>
          <a:prstGeom prst="curvedConnector3">
            <a:avLst>
              <a:gd name="adj1" fmla="val 25029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15655" y="1973145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State=3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713272" y="1973145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State=4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5400000" flipH="1" flipV="1">
            <a:off x="6541174" y="903476"/>
            <a:ext cx="1041557" cy="127633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8881217" y="1020862"/>
            <a:ext cx="13155" cy="1257083"/>
          </a:xfrm>
          <a:prstGeom prst="curvedConnector3">
            <a:avLst>
              <a:gd name="adj1" fmla="val 183774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1350" y="224811"/>
            <a:ext cx="1252266" cy="3693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sendmsg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)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9377698">
            <a:off x="6235599" y="1202488"/>
            <a:ext cx="125226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sendmsg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)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86948" y="1483494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3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6200000" flipH="1">
            <a:off x="7155013" y="1762244"/>
            <a:ext cx="12700" cy="1462453"/>
          </a:xfrm>
          <a:prstGeom prst="curvedConnector3">
            <a:avLst>
              <a:gd name="adj1" fmla="val 25029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31350" y="2668460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4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58004" y="716063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State=1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42466" y="716063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State=2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8004" y="1973146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State=3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55621" y="1973146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State=4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658004" y="1020862"/>
            <a:ext cx="12700" cy="1257083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1783523" y="903477"/>
            <a:ext cx="1041557" cy="127633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4123566" y="1020863"/>
            <a:ext cx="13155" cy="1257083"/>
          </a:xfrm>
          <a:prstGeom prst="curvedConnector3">
            <a:avLst>
              <a:gd name="adj1" fmla="val 183774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78" y="1483495"/>
            <a:ext cx="1163139" cy="3693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1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9377698">
            <a:off x="1477948" y="1202489"/>
            <a:ext cx="125226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sendmsg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)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29297" y="1483495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3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6200000" flipH="1">
            <a:off x="2397362" y="1762245"/>
            <a:ext cx="12700" cy="1462453"/>
          </a:xfrm>
          <a:prstGeom prst="curvedConnector3">
            <a:avLst>
              <a:gd name="adj1" fmla="val 25029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73699" y="2668461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4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415655" y="716062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State=1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00117" y="716062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State=2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 flipH="1" flipV="1">
            <a:off x="7148436" y="80687"/>
            <a:ext cx="12700" cy="1449298"/>
          </a:xfrm>
          <a:prstGeom prst="curvedConnector3">
            <a:avLst>
              <a:gd name="adj1" fmla="val 25029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15655" y="1973145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State=3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713272" y="1973145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State=4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9" name="Curved Connector 38"/>
          <p:cNvCxnSpPr/>
          <p:nvPr/>
        </p:nvCxnSpPr>
        <p:spPr>
          <a:xfrm rot="5400000">
            <a:off x="6714142" y="1119001"/>
            <a:ext cx="1041557" cy="127633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8881217" y="1020862"/>
            <a:ext cx="13155" cy="1257083"/>
          </a:xfrm>
          <a:prstGeom prst="curvedConnector3">
            <a:avLst>
              <a:gd name="adj1" fmla="val 183774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1350" y="224811"/>
            <a:ext cx="1252266" cy="3693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sendmsg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)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9377698">
            <a:off x="6880437" y="1716462"/>
            <a:ext cx="116313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2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86948" y="1483494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3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6200000" flipH="1">
            <a:off x="7155013" y="1762244"/>
            <a:ext cx="12700" cy="1462453"/>
          </a:xfrm>
          <a:prstGeom prst="curvedConnector3">
            <a:avLst>
              <a:gd name="adj1" fmla="val 25029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31350" y="2668460"/>
            <a:ext cx="116313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Constraint 4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56</Words>
  <Application>Microsoft Macintosh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Next Condensed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2017-12-31T23:50:06Z</cp:lastPrinted>
  <dcterms:created xsi:type="dcterms:W3CDTF">2017-12-31T23:18:32Z</dcterms:created>
  <dcterms:modified xsi:type="dcterms:W3CDTF">2017-12-31T23:50:08Z</dcterms:modified>
</cp:coreProperties>
</file>