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5486400" cy="32004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 varScale="1">
        <p:scale>
          <a:sx n="216" d="100"/>
          <a:sy n="216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3770"/>
            <a:ext cx="4114800" cy="111421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0951"/>
            <a:ext cx="4114800" cy="77268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70392"/>
            <a:ext cx="1183005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70392"/>
            <a:ext cx="3480435" cy="2712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797878"/>
            <a:ext cx="4732020" cy="133127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141750"/>
            <a:ext cx="4732020" cy="7000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851959"/>
            <a:ext cx="2331720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851959"/>
            <a:ext cx="2331720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70392"/>
            <a:ext cx="473202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784543"/>
            <a:ext cx="2321004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169035"/>
            <a:ext cx="2321004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784543"/>
            <a:ext cx="2332435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169035"/>
            <a:ext cx="2332435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3360"/>
            <a:ext cx="1769507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60799"/>
            <a:ext cx="2777490" cy="227435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60120"/>
            <a:ext cx="1769507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3360"/>
            <a:ext cx="1769507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60799"/>
            <a:ext cx="2777490" cy="2274358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60120"/>
            <a:ext cx="1769507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70392"/>
            <a:ext cx="473202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851959"/>
            <a:ext cx="473202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8AF1-3E65-CA48-8C48-5AAABC24D9C7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966297"/>
            <a:ext cx="18516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CB88-834B-474D-AC54-3948AB07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1190" y="853083"/>
            <a:ext cx="1856596" cy="731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venir Next Condensed" charset="0"/>
                <a:ea typeface="Avenir Next Condensed" charset="0"/>
                <a:cs typeface="Avenir Next Condensed" charset="0"/>
              </a:rPr>
              <a:t>SSL_NOTHING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18006" y="916583"/>
            <a:ext cx="1856596" cy="731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SSL_READING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2722045" y="-155908"/>
            <a:ext cx="63500" cy="2295802"/>
          </a:xfrm>
          <a:prstGeom prst="curvedConnector3">
            <a:avLst>
              <a:gd name="adj1" fmla="val -52875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>
            <a:off x="949488" y="821254"/>
            <a:ext cx="12700" cy="1312812"/>
          </a:xfrm>
          <a:prstGeom prst="curvedConnector3">
            <a:avLst>
              <a:gd name="adj1" fmla="val 669711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233" y="2554517"/>
            <a:ext cx="108920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Condition1</a:t>
            </a:r>
            <a:endParaRPr lang="en-US" sz="1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805" y="180624"/>
            <a:ext cx="5187333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Condition </a:t>
            </a:r>
            <a:r>
              <a:rPr lang="en-US" sz="1800" smtClean="0">
                <a:latin typeface="Avenir Next Condensed" charset="0"/>
                <a:ea typeface="Avenir Next Condensed" charset="0"/>
                <a:cs typeface="Avenir Next Condensed" charset="0"/>
              </a:rPr>
              <a:t>2: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 || </a:t>
            </a:r>
            <a:r>
              <a:rPr lang="en-US" sz="180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rr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-</a:t>
            </a:r>
            <a:r>
              <a:rPr lang="en-US" sz="1800" dirty="0">
                <a:latin typeface="Avenir Next Condensed" charset="0"/>
                <a:ea typeface="Avenir Next Condensed" charset="0"/>
                <a:cs typeface="Avenir Next Condensed" charset="0"/>
              </a:rPr>
              <a:t>&gt;type == </a:t>
            </a:r>
            <a:r>
              <a:rPr lang="en-U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TLS1_RT_HEARTBEAT || </a:t>
            </a:r>
            <a:r>
              <a:rPr lang="is-IS" sz="1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… || ...</a:t>
            </a:r>
            <a:endParaRPr lang="en-US" sz="1800" b="0" dirty="0" smtClean="0">
              <a:effectLst/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 Condensed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2018-01-10T04:15:23Z</dcterms:created>
  <dcterms:modified xsi:type="dcterms:W3CDTF">2018-01-12T23:02:49Z</dcterms:modified>
</cp:coreProperties>
</file>