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6950075" cy="6218238"/>
  <p:notesSz cx="6858000" cy="9144000"/>
  <p:defaultTextStyle>
    <a:defPPr>
      <a:defRPr lang="en-US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1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FA58-A5EA-1B47-B0C2-7246B29D4A7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4975" y="1143000"/>
            <a:ext cx="344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E02EC-A953-FD48-B656-9E70A7B7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8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4975" y="1143000"/>
            <a:ext cx="3448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017661"/>
            <a:ext cx="5907564" cy="2164868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3266015"/>
            <a:ext cx="5212556" cy="1501301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331064"/>
            <a:ext cx="1498610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331064"/>
            <a:ext cx="4408954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1550243"/>
            <a:ext cx="5994440" cy="2586614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4161327"/>
            <a:ext cx="5994440" cy="1360239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1655318"/>
            <a:ext cx="2953782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1655318"/>
            <a:ext cx="2953782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331065"/>
            <a:ext cx="5994440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1524332"/>
            <a:ext cx="2940207" cy="74705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2271384"/>
            <a:ext cx="2940207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1524332"/>
            <a:ext cx="2954687" cy="74705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2271384"/>
            <a:ext cx="2954687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14549"/>
            <a:ext cx="2241580" cy="1450922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895313"/>
            <a:ext cx="3518475" cy="4418979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1865471"/>
            <a:ext cx="2241580" cy="34560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14549"/>
            <a:ext cx="2241580" cy="1450922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895313"/>
            <a:ext cx="3518475" cy="4418979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1865471"/>
            <a:ext cx="2241580" cy="34560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331065"/>
            <a:ext cx="5994440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1655318"/>
            <a:ext cx="5994440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5763387"/>
            <a:ext cx="1563767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05E7-93B8-B24D-BD63-E7EC3E2C40E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5763387"/>
            <a:ext cx="234565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5763387"/>
            <a:ext cx="1563767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DF78-7A17-DE47-A9B7-0D38BEF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val 311"/>
          <p:cNvSpPr/>
          <p:nvPr/>
        </p:nvSpPr>
        <p:spPr>
          <a:xfrm>
            <a:off x="255214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255214" y="17503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255214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255213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255213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255213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4952718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9" name="Oval 318"/>
          <p:cNvSpPr/>
          <p:nvPr/>
        </p:nvSpPr>
        <p:spPr>
          <a:xfrm>
            <a:off x="4952718" y="17503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0" name="Oval 319"/>
          <p:cNvSpPr/>
          <p:nvPr/>
        </p:nvSpPr>
        <p:spPr>
          <a:xfrm>
            <a:off x="4952718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4952717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4952717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4952717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7675" y="93983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451979" y="186488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99144" y="2780054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518984" y="36753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35439" y="4600797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672808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1169614" y="23278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1169614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1169613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1169613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1169614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V="1">
            <a:off x="2084012" y="1128624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 rot="21062354">
            <a:off x="2744164" y="960399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37" name="Straight Arrow Connector 336"/>
          <p:cNvCxnSpPr/>
          <p:nvPr/>
        </p:nvCxnSpPr>
        <p:spPr>
          <a:xfrm flipV="1">
            <a:off x="2084015" y="1581917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 flipV="1">
            <a:off x="2084011" y="2043025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V="1">
            <a:off x="2084009" y="29535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>
            <a:off x="2084013" y="3867917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V="1">
            <a:off x="2084009" y="47823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 rot="21062354">
            <a:off x="2564953" y="1410491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 rot="21062354">
            <a:off x="3104150" y="1881938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344" name="TextBox 343"/>
          <p:cNvSpPr txBox="1"/>
          <p:nvPr/>
        </p:nvSpPr>
        <p:spPr>
          <a:xfrm rot="21062354">
            <a:off x="2941137" y="2778234"/>
            <a:ext cx="1266693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 rot="532452">
            <a:off x="2644714" y="3708610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 rot="21062354">
            <a:off x="3164051" y="4600797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345180" y="93784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5157465" y="186488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5867118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>
            <a:off x="5867118" y="23278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 flipH="1">
            <a:off x="5867118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5867117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>
            <a:off x="5867117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5363401" y="2769790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5233412" y="3666963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5199608" y="461645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353432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707562" y="150385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5332464" y="149898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5254" y="141403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6481129" y="234155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61" name="TextBox 360"/>
          <p:cNvSpPr txBox="1"/>
          <p:nvPr/>
        </p:nvSpPr>
        <p:spPr>
          <a:xfrm>
            <a:off x="6475293" y="325421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62" name="TextBox 361"/>
          <p:cNvSpPr txBox="1"/>
          <p:nvPr/>
        </p:nvSpPr>
        <p:spPr>
          <a:xfrm>
            <a:off x="6489205" y="416686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6489205" y="507952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21492" y="138422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37367" y="231175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31531" y="322440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45443" y="413706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5443" y="504971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36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Next Condensed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2018-01-11T03:28:45Z</dcterms:created>
  <dcterms:modified xsi:type="dcterms:W3CDTF">2018-01-11T17:34:04Z</dcterms:modified>
</cp:coreProperties>
</file>