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6950075" cy="7497763"/>
  <p:notesSz cx="6858000" cy="9144000"/>
  <p:defaultTextStyle>
    <a:defPPr>
      <a:defRPr lang="en-US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FA58-A5EA-1B47-B0C2-7246B29D4A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8663" y="1143000"/>
            <a:ext cx="286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02EC-A953-FD48-B656-9E70A7B7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8663" y="1143000"/>
            <a:ext cx="286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8663" y="1143000"/>
            <a:ext cx="286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98663" y="1143000"/>
            <a:ext cx="286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227065"/>
            <a:ext cx="5907564" cy="2610332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3938062"/>
            <a:ext cx="5212556" cy="181022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399186"/>
            <a:ext cx="1498610" cy="6354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399186"/>
            <a:ext cx="4408954" cy="6354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1869236"/>
            <a:ext cx="5994440" cy="3118861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5017602"/>
            <a:ext cx="5994440" cy="1640135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1995932"/>
            <a:ext cx="2953782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1995932"/>
            <a:ext cx="2953782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399188"/>
            <a:ext cx="5994440" cy="14492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1837994"/>
            <a:ext cx="2940207" cy="90077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2738766"/>
            <a:ext cx="2940207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1837994"/>
            <a:ext cx="2954687" cy="90077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2738766"/>
            <a:ext cx="2954687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99851"/>
            <a:ext cx="2241580" cy="17494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079541"/>
            <a:ext cx="3518475" cy="5328271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249329"/>
            <a:ext cx="2241580" cy="4167160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99851"/>
            <a:ext cx="2241580" cy="17494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079541"/>
            <a:ext cx="3518475" cy="5328271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249329"/>
            <a:ext cx="2241580" cy="4167160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399188"/>
            <a:ext cx="5994440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1995932"/>
            <a:ext cx="5994440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6949317"/>
            <a:ext cx="1563767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6949317"/>
            <a:ext cx="234565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6949317"/>
            <a:ext cx="1563767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/>
          <p:nvPr/>
        </p:nvSpPr>
        <p:spPr>
          <a:xfrm>
            <a:off x="300586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00586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300586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00585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00585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00585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4998090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4998090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4998090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4998089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4998089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4998089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93047" y="10965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97351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44516" y="4099403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64356" y="499473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0811" y="5920146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18180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198" name="Straight Arrow Connector 197"/>
          <p:cNvCxnSpPr>
            <a:stCxn id="181" idx="4"/>
            <a:endCxn id="238" idx="0"/>
          </p:cNvCxnSpPr>
          <p:nvPr/>
        </p:nvCxnSpPr>
        <p:spPr>
          <a:xfrm flipH="1">
            <a:off x="1214981" y="2484629"/>
            <a:ext cx="5" cy="44975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1214986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214985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214985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1214986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2129384" y="1285378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rot="21062354">
            <a:off x="2789536" y="1117153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V="1">
            <a:off x="2129387" y="1738671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2129383" y="2199779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129381" y="42728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2129385" y="5187266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129381" y="61016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21062354">
            <a:off x="2610325" y="1567245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 rot="21062354">
            <a:off x="3149522" y="2038692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2" name="TextBox 211"/>
          <p:cNvSpPr txBox="1"/>
          <p:nvPr/>
        </p:nvSpPr>
        <p:spPr>
          <a:xfrm rot="21062354">
            <a:off x="2986509" y="4097583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532452">
            <a:off x="2690086" y="5027959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 rot="21062354">
            <a:off x="3209423" y="5920146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390552" y="109460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202837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912490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188" idx="0"/>
          </p:cNvCxnSpPr>
          <p:nvPr/>
        </p:nvCxnSpPr>
        <p:spPr>
          <a:xfrm>
            <a:off x="5912490" y="2484629"/>
            <a:ext cx="0" cy="149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912490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912489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912489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408773" y="4089139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78784" y="4986312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244980" y="5935804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398804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52934" y="30713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377836" y="306652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510626" y="157078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20665" y="299173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6520665" y="457356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6534577" y="5486217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6534577" y="639887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66864" y="1540982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66864" y="2492872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76903" y="454375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90815" y="5456413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90815" y="636906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300581" y="293438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28351" y="302308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venir Next Condensed" charset="0"/>
                <a:ea typeface="Avenir Next Condensed" charset="0"/>
                <a:cs typeface="Avenir Next Condensed" charset="0"/>
              </a:rPr>
              <a:t>S_EXTRA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/>
          <p:nvPr/>
        </p:nvSpPr>
        <p:spPr>
          <a:xfrm>
            <a:off x="300586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00586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300586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00585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00585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00585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4998090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4998090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4998090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4998089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4998089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4998089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93047" y="10965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97351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44516" y="4099403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64356" y="499473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0811" y="5920146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18180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198" name="Straight Arrow Connector 197"/>
          <p:cNvCxnSpPr>
            <a:stCxn id="181" idx="4"/>
            <a:endCxn id="238" idx="0"/>
          </p:cNvCxnSpPr>
          <p:nvPr/>
        </p:nvCxnSpPr>
        <p:spPr>
          <a:xfrm flipH="1">
            <a:off x="1214981" y="2484629"/>
            <a:ext cx="5" cy="44975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1214986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214985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214985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1214986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2129384" y="1285378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rot="21062354">
            <a:off x="2789536" y="1117153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V="1">
            <a:off x="2129387" y="1738671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2129383" y="2199779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129381" y="42728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2129385" y="5187266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129381" y="61016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21062354">
            <a:off x="2610325" y="1567245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 rot="21062354">
            <a:off x="3149522" y="2038692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2" name="TextBox 211"/>
          <p:cNvSpPr txBox="1"/>
          <p:nvPr/>
        </p:nvSpPr>
        <p:spPr>
          <a:xfrm rot="21062354">
            <a:off x="2986509" y="4097583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532452">
            <a:off x="2690086" y="5027959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 rot="21062354">
            <a:off x="3209423" y="5920146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390552" y="109460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202837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912490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188" idx="0"/>
          </p:cNvCxnSpPr>
          <p:nvPr/>
        </p:nvCxnSpPr>
        <p:spPr>
          <a:xfrm>
            <a:off x="5912490" y="2484629"/>
            <a:ext cx="0" cy="149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912490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912489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912489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408773" y="4089139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78784" y="4986312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244980" y="5935804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398804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52934" y="30713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377836" y="306652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510626" y="157078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20665" y="299173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6520665" y="457356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6534577" y="5486217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6534577" y="639887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66864" y="1540982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66864" y="2492872"/>
            <a:ext cx="638316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C2.1’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76903" y="454375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90815" y="5456413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90815" y="636906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300581" y="293438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28351" y="302308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S_EXTRA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62" name="Straight Arrow Connector 61"/>
          <p:cNvCxnSpPr>
            <a:stCxn id="238" idx="4"/>
            <a:endCxn id="182" idx="0"/>
          </p:cNvCxnSpPr>
          <p:nvPr/>
        </p:nvCxnSpPr>
        <p:spPr>
          <a:xfrm>
            <a:off x="1214981" y="3511896"/>
            <a:ext cx="5" cy="47221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96" y="3595084"/>
            <a:ext cx="638316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C2.2’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/>
          <p:nvPr/>
        </p:nvSpPr>
        <p:spPr>
          <a:xfrm>
            <a:off x="300586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00586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300586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00585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00585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00585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4998090" y="99662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4998090" y="1907113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4998090" y="39841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4998089" y="48985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4998089" y="58129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4998089" y="672730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93047" y="10965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97351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44516" y="4099403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64356" y="499473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0811" y="5920146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18180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198" name="Straight Arrow Connector 197"/>
          <p:cNvCxnSpPr>
            <a:stCxn id="181" idx="4"/>
            <a:endCxn id="238" idx="0"/>
          </p:cNvCxnSpPr>
          <p:nvPr/>
        </p:nvCxnSpPr>
        <p:spPr>
          <a:xfrm flipH="1">
            <a:off x="1214981" y="2484629"/>
            <a:ext cx="5" cy="44975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1214986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214985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214985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1214986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2129384" y="1285378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rot="21062354">
            <a:off x="2789536" y="1117153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V="1">
            <a:off x="2129387" y="1738671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2129383" y="2199779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129381" y="42728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2129385" y="5187266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129381" y="6101667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21062354">
            <a:off x="2518153" y="1567245"/>
            <a:ext cx="225420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(RESET_SERVER+ACK)’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 rot="21062354">
            <a:off x="3149522" y="2038692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2" name="TextBox 211"/>
          <p:cNvSpPr txBox="1"/>
          <p:nvPr/>
        </p:nvSpPr>
        <p:spPr>
          <a:xfrm rot="21062354">
            <a:off x="2986509" y="4097583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532452">
            <a:off x="2690086" y="5027959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 rot="21062354">
            <a:off x="3209423" y="5920146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390552" y="109460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202837" y="2021636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912490" y="1574137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188" idx="0"/>
          </p:cNvCxnSpPr>
          <p:nvPr/>
        </p:nvCxnSpPr>
        <p:spPr>
          <a:xfrm>
            <a:off x="5912490" y="2484629"/>
            <a:ext cx="0" cy="149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912490" y="4561624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912489" y="54760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912489" y="6390424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408773" y="4089139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78784" y="4986312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244980" y="5935804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398804" y="6834498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52934" y="30713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377836" y="306652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510626" y="157078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20665" y="2991736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6520665" y="457356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6534577" y="5486217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6534577" y="639887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66864" y="1540982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66864" y="2492872"/>
            <a:ext cx="638316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C2.1’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76903" y="454375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90815" y="5456413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90815" y="636906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300581" y="293438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28351" y="302308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S_EXTRA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62" name="Straight Arrow Connector 61"/>
          <p:cNvCxnSpPr>
            <a:stCxn id="238" idx="4"/>
            <a:endCxn id="182" idx="0"/>
          </p:cNvCxnSpPr>
          <p:nvPr/>
        </p:nvCxnSpPr>
        <p:spPr>
          <a:xfrm>
            <a:off x="1214981" y="3511896"/>
            <a:ext cx="5" cy="47221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96" y="3595084"/>
            <a:ext cx="638316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C2.2’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137200" y="2754332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1062354">
            <a:off x="2501921" y="2582906"/>
            <a:ext cx="230229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(RESET_SERVER+ACK)’’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120</Words>
  <Application>Microsoft Macintosh PowerPoint</Application>
  <PresentationFormat>Custom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Next Condensed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2018-01-11T03:28:45Z</dcterms:created>
  <dcterms:modified xsi:type="dcterms:W3CDTF">2018-01-11T05:24:19Z</dcterms:modified>
</cp:coreProperties>
</file>