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860000" cy="7315200"/>
  <p:notesSz cx="6858000" cy="9144000"/>
  <p:defaultTextStyle>
    <a:defPPr>
      <a:defRPr lang="en-US"/>
    </a:defPPr>
    <a:lvl1pPr marL="0" algn="l" defTabSz="957925" rtl="0" eaLnBrk="1" latinLnBrk="0" hangingPunct="1">
      <a:defRPr sz="1886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0" hangingPunct="1">
      <a:defRPr sz="1886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0" hangingPunct="1">
      <a:defRPr sz="1886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0" hangingPunct="1">
      <a:defRPr sz="1886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0" hangingPunct="1">
      <a:defRPr sz="1886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0" hangingPunct="1">
      <a:defRPr sz="1886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886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886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88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3"/>
  </p:normalViewPr>
  <p:slideViewPr>
    <p:cSldViewPr snapToGrid="0" snapToObjects="1">
      <p:cViewPr varScale="1">
        <p:scale>
          <a:sx n="47" d="100"/>
          <a:sy n="47" d="100"/>
        </p:scale>
        <p:origin x="248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197187"/>
            <a:ext cx="17145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3842174"/>
            <a:ext cx="17145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389467"/>
            <a:ext cx="4929188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389467"/>
            <a:ext cx="14501813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1823721"/>
            <a:ext cx="1971675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4895428"/>
            <a:ext cx="1971675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947333"/>
            <a:ext cx="97155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1947333"/>
            <a:ext cx="97155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389467"/>
            <a:ext cx="1971675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1793241"/>
            <a:ext cx="967085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2672080"/>
            <a:ext cx="967085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1793241"/>
            <a:ext cx="971847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2672080"/>
            <a:ext cx="9718478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487680"/>
            <a:ext cx="737294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053254"/>
            <a:ext cx="1157287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194560"/>
            <a:ext cx="737294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487680"/>
            <a:ext cx="737294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053254"/>
            <a:ext cx="1157287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194560"/>
            <a:ext cx="737294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389467"/>
            <a:ext cx="197167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1947333"/>
            <a:ext cx="197167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6780107"/>
            <a:ext cx="514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E6BA-A195-A849-925C-C4A3D69B3F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6780107"/>
            <a:ext cx="77152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6780107"/>
            <a:ext cx="514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E03A8-5B17-BB45-9358-652723A8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val 211"/>
          <p:cNvSpPr/>
          <p:nvPr/>
        </p:nvSpPr>
        <p:spPr>
          <a:xfrm>
            <a:off x="255214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255214" y="17503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255214" y="26647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255213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255213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255213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4952718" y="83986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4952718" y="26647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4952717" y="35791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4952717" y="44935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4952717" y="540795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47675" y="93983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51979" y="1864882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99144" y="2780054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18984" y="367538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35439" y="4600797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72808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1169614" y="23278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H="1">
            <a:off x="1169614" y="324227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1169613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1169613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1169614" y="141738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2084012" y="1128624"/>
            <a:ext cx="2868707" cy="4532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 rot="21062354">
            <a:off x="2744164" y="960399"/>
            <a:ext cx="1462260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RESET_CLIENT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236" name="Straight Arrow Connector 235"/>
          <p:cNvCxnSpPr/>
          <p:nvPr/>
        </p:nvCxnSpPr>
        <p:spPr>
          <a:xfrm flipV="1">
            <a:off x="2084015" y="1581917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2084009" y="295351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084013" y="3867917"/>
            <a:ext cx="2887060" cy="46328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2084009" y="478231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 rot="21062354">
            <a:off x="2564953" y="1410491"/>
            <a:ext cx="2069862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RESET_SERVER+ACK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 rot="21062354">
            <a:off x="2941137" y="2778234"/>
            <a:ext cx="1266693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CLIENT_KEY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 rot="532452">
            <a:off x="2644714" y="3708610"/>
            <a:ext cx="1874296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SERVER_KEY+ACK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 rot="21062354">
            <a:off x="3164051" y="4600797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5345180" y="93784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cxnSp>
        <p:nvCxnSpPr>
          <p:cNvPr id="245" name="Straight Arrow Connector 244"/>
          <p:cNvCxnSpPr/>
          <p:nvPr/>
        </p:nvCxnSpPr>
        <p:spPr>
          <a:xfrm>
            <a:off x="5867118" y="141738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5867118" y="324227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5867117" y="41566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5867117" y="507107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5363401" y="2769790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233412" y="3666963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99608" y="461645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353432" y="551514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707562" y="150385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Client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5332464" y="149898"/>
            <a:ext cx="100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Server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6465254" y="141403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6475293" y="325421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6489205" y="4166868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6489205" y="507952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21492" y="138422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37367" y="231175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C2’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31531" y="322440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C3’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45443" y="413706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C4’</a:t>
            </a:r>
            <a:endParaRPr lang="en-US" dirty="0"/>
          </a:p>
        </p:txBody>
      </p:sp>
      <p:sp>
        <p:nvSpPr>
          <p:cNvPr id="263" name="TextBox 262"/>
          <p:cNvSpPr txBox="1"/>
          <p:nvPr/>
        </p:nvSpPr>
        <p:spPr>
          <a:xfrm>
            <a:off x="45443" y="504971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C5’</a:t>
            </a:r>
            <a:endParaRPr lang="en-US" dirty="0"/>
          </a:p>
        </p:txBody>
      </p:sp>
      <p:sp>
        <p:nvSpPr>
          <p:cNvPr id="264" name="Oval 263"/>
          <p:cNvSpPr/>
          <p:nvPr/>
        </p:nvSpPr>
        <p:spPr>
          <a:xfrm>
            <a:off x="8311833" y="83651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8311833" y="17470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8311833" y="26614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8311832" y="35758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8311832" y="44902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8311832" y="54046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13009337" y="83651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13009337" y="222597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13009336" y="35758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3009336" y="44902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13009336" y="54046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8704294" y="93648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8508598" y="1861532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8755763" y="2776704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8575603" y="367203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8592058" y="4597447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729427" y="551179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</a:p>
        </p:txBody>
      </p:sp>
      <p:cxnSp>
        <p:nvCxnSpPr>
          <p:cNvPr id="281" name="Straight Arrow Connector 280"/>
          <p:cNvCxnSpPr/>
          <p:nvPr/>
        </p:nvCxnSpPr>
        <p:spPr>
          <a:xfrm>
            <a:off x="9226233" y="232452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 flipH="1">
            <a:off x="9226233" y="323892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9226232" y="415332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9226232" y="506772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9226233" y="141403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V="1">
            <a:off x="10140631" y="1125274"/>
            <a:ext cx="2868707" cy="4532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 rot="21062354">
            <a:off x="10800783" y="957049"/>
            <a:ext cx="1462260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RESET_CLIENT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288" name="Straight Arrow Connector 287"/>
          <p:cNvCxnSpPr/>
          <p:nvPr/>
        </p:nvCxnSpPr>
        <p:spPr>
          <a:xfrm flipV="1">
            <a:off x="10140634" y="1578567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flipV="1">
            <a:off x="10140628" y="2514737"/>
            <a:ext cx="2868709" cy="88872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>
            <a:off x="10140632" y="3864567"/>
            <a:ext cx="2887060" cy="46328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flipV="1">
            <a:off x="10140628" y="477896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 rot="21062354">
            <a:off x="10621572" y="1407141"/>
            <a:ext cx="2069862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RESET_SERVER+ACK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 rot="20591748">
            <a:off x="10490732" y="2577457"/>
            <a:ext cx="2139047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CLIENT_KEY + P_ACK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 rot="532452">
            <a:off x="10701333" y="3705260"/>
            <a:ext cx="1874296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SERVER_KEY+ACK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 rot="21062354">
            <a:off x="11220670" y="4597447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13401799" y="93449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cxnSp>
        <p:nvCxnSpPr>
          <p:cNvPr id="297" name="Straight Arrow Connector 296"/>
          <p:cNvCxnSpPr/>
          <p:nvPr/>
        </p:nvCxnSpPr>
        <p:spPr>
          <a:xfrm>
            <a:off x="13923737" y="1414032"/>
            <a:ext cx="0" cy="8119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13923737" y="2803495"/>
            <a:ext cx="1" cy="77231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13923736" y="415332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13923736" y="506772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13420020" y="2348875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3290031" y="3663613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3256227" y="461310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3410051" y="551179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8764181" y="147035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Client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3389083" y="146548"/>
            <a:ext cx="100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Server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4545824" y="1610207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>
            <a:off x="14545824" y="2984854"/>
            <a:ext cx="466873" cy="3825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09" name="TextBox 308"/>
          <p:cNvSpPr txBox="1"/>
          <p:nvPr/>
        </p:nvSpPr>
        <p:spPr>
          <a:xfrm>
            <a:off x="14545824" y="4163518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sp>
        <p:nvSpPr>
          <p:cNvPr id="310" name="TextBox 309"/>
          <p:cNvSpPr txBox="1"/>
          <p:nvPr/>
        </p:nvSpPr>
        <p:spPr>
          <a:xfrm>
            <a:off x="14545824" y="507617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311" name="TextBox 310"/>
          <p:cNvSpPr txBox="1"/>
          <p:nvPr/>
        </p:nvSpPr>
        <p:spPr>
          <a:xfrm>
            <a:off x="8078111" y="138087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312" name="TextBox 311"/>
          <p:cNvSpPr txBox="1"/>
          <p:nvPr/>
        </p:nvSpPr>
        <p:spPr>
          <a:xfrm>
            <a:off x="8093986" y="230840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C2’</a:t>
            </a:r>
            <a:endParaRPr lang="en-US" dirty="0"/>
          </a:p>
        </p:txBody>
      </p:sp>
      <p:sp>
        <p:nvSpPr>
          <p:cNvPr id="313" name="TextBox 312"/>
          <p:cNvSpPr txBox="1"/>
          <p:nvPr/>
        </p:nvSpPr>
        <p:spPr>
          <a:xfrm>
            <a:off x="8088150" y="322105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C3’</a:t>
            </a:r>
            <a:endParaRPr 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8102062" y="413371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C4’</a:t>
            </a:r>
            <a:endParaRPr lang="en-US" dirty="0"/>
          </a:p>
        </p:txBody>
      </p:sp>
      <p:sp>
        <p:nvSpPr>
          <p:cNvPr id="315" name="TextBox 314"/>
          <p:cNvSpPr txBox="1"/>
          <p:nvPr/>
        </p:nvSpPr>
        <p:spPr>
          <a:xfrm>
            <a:off x="8102062" y="504636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C5’</a:t>
            </a:r>
            <a:endParaRPr lang="en-US" dirty="0"/>
          </a:p>
        </p:txBody>
      </p:sp>
      <p:sp>
        <p:nvSpPr>
          <p:cNvPr id="316" name="Oval 315"/>
          <p:cNvSpPr/>
          <p:nvPr/>
        </p:nvSpPr>
        <p:spPr>
          <a:xfrm>
            <a:off x="16150781" y="83651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7" name="Oval 316"/>
          <p:cNvSpPr/>
          <p:nvPr/>
        </p:nvSpPr>
        <p:spPr>
          <a:xfrm>
            <a:off x="16150781" y="17470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16150781" y="26614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19" name="Oval 318"/>
          <p:cNvSpPr/>
          <p:nvPr/>
        </p:nvSpPr>
        <p:spPr>
          <a:xfrm>
            <a:off x="16150780" y="35758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0" name="Oval 319"/>
          <p:cNvSpPr/>
          <p:nvPr/>
        </p:nvSpPr>
        <p:spPr>
          <a:xfrm>
            <a:off x="16150780" y="44902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1" name="Oval 320"/>
          <p:cNvSpPr/>
          <p:nvPr/>
        </p:nvSpPr>
        <p:spPr>
          <a:xfrm>
            <a:off x="16150780" y="54046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20848285" y="836516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20848285" y="222597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20848284" y="35758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5" name="Oval 324"/>
          <p:cNvSpPr/>
          <p:nvPr/>
        </p:nvSpPr>
        <p:spPr>
          <a:xfrm>
            <a:off x="20848284" y="44902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6" name="Oval 325"/>
          <p:cNvSpPr/>
          <p:nvPr/>
        </p:nvSpPr>
        <p:spPr>
          <a:xfrm>
            <a:off x="20848284" y="540460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6543242" y="93648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6347546" y="1861532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S_PRE_START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6594711" y="2776704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16414551" y="367203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16431006" y="4597447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6568375" y="551179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17065181" y="232452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H="1">
            <a:off x="17065181" y="3238925"/>
            <a:ext cx="1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>
            <a:off x="17065180" y="415332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>
            <a:off x="17065180" y="506772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>
            <a:off x="17065181" y="1414033"/>
            <a:ext cx="0" cy="33297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/>
          <p:nvPr/>
        </p:nvCxnSpPr>
        <p:spPr>
          <a:xfrm flipV="1">
            <a:off x="17979579" y="1125274"/>
            <a:ext cx="2868707" cy="45329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 rot="21062354">
            <a:off x="18639731" y="957049"/>
            <a:ext cx="1462260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RESET_CLIENT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cxnSp>
        <p:nvCxnSpPr>
          <p:cNvPr id="340" name="Straight Arrow Connector 339"/>
          <p:cNvCxnSpPr/>
          <p:nvPr/>
        </p:nvCxnSpPr>
        <p:spPr>
          <a:xfrm flipV="1">
            <a:off x="17979582" y="1578567"/>
            <a:ext cx="2868705" cy="4572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 flipV="1">
            <a:off x="17979576" y="2514737"/>
            <a:ext cx="2868709" cy="88872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/>
          <p:nvPr/>
        </p:nvCxnSpPr>
        <p:spPr>
          <a:xfrm>
            <a:off x="17979580" y="3864567"/>
            <a:ext cx="2887060" cy="463284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 flipV="1">
            <a:off x="17979576" y="4778968"/>
            <a:ext cx="2868708" cy="45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 rot="21062354">
            <a:off x="18460520" y="1407141"/>
            <a:ext cx="2069862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RESET_SERVER+ACK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 rot="20591748">
            <a:off x="18329680" y="2577457"/>
            <a:ext cx="2139047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CLIENT_KEY + P_ACK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 rot="532452">
            <a:off x="18540281" y="3705260"/>
            <a:ext cx="1874296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SERVER_KEY+ACK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 rot="21062354">
            <a:off x="19059618" y="4597447"/>
            <a:ext cx="795474" cy="4001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P_ACK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21240747" y="93449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charset="0"/>
                <a:ea typeface="Avenir Next Condensed" charset="0"/>
                <a:cs typeface="Avenir Next Condensed" charset="0"/>
              </a:rPr>
              <a:t>S_INITIAL</a:t>
            </a:r>
          </a:p>
        </p:txBody>
      </p:sp>
      <p:cxnSp>
        <p:nvCxnSpPr>
          <p:cNvPr id="349" name="Straight Arrow Connector 348"/>
          <p:cNvCxnSpPr/>
          <p:nvPr/>
        </p:nvCxnSpPr>
        <p:spPr>
          <a:xfrm>
            <a:off x="21762685" y="1414032"/>
            <a:ext cx="0" cy="8119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/>
          <p:nvPr/>
        </p:nvCxnSpPr>
        <p:spPr>
          <a:xfrm>
            <a:off x="21762685" y="2803495"/>
            <a:ext cx="1" cy="77231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21762684" y="415332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21762684" y="5067725"/>
            <a:ext cx="0" cy="33688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21258968" y="2348875"/>
            <a:ext cx="94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S_START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21128979" y="3663613"/>
            <a:ext cx="125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S_GOT_KEY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1095175" y="461310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S_SENT_KEY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21248999" y="551179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venir Next Condensed" charset="0"/>
                <a:ea typeface="Avenir Next Condensed" charset="0"/>
                <a:cs typeface="Avenir Next Condensed" charset="0"/>
              </a:rPr>
              <a:t>S_ACTIVE</a:t>
            </a:r>
            <a:endParaRPr lang="en-US" sz="20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16603129" y="147035"/>
            <a:ext cx="92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Client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21228031" y="146548"/>
            <a:ext cx="1005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Next Condensed" charset="0"/>
                <a:ea typeface="Avenir Next Condensed" charset="0"/>
                <a:cs typeface="Avenir Next Condensed" charset="0"/>
              </a:rPr>
              <a:t>Server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22384771" y="1609762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C1</a:t>
            </a:r>
            <a:endParaRPr lang="en-US"/>
          </a:p>
        </p:txBody>
      </p:sp>
      <p:sp>
        <p:nvSpPr>
          <p:cNvPr id="360" name="TextBox 359"/>
          <p:cNvSpPr txBox="1"/>
          <p:nvPr/>
        </p:nvSpPr>
        <p:spPr>
          <a:xfrm>
            <a:off x="21956288" y="2984854"/>
            <a:ext cx="856967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C2&amp;C3</a:t>
            </a:r>
            <a:endParaRPr lang="en-US" dirty="0"/>
          </a:p>
        </p:txBody>
      </p:sp>
      <p:sp>
        <p:nvSpPr>
          <p:cNvPr id="361" name="TextBox 360"/>
          <p:cNvSpPr txBox="1"/>
          <p:nvPr/>
        </p:nvSpPr>
        <p:spPr>
          <a:xfrm>
            <a:off x="22384772" y="4163518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C4</a:t>
            </a:r>
            <a:endParaRPr lang="en-US" dirty="0"/>
          </a:p>
        </p:txBody>
      </p:sp>
      <p:sp>
        <p:nvSpPr>
          <p:cNvPr id="362" name="TextBox 361"/>
          <p:cNvSpPr txBox="1"/>
          <p:nvPr/>
        </p:nvSpPr>
        <p:spPr>
          <a:xfrm>
            <a:off x="22384772" y="5076173"/>
            <a:ext cx="415498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15917059" y="1380878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C1’</a:t>
            </a:r>
            <a:endParaRPr lang="en-US" dirty="0"/>
          </a:p>
        </p:txBody>
      </p:sp>
      <p:sp>
        <p:nvSpPr>
          <p:cNvPr id="364" name="TextBox 363"/>
          <p:cNvSpPr txBox="1"/>
          <p:nvPr/>
        </p:nvSpPr>
        <p:spPr>
          <a:xfrm>
            <a:off x="15932934" y="230840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C2’</a:t>
            </a:r>
            <a:endParaRPr lang="en-US" dirty="0"/>
          </a:p>
        </p:txBody>
      </p:sp>
      <p:sp>
        <p:nvSpPr>
          <p:cNvPr id="365" name="TextBox 364"/>
          <p:cNvSpPr txBox="1"/>
          <p:nvPr/>
        </p:nvSpPr>
        <p:spPr>
          <a:xfrm>
            <a:off x="15927098" y="322105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C3’</a:t>
            </a:r>
            <a:endParaRPr lang="en-US" dirty="0"/>
          </a:p>
        </p:txBody>
      </p:sp>
      <p:sp>
        <p:nvSpPr>
          <p:cNvPr id="366" name="TextBox 365"/>
          <p:cNvSpPr txBox="1"/>
          <p:nvPr/>
        </p:nvSpPr>
        <p:spPr>
          <a:xfrm>
            <a:off x="15941010" y="4133714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C4’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15941010" y="5046369"/>
            <a:ext cx="470000" cy="358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C5’</a:t>
            </a:r>
            <a:endParaRPr lang="en-US" dirty="0"/>
          </a:p>
        </p:txBody>
      </p:sp>
      <p:cxnSp>
        <p:nvCxnSpPr>
          <p:cNvPr id="369" name="Straight Connector 368"/>
          <p:cNvCxnSpPr/>
          <p:nvPr/>
        </p:nvCxnSpPr>
        <p:spPr>
          <a:xfrm flipH="1">
            <a:off x="7451537" y="146548"/>
            <a:ext cx="46543" cy="68361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H="1">
            <a:off x="15445766" y="145013"/>
            <a:ext cx="46543" cy="68361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757471" y="6457936"/>
            <a:ext cx="568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⓵ Trim state and remove message attached</a:t>
            </a:r>
            <a:endParaRPr lang="en-US" sz="2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7838942" y="6459654"/>
            <a:ext cx="7558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⓶</a:t>
            </a:r>
            <a:r>
              <a:rPr lang="en-US" sz="2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Change target state and piggyback message eliminated</a:t>
            </a:r>
            <a:endParaRPr lang="en-US" sz="2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6999379" y="6457936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Condensed" charset="0"/>
                <a:ea typeface="Avenir Next Condensed" charset="0"/>
                <a:cs typeface="Avenir Next Condensed" charset="0"/>
              </a:rPr>
              <a:t>⓷</a:t>
            </a:r>
            <a:r>
              <a:rPr lang="en-US" sz="280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Concatenate transition conditions</a:t>
            </a:r>
            <a:endParaRPr lang="en-US" sz="2800" dirty="0">
              <a:latin typeface="Avenir Next Condensed" charset="0"/>
              <a:ea typeface="Avenir Next Condensed" charset="0"/>
              <a:cs typeface="Avenir Nex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8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119</Words>
  <Application>Microsoft Macintosh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Next Condensed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2018-01-11T17:59:44Z</dcterms:created>
  <dcterms:modified xsi:type="dcterms:W3CDTF">2018-01-11T18:11:56Z</dcterms:modified>
</cp:coreProperties>
</file>