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85"/>
    <p:restoredTop sz="94666"/>
  </p:normalViewPr>
  <p:slideViewPr>
    <p:cSldViewPr snapToGrid="0" snapToObjects="1">
      <p:cViewPr>
        <p:scale>
          <a:sx n="70" d="100"/>
          <a:sy n="70" d="100"/>
        </p:scale>
        <p:origin x="7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187C5-1DA9-2A4C-85A7-AC8D440F6CEA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EE20A-243B-FF41-B195-E8D41D00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EE20A-243B-FF41-B195-E8D41D004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31BD-06C4-5841-B588-4436D627F577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7EB2-1134-1043-82CB-597FC433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52897" y="372594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4257" y="3814651"/>
            <a:ext cx="6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start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7" idx="6"/>
            <a:endCxn id="69" idx="2"/>
          </p:cNvCxnSpPr>
          <p:nvPr/>
        </p:nvCxnSpPr>
        <p:spPr>
          <a:xfrm>
            <a:off x="2181697" y="4014706"/>
            <a:ext cx="1018703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901967" y="5328489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3327" y="5417192"/>
            <a:ext cx="71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error</a:t>
            </a:r>
            <a:endParaRPr lang="en-US" sz="2000" dirty="0"/>
          </a:p>
        </p:txBody>
      </p:sp>
      <p:sp>
        <p:nvSpPr>
          <p:cNvPr id="69" name="Oval 68"/>
          <p:cNvSpPr/>
          <p:nvPr/>
        </p:nvSpPr>
        <p:spPr>
          <a:xfrm>
            <a:off x="3200400" y="372594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41730" y="3814651"/>
            <a:ext cx="1159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open_set</a:t>
            </a:r>
            <a:endParaRPr lang="en-US" sz="2000" dirty="0"/>
          </a:p>
        </p:txBody>
      </p:sp>
      <p:sp>
        <p:nvSpPr>
          <p:cNvPr id="71" name="Oval 70"/>
          <p:cNvSpPr/>
          <p:nvPr/>
        </p:nvSpPr>
        <p:spPr>
          <a:xfrm>
            <a:off x="7863490" y="372594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198083" y="3814651"/>
            <a:ext cx="1159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close</a:t>
            </a:r>
            <a:r>
              <a:rPr lang="en-US" sz="2000" smtClean="0"/>
              <a:t>_set</a:t>
            </a:r>
            <a:endParaRPr lang="en-US" sz="2000" dirty="0"/>
          </a:p>
        </p:txBody>
      </p:sp>
      <p:sp>
        <p:nvSpPr>
          <p:cNvPr id="73" name="Oval 72"/>
          <p:cNvSpPr/>
          <p:nvPr/>
        </p:nvSpPr>
        <p:spPr>
          <a:xfrm>
            <a:off x="3988319" y="1485350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17087" y="157405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open_double</a:t>
            </a:r>
            <a:endParaRPr lang="en-US" sz="2000" dirty="0"/>
          </a:p>
        </p:txBody>
      </p:sp>
      <p:sp>
        <p:nvSpPr>
          <p:cNvPr id="75" name="Oval 74"/>
          <p:cNvSpPr/>
          <p:nvPr/>
        </p:nvSpPr>
        <p:spPr>
          <a:xfrm>
            <a:off x="6876288" y="1481328"/>
            <a:ext cx="1828800" cy="57751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05056" y="157405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close</a:t>
            </a:r>
            <a:r>
              <a:rPr lang="en-US" sz="2000" smtClean="0"/>
              <a:t>_double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28824" y="344412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cxnSp>
        <p:nvCxnSpPr>
          <p:cNvPr id="77" name="Straight Arrow Connector 76"/>
          <p:cNvCxnSpPr>
            <a:stCxn id="69" idx="6"/>
            <a:endCxn id="71" idx="2"/>
          </p:cNvCxnSpPr>
          <p:nvPr/>
        </p:nvCxnSpPr>
        <p:spPr>
          <a:xfrm>
            <a:off x="5029200" y="4014706"/>
            <a:ext cx="28342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28096" y="349511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  <p:cxnSp>
        <p:nvCxnSpPr>
          <p:cNvPr id="79" name="Straight Arrow Connector 78"/>
          <p:cNvCxnSpPr>
            <a:stCxn id="69" idx="0"/>
            <a:endCxn id="73" idx="4"/>
          </p:cNvCxnSpPr>
          <p:nvPr/>
        </p:nvCxnSpPr>
        <p:spPr>
          <a:xfrm flipV="1">
            <a:off x="4114800" y="2062866"/>
            <a:ext cx="787919" cy="166308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70201" y="2658346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</a:t>
            </a:r>
            <a:endParaRPr lang="en-US" sz="2400" b="1" dirty="0"/>
          </a:p>
        </p:txBody>
      </p:sp>
      <p:cxnSp>
        <p:nvCxnSpPr>
          <p:cNvPr id="81" name="Straight Arrow Connector 80"/>
          <p:cNvCxnSpPr>
            <a:stCxn id="73" idx="6"/>
            <a:endCxn id="75" idx="2"/>
          </p:cNvCxnSpPr>
          <p:nvPr/>
        </p:nvCxnSpPr>
        <p:spPr>
          <a:xfrm flipV="1">
            <a:off x="5817119" y="1770086"/>
            <a:ext cx="1059169" cy="402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70229" y="1258874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”</a:t>
            </a:r>
            <a:endParaRPr lang="en-US" sz="2400" b="1" dirty="0"/>
          </a:p>
        </p:txBody>
      </p:sp>
      <p:cxnSp>
        <p:nvCxnSpPr>
          <p:cNvPr id="83" name="Straight Arrow Connector 82"/>
          <p:cNvCxnSpPr>
            <a:stCxn id="75" idx="4"/>
            <a:endCxn id="71" idx="0"/>
          </p:cNvCxnSpPr>
          <p:nvPr/>
        </p:nvCxnSpPr>
        <p:spPr>
          <a:xfrm>
            <a:off x="7790688" y="2058844"/>
            <a:ext cx="987202" cy="166710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484276" y="252475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|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4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8874</TotalTime>
  <Words>12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 Subsetting and Dialect Generation</dc:title>
  <dc:creator>Microsoft Office User</dc:creator>
  <cp:lastModifiedBy>Linhai Song</cp:lastModifiedBy>
  <cp:revision>61</cp:revision>
  <dcterms:created xsi:type="dcterms:W3CDTF">2017-11-07T03:13:13Z</dcterms:created>
  <dcterms:modified xsi:type="dcterms:W3CDTF">2019-06-27T20:58:02Z</dcterms:modified>
</cp:coreProperties>
</file>