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74"/>
    <p:restoredTop sz="94666"/>
  </p:normalViewPr>
  <p:slideViewPr>
    <p:cSldViewPr snapToGrid="0" snapToObjects="1">
      <p:cViewPr>
        <p:scale>
          <a:sx n="88" d="100"/>
          <a:sy n="88" d="100"/>
        </p:scale>
        <p:origin x="14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87C5-1DA9-2A4C-85A7-AC8D440F6CEA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E20A-243B-FF41-B195-E8D41D00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31BD-06C4-5841-B588-4436D627F57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06473" y="372210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2677" y="3780031"/>
            <a:ext cx="75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7" idx="6"/>
            <a:endCxn id="69" idx="2"/>
          </p:cNvCxnSpPr>
          <p:nvPr/>
        </p:nvCxnSpPr>
        <p:spPr>
          <a:xfrm>
            <a:off x="2235273" y="4010864"/>
            <a:ext cx="965127" cy="38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348640" y="5278437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82135" y="5336361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69" name="Oval 68"/>
          <p:cNvSpPr/>
          <p:nvPr/>
        </p:nvSpPr>
        <p:spPr>
          <a:xfrm>
            <a:off x="3200400" y="372594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9293" y="3780028"/>
            <a:ext cx="135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open_set</a:t>
            </a:r>
            <a:endParaRPr lang="en-US" sz="2400" dirty="0"/>
          </a:p>
        </p:txBody>
      </p:sp>
      <p:sp>
        <p:nvSpPr>
          <p:cNvPr id="71" name="Oval 70"/>
          <p:cNvSpPr/>
          <p:nvPr/>
        </p:nvSpPr>
        <p:spPr>
          <a:xfrm>
            <a:off x="6371584" y="372594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8172" y="3786803"/>
            <a:ext cx="135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close_set</a:t>
            </a:r>
            <a:endParaRPr lang="en-US" sz="2400" dirty="0"/>
          </a:p>
        </p:txBody>
      </p:sp>
      <p:sp>
        <p:nvSpPr>
          <p:cNvPr id="73" name="Oval 72"/>
          <p:cNvSpPr/>
          <p:nvPr/>
        </p:nvSpPr>
        <p:spPr>
          <a:xfrm>
            <a:off x="3195203" y="2107142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12801" y="2160150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open_double</a:t>
            </a:r>
            <a:endParaRPr lang="en-US" sz="2400" dirty="0"/>
          </a:p>
        </p:txBody>
      </p:sp>
      <p:sp>
        <p:nvSpPr>
          <p:cNvPr id="75" name="Oval 74"/>
          <p:cNvSpPr/>
          <p:nvPr/>
        </p:nvSpPr>
        <p:spPr>
          <a:xfrm>
            <a:off x="6370002" y="210312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84470" y="2151909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close_double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576603" y="34752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  <p:cxnSp>
        <p:nvCxnSpPr>
          <p:cNvPr id="77" name="Straight Arrow Connector 76"/>
          <p:cNvCxnSpPr>
            <a:stCxn id="69" idx="6"/>
            <a:endCxn id="71" idx="2"/>
          </p:cNvCxnSpPr>
          <p:nvPr/>
        </p:nvCxnSpPr>
        <p:spPr>
          <a:xfrm>
            <a:off x="5029200" y="4014706"/>
            <a:ext cx="1342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78166" y="347472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  <p:cxnSp>
        <p:nvCxnSpPr>
          <p:cNvPr id="79" name="Straight Arrow Connector 78"/>
          <p:cNvCxnSpPr>
            <a:stCxn id="69" idx="0"/>
            <a:endCxn id="73" idx="4"/>
          </p:cNvCxnSpPr>
          <p:nvPr/>
        </p:nvCxnSpPr>
        <p:spPr>
          <a:xfrm flipH="1" flipV="1">
            <a:off x="4109603" y="2684658"/>
            <a:ext cx="5197" cy="10412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81644" y="3020637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</a:t>
            </a:r>
            <a:endParaRPr lang="en-US" sz="2400" b="1" dirty="0"/>
          </a:p>
        </p:txBody>
      </p:sp>
      <p:cxnSp>
        <p:nvCxnSpPr>
          <p:cNvPr id="81" name="Straight Arrow Connector 80"/>
          <p:cNvCxnSpPr>
            <a:stCxn id="73" idx="6"/>
            <a:endCxn id="75" idx="2"/>
          </p:cNvCxnSpPr>
          <p:nvPr/>
        </p:nvCxnSpPr>
        <p:spPr>
          <a:xfrm flipV="1">
            <a:off x="5024003" y="2391878"/>
            <a:ext cx="1345999" cy="402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52814" y="1931154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”</a:t>
            </a:r>
            <a:endParaRPr lang="en-US" sz="2400" b="1" dirty="0"/>
          </a:p>
        </p:txBody>
      </p:sp>
      <p:cxnSp>
        <p:nvCxnSpPr>
          <p:cNvPr id="83" name="Straight Arrow Connector 82"/>
          <p:cNvCxnSpPr>
            <a:stCxn id="75" idx="4"/>
            <a:endCxn id="71" idx="0"/>
          </p:cNvCxnSpPr>
          <p:nvPr/>
        </p:nvCxnSpPr>
        <p:spPr>
          <a:xfrm>
            <a:off x="7284402" y="2680636"/>
            <a:ext cx="1582" cy="10453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50293" y="297689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  <p:cxnSp>
        <p:nvCxnSpPr>
          <p:cNvPr id="49" name="Curved Connector 48"/>
          <p:cNvCxnSpPr>
            <a:stCxn id="75" idx="6"/>
            <a:endCxn id="54" idx="6"/>
          </p:cNvCxnSpPr>
          <p:nvPr/>
        </p:nvCxnSpPr>
        <p:spPr>
          <a:xfrm flipH="1">
            <a:off x="8177440" y="2391878"/>
            <a:ext cx="21362" cy="3175317"/>
          </a:xfrm>
          <a:prstGeom prst="curvedConnector3">
            <a:avLst>
              <a:gd name="adj1" fmla="val -4339949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73" idx="1"/>
            <a:endCxn id="73" idx="7"/>
          </p:cNvCxnSpPr>
          <p:nvPr/>
        </p:nvCxnSpPr>
        <p:spPr>
          <a:xfrm rot="5400000" flipH="1" flipV="1">
            <a:off x="4109603" y="1545139"/>
            <a:ext cx="12700" cy="1293156"/>
          </a:xfrm>
          <a:prstGeom prst="curvedConnector3">
            <a:avLst>
              <a:gd name="adj1" fmla="val 7465945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7" idx="4"/>
            <a:endCxn id="54" idx="2"/>
          </p:cNvCxnSpPr>
          <p:nvPr/>
        </p:nvCxnSpPr>
        <p:spPr>
          <a:xfrm rot="16200000" flipH="1">
            <a:off x="3200970" y="2419524"/>
            <a:ext cx="1267573" cy="5027767"/>
          </a:xfrm>
          <a:prstGeom prst="curved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69" idx="4"/>
            <a:endCxn id="54" idx="2"/>
          </p:cNvCxnSpPr>
          <p:nvPr/>
        </p:nvCxnSpPr>
        <p:spPr>
          <a:xfrm rot="16200000" flipH="1">
            <a:off x="4599855" y="3818409"/>
            <a:ext cx="1263731" cy="2233840"/>
          </a:xfrm>
          <a:prstGeom prst="curved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9540</TotalTime>
  <Words>12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Subsetting and Dialect Generation</dc:title>
  <dc:creator>Microsoft Office User</dc:creator>
  <cp:lastModifiedBy>Linhai Song</cp:lastModifiedBy>
  <cp:revision>67</cp:revision>
  <cp:lastPrinted>2019-06-27T22:35:49Z</cp:lastPrinted>
  <dcterms:created xsi:type="dcterms:W3CDTF">2017-11-07T03:13:13Z</dcterms:created>
  <dcterms:modified xsi:type="dcterms:W3CDTF">2019-07-01T07:52:46Z</dcterms:modified>
</cp:coreProperties>
</file>