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1644" r:id="rId6"/>
    <p:sldId id="637" r:id="rId7"/>
    <p:sldId id="487" r:id="rId8"/>
    <p:sldId id="260" r:id="rId9"/>
    <p:sldId id="502" r:id="rId10"/>
    <p:sldId id="1284" r:id="rId11"/>
    <p:sldId id="409" r:id="rId12"/>
    <p:sldId id="261" r:id="rId13"/>
    <p:sldId id="1373" r:id="rId14"/>
    <p:sldId id="2522" r:id="rId15"/>
    <p:sldId id="1145" r:id="rId16"/>
    <p:sldId id="262" r:id="rId17"/>
    <p:sldId id="2565" r:id="rId18"/>
    <p:sldId id="298" r:id="rId19"/>
    <p:sldId id="779" r:id="rId20"/>
    <p:sldId id="31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66" d="100"/>
          <a:sy n="66" d="100"/>
        </p:scale>
        <p:origin x="4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9782"/>
          <c:y val="0.0511996"/>
          <c:w val="0.977022"/>
          <c:h val="0.7760201435125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70</c:v>
                </c:pt>
                <c:pt idx="4">
                  <c:v>190</c:v>
                </c:pt>
                <c:pt idx="5">
                  <c:v>150</c:v>
                </c:pt>
                <c:pt idx="6">
                  <c:v>145</c:v>
                </c:pt>
                <c:pt idx="7">
                  <c:v>195</c:v>
                </c:pt>
                <c:pt idx="8">
                  <c:v>185</c:v>
                </c:pt>
                <c:pt idx="9">
                  <c:v>320</c:v>
                </c:pt>
                <c:pt idx="10">
                  <c:v>405</c:v>
                </c:pt>
                <c:pt idx="11">
                  <c:v>574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90</c:v>
                </c:pt>
                <c:pt idx="9">
                  <c:v>70</c:v>
                </c:pt>
                <c:pt idx="10">
                  <c:v>180</c:v>
                </c:pt>
                <c:pt idx="11">
                  <c:v>229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-2138620848"/>
        <c:axId val="-2140800192"/>
      </c:barChart>
      <c:catAx>
        <c:axId val="-2138620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noFill/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</a:p>
        </c:txPr>
        <c:crossAx val="-2140800192"/>
        <c:crosses val="autoZero"/>
        <c:auto val="1"/>
        <c:lblAlgn val="ctr"/>
        <c:lblOffset val="100"/>
        <c:noMultiLvlLbl val="1"/>
      </c:catAx>
      <c:valAx>
        <c:axId val="-2140800192"/>
        <c:scaling>
          <c:orientation val="minMax"/>
          <c:max val="600"/>
        </c:scaling>
        <c:delete val="0"/>
        <c:axPos val="l"/>
        <c:numFmt formatCode="0&quot;%&quot;" sourceLinked="0"/>
        <c:majorTickMark val="none"/>
        <c:minorTickMark val="none"/>
        <c:tickLblPos val="none"/>
        <c:spPr>
          <a:ln w="12700" cap="flat" cmpd="sng" algn="ctr">
            <a:noFill/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</a:p>
        </c:txPr>
        <c:crossAx val="-2138620848"/>
        <c:crosses val="autoZero"/>
        <c:crossBetween val="between"/>
        <c:majorUnit val="150"/>
        <c:minorUnit val="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900">
          <a:latin typeface="Source Han Sans SC" panose="020B0500000000000000" pitchFamily="34" charset="-128"/>
          <a:ea typeface="Source Han Sans SC" panose="020B0500000000000000" pitchFamily="34" charset="-128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4</c:v>
                </c:pt>
                <c:pt idx="5">
                  <c:v>3</c:v>
                </c:pt>
                <c:pt idx="6">
                  <c:v>3.4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2.5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1287824"/>
        <c:axId val="786907648"/>
      </c:barChart>
      <c:catAx>
        <c:axId val="781287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6907648"/>
        <c:crosses val="autoZero"/>
        <c:auto val="1"/>
        <c:lblAlgn val="ctr"/>
        <c:lblOffset val="100"/>
        <c:noMultiLvlLbl val="0"/>
      </c:catAx>
      <c:valAx>
        <c:axId val="7869076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287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4</c:v>
                </c:pt>
                <c:pt idx="5">
                  <c:v>3</c:v>
                </c:pt>
                <c:pt idx="6">
                  <c:v>3.4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2.5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6804480"/>
        <c:axId val="785696576"/>
      </c:barChart>
      <c:catAx>
        <c:axId val="24680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5696576"/>
        <c:crosses val="autoZero"/>
        <c:auto val="1"/>
        <c:lblAlgn val="ctr"/>
        <c:lblOffset val="100"/>
        <c:noMultiLvlLbl val="0"/>
      </c:catAx>
      <c:valAx>
        <c:axId val="78569657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680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36BD4-5C3A-42BD-B331-DE562EFD9F7A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20933-C6AA-4E2D-A863-DE4D9DFD8DB9}">
      <dgm:prSet phldrT="[Text]" custT="1"/>
      <dgm:spPr/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81C9512D-E709-4C6D-B6B8-992D0FAE7CC4}" cxnId="{504AC90B-5224-4460-A7E7-2A5B57210E76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1091F883-0B84-488C-9127-B313FD26D2A5}" cxnId="{504AC90B-5224-4460-A7E7-2A5B57210E76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717C2878-1842-49B7-98D3-7E3DEEFAFD11}">
      <dgm:prSet phldrT="[Text]" custT="1"/>
      <dgm:spPr/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960FADBD-E1FA-4038-84B3-4F4CD43B0B75}" cxnId="{8F4978AE-C9FC-41E6-8572-D65855926690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4E59E539-605A-496F-A280-7FE160421542}" cxnId="{8F4978AE-C9FC-41E6-8572-D65855926690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B2EA9E38-7609-425E-B376-E715EA089CF4}">
      <dgm:prSet phldrT="[Text]" custT="1"/>
      <dgm:spPr/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3557B16C-8DAE-4C07-8CC7-7735293FAF5C}" cxnId="{846ECAED-A814-4E5C-B79B-D66569F4D714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C247A3D7-9CFD-4551-AA1D-93BA81DF4242}" cxnId="{846ECAED-A814-4E5C-B79B-D66569F4D714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A2403586-5A57-44CE-9097-7374C6AB5AE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08121F91-0CB9-43EC-A4F5-DC50C8C26C21}" cxnId="{905A9070-C4B5-48C9-A713-8E5228E96AB4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3D0780CE-402A-4284-83BD-9455018E5E72}" cxnId="{905A9070-C4B5-48C9-A713-8E5228E96AB4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90ADDE91-6EB0-4232-9C6E-13F109655AB8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2F5E7EF4-14C3-4E4A-857A-70D79A7EEFC4}" cxnId="{651813C6-A321-442F-8128-E078BF270C96}" type="parTrans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48A2F2C4-D880-459C-80F8-D82E0FAF99A2}" cxnId="{651813C6-A321-442F-8128-E078BF270C96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C947C0BB-04E4-40F8-87A6-F5A47CC4A051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5C14FFB8-BDFD-4458-8C08-B3195FAED903}" cxnId="{5AE45EA7-9C0A-4135-9F27-387C24B31841}" type="parTrans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41BD2DAB-04CB-4B10-9897-3B6834BD9111}" cxnId="{5AE45EA7-9C0A-4135-9F27-387C24B31841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5A2F911D-03DF-489B-9E37-1AEBC832A5C9}" type="pres">
      <dgm:prSet presAssocID="{BAF36BD4-5C3A-42BD-B331-DE562EFD9F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34ED7-14E4-45AF-B7C4-EFDE2C50C514}" type="pres">
      <dgm:prSet presAssocID="{53120933-C6AA-4E2D-A863-DE4D9DFD8DB9}" presName="root" presStyleCnt="0"/>
      <dgm:spPr/>
    </dgm:pt>
    <dgm:pt modelId="{9EA4D2BD-04BC-4405-87A9-6976B0CB0E6D}" type="pres">
      <dgm:prSet presAssocID="{53120933-C6AA-4E2D-A863-DE4D9DFD8DB9}" presName="rootComposite" presStyleCnt="0"/>
      <dgm:spPr/>
    </dgm:pt>
    <dgm:pt modelId="{54F24CEC-CC01-4513-9452-6D4F9C522952}" type="pres">
      <dgm:prSet presAssocID="{53120933-C6AA-4E2D-A863-DE4D9DFD8DB9}" presName="rootText" presStyleLbl="node1" presStyleIdx="0" presStyleCnt="2"/>
      <dgm:spPr/>
    </dgm:pt>
    <dgm:pt modelId="{73923DDA-AD01-45A8-A95D-0E14ED6FA4F9}" type="pres">
      <dgm:prSet presAssocID="{53120933-C6AA-4E2D-A863-DE4D9DFD8DB9}" presName="rootConnector" presStyleLbl="node1" presStyleIdx="0" presStyleCnt="2"/>
      <dgm:spPr/>
    </dgm:pt>
    <dgm:pt modelId="{487E1D1C-3088-43C9-9DEF-E3D991D04E60}" type="pres">
      <dgm:prSet presAssocID="{53120933-C6AA-4E2D-A863-DE4D9DFD8DB9}" presName="childShape" presStyleCnt="0"/>
      <dgm:spPr/>
    </dgm:pt>
    <dgm:pt modelId="{A9D50A29-2532-4CD9-9E20-B9B32286A2EE}" type="pres">
      <dgm:prSet presAssocID="{960FADBD-E1FA-4038-84B3-4F4CD43B0B75}" presName="Name13" presStyleLbl="parChTrans1D2" presStyleIdx="0" presStyleCnt="4"/>
      <dgm:spPr/>
    </dgm:pt>
    <dgm:pt modelId="{442E8985-5C18-4A7E-AF1F-B28EF4633561}" type="pres">
      <dgm:prSet presAssocID="{717C2878-1842-49B7-98D3-7E3DEEFAFD11}" presName="childText" presStyleLbl="bgAcc1" presStyleIdx="0" presStyleCnt="4">
        <dgm:presLayoutVars>
          <dgm:bulletEnabled val="1"/>
        </dgm:presLayoutVars>
      </dgm:prSet>
      <dgm:spPr/>
    </dgm:pt>
    <dgm:pt modelId="{6E6D851C-17EA-43E1-9978-2E14C062B11C}" type="pres">
      <dgm:prSet presAssocID="{3557B16C-8DAE-4C07-8CC7-7735293FAF5C}" presName="Name13" presStyleLbl="parChTrans1D2" presStyleIdx="1" presStyleCnt="4"/>
      <dgm:spPr/>
    </dgm:pt>
    <dgm:pt modelId="{65DC8087-FC71-4BE3-823B-A49C3719DD30}" type="pres">
      <dgm:prSet presAssocID="{B2EA9E38-7609-425E-B376-E715EA089CF4}" presName="childText" presStyleLbl="bgAcc1" presStyleIdx="1" presStyleCnt="4">
        <dgm:presLayoutVars>
          <dgm:bulletEnabled val="1"/>
        </dgm:presLayoutVars>
      </dgm:prSet>
      <dgm:spPr/>
    </dgm:pt>
    <dgm:pt modelId="{9A3CA88F-C021-4460-9404-72BD0338CDD7}" type="pres">
      <dgm:prSet presAssocID="{A2403586-5A57-44CE-9097-7374C6AB5AED}" presName="root" presStyleCnt="0"/>
      <dgm:spPr/>
    </dgm:pt>
    <dgm:pt modelId="{BD880377-0E0B-42AB-BDCE-BB0AB3136E99}" type="pres">
      <dgm:prSet presAssocID="{A2403586-5A57-44CE-9097-7374C6AB5AED}" presName="rootComposite" presStyleCnt="0"/>
      <dgm:spPr/>
    </dgm:pt>
    <dgm:pt modelId="{FCD2E653-2FB4-4897-96E1-93911E1C3975}" type="pres">
      <dgm:prSet presAssocID="{A2403586-5A57-44CE-9097-7374C6AB5AED}" presName="rootText" presStyleLbl="node1" presStyleIdx="1" presStyleCnt="2"/>
      <dgm:spPr/>
    </dgm:pt>
    <dgm:pt modelId="{13B11FB7-6A9B-4A15-9C07-4A02849B3987}" type="pres">
      <dgm:prSet presAssocID="{A2403586-5A57-44CE-9097-7374C6AB5AED}" presName="rootConnector" presStyleLbl="node1" presStyleIdx="1" presStyleCnt="2"/>
      <dgm:spPr/>
    </dgm:pt>
    <dgm:pt modelId="{401B8A21-42A1-4487-929D-4CD8FC6EFED9}" type="pres">
      <dgm:prSet presAssocID="{A2403586-5A57-44CE-9097-7374C6AB5AED}" presName="childShape" presStyleCnt="0"/>
      <dgm:spPr/>
    </dgm:pt>
    <dgm:pt modelId="{8007A01C-8F77-445A-99A6-82FF631B8F25}" type="pres">
      <dgm:prSet presAssocID="{2F5E7EF4-14C3-4E4A-857A-70D79A7EEFC4}" presName="Name13" presStyleLbl="parChTrans1D2" presStyleIdx="2" presStyleCnt="4"/>
      <dgm:spPr/>
    </dgm:pt>
    <dgm:pt modelId="{F9AA624A-952D-4172-9008-9276B5FC792F}" type="pres">
      <dgm:prSet presAssocID="{90ADDE91-6EB0-4232-9C6E-13F109655AB8}" presName="childText" presStyleLbl="bgAcc1" presStyleIdx="2" presStyleCnt="4">
        <dgm:presLayoutVars>
          <dgm:bulletEnabled val="1"/>
        </dgm:presLayoutVars>
      </dgm:prSet>
      <dgm:spPr/>
    </dgm:pt>
    <dgm:pt modelId="{57BE8972-E4FD-4207-9A00-580FDF75E390}" type="pres">
      <dgm:prSet presAssocID="{5C14FFB8-BDFD-4458-8C08-B3195FAED903}" presName="Name13" presStyleLbl="parChTrans1D2" presStyleIdx="3" presStyleCnt="4"/>
      <dgm:spPr/>
    </dgm:pt>
    <dgm:pt modelId="{5EC920A8-1E10-4ED2-B796-70C4F05F2A9C}" type="pres">
      <dgm:prSet presAssocID="{C947C0BB-04E4-40F8-87A6-F5A47CC4A05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4AC90B-5224-4460-A7E7-2A5B57210E76}" srcId="{BAF36BD4-5C3A-42BD-B331-DE562EFD9F7A}" destId="{53120933-C6AA-4E2D-A863-DE4D9DFD8DB9}" srcOrd="0" destOrd="0" parTransId="{81C9512D-E709-4C6D-B6B8-992D0FAE7CC4}" sibTransId="{1091F883-0B84-488C-9127-B313FD26D2A5}"/>
    <dgm:cxn modelId="{BC64DF1B-9CB6-4C87-8F8F-F761FE766C3D}" type="presOf" srcId="{BAF36BD4-5C3A-42BD-B331-DE562EFD9F7A}" destId="{5A2F911D-03DF-489B-9E37-1AEBC832A5C9}" srcOrd="0" destOrd="0" presId="urn:microsoft.com/office/officeart/2005/8/layout/hierarchy3"/>
    <dgm:cxn modelId="{8DCADC26-15AE-446B-9561-B61674740438}" type="presOf" srcId="{5C14FFB8-BDFD-4458-8C08-B3195FAED903}" destId="{57BE8972-E4FD-4207-9A00-580FDF75E390}" srcOrd="0" destOrd="0" presId="urn:microsoft.com/office/officeart/2005/8/layout/hierarchy3"/>
    <dgm:cxn modelId="{9DC71B29-802A-47DD-A29A-D2B2927261B8}" type="presOf" srcId="{53120933-C6AA-4E2D-A863-DE4D9DFD8DB9}" destId="{73923DDA-AD01-45A8-A95D-0E14ED6FA4F9}" srcOrd="1" destOrd="0" presId="urn:microsoft.com/office/officeart/2005/8/layout/hierarchy3"/>
    <dgm:cxn modelId="{803A3E31-6426-4D5D-BB6C-9C48A8A9D790}" type="presOf" srcId="{3557B16C-8DAE-4C07-8CC7-7735293FAF5C}" destId="{6E6D851C-17EA-43E1-9978-2E14C062B11C}" srcOrd="0" destOrd="0" presId="urn:microsoft.com/office/officeart/2005/8/layout/hierarchy3"/>
    <dgm:cxn modelId="{D3718539-B695-49D8-A806-8304F43DFD94}" type="presOf" srcId="{C947C0BB-04E4-40F8-87A6-F5A47CC4A051}" destId="{5EC920A8-1E10-4ED2-B796-70C4F05F2A9C}" srcOrd="0" destOrd="0" presId="urn:microsoft.com/office/officeart/2005/8/layout/hierarchy3"/>
    <dgm:cxn modelId="{0BC87C68-A4AE-49E1-BFAF-15652C0A2CD4}" type="presOf" srcId="{A2403586-5A57-44CE-9097-7374C6AB5AED}" destId="{FCD2E653-2FB4-4897-96E1-93911E1C3975}" srcOrd="0" destOrd="0" presId="urn:microsoft.com/office/officeart/2005/8/layout/hierarchy3"/>
    <dgm:cxn modelId="{905A9070-C4B5-48C9-A713-8E5228E96AB4}" srcId="{BAF36BD4-5C3A-42BD-B331-DE562EFD9F7A}" destId="{A2403586-5A57-44CE-9097-7374C6AB5AED}" srcOrd="1" destOrd="0" parTransId="{08121F91-0CB9-43EC-A4F5-DC50C8C26C21}" sibTransId="{3D0780CE-402A-4284-83BD-9455018E5E72}"/>
    <dgm:cxn modelId="{9BB87256-031B-4646-B414-A6E208386935}" type="presOf" srcId="{A2403586-5A57-44CE-9097-7374C6AB5AED}" destId="{13B11FB7-6A9B-4A15-9C07-4A02849B3987}" srcOrd="1" destOrd="0" presId="urn:microsoft.com/office/officeart/2005/8/layout/hierarchy3"/>
    <dgm:cxn modelId="{F778A395-FAAD-4A92-A7D9-A7153968B946}" type="presOf" srcId="{960FADBD-E1FA-4038-84B3-4F4CD43B0B75}" destId="{A9D50A29-2532-4CD9-9E20-B9B32286A2EE}" srcOrd="0" destOrd="0" presId="urn:microsoft.com/office/officeart/2005/8/layout/hierarchy3"/>
    <dgm:cxn modelId="{5AE45EA7-9C0A-4135-9F27-387C24B31841}" srcId="{A2403586-5A57-44CE-9097-7374C6AB5AED}" destId="{C947C0BB-04E4-40F8-87A6-F5A47CC4A051}" srcOrd="1" destOrd="0" parTransId="{5C14FFB8-BDFD-4458-8C08-B3195FAED903}" sibTransId="{41BD2DAB-04CB-4B10-9897-3B6834BD9111}"/>
    <dgm:cxn modelId="{8F4978AE-C9FC-41E6-8572-D65855926690}" srcId="{53120933-C6AA-4E2D-A863-DE4D9DFD8DB9}" destId="{717C2878-1842-49B7-98D3-7E3DEEFAFD11}" srcOrd="0" destOrd="0" parTransId="{960FADBD-E1FA-4038-84B3-4F4CD43B0B75}" sibTransId="{4E59E539-605A-496F-A280-7FE160421542}"/>
    <dgm:cxn modelId="{C6A5BAB0-C254-47A5-B9C5-A050A2797BEB}" type="presOf" srcId="{717C2878-1842-49B7-98D3-7E3DEEFAFD11}" destId="{442E8985-5C18-4A7E-AF1F-B28EF4633561}" srcOrd="0" destOrd="0" presId="urn:microsoft.com/office/officeart/2005/8/layout/hierarchy3"/>
    <dgm:cxn modelId="{651813C6-A321-442F-8128-E078BF270C96}" srcId="{A2403586-5A57-44CE-9097-7374C6AB5AED}" destId="{90ADDE91-6EB0-4232-9C6E-13F109655AB8}" srcOrd="0" destOrd="0" parTransId="{2F5E7EF4-14C3-4E4A-857A-70D79A7EEFC4}" sibTransId="{48A2F2C4-D880-459C-80F8-D82E0FAF99A2}"/>
    <dgm:cxn modelId="{C0CBDACB-164D-4E65-8464-432057F4379F}" type="presOf" srcId="{90ADDE91-6EB0-4232-9C6E-13F109655AB8}" destId="{F9AA624A-952D-4172-9008-9276B5FC792F}" srcOrd="0" destOrd="0" presId="urn:microsoft.com/office/officeart/2005/8/layout/hierarchy3"/>
    <dgm:cxn modelId="{071E0ADE-E6C8-4454-8812-C2334B9C4CA3}" type="presOf" srcId="{2F5E7EF4-14C3-4E4A-857A-70D79A7EEFC4}" destId="{8007A01C-8F77-445A-99A6-82FF631B8F25}" srcOrd="0" destOrd="0" presId="urn:microsoft.com/office/officeart/2005/8/layout/hierarchy3"/>
    <dgm:cxn modelId="{82CDC5E3-406E-46A3-98E5-CFD9191C0221}" type="presOf" srcId="{B2EA9E38-7609-425E-B376-E715EA089CF4}" destId="{65DC8087-FC71-4BE3-823B-A49C3719DD30}" srcOrd="0" destOrd="0" presId="urn:microsoft.com/office/officeart/2005/8/layout/hierarchy3"/>
    <dgm:cxn modelId="{846ECAED-A814-4E5C-B79B-D66569F4D714}" srcId="{53120933-C6AA-4E2D-A863-DE4D9DFD8DB9}" destId="{B2EA9E38-7609-425E-B376-E715EA089CF4}" srcOrd="1" destOrd="0" parTransId="{3557B16C-8DAE-4C07-8CC7-7735293FAF5C}" sibTransId="{C247A3D7-9CFD-4551-AA1D-93BA81DF4242}"/>
    <dgm:cxn modelId="{515387FD-49D1-4327-829B-911F806520E2}" type="presOf" srcId="{53120933-C6AA-4E2D-A863-DE4D9DFD8DB9}" destId="{54F24CEC-CC01-4513-9452-6D4F9C522952}" srcOrd="0" destOrd="0" presId="urn:microsoft.com/office/officeart/2005/8/layout/hierarchy3"/>
    <dgm:cxn modelId="{8A04FF9C-7E25-4CBD-AB95-12C0B21D4253}" type="presParOf" srcId="{5A2F911D-03DF-489B-9E37-1AEBC832A5C9}" destId="{9F134ED7-14E4-45AF-B7C4-EFDE2C50C514}" srcOrd="0" destOrd="0" presId="urn:microsoft.com/office/officeart/2005/8/layout/hierarchy3"/>
    <dgm:cxn modelId="{100628E4-9E98-4AC1-9A29-5D7031248D95}" type="presParOf" srcId="{9F134ED7-14E4-45AF-B7C4-EFDE2C50C514}" destId="{9EA4D2BD-04BC-4405-87A9-6976B0CB0E6D}" srcOrd="0" destOrd="0" presId="urn:microsoft.com/office/officeart/2005/8/layout/hierarchy3"/>
    <dgm:cxn modelId="{B12DDFFC-1B77-4CBE-B667-E0313645320B}" type="presParOf" srcId="{9EA4D2BD-04BC-4405-87A9-6976B0CB0E6D}" destId="{54F24CEC-CC01-4513-9452-6D4F9C522952}" srcOrd="0" destOrd="0" presId="urn:microsoft.com/office/officeart/2005/8/layout/hierarchy3"/>
    <dgm:cxn modelId="{C22DCE3A-92DB-468A-A673-BE302E5B0B2E}" type="presParOf" srcId="{9EA4D2BD-04BC-4405-87A9-6976B0CB0E6D}" destId="{73923DDA-AD01-45A8-A95D-0E14ED6FA4F9}" srcOrd="1" destOrd="0" presId="urn:microsoft.com/office/officeart/2005/8/layout/hierarchy3"/>
    <dgm:cxn modelId="{FF84BE10-8A5E-4CB3-AD3C-CE63C9038BFD}" type="presParOf" srcId="{9F134ED7-14E4-45AF-B7C4-EFDE2C50C514}" destId="{487E1D1C-3088-43C9-9DEF-E3D991D04E60}" srcOrd="1" destOrd="0" presId="urn:microsoft.com/office/officeart/2005/8/layout/hierarchy3"/>
    <dgm:cxn modelId="{593A55A7-8CA8-4992-890F-7640A2E34B33}" type="presParOf" srcId="{487E1D1C-3088-43C9-9DEF-E3D991D04E60}" destId="{A9D50A29-2532-4CD9-9E20-B9B32286A2EE}" srcOrd="0" destOrd="0" presId="urn:microsoft.com/office/officeart/2005/8/layout/hierarchy3"/>
    <dgm:cxn modelId="{487FFB08-26D6-42E6-8A77-A72C1627ABA9}" type="presParOf" srcId="{487E1D1C-3088-43C9-9DEF-E3D991D04E60}" destId="{442E8985-5C18-4A7E-AF1F-B28EF4633561}" srcOrd="1" destOrd="0" presId="urn:microsoft.com/office/officeart/2005/8/layout/hierarchy3"/>
    <dgm:cxn modelId="{C5B66E34-BB1C-4E79-977D-3BCDE185DC59}" type="presParOf" srcId="{487E1D1C-3088-43C9-9DEF-E3D991D04E60}" destId="{6E6D851C-17EA-43E1-9978-2E14C062B11C}" srcOrd="2" destOrd="0" presId="urn:microsoft.com/office/officeart/2005/8/layout/hierarchy3"/>
    <dgm:cxn modelId="{F3F3F5E5-14E6-4AB9-983D-237141F99B05}" type="presParOf" srcId="{487E1D1C-3088-43C9-9DEF-E3D991D04E60}" destId="{65DC8087-FC71-4BE3-823B-A49C3719DD30}" srcOrd="3" destOrd="0" presId="urn:microsoft.com/office/officeart/2005/8/layout/hierarchy3"/>
    <dgm:cxn modelId="{0B7EE90D-C056-4BC7-814A-8033AD7F50A3}" type="presParOf" srcId="{5A2F911D-03DF-489B-9E37-1AEBC832A5C9}" destId="{9A3CA88F-C021-4460-9404-72BD0338CDD7}" srcOrd="1" destOrd="0" presId="urn:microsoft.com/office/officeart/2005/8/layout/hierarchy3"/>
    <dgm:cxn modelId="{C3DFE53A-99ED-4655-80FF-B51936D5231F}" type="presParOf" srcId="{9A3CA88F-C021-4460-9404-72BD0338CDD7}" destId="{BD880377-0E0B-42AB-BDCE-BB0AB3136E99}" srcOrd="0" destOrd="0" presId="urn:microsoft.com/office/officeart/2005/8/layout/hierarchy3"/>
    <dgm:cxn modelId="{9F625A21-5B93-436A-B7C4-CB07DB04BFC7}" type="presParOf" srcId="{BD880377-0E0B-42AB-BDCE-BB0AB3136E99}" destId="{FCD2E653-2FB4-4897-96E1-93911E1C3975}" srcOrd="0" destOrd="0" presId="urn:microsoft.com/office/officeart/2005/8/layout/hierarchy3"/>
    <dgm:cxn modelId="{28CDA384-8843-4950-BD47-0A853E81628F}" type="presParOf" srcId="{BD880377-0E0B-42AB-BDCE-BB0AB3136E99}" destId="{13B11FB7-6A9B-4A15-9C07-4A02849B3987}" srcOrd="1" destOrd="0" presId="urn:microsoft.com/office/officeart/2005/8/layout/hierarchy3"/>
    <dgm:cxn modelId="{4C7C86E4-147D-4ADC-94E1-911462F8C971}" type="presParOf" srcId="{9A3CA88F-C021-4460-9404-72BD0338CDD7}" destId="{401B8A21-42A1-4487-929D-4CD8FC6EFED9}" srcOrd="1" destOrd="0" presId="urn:microsoft.com/office/officeart/2005/8/layout/hierarchy3"/>
    <dgm:cxn modelId="{631700D5-D2B4-4F84-9C72-1CCCF1411661}" type="presParOf" srcId="{401B8A21-42A1-4487-929D-4CD8FC6EFED9}" destId="{8007A01C-8F77-445A-99A6-82FF631B8F25}" srcOrd="0" destOrd="0" presId="urn:microsoft.com/office/officeart/2005/8/layout/hierarchy3"/>
    <dgm:cxn modelId="{74553B30-6403-498B-9E38-618EB5AD73E6}" type="presParOf" srcId="{401B8A21-42A1-4487-929D-4CD8FC6EFED9}" destId="{F9AA624A-952D-4172-9008-9276B5FC792F}" srcOrd="1" destOrd="0" presId="urn:microsoft.com/office/officeart/2005/8/layout/hierarchy3"/>
    <dgm:cxn modelId="{CB6E03CF-F04A-4348-B56B-A658EBEBDCDD}" type="presParOf" srcId="{401B8A21-42A1-4487-929D-4CD8FC6EFED9}" destId="{57BE8972-E4FD-4207-9A00-580FDF75E390}" srcOrd="2" destOrd="0" presId="urn:microsoft.com/office/officeart/2005/8/layout/hierarchy3"/>
    <dgm:cxn modelId="{F6323E65-0133-406B-9113-840A4A5D0E5B}" type="presParOf" srcId="{401B8A21-42A1-4487-929D-4CD8FC6EFED9}" destId="{5EC920A8-1E10-4ED2-B796-70C4F05F2A9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24CEC-CC01-4513-9452-6D4F9C522952}">
      <dsp:nvSpPr>
        <dsp:cNvPr id="0" name=""/>
        <dsp:cNvSpPr/>
      </dsp:nvSpPr>
      <dsp:spPr>
        <a:xfrm>
          <a:off x="437254" y="497"/>
          <a:ext cx="2328042" cy="1164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471347" y="34590"/>
        <a:ext cx="2259856" cy="1095835"/>
      </dsp:txXfrm>
    </dsp:sp>
    <dsp:sp modelId="{A9D50A29-2532-4CD9-9E20-B9B32286A2EE}">
      <dsp:nvSpPr>
        <dsp:cNvPr id="0" name=""/>
        <dsp:cNvSpPr/>
      </dsp:nvSpPr>
      <dsp:spPr>
        <a:xfrm>
          <a:off x="670058" y="1164518"/>
          <a:ext cx="232804" cy="87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16"/>
              </a:lnTo>
              <a:lnTo>
                <a:pt x="232804" y="873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E8985-5C18-4A7E-AF1F-B28EF4633561}">
      <dsp:nvSpPr>
        <dsp:cNvPr id="0" name=""/>
        <dsp:cNvSpPr/>
      </dsp:nvSpPr>
      <dsp:spPr>
        <a:xfrm>
          <a:off x="902862" y="1455524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936955" y="1489617"/>
        <a:ext cx="1794248" cy="1095835"/>
      </dsp:txXfrm>
    </dsp:sp>
    <dsp:sp modelId="{6E6D851C-17EA-43E1-9978-2E14C062B11C}">
      <dsp:nvSpPr>
        <dsp:cNvPr id="0" name=""/>
        <dsp:cNvSpPr/>
      </dsp:nvSpPr>
      <dsp:spPr>
        <a:xfrm>
          <a:off x="670058" y="1164518"/>
          <a:ext cx="232804" cy="232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042"/>
              </a:lnTo>
              <a:lnTo>
                <a:pt x="232804" y="2328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C8087-FC71-4BE3-823B-A49C3719DD30}">
      <dsp:nvSpPr>
        <dsp:cNvPr id="0" name=""/>
        <dsp:cNvSpPr/>
      </dsp:nvSpPr>
      <dsp:spPr>
        <a:xfrm>
          <a:off x="902862" y="2910551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936955" y="2944644"/>
        <a:ext cx="1794248" cy="1095835"/>
      </dsp:txXfrm>
    </dsp:sp>
    <dsp:sp modelId="{FCD2E653-2FB4-4897-96E1-93911E1C3975}">
      <dsp:nvSpPr>
        <dsp:cNvPr id="0" name=""/>
        <dsp:cNvSpPr/>
      </dsp:nvSpPr>
      <dsp:spPr>
        <a:xfrm>
          <a:off x="3347307" y="497"/>
          <a:ext cx="2328042" cy="1164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381400" y="34590"/>
        <a:ext cx="2259856" cy="1095835"/>
      </dsp:txXfrm>
    </dsp:sp>
    <dsp:sp modelId="{8007A01C-8F77-445A-99A6-82FF631B8F25}">
      <dsp:nvSpPr>
        <dsp:cNvPr id="0" name=""/>
        <dsp:cNvSpPr/>
      </dsp:nvSpPr>
      <dsp:spPr>
        <a:xfrm>
          <a:off x="3580112" y="1164518"/>
          <a:ext cx="232804" cy="87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16"/>
              </a:lnTo>
              <a:lnTo>
                <a:pt x="232804" y="873016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624A-952D-4172-9008-9276B5FC792F}">
      <dsp:nvSpPr>
        <dsp:cNvPr id="0" name=""/>
        <dsp:cNvSpPr/>
      </dsp:nvSpPr>
      <dsp:spPr>
        <a:xfrm>
          <a:off x="3812916" y="1455524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847009" y="1489617"/>
        <a:ext cx="1794248" cy="1095835"/>
      </dsp:txXfrm>
    </dsp:sp>
    <dsp:sp modelId="{57BE8972-E4FD-4207-9A00-580FDF75E390}">
      <dsp:nvSpPr>
        <dsp:cNvPr id="0" name=""/>
        <dsp:cNvSpPr/>
      </dsp:nvSpPr>
      <dsp:spPr>
        <a:xfrm>
          <a:off x="3580112" y="1164518"/>
          <a:ext cx="232804" cy="232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042"/>
              </a:lnTo>
              <a:lnTo>
                <a:pt x="232804" y="2328042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920A8-1E10-4ED2-B796-70C4F05F2A9C}">
      <dsp:nvSpPr>
        <dsp:cNvPr id="0" name=""/>
        <dsp:cNvSpPr/>
      </dsp:nvSpPr>
      <dsp:spPr>
        <a:xfrm>
          <a:off x="3812916" y="2910551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847009" y="2944644"/>
        <a:ext cx="1794248" cy="1095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A392-2278-8C41-852C-B2E8129CF00D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深度视觉·原创设计 https://www.docer.com/works?userid=22383862"/>
          <p:cNvSpPr/>
          <p:nvPr/>
        </p:nvSpPr>
        <p:spPr>
          <a:xfrm>
            <a:off x="4981679" y="-1"/>
            <a:ext cx="7198360" cy="6858000"/>
          </a:xfrm>
          <a:custGeom>
            <a:avLst/>
            <a:gdLst>
              <a:gd name="connsiteX0" fmla="*/ 0 w 7198621"/>
              <a:gd name="connsiteY0" fmla="*/ 0 h 6858001"/>
              <a:gd name="connsiteX1" fmla="*/ 7198621 w 7198621"/>
              <a:gd name="connsiteY1" fmla="*/ 0 h 6858001"/>
              <a:gd name="connsiteX2" fmla="*/ 7198621 w 7198621"/>
              <a:gd name="connsiteY2" fmla="*/ 6858001 h 6858001"/>
              <a:gd name="connsiteX3" fmla="*/ 4209143 w 7198621"/>
              <a:gd name="connsiteY3" fmla="*/ 6858001 h 6858001"/>
              <a:gd name="connsiteX4" fmla="*/ 0 w 7198621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621" h="6858001">
                <a:moveTo>
                  <a:pt x="0" y="0"/>
                </a:moveTo>
                <a:lnTo>
                  <a:pt x="7198621" y="0"/>
                </a:lnTo>
                <a:lnTo>
                  <a:pt x="7198621" y="6858001"/>
                </a:lnTo>
                <a:lnTo>
                  <a:pt x="4209143" y="685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rcRect/>
            <a:stretch>
              <a:fillRect t="-10029" b="-10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 flipV="1">
            <a:off x="4642029" y="0"/>
            <a:ext cx="3123932" cy="3557498"/>
          </a:xfrm>
          <a:prstGeom prst="parallelogram">
            <a:avLst>
              <a:gd name="adj" fmla="val 69381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flipV="1">
            <a:off x="9251960" y="3611693"/>
            <a:ext cx="2483485" cy="3305810"/>
          </a:xfrm>
          <a:prstGeom prst="parallelogram">
            <a:avLst>
              <a:gd name="adj" fmla="val 81768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12750" y="386715"/>
            <a:ext cx="20777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i="1" dirty="0">
                <a:solidFill>
                  <a:srgbClr val="FEC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en-US" altLang="zh-CN" sz="4400" b="1" i="1" dirty="0">
              <a:solidFill>
                <a:srgbClr val="FEC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88290" y="1619250"/>
            <a:ext cx="5121910" cy="1938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ACTIVEMQ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的开发中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应用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740746" y="5176106"/>
            <a:ext cx="1923548" cy="443185"/>
          </a:xfrm>
          <a:prstGeom prst="round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分享人：宋禄杉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31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2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7820224" y="1641869"/>
            <a:ext cx="2983514" cy="2983514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5507288" y="1874319"/>
            <a:ext cx="2518614" cy="251861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3519661" y="2036974"/>
            <a:ext cx="2193305" cy="2193305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1839524" y="2171301"/>
            <a:ext cx="1924649" cy="19246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2197378" y="2529155"/>
            <a:ext cx="1208941" cy="12089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grpSp>
        <p:nvGrpSpPr>
          <p:cNvPr id="7" name="深度视觉·原创设计 https://www.docer.com/works?userid=22383862"/>
          <p:cNvGrpSpPr/>
          <p:nvPr/>
        </p:nvGrpSpPr>
        <p:grpSpPr>
          <a:xfrm>
            <a:off x="8643302" y="2464947"/>
            <a:ext cx="1337358" cy="1337358"/>
            <a:chOff x="8360787" y="2741030"/>
            <a:chExt cx="1337358" cy="1337358"/>
          </a:xfrm>
        </p:grpSpPr>
        <p:sp>
          <p:nvSpPr>
            <p:cNvPr id="8" name="Google Shape;812;p46"/>
            <p:cNvSpPr/>
            <p:nvPr/>
          </p:nvSpPr>
          <p:spPr>
            <a:xfrm>
              <a:off x="8360787" y="2741030"/>
              <a:ext cx="1337358" cy="13373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  <p:sp>
          <p:nvSpPr>
            <p:cNvPr id="9" name="Google Shape;813;p46"/>
            <p:cNvSpPr/>
            <p:nvPr/>
          </p:nvSpPr>
          <p:spPr>
            <a:xfrm>
              <a:off x="8904875" y="3048392"/>
              <a:ext cx="311073" cy="667546"/>
            </a:xfrm>
            <a:custGeom>
              <a:avLst/>
              <a:gdLst/>
              <a:ahLst/>
              <a:cxnLst/>
              <a:rect l="l" t="t" r="r" b="b"/>
              <a:pathLst>
                <a:path w="124" h="266" extrusionOk="0">
                  <a:moveTo>
                    <a:pt x="82" y="80"/>
                  </a:moveTo>
                  <a:cubicBezTo>
                    <a:pt x="82" y="59"/>
                    <a:pt x="82" y="59"/>
                    <a:pt x="82" y="59"/>
                  </a:cubicBezTo>
                  <a:cubicBezTo>
                    <a:pt x="82" y="48"/>
                    <a:pt x="89" y="46"/>
                    <a:pt x="94" y="46"/>
                  </a:cubicBezTo>
                  <a:cubicBezTo>
                    <a:pt x="98" y="46"/>
                    <a:pt x="123" y="46"/>
                    <a:pt x="123" y="4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26" y="34"/>
                    <a:pt x="26" y="56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93"/>
                    <a:pt x="27" y="266"/>
                    <a:pt x="27" y="266"/>
                  </a:cubicBezTo>
                  <a:cubicBezTo>
                    <a:pt x="80" y="266"/>
                    <a:pt x="80" y="266"/>
                    <a:pt x="80" y="266"/>
                  </a:cubicBezTo>
                  <a:cubicBezTo>
                    <a:pt x="80" y="266"/>
                    <a:pt x="80" y="192"/>
                    <a:pt x="80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8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</p:grpSp>
      <p:grpSp>
        <p:nvGrpSpPr>
          <p:cNvPr id="10" name="深度视觉·原创设计 https://www.docer.com/works?userid=22383862"/>
          <p:cNvGrpSpPr/>
          <p:nvPr/>
        </p:nvGrpSpPr>
        <p:grpSpPr>
          <a:xfrm>
            <a:off x="6162125" y="2529155"/>
            <a:ext cx="1208941" cy="1208942"/>
            <a:chOff x="5885072" y="2802674"/>
            <a:chExt cx="1208941" cy="1208942"/>
          </a:xfrm>
        </p:grpSpPr>
        <p:sp>
          <p:nvSpPr>
            <p:cNvPr id="11" name="Google Shape;815;p46"/>
            <p:cNvSpPr/>
            <p:nvPr/>
          </p:nvSpPr>
          <p:spPr>
            <a:xfrm>
              <a:off x="5885072" y="2802674"/>
              <a:ext cx="1208941" cy="12089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  <p:sp>
          <p:nvSpPr>
            <p:cNvPr id="12" name="Google Shape;816;p46"/>
            <p:cNvSpPr/>
            <p:nvPr/>
          </p:nvSpPr>
          <p:spPr>
            <a:xfrm>
              <a:off x="6155769" y="3164171"/>
              <a:ext cx="667546" cy="485946"/>
            </a:xfrm>
            <a:custGeom>
              <a:avLst/>
              <a:gdLst/>
              <a:ahLst/>
              <a:cxnLst/>
              <a:rect l="l" t="t" r="r" b="b"/>
              <a:pathLst>
                <a:path w="266" h="194" extrusionOk="0">
                  <a:moveTo>
                    <a:pt x="263" y="42"/>
                  </a:moveTo>
                  <a:cubicBezTo>
                    <a:pt x="263" y="42"/>
                    <a:pt x="260" y="22"/>
                    <a:pt x="253" y="14"/>
                  </a:cubicBezTo>
                  <a:cubicBezTo>
                    <a:pt x="242" y="3"/>
                    <a:pt x="231" y="3"/>
                    <a:pt x="226" y="2"/>
                  </a:cubicBezTo>
                  <a:cubicBezTo>
                    <a:pt x="189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7" y="0"/>
                    <a:pt x="40" y="2"/>
                  </a:cubicBezTo>
                  <a:cubicBezTo>
                    <a:pt x="35" y="3"/>
                    <a:pt x="24" y="3"/>
                    <a:pt x="13" y="14"/>
                  </a:cubicBezTo>
                  <a:cubicBezTo>
                    <a:pt x="6" y="22"/>
                    <a:pt x="3" y="42"/>
                    <a:pt x="3" y="42"/>
                  </a:cubicBezTo>
                  <a:cubicBezTo>
                    <a:pt x="3" y="42"/>
                    <a:pt x="0" y="64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30"/>
                    <a:pt x="3" y="152"/>
                    <a:pt x="3" y="152"/>
                  </a:cubicBezTo>
                  <a:cubicBezTo>
                    <a:pt x="3" y="152"/>
                    <a:pt x="6" y="171"/>
                    <a:pt x="13" y="180"/>
                  </a:cubicBezTo>
                  <a:cubicBezTo>
                    <a:pt x="24" y="191"/>
                    <a:pt x="37" y="190"/>
                    <a:pt x="43" y="191"/>
                  </a:cubicBezTo>
                  <a:cubicBezTo>
                    <a:pt x="64" y="194"/>
                    <a:pt x="133" y="194"/>
                    <a:pt x="133" y="194"/>
                  </a:cubicBezTo>
                  <a:cubicBezTo>
                    <a:pt x="133" y="194"/>
                    <a:pt x="189" y="194"/>
                    <a:pt x="226" y="191"/>
                  </a:cubicBezTo>
                  <a:cubicBezTo>
                    <a:pt x="231" y="191"/>
                    <a:pt x="242" y="191"/>
                    <a:pt x="253" y="180"/>
                  </a:cubicBezTo>
                  <a:cubicBezTo>
                    <a:pt x="260" y="171"/>
                    <a:pt x="263" y="152"/>
                    <a:pt x="263" y="152"/>
                  </a:cubicBezTo>
                  <a:cubicBezTo>
                    <a:pt x="263" y="152"/>
                    <a:pt x="266" y="130"/>
                    <a:pt x="266" y="107"/>
                  </a:cubicBezTo>
                  <a:cubicBezTo>
                    <a:pt x="266" y="90"/>
                    <a:pt x="266" y="90"/>
                    <a:pt x="266" y="90"/>
                  </a:cubicBezTo>
                  <a:cubicBezTo>
                    <a:pt x="266" y="86"/>
                    <a:pt x="266" y="86"/>
                    <a:pt x="266" y="86"/>
                  </a:cubicBezTo>
                  <a:cubicBezTo>
                    <a:pt x="266" y="64"/>
                    <a:pt x="263" y="42"/>
                    <a:pt x="263" y="42"/>
                  </a:cubicBezTo>
                  <a:close/>
                  <a:moveTo>
                    <a:pt x="177" y="94"/>
                  </a:moveTo>
                  <a:cubicBezTo>
                    <a:pt x="106" y="133"/>
                    <a:pt x="106" y="133"/>
                    <a:pt x="106" y="13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38" y="73"/>
                    <a:pt x="138" y="73"/>
                    <a:pt x="138" y="73"/>
                  </a:cubicBezTo>
                  <a:lnTo>
                    <a:pt x="177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</p:grpSp>
      <p:grpSp>
        <p:nvGrpSpPr>
          <p:cNvPr id="13" name="深度视觉·原创设计 https://www.docer.com/works?userid=22383862"/>
          <p:cNvGrpSpPr/>
          <p:nvPr/>
        </p:nvGrpSpPr>
        <p:grpSpPr>
          <a:xfrm>
            <a:off x="4011843" y="2529156"/>
            <a:ext cx="1208941" cy="1208941"/>
            <a:chOff x="3734789" y="2802673"/>
            <a:chExt cx="1208941" cy="1208941"/>
          </a:xfrm>
        </p:grpSpPr>
        <p:sp>
          <p:nvSpPr>
            <p:cNvPr id="14" name="Google Shape;818;p46"/>
            <p:cNvSpPr/>
            <p:nvPr/>
          </p:nvSpPr>
          <p:spPr>
            <a:xfrm>
              <a:off x="3734789" y="2802673"/>
              <a:ext cx="1208941" cy="12089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  <p:sp>
          <p:nvSpPr>
            <p:cNvPr id="15" name="Google Shape;819;p46"/>
            <p:cNvSpPr/>
            <p:nvPr/>
          </p:nvSpPr>
          <p:spPr>
            <a:xfrm>
              <a:off x="4073587" y="3050074"/>
              <a:ext cx="531346" cy="665864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12" y="0"/>
                  </a:moveTo>
                  <a:cubicBezTo>
                    <a:pt x="37" y="0"/>
                    <a:pt x="0" y="52"/>
                    <a:pt x="0" y="95"/>
                  </a:cubicBezTo>
                  <a:cubicBezTo>
                    <a:pt x="0" y="103"/>
                    <a:pt x="0" y="111"/>
                    <a:pt x="2" y="118"/>
                  </a:cubicBezTo>
                  <a:cubicBezTo>
                    <a:pt x="7" y="134"/>
                    <a:pt x="16" y="147"/>
                    <a:pt x="32" y="153"/>
                  </a:cubicBezTo>
                  <a:cubicBezTo>
                    <a:pt x="35" y="155"/>
                    <a:pt x="39" y="153"/>
                    <a:pt x="40" y="150"/>
                  </a:cubicBezTo>
                  <a:cubicBezTo>
                    <a:pt x="40" y="147"/>
                    <a:pt x="42" y="140"/>
                    <a:pt x="43" y="137"/>
                  </a:cubicBezTo>
                  <a:cubicBezTo>
                    <a:pt x="44" y="133"/>
                    <a:pt x="44" y="132"/>
                    <a:pt x="41" y="129"/>
                  </a:cubicBezTo>
                  <a:cubicBezTo>
                    <a:pt x="37" y="124"/>
                    <a:pt x="34" y="119"/>
                    <a:pt x="32" y="113"/>
                  </a:cubicBezTo>
                  <a:cubicBezTo>
                    <a:pt x="31" y="109"/>
                    <a:pt x="30" y="104"/>
                    <a:pt x="30" y="99"/>
                  </a:cubicBezTo>
                  <a:cubicBezTo>
                    <a:pt x="30" y="60"/>
                    <a:pt x="60" y="26"/>
                    <a:pt x="108" y="26"/>
                  </a:cubicBezTo>
                  <a:cubicBezTo>
                    <a:pt x="150" y="26"/>
                    <a:pt x="173" y="51"/>
                    <a:pt x="173" y="84"/>
                  </a:cubicBezTo>
                  <a:cubicBezTo>
                    <a:pt x="173" y="94"/>
                    <a:pt x="172" y="104"/>
                    <a:pt x="170" y="112"/>
                  </a:cubicBezTo>
                  <a:cubicBezTo>
                    <a:pt x="164" y="143"/>
                    <a:pt x="147" y="165"/>
                    <a:pt x="123" y="165"/>
                  </a:cubicBezTo>
                  <a:cubicBezTo>
                    <a:pt x="107" y="165"/>
                    <a:pt x="95" y="152"/>
                    <a:pt x="99" y="136"/>
                  </a:cubicBezTo>
                  <a:cubicBezTo>
                    <a:pt x="101" y="127"/>
                    <a:pt x="104" y="117"/>
                    <a:pt x="107" y="108"/>
                  </a:cubicBezTo>
                  <a:cubicBezTo>
                    <a:pt x="110" y="98"/>
                    <a:pt x="112" y="89"/>
                    <a:pt x="112" y="82"/>
                  </a:cubicBezTo>
                  <a:cubicBezTo>
                    <a:pt x="112" y="69"/>
                    <a:pt x="106" y="59"/>
                    <a:pt x="91" y="59"/>
                  </a:cubicBezTo>
                  <a:cubicBezTo>
                    <a:pt x="74" y="59"/>
                    <a:pt x="61" y="76"/>
                    <a:pt x="61" y="98"/>
                  </a:cubicBezTo>
                  <a:cubicBezTo>
                    <a:pt x="61" y="103"/>
                    <a:pt x="61" y="107"/>
                    <a:pt x="62" y="110"/>
                  </a:cubicBezTo>
                  <a:cubicBezTo>
                    <a:pt x="63" y="118"/>
                    <a:pt x="66" y="123"/>
                    <a:pt x="66" y="123"/>
                  </a:cubicBezTo>
                  <a:cubicBezTo>
                    <a:pt x="66" y="123"/>
                    <a:pt x="49" y="193"/>
                    <a:pt x="46" y="206"/>
                  </a:cubicBezTo>
                  <a:cubicBezTo>
                    <a:pt x="40" y="230"/>
                    <a:pt x="45" y="261"/>
                    <a:pt x="45" y="264"/>
                  </a:cubicBezTo>
                  <a:cubicBezTo>
                    <a:pt x="45" y="265"/>
                    <a:pt x="48" y="266"/>
                    <a:pt x="49" y="265"/>
                  </a:cubicBezTo>
                  <a:cubicBezTo>
                    <a:pt x="50" y="263"/>
                    <a:pt x="70" y="239"/>
                    <a:pt x="77" y="215"/>
                  </a:cubicBezTo>
                  <a:cubicBezTo>
                    <a:pt x="79" y="208"/>
                    <a:pt x="88" y="173"/>
                    <a:pt x="88" y="173"/>
                  </a:cubicBezTo>
                  <a:cubicBezTo>
                    <a:pt x="94" y="183"/>
                    <a:pt x="110" y="192"/>
                    <a:pt x="127" y="192"/>
                  </a:cubicBezTo>
                  <a:cubicBezTo>
                    <a:pt x="168" y="192"/>
                    <a:pt x="199" y="162"/>
                    <a:pt x="208" y="119"/>
                  </a:cubicBezTo>
                  <a:cubicBezTo>
                    <a:pt x="211" y="109"/>
                    <a:pt x="212" y="98"/>
                    <a:pt x="212" y="87"/>
                  </a:cubicBezTo>
                  <a:cubicBezTo>
                    <a:pt x="212" y="42"/>
                    <a:pt x="172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</p:grpSp>
      <p:sp>
        <p:nvSpPr>
          <p:cNvPr id="16" name="深度视觉·原创设计 https://www.docer.com/works?userid=22383862"/>
          <p:cNvSpPr/>
          <p:nvPr/>
        </p:nvSpPr>
        <p:spPr>
          <a:xfrm>
            <a:off x="2471235" y="2867111"/>
            <a:ext cx="667546" cy="533028"/>
          </a:xfrm>
          <a:custGeom>
            <a:avLst/>
            <a:gdLst/>
            <a:ahLst/>
            <a:cxnLst/>
            <a:rect l="l" t="t" r="r" b="b"/>
            <a:pathLst>
              <a:path w="266" h="213" extrusionOk="0">
                <a:moveTo>
                  <a:pt x="266" y="26"/>
                </a:moveTo>
                <a:cubicBezTo>
                  <a:pt x="256" y="30"/>
                  <a:pt x="245" y="33"/>
                  <a:pt x="234" y="34"/>
                </a:cubicBezTo>
                <a:cubicBezTo>
                  <a:pt x="246" y="27"/>
                  <a:pt x="254" y="17"/>
                  <a:pt x="258" y="4"/>
                </a:cubicBezTo>
                <a:cubicBezTo>
                  <a:pt x="248" y="11"/>
                  <a:pt x="236" y="15"/>
                  <a:pt x="224" y="17"/>
                </a:cubicBezTo>
                <a:cubicBezTo>
                  <a:pt x="214" y="7"/>
                  <a:pt x="200" y="0"/>
                  <a:pt x="184" y="0"/>
                </a:cubicBezTo>
                <a:cubicBezTo>
                  <a:pt x="154" y="0"/>
                  <a:pt x="130" y="25"/>
                  <a:pt x="130" y="54"/>
                </a:cubicBezTo>
                <a:cubicBezTo>
                  <a:pt x="130" y="58"/>
                  <a:pt x="130" y="62"/>
                  <a:pt x="131" y="66"/>
                </a:cubicBezTo>
                <a:cubicBezTo>
                  <a:pt x="86" y="64"/>
                  <a:pt x="46" y="43"/>
                  <a:pt x="19" y="10"/>
                </a:cubicBezTo>
                <a:cubicBezTo>
                  <a:pt x="14" y="18"/>
                  <a:pt x="11" y="27"/>
                  <a:pt x="11" y="37"/>
                </a:cubicBezTo>
                <a:cubicBezTo>
                  <a:pt x="11" y="56"/>
                  <a:pt x="21" y="72"/>
                  <a:pt x="36" y="82"/>
                </a:cubicBezTo>
                <a:cubicBezTo>
                  <a:pt x="27" y="82"/>
                  <a:pt x="18" y="79"/>
                  <a:pt x="11" y="75"/>
                </a:cubicBezTo>
                <a:cubicBezTo>
                  <a:pt x="11" y="75"/>
                  <a:pt x="11" y="76"/>
                  <a:pt x="11" y="76"/>
                </a:cubicBezTo>
                <a:cubicBezTo>
                  <a:pt x="11" y="83"/>
                  <a:pt x="12" y="89"/>
                  <a:pt x="15" y="95"/>
                </a:cubicBezTo>
                <a:cubicBezTo>
                  <a:pt x="21" y="112"/>
                  <a:pt x="36" y="125"/>
                  <a:pt x="55" y="128"/>
                </a:cubicBezTo>
                <a:cubicBezTo>
                  <a:pt x="50" y="130"/>
                  <a:pt x="45" y="130"/>
                  <a:pt x="40" y="130"/>
                </a:cubicBezTo>
                <a:cubicBezTo>
                  <a:pt x="37" y="130"/>
                  <a:pt x="33" y="130"/>
                  <a:pt x="30" y="129"/>
                </a:cubicBezTo>
                <a:cubicBezTo>
                  <a:pt x="37" y="151"/>
                  <a:pt x="57" y="166"/>
                  <a:pt x="81" y="167"/>
                </a:cubicBezTo>
                <a:cubicBezTo>
                  <a:pt x="62" y="181"/>
                  <a:pt x="39" y="190"/>
                  <a:pt x="13" y="190"/>
                </a:cubicBezTo>
                <a:cubicBezTo>
                  <a:pt x="9" y="190"/>
                  <a:pt x="5" y="189"/>
                  <a:pt x="0" y="189"/>
                </a:cubicBezTo>
                <a:cubicBezTo>
                  <a:pt x="24" y="204"/>
                  <a:pt x="53" y="213"/>
                  <a:pt x="84" y="213"/>
                </a:cubicBezTo>
                <a:cubicBezTo>
                  <a:pt x="169" y="213"/>
                  <a:pt x="221" y="154"/>
                  <a:pt x="235" y="93"/>
                </a:cubicBezTo>
                <a:cubicBezTo>
                  <a:pt x="237" y="82"/>
                  <a:pt x="239" y="71"/>
                  <a:pt x="239" y="60"/>
                </a:cubicBezTo>
                <a:cubicBezTo>
                  <a:pt x="239" y="58"/>
                  <a:pt x="239" y="56"/>
                  <a:pt x="239" y="53"/>
                </a:cubicBezTo>
                <a:cubicBezTo>
                  <a:pt x="249" y="46"/>
                  <a:pt x="258" y="36"/>
                  <a:pt x="26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cxnSp>
        <p:nvCxnSpPr>
          <p:cNvPr id="17" name="深度视觉·原创设计 https://www.docer.com/works?userid=22383862"/>
          <p:cNvCxnSpPr>
            <a:stCxn id="5" idx="4"/>
          </p:cNvCxnSpPr>
          <p:nvPr/>
        </p:nvCxnSpPr>
        <p:spPr>
          <a:xfrm flipH="1">
            <a:off x="2800948" y="4095950"/>
            <a:ext cx="900" cy="624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8" name="深度视觉·原创设计 https://www.docer.com/works?userid=22383862"/>
          <p:cNvSpPr txBox="1"/>
          <p:nvPr/>
        </p:nvSpPr>
        <p:spPr>
          <a:xfrm>
            <a:off x="1570510" y="5142879"/>
            <a:ext cx="2460576" cy="32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2253801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123M</a:t>
            </a:r>
            <a:endParaRPr sz="180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0" name="深度视觉·原创设计 https://www.docer.com/works?userid=22383862"/>
          <p:cNvSpPr txBox="1"/>
          <p:nvPr/>
        </p:nvSpPr>
        <p:spPr>
          <a:xfrm>
            <a:off x="4005265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456M</a:t>
            </a:r>
            <a:endParaRPr sz="180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6172362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7B</a:t>
            </a:r>
            <a:endParaRPr sz="180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2" name="深度视觉·原创设计 https://www.docer.com/works?userid=22383862"/>
          <p:cNvSpPr txBox="1"/>
          <p:nvPr/>
        </p:nvSpPr>
        <p:spPr>
          <a:xfrm>
            <a:off x="8715266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9B</a:t>
            </a:r>
            <a:endParaRPr sz="180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cxnSp>
        <p:nvCxnSpPr>
          <p:cNvPr id="23" name="深度视觉·原创设计 https://www.docer.com/works?userid=22383862"/>
          <p:cNvCxnSpPr>
            <a:stCxn id="4" idx="4"/>
          </p:cNvCxnSpPr>
          <p:nvPr/>
        </p:nvCxnSpPr>
        <p:spPr>
          <a:xfrm>
            <a:off x="4616314" y="4230279"/>
            <a:ext cx="0" cy="5487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24" name="深度视觉·原创设计 https://www.docer.com/works?userid=22383862"/>
          <p:cNvCxnSpPr>
            <a:stCxn id="3" idx="4"/>
          </p:cNvCxnSpPr>
          <p:nvPr/>
        </p:nvCxnSpPr>
        <p:spPr>
          <a:xfrm>
            <a:off x="6766595" y="4392934"/>
            <a:ext cx="0" cy="43650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25" name="深度视觉·原创设计 https://www.docer.com/works?userid=22383862"/>
          <p:cNvCxnSpPr>
            <a:stCxn id="2" idx="4"/>
          </p:cNvCxnSpPr>
          <p:nvPr/>
        </p:nvCxnSpPr>
        <p:spPr>
          <a:xfrm>
            <a:off x="9311981" y="4625383"/>
            <a:ext cx="0" cy="2040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6" name="深度视觉·原创设计 https://www.docer.com/works?userid=22383862"/>
          <p:cNvSpPr/>
          <p:nvPr/>
        </p:nvSpPr>
        <p:spPr>
          <a:xfrm>
            <a:off x="1958847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>
            <a:off x="3748441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深度视觉·原创设计 https://www.docer.com/works?userid=22383862"/>
          <p:cNvSpPr/>
          <p:nvPr/>
        </p:nvSpPr>
        <p:spPr>
          <a:xfrm>
            <a:off x="5915538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>
            <a:off x="8458442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未来职业规划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65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6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67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 txBox="1"/>
          <p:nvPr/>
        </p:nvSpPr>
        <p:spPr>
          <a:xfrm>
            <a:off x="0" y="1588"/>
            <a:ext cx="12192000" cy="3390900"/>
          </a:xfrm>
          <a:custGeom>
            <a:avLst/>
            <a:gdLst>
              <a:gd name="connsiteX0" fmla="*/ 0 w 12192000"/>
              <a:gd name="connsiteY0" fmla="*/ 0 h 3390900"/>
              <a:gd name="connsiteX1" fmla="*/ 12192000 w 12192000"/>
              <a:gd name="connsiteY1" fmla="*/ 0 h 3390900"/>
              <a:gd name="connsiteX2" fmla="*/ 12192000 w 12192000"/>
              <a:gd name="connsiteY2" fmla="*/ 3390900 h 3390900"/>
              <a:gd name="connsiteX3" fmla="*/ 0 w 12192000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390900">
                <a:moveTo>
                  <a:pt x="0" y="0"/>
                </a:moveTo>
                <a:lnTo>
                  <a:pt x="12192000" y="0"/>
                </a:lnTo>
                <a:lnTo>
                  <a:pt x="12192000" y="3390900"/>
                </a:lnTo>
                <a:lnTo>
                  <a:pt x="0" y="3390900"/>
                </a:lnTo>
                <a:close/>
              </a:path>
            </a:pathLst>
          </a:custGeom>
          <a:blipFill>
            <a:blip r:embed="rId1"/>
            <a:stretch>
              <a:fillRect t="-69850" b="-69850"/>
            </a:stretch>
          </a:blipFill>
        </p:spPr>
      </p:sp>
      <p:sp>
        <p:nvSpPr>
          <p:cNvPr id="5" name="深度视觉·原创设计 https://www.docer.com/works?userid=22383862"/>
          <p:cNvSpPr/>
          <p:nvPr/>
        </p:nvSpPr>
        <p:spPr>
          <a:xfrm>
            <a:off x="4454018" y="4612243"/>
            <a:ext cx="781054" cy="781054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389587" y="4586910"/>
            <a:ext cx="781054" cy="78105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142766" y="6155222"/>
            <a:ext cx="543034" cy="54303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深度视觉·原创设计 https://www.docer.com/works?userid=22383862"/>
          <p:cNvGrpSpPr/>
          <p:nvPr/>
        </p:nvGrpSpPr>
        <p:grpSpPr>
          <a:xfrm rot="10800000">
            <a:off x="10321522" y="5099480"/>
            <a:ext cx="1048556" cy="891580"/>
            <a:chOff x="5471657" y="1262289"/>
            <a:chExt cx="2097877" cy="1753961"/>
          </a:xfrm>
          <a:solidFill>
            <a:schemeClr val="bg1">
              <a:lumMod val="95000"/>
            </a:schemeClr>
          </a:solidFill>
        </p:grpSpPr>
        <p:sp>
          <p:nvSpPr>
            <p:cNvPr id="9" name="Freeform 8"/>
            <p:cNvSpPr/>
            <p:nvPr/>
          </p:nvSpPr>
          <p:spPr bwMode="auto">
            <a:xfrm>
              <a:off x="5471657" y="1262289"/>
              <a:ext cx="1028304" cy="1753961"/>
            </a:xfrm>
            <a:custGeom>
              <a:avLst/>
              <a:gdLst/>
              <a:ahLst/>
              <a:cxnLst>
                <a:cxn ang="0">
                  <a:pos x="1346" y="7"/>
                </a:cxn>
                <a:cxn ang="0">
                  <a:pos x="1401" y="34"/>
                </a:cxn>
                <a:cxn ang="0">
                  <a:pos x="1428" y="87"/>
                </a:cxn>
                <a:cxn ang="0">
                  <a:pos x="1337" y="444"/>
                </a:cxn>
                <a:cxn ang="0">
                  <a:pos x="1300" y="498"/>
                </a:cxn>
                <a:cxn ang="0">
                  <a:pos x="1205" y="525"/>
                </a:cxn>
                <a:cxn ang="0">
                  <a:pos x="1057" y="589"/>
                </a:cxn>
                <a:cxn ang="0">
                  <a:pos x="932" y="692"/>
                </a:cxn>
                <a:cxn ang="0">
                  <a:pos x="824" y="823"/>
                </a:cxn>
                <a:cxn ang="0">
                  <a:pos x="736" y="972"/>
                </a:cxn>
                <a:cxn ang="0">
                  <a:pos x="644" y="1179"/>
                </a:cxn>
                <a:cxn ang="0">
                  <a:pos x="594" y="1327"/>
                </a:cxn>
                <a:cxn ang="0">
                  <a:pos x="614" y="1399"/>
                </a:cxn>
                <a:cxn ang="0">
                  <a:pos x="776" y="1357"/>
                </a:cxn>
                <a:cxn ang="0">
                  <a:pos x="970" y="1350"/>
                </a:cxn>
                <a:cxn ang="0">
                  <a:pos x="1172" y="1386"/>
                </a:cxn>
                <a:cxn ang="0">
                  <a:pos x="1359" y="1465"/>
                </a:cxn>
                <a:cxn ang="0">
                  <a:pos x="1519" y="1580"/>
                </a:cxn>
                <a:cxn ang="0">
                  <a:pos x="1649" y="1731"/>
                </a:cxn>
                <a:cxn ang="0">
                  <a:pos x="1746" y="1925"/>
                </a:cxn>
                <a:cxn ang="0">
                  <a:pos x="1791" y="2141"/>
                </a:cxn>
                <a:cxn ang="0">
                  <a:pos x="1779" y="2363"/>
                </a:cxn>
                <a:cxn ang="0">
                  <a:pos x="1712" y="2568"/>
                </a:cxn>
                <a:cxn ang="0">
                  <a:pos x="1603" y="2743"/>
                </a:cxn>
                <a:cxn ang="0">
                  <a:pos x="1456" y="2885"/>
                </a:cxn>
                <a:cxn ang="0">
                  <a:pos x="1279" y="2988"/>
                </a:cxn>
                <a:cxn ang="0">
                  <a:pos x="1082" y="3048"/>
                </a:cxn>
                <a:cxn ang="0">
                  <a:pos x="939" y="3059"/>
                </a:cxn>
                <a:cxn ang="0">
                  <a:pos x="702" y="3025"/>
                </a:cxn>
                <a:cxn ang="0">
                  <a:pos x="496" y="2943"/>
                </a:cxn>
                <a:cxn ang="0">
                  <a:pos x="324" y="2813"/>
                </a:cxn>
                <a:cxn ang="0">
                  <a:pos x="185" y="2639"/>
                </a:cxn>
                <a:cxn ang="0">
                  <a:pos x="88" y="2435"/>
                </a:cxn>
                <a:cxn ang="0">
                  <a:pos x="29" y="2211"/>
                </a:cxn>
                <a:cxn ang="0">
                  <a:pos x="2" y="1976"/>
                </a:cxn>
                <a:cxn ang="0">
                  <a:pos x="4" y="1739"/>
                </a:cxn>
                <a:cxn ang="0">
                  <a:pos x="28" y="1511"/>
                </a:cxn>
                <a:cxn ang="0">
                  <a:pos x="71" y="1298"/>
                </a:cxn>
                <a:cxn ang="0">
                  <a:pos x="160" y="1011"/>
                </a:cxn>
                <a:cxn ang="0">
                  <a:pos x="300" y="711"/>
                </a:cxn>
                <a:cxn ang="0">
                  <a:pos x="470" y="454"/>
                </a:cxn>
                <a:cxn ang="0">
                  <a:pos x="665" y="249"/>
                </a:cxn>
                <a:cxn ang="0">
                  <a:pos x="878" y="100"/>
                </a:cxn>
                <a:cxn ang="0">
                  <a:pos x="1103" y="17"/>
                </a:cxn>
              </a:cxnLst>
              <a:rect l="0" t="0" r="r" b="b"/>
              <a:pathLst>
                <a:path w="1794" h="3059">
                  <a:moveTo>
                    <a:pt x="1256" y="0"/>
                  </a:moveTo>
                  <a:lnTo>
                    <a:pt x="1301" y="2"/>
                  </a:lnTo>
                  <a:lnTo>
                    <a:pt x="1346" y="7"/>
                  </a:lnTo>
                  <a:lnTo>
                    <a:pt x="1366" y="12"/>
                  </a:lnTo>
                  <a:lnTo>
                    <a:pt x="1384" y="21"/>
                  </a:lnTo>
                  <a:lnTo>
                    <a:pt x="1401" y="34"/>
                  </a:lnTo>
                  <a:lnTo>
                    <a:pt x="1413" y="50"/>
                  </a:lnTo>
                  <a:lnTo>
                    <a:pt x="1424" y="68"/>
                  </a:lnTo>
                  <a:lnTo>
                    <a:pt x="1428" y="87"/>
                  </a:lnTo>
                  <a:lnTo>
                    <a:pt x="1429" y="108"/>
                  </a:lnTo>
                  <a:lnTo>
                    <a:pt x="1426" y="128"/>
                  </a:lnTo>
                  <a:lnTo>
                    <a:pt x="1337" y="444"/>
                  </a:lnTo>
                  <a:lnTo>
                    <a:pt x="1329" y="465"/>
                  </a:lnTo>
                  <a:lnTo>
                    <a:pt x="1316" y="483"/>
                  </a:lnTo>
                  <a:lnTo>
                    <a:pt x="1300" y="498"/>
                  </a:lnTo>
                  <a:lnTo>
                    <a:pt x="1280" y="508"/>
                  </a:lnTo>
                  <a:lnTo>
                    <a:pt x="1259" y="514"/>
                  </a:lnTo>
                  <a:lnTo>
                    <a:pt x="1205" y="525"/>
                  </a:lnTo>
                  <a:lnTo>
                    <a:pt x="1154" y="540"/>
                  </a:lnTo>
                  <a:lnTo>
                    <a:pt x="1104" y="563"/>
                  </a:lnTo>
                  <a:lnTo>
                    <a:pt x="1057" y="589"/>
                  </a:lnTo>
                  <a:lnTo>
                    <a:pt x="1014" y="620"/>
                  </a:lnTo>
                  <a:lnTo>
                    <a:pt x="971" y="654"/>
                  </a:lnTo>
                  <a:lnTo>
                    <a:pt x="932" y="692"/>
                  </a:lnTo>
                  <a:lnTo>
                    <a:pt x="894" y="733"/>
                  </a:lnTo>
                  <a:lnTo>
                    <a:pt x="858" y="777"/>
                  </a:lnTo>
                  <a:lnTo>
                    <a:pt x="824" y="823"/>
                  </a:lnTo>
                  <a:lnTo>
                    <a:pt x="793" y="871"/>
                  </a:lnTo>
                  <a:lnTo>
                    <a:pt x="764" y="921"/>
                  </a:lnTo>
                  <a:lnTo>
                    <a:pt x="736" y="972"/>
                  </a:lnTo>
                  <a:lnTo>
                    <a:pt x="710" y="1023"/>
                  </a:lnTo>
                  <a:lnTo>
                    <a:pt x="687" y="1076"/>
                  </a:lnTo>
                  <a:lnTo>
                    <a:pt x="644" y="1179"/>
                  </a:lnTo>
                  <a:lnTo>
                    <a:pt x="626" y="1229"/>
                  </a:lnTo>
                  <a:lnTo>
                    <a:pt x="609" y="1279"/>
                  </a:lnTo>
                  <a:lnTo>
                    <a:pt x="594" y="1327"/>
                  </a:lnTo>
                  <a:lnTo>
                    <a:pt x="580" y="1373"/>
                  </a:lnTo>
                  <a:lnTo>
                    <a:pt x="568" y="1416"/>
                  </a:lnTo>
                  <a:lnTo>
                    <a:pt x="614" y="1399"/>
                  </a:lnTo>
                  <a:lnTo>
                    <a:pt x="664" y="1382"/>
                  </a:lnTo>
                  <a:lnTo>
                    <a:pt x="718" y="1368"/>
                  </a:lnTo>
                  <a:lnTo>
                    <a:pt x="776" y="1357"/>
                  </a:lnTo>
                  <a:lnTo>
                    <a:pt x="838" y="1350"/>
                  </a:lnTo>
                  <a:lnTo>
                    <a:pt x="904" y="1348"/>
                  </a:lnTo>
                  <a:lnTo>
                    <a:pt x="970" y="1350"/>
                  </a:lnTo>
                  <a:lnTo>
                    <a:pt x="1037" y="1357"/>
                  </a:lnTo>
                  <a:lnTo>
                    <a:pt x="1104" y="1369"/>
                  </a:lnTo>
                  <a:lnTo>
                    <a:pt x="1172" y="1386"/>
                  </a:lnTo>
                  <a:lnTo>
                    <a:pt x="1236" y="1408"/>
                  </a:lnTo>
                  <a:lnTo>
                    <a:pt x="1298" y="1433"/>
                  </a:lnTo>
                  <a:lnTo>
                    <a:pt x="1359" y="1465"/>
                  </a:lnTo>
                  <a:lnTo>
                    <a:pt x="1415" y="1499"/>
                  </a:lnTo>
                  <a:lnTo>
                    <a:pt x="1468" y="1537"/>
                  </a:lnTo>
                  <a:lnTo>
                    <a:pt x="1519" y="1580"/>
                  </a:lnTo>
                  <a:lnTo>
                    <a:pt x="1566" y="1627"/>
                  </a:lnTo>
                  <a:lnTo>
                    <a:pt x="1609" y="1678"/>
                  </a:lnTo>
                  <a:lnTo>
                    <a:pt x="1649" y="1731"/>
                  </a:lnTo>
                  <a:lnTo>
                    <a:pt x="1683" y="1788"/>
                  </a:lnTo>
                  <a:lnTo>
                    <a:pt x="1718" y="1856"/>
                  </a:lnTo>
                  <a:lnTo>
                    <a:pt x="1746" y="1925"/>
                  </a:lnTo>
                  <a:lnTo>
                    <a:pt x="1767" y="1996"/>
                  </a:lnTo>
                  <a:lnTo>
                    <a:pt x="1782" y="2068"/>
                  </a:lnTo>
                  <a:lnTo>
                    <a:pt x="1791" y="2141"/>
                  </a:lnTo>
                  <a:lnTo>
                    <a:pt x="1794" y="2215"/>
                  </a:lnTo>
                  <a:lnTo>
                    <a:pt x="1790" y="2289"/>
                  </a:lnTo>
                  <a:lnTo>
                    <a:pt x="1779" y="2363"/>
                  </a:lnTo>
                  <a:lnTo>
                    <a:pt x="1762" y="2436"/>
                  </a:lnTo>
                  <a:lnTo>
                    <a:pt x="1739" y="2503"/>
                  </a:lnTo>
                  <a:lnTo>
                    <a:pt x="1712" y="2568"/>
                  </a:lnTo>
                  <a:lnTo>
                    <a:pt x="1680" y="2630"/>
                  </a:lnTo>
                  <a:lnTo>
                    <a:pt x="1643" y="2688"/>
                  </a:lnTo>
                  <a:lnTo>
                    <a:pt x="1603" y="2743"/>
                  </a:lnTo>
                  <a:lnTo>
                    <a:pt x="1557" y="2794"/>
                  </a:lnTo>
                  <a:lnTo>
                    <a:pt x="1509" y="2841"/>
                  </a:lnTo>
                  <a:lnTo>
                    <a:pt x="1456" y="2885"/>
                  </a:lnTo>
                  <a:lnTo>
                    <a:pt x="1400" y="2923"/>
                  </a:lnTo>
                  <a:lnTo>
                    <a:pt x="1341" y="2958"/>
                  </a:lnTo>
                  <a:lnTo>
                    <a:pt x="1279" y="2988"/>
                  </a:lnTo>
                  <a:lnTo>
                    <a:pt x="1215" y="3013"/>
                  </a:lnTo>
                  <a:lnTo>
                    <a:pt x="1150" y="3033"/>
                  </a:lnTo>
                  <a:lnTo>
                    <a:pt x="1082" y="3048"/>
                  </a:lnTo>
                  <a:lnTo>
                    <a:pt x="1012" y="3055"/>
                  </a:lnTo>
                  <a:lnTo>
                    <a:pt x="942" y="3059"/>
                  </a:lnTo>
                  <a:lnTo>
                    <a:pt x="939" y="3059"/>
                  </a:lnTo>
                  <a:lnTo>
                    <a:pt x="857" y="3053"/>
                  </a:lnTo>
                  <a:lnTo>
                    <a:pt x="777" y="3041"/>
                  </a:lnTo>
                  <a:lnTo>
                    <a:pt x="702" y="3025"/>
                  </a:lnTo>
                  <a:lnTo>
                    <a:pt x="629" y="3003"/>
                  </a:lnTo>
                  <a:lnTo>
                    <a:pt x="561" y="2976"/>
                  </a:lnTo>
                  <a:lnTo>
                    <a:pt x="496" y="2943"/>
                  </a:lnTo>
                  <a:lnTo>
                    <a:pt x="436" y="2905"/>
                  </a:lnTo>
                  <a:lnTo>
                    <a:pt x="377" y="2862"/>
                  </a:lnTo>
                  <a:lnTo>
                    <a:pt x="324" y="2813"/>
                  </a:lnTo>
                  <a:lnTo>
                    <a:pt x="273" y="2760"/>
                  </a:lnTo>
                  <a:lnTo>
                    <a:pt x="226" y="2701"/>
                  </a:lnTo>
                  <a:lnTo>
                    <a:pt x="185" y="2639"/>
                  </a:lnTo>
                  <a:lnTo>
                    <a:pt x="148" y="2574"/>
                  </a:lnTo>
                  <a:lnTo>
                    <a:pt x="116" y="2505"/>
                  </a:lnTo>
                  <a:lnTo>
                    <a:pt x="88" y="2435"/>
                  </a:lnTo>
                  <a:lnTo>
                    <a:pt x="65" y="2362"/>
                  </a:lnTo>
                  <a:lnTo>
                    <a:pt x="45" y="2287"/>
                  </a:lnTo>
                  <a:lnTo>
                    <a:pt x="29" y="2211"/>
                  </a:lnTo>
                  <a:lnTo>
                    <a:pt x="17" y="2132"/>
                  </a:lnTo>
                  <a:lnTo>
                    <a:pt x="8" y="2054"/>
                  </a:lnTo>
                  <a:lnTo>
                    <a:pt x="2" y="1976"/>
                  </a:lnTo>
                  <a:lnTo>
                    <a:pt x="0" y="1896"/>
                  </a:lnTo>
                  <a:lnTo>
                    <a:pt x="1" y="1818"/>
                  </a:lnTo>
                  <a:lnTo>
                    <a:pt x="4" y="1739"/>
                  </a:lnTo>
                  <a:lnTo>
                    <a:pt x="10" y="1662"/>
                  </a:lnTo>
                  <a:lnTo>
                    <a:pt x="18" y="1586"/>
                  </a:lnTo>
                  <a:lnTo>
                    <a:pt x="28" y="1511"/>
                  </a:lnTo>
                  <a:lnTo>
                    <a:pt x="40" y="1438"/>
                  </a:lnTo>
                  <a:lnTo>
                    <a:pt x="55" y="1366"/>
                  </a:lnTo>
                  <a:lnTo>
                    <a:pt x="71" y="1298"/>
                  </a:lnTo>
                  <a:lnTo>
                    <a:pt x="87" y="1233"/>
                  </a:lnTo>
                  <a:lnTo>
                    <a:pt x="122" y="1120"/>
                  </a:lnTo>
                  <a:lnTo>
                    <a:pt x="160" y="1011"/>
                  </a:lnTo>
                  <a:lnTo>
                    <a:pt x="203" y="907"/>
                  </a:lnTo>
                  <a:lnTo>
                    <a:pt x="250" y="807"/>
                  </a:lnTo>
                  <a:lnTo>
                    <a:pt x="300" y="711"/>
                  </a:lnTo>
                  <a:lnTo>
                    <a:pt x="354" y="620"/>
                  </a:lnTo>
                  <a:lnTo>
                    <a:pt x="411" y="535"/>
                  </a:lnTo>
                  <a:lnTo>
                    <a:pt x="470" y="454"/>
                  </a:lnTo>
                  <a:lnTo>
                    <a:pt x="533" y="380"/>
                  </a:lnTo>
                  <a:lnTo>
                    <a:pt x="598" y="311"/>
                  </a:lnTo>
                  <a:lnTo>
                    <a:pt x="665" y="249"/>
                  </a:lnTo>
                  <a:lnTo>
                    <a:pt x="735" y="193"/>
                  </a:lnTo>
                  <a:lnTo>
                    <a:pt x="806" y="143"/>
                  </a:lnTo>
                  <a:lnTo>
                    <a:pt x="878" y="100"/>
                  </a:lnTo>
                  <a:lnTo>
                    <a:pt x="952" y="65"/>
                  </a:lnTo>
                  <a:lnTo>
                    <a:pt x="1027" y="37"/>
                  </a:lnTo>
                  <a:lnTo>
                    <a:pt x="1103" y="17"/>
                  </a:lnTo>
                  <a:lnTo>
                    <a:pt x="1179" y="5"/>
                  </a:lnTo>
                  <a:lnTo>
                    <a:pt x="1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541230" y="1262289"/>
              <a:ext cx="1028304" cy="1753961"/>
            </a:xfrm>
            <a:custGeom>
              <a:avLst/>
              <a:gdLst/>
              <a:ahLst/>
              <a:cxnLst>
                <a:cxn ang="0">
                  <a:pos x="1346" y="7"/>
                </a:cxn>
                <a:cxn ang="0">
                  <a:pos x="1401" y="34"/>
                </a:cxn>
                <a:cxn ang="0">
                  <a:pos x="1428" y="87"/>
                </a:cxn>
                <a:cxn ang="0">
                  <a:pos x="1337" y="444"/>
                </a:cxn>
                <a:cxn ang="0">
                  <a:pos x="1300" y="498"/>
                </a:cxn>
                <a:cxn ang="0">
                  <a:pos x="1205" y="525"/>
                </a:cxn>
                <a:cxn ang="0">
                  <a:pos x="1057" y="589"/>
                </a:cxn>
                <a:cxn ang="0">
                  <a:pos x="932" y="692"/>
                </a:cxn>
                <a:cxn ang="0">
                  <a:pos x="824" y="823"/>
                </a:cxn>
                <a:cxn ang="0">
                  <a:pos x="736" y="972"/>
                </a:cxn>
                <a:cxn ang="0">
                  <a:pos x="644" y="1179"/>
                </a:cxn>
                <a:cxn ang="0">
                  <a:pos x="594" y="1327"/>
                </a:cxn>
                <a:cxn ang="0">
                  <a:pos x="614" y="1399"/>
                </a:cxn>
                <a:cxn ang="0">
                  <a:pos x="776" y="1357"/>
                </a:cxn>
                <a:cxn ang="0">
                  <a:pos x="970" y="1350"/>
                </a:cxn>
                <a:cxn ang="0">
                  <a:pos x="1172" y="1386"/>
                </a:cxn>
                <a:cxn ang="0">
                  <a:pos x="1359" y="1465"/>
                </a:cxn>
                <a:cxn ang="0">
                  <a:pos x="1519" y="1580"/>
                </a:cxn>
                <a:cxn ang="0">
                  <a:pos x="1649" y="1731"/>
                </a:cxn>
                <a:cxn ang="0">
                  <a:pos x="1746" y="1925"/>
                </a:cxn>
                <a:cxn ang="0">
                  <a:pos x="1791" y="2141"/>
                </a:cxn>
                <a:cxn ang="0">
                  <a:pos x="1779" y="2363"/>
                </a:cxn>
                <a:cxn ang="0">
                  <a:pos x="1713" y="2568"/>
                </a:cxn>
                <a:cxn ang="0">
                  <a:pos x="1603" y="2743"/>
                </a:cxn>
                <a:cxn ang="0">
                  <a:pos x="1456" y="2885"/>
                </a:cxn>
                <a:cxn ang="0">
                  <a:pos x="1280" y="2988"/>
                </a:cxn>
                <a:cxn ang="0">
                  <a:pos x="1082" y="3048"/>
                </a:cxn>
                <a:cxn ang="0">
                  <a:pos x="939" y="3059"/>
                </a:cxn>
                <a:cxn ang="0">
                  <a:pos x="720" y="3030"/>
                </a:cxn>
                <a:cxn ang="0">
                  <a:pos x="529" y="2960"/>
                </a:cxn>
                <a:cxn ang="0">
                  <a:pos x="364" y="2850"/>
                </a:cxn>
                <a:cxn ang="0">
                  <a:pos x="227" y="2701"/>
                </a:cxn>
                <a:cxn ang="0">
                  <a:pos x="117" y="2505"/>
                </a:cxn>
                <a:cxn ang="0">
                  <a:pos x="45" y="2287"/>
                </a:cxn>
                <a:cxn ang="0">
                  <a:pos x="8" y="2054"/>
                </a:cxn>
                <a:cxn ang="0">
                  <a:pos x="1" y="1818"/>
                </a:cxn>
                <a:cxn ang="0">
                  <a:pos x="18" y="1586"/>
                </a:cxn>
                <a:cxn ang="0">
                  <a:pos x="55" y="1366"/>
                </a:cxn>
                <a:cxn ang="0">
                  <a:pos x="122" y="1120"/>
                </a:cxn>
                <a:cxn ang="0">
                  <a:pos x="250" y="807"/>
                </a:cxn>
                <a:cxn ang="0">
                  <a:pos x="411" y="535"/>
                </a:cxn>
                <a:cxn ang="0">
                  <a:pos x="598" y="311"/>
                </a:cxn>
                <a:cxn ang="0">
                  <a:pos x="806" y="143"/>
                </a:cxn>
                <a:cxn ang="0">
                  <a:pos x="1028" y="37"/>
                </a:cxn>
                <a:cxn ang="0">
                  <a:pos x="1257" y="0"/>
                </a:cxn>
              </a:cxnLst>
              <a:rect l="0" t="0" r="r" b="b"/>
              <a:pathLst>
                <a:path w="1794" h="3059">
                  <a:moveTo>
                    <a:pt x="1257" y="0"/>
                  </a:moveTo>
                  <a:lnTo>
                    <a:pt x="1301" y="2"/>
                  </a:lnTo>
                  <a:lnTo>
                    <a:pt x="1346" y="7"/>
                  </a:lnTo>
                  <a:lnTo>
                    <a:pt x="1366" y="12"/>
                  </a:lnTo>
                  <a:lnTo>
                    <a:pt x="1385" y="21"/>
                  </a:lnTo>
                  <a:lnTo>
                    <a:pt x="1401" y="34"/>
                  </a:lnTo>
                  <a:lnTo>
                    <a:pt x="1413" y="50"/>
                  </a:lnTo>
                  <a:lnTo>
                    <a:pt x="1424" y="68"/>
                  </a:lnTo>
                  <a:lnTo>
                    <a:pt x="1428" y="87"/>
                  </a:lnTo>
                  <a:lnTo>
                    <a:pt x="1429" y="108"/>
                  </a:lnTo>
                  <a:lnTo>
                    <a:pt x="1426" y="128"/>
                  </a:lnTo>
                  <a:lnTo>
                    <a:pt x="1337" y="444"/>
                  </a:lnTo>
                  <a:lnTo>
                    <a:pt x="1329" y="465"/>
                  </a:lnTo>
                  <a:lnTo>
                    <a:pt x="1316" y="483"/>
                  </a:lnTo>
                  <a:lnTo>
                    <a:pt x="1300" y="498"/>
                  </a:lnTo>
                  <a:lnTo>
                    <a:pt x="1280" y="508"/>
                  </a:lnTo>
                  <a:lnTo>
                    <a:pt x="1259" y="514"/>
                  </a:lnTo>
                  <a:lnTo>
                    <a:pt x="1205" y="525"/>
                  </a:lnTo>
                  <a:lnTo>
                    <a:pt x="1154" y="540"/>
                  </a:lnTo>
                  <a:lnTo>
                    <a:pt x="1104" y="563"/>
                  </a:lnTo>
                  <a:lnTo>
                    <a:pt x="1057" y="589"/>
                  </a:lnTo>
                  <a:lnTo>
                    <a:pt x="1014" y="620"/>
                  </a:lnTo>
                  <a:lnTo>
                    <a:pt x="971" y="654"/>
                  </a:lnTo>
                  <a:lnTo>
                    <a:pt x="932" y="692"/>
                  </a:lnTo>
                  <a:lnTo>
                    <a:pt x="894" y="733"/>
                  </a:lnTo>
                  <a:lnTo>
                    <a:pt x="858" y="777"/>
                  </a:lnTo>
                  <a:lnTo>
                    <a:pt x="824" y="823"/>
                  </a:lnTo>
                  <a:lnTo>
                    <a:pt x="793" y="871"/>
                  </a:lnTo>
                  <a:lnTo>
                    <a:pt x="764" y="921"/>
                  </a:lnTo>
                  <a:lnTo>
                    <a:pt x="736" y="972"/>
                  </a:lnTo>
                  <a:lnTo>
                    <a:pt x="710" y="1023"/>
                  </a:lnTo>
                  <a:lnTo>
                    <a:pt x="687" y="1076"/>
                  </a:lnTo>
                  <a:lnTo>
                    <a:pt x="644" y="1179"/>
                  </a:lnTo>
                  <a:lnTo>
                    <a:pt x="626" y="1229"/>
                  </a:lnTo>
                  <a:lnTo>
                    <a:pt x="609" y="1279"/>
                  </a:lnTo>
                  <a:lnTo>
                    <a:pt x="594" y="1327"/>
                  </a:lnTo>
                  <a:lnTo>
                    <a:pt x="580" y="1373"/>
                  </a:lnTo>
                  <a:lnTo>
                    <a:pt x="568" y="1416"/>
                  </a:lnTo>
                  <a:lnTo>
                    <a:pt x="614" y="1399"/>
                  </a:lnTo>
                  <a:lnTo>
                    <a:pt x="664" y="1382"/>
                  </a:lnTo>
                  <a:lnTo>
                    <a:pt x="718" y="1368"/>
                  </a:lnTo>
                  <a:lnTo>
                    <a:pt x="776" y="1357"/>
                  </a:lnTo>
                  <a:lnTo>
                    <a:pt x="838" y="1350"/>
                  </a:lnTo>
                  <a:lnTo>
                    <a:pt x="904" y="1348"/>
                  </a:lnTo>
                  <a:lnTo>
                    <a:pt x="970" y="1350"/>
                  </a:lnTo>
                  <a:lnTo>
                    <a:pt x="1037" y="1357"/>
                  </a:lnTo>
                  <a:lnTo>
                    <a:pt x="1104" y="1369"/>
                  </a:lnTo>
                  <a:lnTo>
                    <a:pt x="1172" y="1386"/>
                  </a:lnTo>
                  <a:lnTo>
                    <a:pt x="1237" y="1408"/>
                  </a:lnTo>
                  <a:lnTo>
                    <a:pt x="1298" y="1433"/>
                  </a:lnTo>
                  <a:lnTo>
                    <a:pt x="1359" y="1465"/>
                  </a:lnTo>
                  <a:lnTo>
                    <a:pt x="1415" y="1499"/>
                  </a:lnTo>
                  <a:lnTo>
                    <a:pt x="1468" y="1537"/>
                  </a:lnTo>
                  <a:lnTo>
                    <a:pt x="1519" y="1580"/>
                  </a:lnTo>
                  <a:lnTo>
                    <a:pt x="1566" y="1627"/>
                  </a:lnTo>
                  <a:lnTo>
                    <a:pt x="1609" y="1678"/>
                  </a:lnTo>
                  <a:lnTo>
                    <a:pt x="1649" y="1731"/>
                  </a:lnTo>
                  <a:lnTo>
                    <a:pt x="1683" y="1788"/>
                  </a:lnTo>
                  <a:lnTo>
                    <a:pt x="1718" y="1856"/>
                  </a:lnTo>
                  <a:lnTo>
                    <a:pt x="1746" y="1925"/>
                  </a:lnTo>
                  <a:lnTo>
                    <a:pt x="1767" y="1996"/>
                  </a:lnTo>
                  <a:lnTo>
                    <a:pt x="1782" y="2068"/>
                  </a:lnTo>
                  <a:lnTo>
                    <a:pt x="1791" y="2141"/>
                  </a:lnTo>
                  <a:lnTo>
                    <a:pt x="1794" y="2215"/>
                  </a:lnTo>
                  <a:lnTo>
                    <a:pt x="1790" y="2289"/>
                  </a:lnTo>
                  <a:lnTo>
                    <a:pt x="1779" y="2363"/>
                  </a:lnTo>
                  <a:lnTo>
                    <a:pt x="1762" y="2436"/>
                  </a:lnTo>
                  <a:lnTo>
                    <a:pt x="1741" y="2503"/>
                  </a:lnTo>
                  <a:lnTo>
                    <a:pt x="1713" y="2568"/>
                  </a:lnTo>
                  <a:lnTo>
                    <a:pt x="1681" y="2630"/>
                  </a:lnTo>
                  <a:lnTo>
                    <a:pt x="1644" y="2688"/>
                  </a:lnTo>
                  <a:lnTo>
                    <a:pt x="1603" y="2743"/>
                  </a:lnTo>
                  <a:lnTo>
                    <a:pt x="1558" y="2794"/>
                  </a:lnTo>
                  <a:lnTo>
                    <a:pt x="1509" y="2841"/>
                  </a:lnTo>
                  <a:lnTo>
                    <a:pt x="1456" y="2885"/>
                  </a:lnTo>
                  <a:lnTo>
                    <a:pt x="1401" y="2923"/>
                  </a:lnTo>
                  <a:lnTo>
                    <a:pt x="1342" y="2958"/>
                  </a:lnTo>
                  <a:lnTo>
                    <a:pt x="1280" y="2988"/>
                  </a:lnTo>
                  <a:lnTo>
                    <a:pt x="1216" y="3013"/>
                  </a:lnTo>
                  <a:lnTo>
                    <a:pt x="1150" y="3033"/>
                  </a:lnTo>
                  <a:lnTo>
                    <a:pt x="1082" y="3048"/>
                  </a:lnTo>
                  <a:lnTo>
                    <a:pt x="1013" y="3055"/>
                  </a:lnTo>
                  <a:lnTo>
                    <a:pt x="942" y="3059"/>
                  </a:lnTo>
                  <a:lnTo>
                    <a:pt x="939" y="3059"/>
                  </a:lnTo>
                  <a:lnTo>
                    <a:pt x="864" y="3053"/>
                  </a:lnTo>
                  <a:lnTo>
                    <a:pt x="791" y="3044"/>
                  </a:lnTo>
                  <a:lnTo>
                    <a:pt x="720" y="3030"/>
                  </a:lnTo>
                  <a:lnTo>
                    <a:pt x="654" y="3011"/>
                  </a:lnTo>
                  <a:lnTo>
                    <a:pt x="590" y="2987"/>
                  </a:lnTo>
                  <a:lnTo>
                    <a:pt x="529" y="2960"/>
                  </a:lnTo>
                  <a:lnTo>
                    <a:pt x="470" y="2928"/>
                  </a:lnTo>
                  <a:lnTo>
                    <a:pt x="416" y="2892"/>
                  </a:lnTo>
                  <a:lnTo>
                    <a:pt x="364" y="2850"/>
                  </a:lnTo>
                  <a:lnTo>
                    <a:pt x="316" y="2806"/>
                  </a:lnTo>
                  <a:lnTo>
                    <a:pt x="270" y="2755"/>
                  </a:lnTo>
                  <a:lnTo>
                    <a:pt x="227" y="2701"/>
                  </a:lnTo>
                  <a:lnTo>
                    <a:pt x="186" y="2639"/>
                  </a:lnTo>
                  <a:lnTo>
                    <a:pt x="149" y="2574"/>
                  </a:lnTo>
                  <a:lnTo>
                    <a:pt x="117" y="2505"/>
                  </a:lnTo>
                  <a:lnTo>
                    <a:pt x="89" y="2435"/>
                  </a:lnTo>
                  <a:lnTo>
                    <a:pt x="65" y="2362"/>
                  </a:lnTo>
                  <a:lnTo>
                    <a:pt x="45" y="2287"/>
                  </a:lnTo>
                  <a:lnTo>
                    <a:pt x="29" y="2211"/>
                  </a:lnTo>
                  <a:lnTo>
                    <a:pt x="17" y="2132"/>
                  </a:lnTo>
                  <a:lnTo>
                    <a:pt x="8" y="2054"/>
                  </a:lnTo>
                  <a:lnTo>
                    <a:pt x="3" y="1976"/>
                  </a:lnTo>
                  <a:lnTo>
                    <a:pt x="0" y="1896"/>
                  </a:lnTo>
                  <a:lnTo>
                    <a:pt x="1" y="1818"/>
                  </a:lnTo>
                  <a:lnTo>
                    <a:pt x="5" y="1739"/>
                  </a:lnTo>
                  <a:lnTo>
                    <a:pt x="10" y="1662"/>
                  </a:lnTo>
                  <a:lnTo>
                    <a:pt x="18" y="1586"/>
                  </a:lnTo>
                  <a:lnTo>
                    <a:pt x="28" y="1511"/>
                  </a:lnTo>
                  <a:lnTo>
                    <a:pt x="40" y="1438"/>
                  </a:lnTo>
                  <a:lnTo>
                    <a:pt x="55" y="1366"/>
                  </a:lnTo>
                  <a:lnTo>
                    <a:pt x="71" y="1298"/>
                  </a:lnTo>
                  <a:lnTo>
                    <a:pt x="87" y="1233"/>
                  </a:lnTo>
                  <a:lnTo>
                    <a:pt x="122" y="1120"/>
                  </a:lnTo>
                  <a:lnTo>
                    <a:pt x="160" y="1011"/>
                  </a:lnTo>
                  <a:lnTo>
                    <a:pt x="203" y="907"/>
                  </a:lnTo>
                  <a:lnTo>
                    <a:pt x="250" y="807"/>
                  </a:lnTo>
                  <a:lnTo>
                    <a:pt x="300" y="711"/>
                  </a:lnTo>
                  <a:lnTo>
                    <a:pt x="354" y="620"/>
                  </a:lnTo>
                  <a:lnTo>
                    <a:pt x="411" y="535"/>
                  </a:lnTo>
                  <a:lnTo>
                    <a:pt x="470" y="454"/>
                  </a:lnTo>
                  <a:lnTo>
                    <a:pt x="533" y="380"/>
                  </a:lnTo>
                  <a:lnTo>
                    <a:pt x="598" y="311"/>
                  </a:lnTo>
                  <a:lnTo>
                    <a:pt x="666" y="249"/>
                  </a:lnTo>
                  <a:lnTo>
                    <a:pt x="736" y="193"/>
                  </a:lnTo>
                  <a:lnTo>
                    <a:pt x="806" y="143"/>
                  </a:lnTo>
                  <a:lnTo>
                    <a:pt x="879" y="100"/>
                  </a:lnTo>
                  <a:lnTo>
                    <a:pt x="953" y="65"/>
                  </a:lnTo>
                  <a:lnTo>
                    <a:pt x="1028" y="37"/>
                  </a:lnTo>
                  <a:lnTo>
                    <a:pt x="1103" y="17"/>
                  </a:lnTo>
                  <a:lnTo>
                    <a:pt x="1181" y="5"/>
                  </a:lnTo>
                  <a:lnTo>
                    <a:pt x="1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61" name="深度视觉·原创设计 https://www.docer.com/works?userid=22383862"/>
          <p:cNvSpPr txBox="1"/>
          <p:nvPr/>
        </p:nvSpPr>
        <p:spPr>
          <a:xfrm>
            <a:off x="1460549" y="461224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在这添加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2" name="深度视觉·原创设计 https://www.docer.com/works?userid=22383862"/>
          <p:cNvSpPr txBox="1"/>
          <p:nvPr/>
        </p:nvSpPr>
        <p:spPr>
          <a:xfrm>
            <a:off x="1460549" y="4211355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163" name="深度视觉·原创设计 https://www.docer.com/works?userid=22383862"/>
          <p:cNvSpPr txBox="1"/>
          <p:nvPr/>
        </p:nvSpPr>
        <p:spPr>
          <a:xfrm>
            <a:off x="5889439" y="4428961"/>
            <a:ext cx="4751401" cy="109695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26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00" name="深度视觉·原创设计 https://www.docer.com/works?userid=22383862"/>
          <p:cNvSpPr/>
          <p:nvPr/>
        </p:nvSpPr>
        <p:spPr bwMode="auto">
          <a:xfrm>
            <a:off x="1598613" y="2035969"/>
            <a:ext cx="2824163" cy="657225"/>
          </a:xfrm>
          <a:custGeom>
            <a:avLst/>
            <a:gdLst>
              <a:gd name="T0" fmla="*/ 0 w 1779"/>
              <a:gd name="T1" fmla="*/ 319 h 414"/>
              <a:gd name="T2" fmla="*/ 1389 w 1779"/>
              <a:gd name="T3" fmla="*/ 414 h 414"/>
              <a:gd name="T4" fmla="*/ 1779 w 1779"/>
              <a:gd name="T5" fmla="*/ 366 h 414"/>
              <a:gd name="T6" fmla="*/ 1578 w 1779"/>
              <a:gd name="T7" fmla="*/ 144 h 414"/>
              <a:gd name="T8" fmla="*/ 342 w 1779"/>
              <a:gd name="T9" fmla="*/ 0 h 414"/>
              <a:gd name="T10" fmla="*/ 176 w 1779"/>
              <a:gd name="T11" fmla="*/ 108 h 414"/>
              <a:gd name="T12" fmla="*/ 51 w 1779"/>
              <a:gd name="T13" fmla="*/ 207 h 414"/>
              <a:gd name="T14" fmla="*/ 0 w 1779"/>
              <a:gd name="T15" fmla="*/ 31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9" h="414">
                <a:moveTo>
                  <a:pt x="0" y="319"/>
                </a:moveTo>
                <a:lnTo>
                  <a:pt x="1389" y="414"/>
                </a:lnTo>
                <a:lnTo>
                  <a:pt x="1779" y="366"/>
                </a:lnTo>
                <a:lnTo>
                  <a:pt x="1578" y="144"/>
                </a:lnTo>
                <a:lnTo>
                  <a:pt x="342" y="0"/>
                </a:lnTo>
                <a:lnTo>
                  <a:pt x="176" y="108"/>
                </a:lnTo>
                <a:lnTo>
                  <a:pt x="51" y="207"/>
                </a:lnTo>
                <a:lnTo>
                  <a:pt x="0" y="3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1" name="深度视觉·原创设计 https://www.docer.com/works?userid=22383862"/>
          <p:cNvSpPr/>
          <p:nvPr/>
        </p:nvSpPr>
        <p:spPr bwMode="auto">
          <a:xfrm>
            <a:off x="1579563" y="1104107"/>
            <a:ext cx="2843213" cy="1512887"/>
          </a:xfrm>
          <a:custGeom>
            <a:avLst/>
            <a:gdLst>
              <a:gd name="T0" fmla="*/ 307 w 1677"/>
              <a:gd name="T1" fmla="*/ 744 h 893"/>
              <a:gd name="T2" fmla="*/ 1677 w 1677"/>
              <a:gd name="T3" fmla="*/ 893 h 893"/>
              <a:gd name="T4" fmla="*/ 1677 w 1677"/>
              <a:gd name="T5" fmla="*/ 495 h 893"/>
              <a:gd name="T6" fmla="*/ 354 w 1677"/>
              <a:gd name="T7" fmla="*/ 13 h 893"/>
              <a:gd name="T8" fmla="*/ 254 w 1677"/>
              <a:gd name="T9" fmla="*/ 43 h 893"/>
              <a:gd name="T10" fmla="*/ 18 w 1677"/>
              <a:gd name="T11" fmla="*/ 368 h 893"/>
              <a:gd name="T12" fmla="*/ 0 w 1677"/>
              <a:gd name="T13" fmla="*/ 423 h 893"/>
              <a:gd name="T14" fmla="*/ 0 w 1677"/>
              <a:gd name="T15" fmla="*/ 841 h 893"/>
              <a:gd name="T16" fmla="*/ 12 w 1677"/>
              <a:gd name="T17" fmla="*/ 849 h 893"/>
              <a:gd name="T18" fmla="*/ 12 w 1677"/>
              <a:gd name="T19" fmla="*/ 849 h 893"/>
              <a:gd name="T20" fmla="*/ 25 w 1677"/>
              <a:gd name="T21" fmla="*/ 839 h 893"/>
              <a:gd name="T22" fmla="*/ 250 w 1677"/>
              <a:gd name="T23" fmla="*/ 751 h 893"/>
              <a:gd name="T24" fmla="*/ 307 w 1677"/>
              <a:gd name="T25" fmla="*/ 74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7" h="893">
                <a:moveTo>
                  <a:pt x="307" y="744"/>
                </a:moveTo>
                <a:cubicBezTo>
                  <a:pt x="1677" y="893"/>
                  <a:pt x="1677" y="893"/>
                  <a:pt x="1677" y="893"/>
                </a:cubicBezTo>
                <a:cubicBezTo>
                  <a:pt x="1677" y="495"/>
                  <a:pt x="1677" y="495"/>
                  <a:pt x="1677" y="495"/>
                </a:cubicBezTo>
                <a:cubicBezTo>
                  <a:pt x="354" y="13"/>
                  <a:pt x="354" y="13"/>
                  <a:pt x="354" y="13"/>
                </a:cubicBezTo>
                <a:cubicBezTo>
                  <a:pt x="317" y="0"/>
                  <a:pt x="277" y="12"/>
                  <a:pt x="254" y="43"/>
                </a:cubicBezTo>
                <a:cubicBezTo>
                  <a:pt x="18" y="368"/>
                  <a:pt x="18" y="368"/>
                  <a:pt x="18" y="368"/>
                </a:cubicBezTo>
                <a:cubicBezTo>
                  <a:pt x="7" y="384"/>
                  <a:pt x="0" y="403"/>
                  <a:pt x="0" y="423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844"/>
                  <a:pt x="9" y="851"/>
                  <a:pt x="12" y="849"/>
                </a:cubicBezTo>
                <a:cubicBezTo>
                  <a:pt x="12" y="849"/>
                  <a:pt x="12" y="849"/>
                  <a:pt x="12" y="849"/>
                </a:cubicBezTo>
                <a:cubicBezTo>
                  <a:pt x="15" y="845"/>
                  <a:pt x="19" y="841"/>
                  <a:pt x="25" y="839"/>
                </a:cubicBezTo>
                <a:cubicBezTo>
                  <a:pt x="250" y="751"/>
                  <a:pt x="250" y="751"/>
                  <a:pt x="250" y="751"/>
                </a:cubicBezTo>
                <a:cubicBezTo>
                  <a:pt x="268" y="744"/>
                  <a:pt x="288" y="742"/>
                  <a:pt x="307" y="744"/>
                </a:cubicBezTo>
                <a:close/>
              </a:path>
            </a:pathLst>
          </a:custGeom>
          <a:gradFill>
            <a:gsLst>
              <a:gs pos="64000">
                <a:schemeClr val="accent1">
                  <a:lumMod val="75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2" name="深度视觉·原创设计 https://www.docer.com/works?userid=22383862"/>
          <p:cNvSpPr/>
          <p:nvPr/>
        </p:nvSpPr>
        <p:spPr bwMode="auto">
          <a:xfrm>
            <a:off x="2038350" y="3105944"/>
            <a:ext cx="2916238" cy="646112"/>
          </a:xfrm>
          <a:custGeom>
            <a:avLst/>
            <a:gdLst>
              <a:gd name="T0" fmla="*/ 1837 w 1837"/>
              <a:gd name="T1" fmla="*/ 44 h 407"/>
              <a:gd name="T2" fmla="*/ 1543 w 1837"/>
              <a:gd name="T3" fmla="*/ 172 h 407"/>
              <a:gd name="T4" fmla="*/ 77 w 1837"/>
              <a:gd name="T5" fmla="*/ 407 h 407"/>
              <a:gd name="T6" fmla="*/ 0 w 1837"/>
              <a:gd name="T7" fmla="*/ 344 h 407"/>
              <a:gd name="T8" fmla="*/ 0 w 1837"/>
              <a:gd name="T9" fmla="*/ 252 h 407"/>
              <a:gd name="T10" fmla="*/ 1790 w 1837"/>
              <a:gd name="T11" fmla="*/ 0 h 407"/>
              <a:gd name="T12" fmla="*/ 1837 w 1837"/>
              <a:gd name="T13" fmla="*/ 4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7" h="407">
                <a:moveTo>
                  <a:pt x="1837" y="44"/>
                </a:moveTo>
                <a:lnTo>
                  <a:pt x="1543" y="172"/>
                </a:lnTo>
                <a:lnTo>
                  <a:pt x="77" y="407"/>
                </a:lnTo>
                <a:lnTo>
                  <a:pt x="0" y="344"/>
                </a:lnTo>
                <a:lnTo>
                  <a:pt x="0" y="252"/>
                </a:lnTo>
                <a:lnTo>
                  <a:pt x="1790" y="0"/>
                </a:lnTo>
                <a:lnTo>
                  <a:pt x="1837" y="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3" name="深度视觉·原创设计 https://www.docer.com/works?userid=22383862"/>
          <p:cNvSpPr/>
          <p:nvPr/>
        </p:nvSpPr>
        <p:spPr bwMode="auto">
          <a:xfrm>
            <a:off x="1920875" y="2358231"/>
            <a:ext cx="3033713" cy="1293812"/>
          </a:xfrm>
          <a:custGeom>
            <a:avLst/>
            <a:gdLst>
              <a:gd name="T0" fmla="*/ 69 w 1789"/>
              <a:gd name="T1" fmla="*/ 763 h 763"/>
              <a:gd name="T2" fmla="*/ 69 w 1789"/>
              <a:gd name="T3" fmla="*/ 763 h 763"/>
              <a:gd name="T4" fmla="*/ 99 w 1789"/>
              <a:gd name="T5" fmla="*/ 742 h 763"/>
              <a:gd name="T6" fmla="*/ 1751 w 1789"/>
              <a:gd name="T7" fmla="*/ 479 h 763"/>
              <a:gd name="T8" fmla="*/ 1789 w 1789"/>
              <a:gd name="T9" fmla="*/ 482 h 763"/>
              <a:gd name="T10" fmla="*/ 1709 w 1789"/>
              <a:gd name="T11" fmla="*/ 10 h 763"/>
              <a:gd name="T12" fmla="*/ 1668 w 1789"/>
              <a:gd name="T13" fmla="*/ 2 h 763"/>
              <a:gd name="T14" fmla="*/ 87 w 1789"/>
              <a:gd name="T15" fmla="*/ 219 h 763"/>
              <a:gd name="T16" fmla="*/ 3 w 1789"/>
              <a:gd name="T17" fmla="*/ 273 h 763"/>
              <a:gd name="T18" fmla="*/ 69 w 1789"/>
              <a:gd name="T19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9" h="763">
                <a:moveTo>
                  <a:pt x="69" y="763"/>
                </a:moveTo>
                <a:cubicBezTo>
                  <a:pt x="69" y="763"/>
                  <a:pt x="69" y="763"/>
                  <a:pt x="69" y="763"/>
                </a:cubicBezTo>
                <a:cubicBezTo>
                  <a:pt x="75" y="752"/>
                  <a:pt x="87" y="744"/>
                  <a:pt x="99" y="742"/>
                </a:cubicBezTo>
                <a:cubicBezTo>
                  <a:pt x="1751" y="479"/>
                  <a:pt x="1751" y="479"/>
                  <a:pt x="1751" y="479"/>
                </a:cubicBezTo>
                <a:cubicBezTo>
                  <a:pt x="1778" y="474"/>
                  <a:pt x="1789" y="482"/>
                  <a:pt x="1789" y="482"/>
                </a:cubicBezTo>
                <a:cubicBezTo>
                  <a:pt x="1709" y="10"/>
                  <a:pt x="1709" y="10"/>
                  <a:pt x="1709" y="10"/>
                </a:cubicBezTo>
                <a:cubicBezTo>
                  <a:pt x="1708" y="2"/>
                  <a:pt x="1676" y="0"/>
                  <a:pt x="1668" y="2"/>
                </a:cubicBezTo>
                <a:cubicBezTo>
                  <a:pt x="87" y="219"/>
                  <a:pt x="87" y="219"/>
                  <a:pt x="87" y="219"/>
                </a:cubicBezTo>
                <a:cubicBezTo>
                  <a:pt x="13" y="232"/>
                  <a:pt x="0" y="254"/>
                  <a:pt x="3" y="273"/>
                </a:cubicBezTo>
                <a:lnTo>
                  <a:pt x="69" y="763"/>
                </a:lnTo>
                <a:close/>
              </a:path>
            </a:pathLst>
          </a:custGeom>
          <a:gradFill>
            <a:gsLst>
              <a:gs pos="11000">
                <a:schemeClr val="accent2">
                  <a:lumMod val="75000"/>
                </a:schemeClr>
              </a:gs>
              <a:gs pos="81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4" name="深度视觉·原创设计 https://www.docer.com/works?userid=22383862"/>
          <p:cNvSpPr/>
          <p:nvPr/>
        </p:nvSpPr>
        <p:spPr bwMode="auto">
          <a:xfrm>
            <a:off x="1930400" y="4535136"/>
            <a:ext cx="2916238" cy="1319212"/>
          </a:xfrm>
          <a:custGeom>
            <a:avLst/>
            <a:gdLst>
              <a:gd name="T0" fmla="*/ 15 w 1720"/>
              <a:gd name="T1" fmla="*/ 281 h 779"/>
              <a:gd name="T2" fmla="*/ 66 w 1720"/>
              <a:gd name="T3" fmla="*/ 599 h 779"/>
              <a:gd name="T4" fmla="*/ 82 w 1720"/>
              <a:gd name="T5" fmla="*/ 633 h 779"/>
              <a:gd name="T6" fmla="*/ 178 w 1720"/>
              <a:gd name="T7" fmla="*/ 749 h 779"/>
              <a:gd name="T8" fmla="*/ 249 w 1720"/>
              <a:gd name="T9" fmla="*/ 773 h 779"/>
              <a:gd name="T10" fmla="*/ 794 w 1720"/>
              <a:gd name="T11" fmla="*/ 651 h 779"/>
              <a:gd name="T12" fmla="*/ 1702 w 1720"/>
              <a:gd name="T13" fmla="*/ 448 h 779"/>
              <a:gd name="T14" fmla="*/ 1718 w 1720"/>
              <a:gd name="T15" fmla="*/ 424 h 779"/>
              <a:gd name="T16" fmla="*/ 1645 w 1720"/>
              <a:gd name="T17" fmla="*/ 0 h 779"/>
              <a:gd name="T18" fmla="*/ 149 w 1720"/>
              <a:gd name="T19" fmla="*/ 258 h 779"/>
              <a:gd name="T20" fmla="*/ 101 w 1720"/>
              <a:gd name="T21" fmla="*/ 249 h 779"/>
              <a:gd name="T22" fmla="*/ 0 w 1720"/>
              <a:gd name="T23" fmla="*/ 191 h 779"/>
              <a:gd name="T24" fmla="*/ 15 w 1720"/>
              <a:gd name="T25" fmla="*/ 281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779">
                <a:moveTo>
                  <a:pt x="15" y="281"/>
                </a:moveTo>
                <a:cubicBezTo>
                  <a:pt x="66" y="599"/>
                  <a:pt x="66" y="599"/>
                  <a:pt x="66" y="599"/>
                </a:cubicBezTo>
                <a:cubicBezTo>
                  <a:pt x="68" y="611"/>
                  <a:pt x="74" y="623"/>
                  <a:pt x="82" y="633"/>
                </a:cubicBezTo>
                <a:cubicBezTo>
                  <a:pt x="178" y="749"/>
                  <a:pt x="178" y="749"/>
                  <a:pt x="178" y="749"/>
                </a:cubicBezTo>
                <a:cubicBezTo>
                  <a:pt x="195" y="769"/>
                  <a:pt x="223" y="779"/>
                  <a:pt x="249" y="773"/>
                </a:cubicBezTo>
                <a:cubicBezTo>
                  <a:pt x="794" y="651"/>
                  <a:pt x="794" y="651"/>
                  <a:pt x="794" y="651"/>
                </a:cubicBezTo>
                <a:cubicBezTo>
                  <a:pt x="1702" y="448"/>
                  <a:pt x="1702" y="448"/>
                  <a:pt x="1702" y="448"/>
                </a:cubicBezTo>
                <a:cubicBezTo>
                  <a:pt x="1713" y="445"/>
                  <a:pt x="1720" y="435"/>
                  <a:pt x="1718" y="424"/>
                </a:cubicBezTo>
                <a:cubicBezTo>
                  <a:pt x="1645" y="0"/>
                  <a:pt x="1645" y="0"/>
                  <a:pt x="1645" y="0"/>
                </a:cubicBezTo>
                <a:cubicBezTo>
                  <a:pt x="149" y="258"/>
                  <a:pt x="149" y="258"/>
                  <a:pt x="149" y="258"/>
                </a:cubicBezTo>
                <a:cubicBezTo>
                  <a:pt x="132" y="261"/>
                  <a:pt x="115" y="258"/>
                  <a:pt x="101" y="249"/>
                </a:cubicBezTo>
                <a:cubicBezTo>
                  <a:pt x="0" y="191"/>
                  <a:pt x="0" y="191"/>
                  <a:pt x="0" y="191"/>
                </a:cubicBezTo>
                <a:lnTo>
                  <a:pt x="15" y="281"/>
                </a:lnTo>
                <a:close/>
              </a:path>
            </a:pathLst>
          </a:custGeom>
          <a:gradFill>
            <a:gsLst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76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86000">
                <a:schemeClr val="accent1">
                  <a:lumMod val="60000"/>
                  <a:lumOff val="4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" name="深度视觉·原创设计 https://www.docer.com/works?userid=22383862"/>
          <p:cNvSpPr/>
          <p:nvPr/>
        </p:nvSpPr>
        <p:spPr bwMode="auto">
          <a:xfrm>
            <a:off x="1930400" y="4514056"/>
            <a:ext cx="2789238" cy="469900"/>
          </a:xfrm>
          <a:custGeom>
            <a:avLst/>
            <a:gdLst>
              <a:gd name="T0" fmla="*/ 0 w 1645"/>
              <a:gd name="T1" fmla="*/ 208 h 278"/>
              <a:gd name="T2" fmla="*/ 1172 w 1645"/>
              <a:gd name="T3" fmla="*/ 5 h 278"/>
              <a:gd name="T4" fmla="*/ 1237 w 1645"/>
              <a:gd name="T5" fmla="*/ 1 h 278"/>
              <a:gd name="T6" fmla="*/ 1645 w 1645"/>
              <a:gd name="T7" fmla="*/ 17 h 278"/>
              <a:gd name="T8" fmla="*/ 149 w 1645"/>
              <a:gd name="T9" fmla="*/ 275 h 278"/>
              <a:gd name="T10" fmla="*/ 101 w 1645"/>
              <a:gd name="T11" fmla="*/ 266 h 278"/>
              <a:gd name="T12" fmla="*/ 0 w 1645"/>
              <a:gd name="T13" fmla="*/ 20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5" h="278">
                <a:moveTo>
                  <a:pt x="0" y="208"/>
                </a:moveTo>
                <a:cubicBezTo>
                  <a:pt x="1172" y="5"/>
                  <a:pt x="1172" y="5"/>
                  <a:pt x="1172" y="5"/>
                </a:cubicBezTo>
                <a:cubicBezTo>
                  <a:pt x="1193" y="1"/>
                  <a:pt x="1215" y="0"/>
                  <a:pt x="1237" y="1"/>
                </a:cubicBezTo>
                <a:cubicBezTo>
                  <a:pt x="1645" y="17"/>
                  <a:pt x="1645" y="17"/>
                  <a:pt x="1645" y="17"/>
                </a:cubicBezTo>
                <a:cubicBezTo>
                  <a:pt x="149" y="275"/>
                  <a:pt x="149" y="275"/>
                  <a:pt x="149" y="275"/>
                </a:cubicBezTo>
                <a:cubicBezTo>
                  <a:pt x="132" y="278"/>
                  <a:pt x="115" y="275"/>
                  <a:pt x="101" y="266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6" name="深度视觉·原创设计 https://www.docer.com/works?userid=22383862"/>
          <p:cNvSpPr/>
          <p:nvPr/>
        </p:nvSpPr>
        <p:spPr bwMode="auto">
          <a:xfrm>
            <a:off x="1566863" y="3621881"/>
            <a:ext cx="3022600" cy="931862"/>
          </a:xfrm>
          <a:custGeom>
            <a:avLst/>
            <a:gdLst>
              <a:gd name="T0" fmla="*/ 1759 w 1783"/>
              <a:gd name="T1" fmla="*/ 524 h 550"/>
              <a:gd name="T2" fmla="*/ 1773 w 1783"/>
              <a:gd name="T3" fmla="*/ 506 h 550"/>
              <a:gd name="T4" fmla="*/ 1783 w 1783"/>
              <a:gd name="T5" fmla="*/ 475 h 550"/>
              <a:gd name="T6" fmla="*/ 1783 w 1783"/>
              <a:gd name="T7" fmla="*/ 79 h 550"/>
              <a:gd name="T8" fmla="*/ 1774 w 1783"/>
              <a:gd name="T9" fmla="*/ 50 h 550"/>
              <a:gd name="T10" fmla="*/ 1758 w 1783"/>
              <a:gd name="T11" fmla="*/ 28 h 550"/>
              <a:gd name="T12" fmla="*/ 1704 w 1783"/>
              <a:gd name="T13" fmla="*/ 0 h 550"/>
              <a:gd name="T14" fmla="*/ 29 w 1783"/>
              <a:gd name="T15" fmla="*/ 42 h 550"/>
              <a:gd name="T16" fmla="*/ 0 w 1783"/>
              <a:gd name="T17" fmla="*/ 57 h 550"/>
              <a:gd name="T18" fmla="*/ 0 w 1783"/>
              <a:gd name="T19" fmla="*/ 499 h 550"/>
              <a:gd name="T20" fmla="*/ 29 w 1783"/>
              <a:gd name="T21" fmla="*/ 514 h 550"/>
              <a:gd name="T22" fmla="*/ 1707 w 1783"/>
              <a:gd name="T23" fmla="*/ 550 h 550"/>
              <a:gd name="T24" fmla="*/ 1759 w 1783"/>
              <a:gd name="T25" fmla="*/ 52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83" h="550">
                <a:moveTo>
                  <a:pt x="1759" y="524"/>
                </a:moveTo>
                <a:cubicBezTo>
                  <a:pt x="1773" y="506"/>
                  <a:pt x="1773" y="506"/>
                  <a:pt x="1773" y="506"/>
                </a:cubicBezTo>
                <a:cubicBezTo>
                  <a:pt x="1779" y="497"/>
                  <a:pt x="1783" y="486"/>
                  <a:pt x="1783" y="475"/>
                </a:cubicBezTo>
                <a:cubicBezTo>
                  <a:pt x="1783" y="79"/>
                  <a:pt x="1783" y="79"/>
                  <a:pt x="1783" y="79"/>
                </a:cubicBezTo>
                <a:cubicBezTo>
                  <a:pt x="1783" y="68"/>
                  <a:pt x="1780" y="58"/>
                  <a:pt x="1774" y="50"/>
                </a:cubicBezTo>
                <a:cubicBezTo>
                  <a:pt x="1758" y="28"/>
                  <a:pt x="1758" y="28"/>
                  <a:pt x="1758" y="28"/>
                </a:cubicBezTo>
                <a:cubicBezTo>
                  <a:pt x="1746" y="10"/>
                  <a:pt x="1726" y="0"/>
                  <a:pt x="1704" y="0"/>
                </a:cubicBezTo>
                <a:cubicBezTo>
                  <a:pt x="29" y="42"/>
                  <a:pt x="29" y="42"/>
                  <a:pt x="29" y="42"/>
                </a:cubicBezTo>
                <a:cubicBezTo>
                  <a:pt x="21" y="42"/>
                  <a:pt x="0" y="49"/>
                  <a:pt x="0" y="57"/>
                </a:cubicBezTo>
                <a:cubicBezTo>
                  <a:pt x="0" y="499"/>
                  <a:pt x="0" y="499"/>
                  <a:pt x="0" y="499"/>
                </a:cubicBezTo>
                <a:cubicBezTo>
                  <a:pt x="0" y="507"/>
                  <a:pt x="22" y="514"/>
                  <a:pt x="29" y="514"/>
                </a:cubicBezTo>
                <a:cubicBezTo>
                  <a:pt x="1707" y="550"/>
                  <a:pt x="1707" y="550"/>
                  <a:pt x="1707" y="550"/>
                </a:cubicBezTo>
                <a:cubicBezTo>
                  <a:pt x="1727" y="550"/>
                  <a:pt x="1747" y="541"/>
                  <a:pt x="1759" y="52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5000">
                <a:schemeClr val="accent1">
                  <a:lumMod val="75000"/>
                </a:schemeClr>
              </a:gs>
              <a:gs pos="89000">
                <a:schemeClr val="accent1">
                  <a:lumMod val="75000"/>
                </a:schemeClr>
              </a:gs>
              <a:gs pos="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7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403761" y="2751489"/>
            <a:ext cx="267426" cy="446445"/>
          </a:xfrm>
          <a:custGeom>
            <a:avLst/>
            <a:gdLst>
              <a:gd name="T0" fmla="*/ 40 w 72"/>
              <a:gd name="T1" fmla="*/ 8 h 120"/>
              <a:gd name="T2" fmla="*/ 40 w 72"/>
              <a:gd name="T3" fmla="*/ 48 h 120"/>
              <a:gd name="T4" fmla="*/ 64 w 72"/>
              <a:gd name="T5" fmla="*/ 48 h 120"/>
              <a:gd name="T6" fmla="*/ 32 w 72"/>
              <a:gd name="T7" fmla="*/ 112 h 120"/>
              <a:gd name="T8" fmla="*/ 32 w 72"/>
              <a:gd name="T9" fmla="*/ 72 h 120"/>
              <a:gd name="T10" fmla="*/ 8 w 72"/>
              <a:gd name="T11" fmla="*/ 72 h 120"/>
              <a:gd name="T12" fmla="*/ 40 w 72"/>
              <a:gd name="T13" fmla="*/ 8 h 120"/>
              <a:gd name="T14" fmla="*/ 40 w 72"/>
              <a:gd name="T15" fmla="*/ 0 h 120"/>
              <a:gd name="T16" fmla="*/ 33 w 72"/>
              <a:gd name="T17" fmla="*/ 4 h 120"/>
              <a:gd name="T18" fmla="*/ 1 w 72"/>
              <a:gd name="T19" fmla="*/ 68 h 120"/>
              <a:gd name="T20" fmla="*/ 1 w 72"/>
              <a:gd name="T21" fmla="*/ 76 h 120"/>
              <a:gd name="T22" fmla="*/ 8 w 72"/>
              <a:gd name="T23" fmla="*/ 80 h 120"/>
              <a:gd name="T24" fmla="*/ 24 w 72"/>
              <a:gd name="T25" fmla="*/ 80 h 120"/>
              <a:gd name="T26" fmla="*/ 24 w 72"/>
              <a:gd name="T27" fmla="*/ 112 h 120"/>
              <a:gd name="T28" fmla="*/ 30 w 72"/>
              <a:gd name="T29" fmla="*/ 120 h 120"/>
              <a:gd name="T30" fmla="*/ 32 w 72"/>
              <a:gd name="T31" fmla="*/ 120 h 120"/>
              <a:gd name="T32" fmla="*/ 39 w 72"/>
              <a:gd name="T33" fmla="*/ 116 h 120"/>
              <a:gd name="T34" fmla="*/ 71 w 72"/>
              <a:gd name="T35" fmla="*/ 52 h 120"/>
              <a:gd name="T36" fmla="*/ 71 w 72"/>
              <a:gd name="T37" fmla="*/ 44 h 120"/>
              <a:gd name="T38" fmla="*/ 64 w 72"/>
              <a:gd name="T39" fmla="*/ 40 h 120"/>
              <a:gd name="T40" fmla="*/ 48 w 72"/>
              <a:gd name="T41" fmla="*/ 40 h 120"/>
              <a:gd name="T42" fmla="*/ 48 w 72"/>
              <a:gd name="T43" fmla="*/ 8 h 120"/>
              <a:gd name="T44" fmla="*/ 42 w 72"/>
              <a:gd name="T45" fmla="*/ 0 h 120"/>
              <a:gd name="T46" fmla="*/ 40 w 72"/>
              <a:gd name="T4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120">
                <a:moveTo>
                  <a:pt x="40" y="8"/>
                </a:moveTo>
                <a:cubicBezTo>
                  <a:pt x="40" y="48"/>
                  <a:pt x="40" y="48"/>
                  <a:pt x="4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72"/>
                  <a:pt x="32" y="72"/>
                  <a:pt x="32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40" y="8"/>
                  <a:pt x="40" y="8"/>
                  <a:pt x="40" y="8"/>
                </a:cubicBezTo>
                <a:moveTo>
                  <a:pt x="40" y="0"/>
                </a:moveTo>
                <a:cubicBezTo>
                  <a:pt x="37" y="0"/>
                  <a:pt x="34" y="2"/>
                  <a:pt x="33" y="4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1"/>
                  <a:pt x="0" y="74"/>
                  <a:pt x="1" y="76"/>
                </a:cubicBezTo>
                <a:cubicBezTo>
                  <a:pt x="3" y="79"/>
                  <a:pt x="5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16"/>
                  <a:pt x="27" y="119"/>
                  <a:pt x="30" y="120"/>
                </a:cubicBezTo>
                <a:cubicBezTo>
                  <a:pt x="31" y="120"/>
                  <a:pt x="31" y="120"/>
                  <a:pt x="32" y="120"/>
                </a:cubicBezTo>
                <a:cubicBezTo>
                  <a:pt x="35" y="120"/>
                  <a:pt x="38" y="118"/>
                  <a:pt x="39" y="116"/>
                </a:cubicBezTo>
                <a:cubicBezTo>
                  <a:pt x="71" y="52"/>
                  <a:pt x="71" y="52"/>
                  <a:pt x="71" y="52"/>
                </a:cubicBezTo>
                <a:cubicBezTo>
                  <a:pt x="72" y="49"/>
                  <a:pt x="72" y="46"/>
                  <a:pt x="71" y="44"/>
                </a:cubicBezTo>
                <a:cubicBezTo>
                  <a:pt x="69" y="41"/>
                  <a:pt x="67" y="40"/>
                  <a:pt x="6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5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388519" y="4928921"/>
            <a:ext cx="386822" cy="386822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09" name="深度视觉·原创设计 https://www.docer.com/works?userid=22383862"/>
          <p:cNvGrpSpPr/>
          <p:nvPr/>
        </p:nvGrpSpPr>
        <p:grpSpPr>
          <a:xfrm>
            <a:off x="2807847" y="3894282"/>
            <a:ext cx="312877" cy="378950"/>
            <a:chOff x="10387014" y="2925763"/>
            <a:chExt cx="255588" cy="309563"/>
          </a:xfrm>
          <a:solidFill>
            <a:schemeClr val="bg1"/>
          </a:solidFill>
        </p:grpSpPr>
        <p:sp>
          <p:nvSpPr>
            <p:cNvPr id="210" name="Freeform 134"/>
            <p:cNvSpPr>
              <a:spLocks noEditPoints="1"/>
            </p:cNvSpPr>
            <p:nvPr/>
          </p:nvSpPr>
          <p:spPr bwMode="auto">
            <a:xfrm>
              <a:off x="10387014" y="2925763"/>
              <a:ext cx="255588" cy="309563"/>
            </a:xfrm>
            <a:custGeom>
              <a:avLst/>
              <a:gdLst>
                <a:gd name="T0" fmla="*/ 84 w 96"/>
                <a:gd name="T1" fmla="*/ 44 h 116"/>
                <a:gd name="T2" fmla="*/ 72 w 96"/>
                <a:gd name="T3" fmla="*/ 44 h 116"/>
                <a:gd name="T4" fmla="*/ 72 w 96"/>
                <a:gd name="T5" fmla="*/ 25 h 116"/>
                <a:gd name="T6" fmla="*/ 48 w 96"/>
                <a:gd name="T7" fmla="*/ 0 h 116"/>
                <a:gd name="T8" fmla="*/ 24 w 96"/>
                <a:gd name="T9" fmla="*/ 25 h 116"/>
                <a:gd name="T10" fmla="*/ 24 w 96"/>
                <a:gd name="T11" fmla="*/ 44 h 116"/>
                <a:gd name="T12" fmla="*/ 12 w 96"/>
                <a:gd name="T13" fmla="*/ 44 h 116"/>
                <a:gd name="T14" fmla="*/ 0 w 96"/>
                <a:gd name="T15" fmla="*/ 56 h 116"/>
                <a:gd name="T16" fmla="*/ 0 w 96"/>
                <a:gd name="T17" fmla="*/ 104 h 116"/>
                <a:gd name="T18" fmla="*/ 12 w 96"/>
                <a:gd name="T19" fmla="*/ 116 h 116"/>
                <a:gd name="T20" fmla="*/ 84 w 96"/>
                <a:gd name="T21" fmla="*/ 116 h 116"/>
                <a:gd name="T22" fmla="*/ 96 w 96"/>
                <a:gd name="T23" fmla="*/ 104 h 116"/>
                <a:gd name="T24" fmla="*/ 96 w 96"/>
                <a:gd name="T25" fmla="*/ 56 h 116"/>
                <a:gd name="T26" fmla="*/ 84 w 96"/>
                <a:gd name="T27" fmla="*/ 44 h 116"/>
                <a:gd name="T28" fmla="*/ 32 w 96"/>
                <a:gd name="T29" fmla="*/ 25 h 116"/>
                <a:gd name="T30" fmla="*/ 48 w 96"/>
                <a:gd name="T31" fmla="*/ 8 h 116"/>
                <a:gd name="T32" fmla="*/ 64 w 96"/>
                <a:gd name="T33" fmla="*/ 25 h 116"/>
                <a:gd name="T34" fmla="*/ 64 w 96"/>
                <a:gd name="T35" fmla="*/ 44 h 116"/>
                <a:gd name="T36" fmla="*/ 32 w 96"/>
                <a:gd name="T37" fmla="*/ 44 h 116"/>
                <a:gd name="T38" fmla="*/ 32 w 96"/>
                <a:gd name="T39" fmla="*/ 25 h 116"/>
                <a:gd name="T40" fmla="*/ 88 w 96"/>
                <a:gd name="T41" fmla="*/ 104 h 116"/>
                <a:gd name="T42" fmla="*/ 84 w 96"/>
                <a:gd name="T43" fmla="*/ 108 h 116"/>
                <a:gd name="T44" fmla="*/ 12 w 96"/>
                <a:gd name="T45" fmla="*/ 108 h 116"/>
                <a:gd name="T46" fmla="*/ 8 w 96"/>
                <a:gd name="T47" fmla="*/ 104 h 116"/>
                <a:gd name="T48" fmla="*/ 8 w 96"/>
                <a:gd name="T49" fmla="*/ 56 h 116"/>
                <a:gd name="T50" fmla="*/ 12 w 96"/>
                <a:gd name="T51" fmla="*/ 52 h 116"/>
                <a:gd name="T52" fmla="*/ 84 w 96"/>
                <a:gd name="T53" fmla="*/ 52 h 116"/>
                <a:gd name="T54" fmla="*/ 88 w 96"/>
                <a:gd name="T55" fmla="*/ 56 h 116"/>
                <a:gd name="T56" fmla="*/ 88 w 96"/>
                <a:gd name="T5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116">
                  <a:moveTo>
                    <a:pt x="84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11"/>
                    <a:pt x="61" y="0"/>
                    <a:pt x="48" y="0"/>
                  </a:cubicBezTo>
                  <a:cubicBezTo>
                    <a:pt x="35" y="0"/>
                    <a:pt x="24" y="11"/>
                    <a:pt x="24" y="2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" y="44"/>
                    <a:pt x="0" y="49"/>
                    <a:pt x="0" y="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5" y="116"/>
                    <a:pt x="12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1" y="116"/>
                    <a:pt x="96" y="111"/>
                    <a:pt x="96" y="104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49"/>
                    <a:pt x="91" y="44"/>
                    <a:pt x="84" y="44"/>
                  </a:cubicBezTo>
                  <a:close/>
                  <a:moveTo>
                    <a:pt x="32" y="25"/>
                  </a:moveTo>
                  <a:cubicBezTo>
                    <a:pt x="32" y="15"/>
                    <a:pt x="39" y="8"/>
                    <a:pt x="48" y="8"/>
                  </a:cubicBezTo>
                  <a:cubicBezTo>
                    <a:pt x="57" y="8"/>
                    <a:pt x="64" y="15"/>
                    <a:pt x="64" y="2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25"/>
                  </a:lnTo>
                  <a:close/>
                  <a:moveTo>
                    <a:pt x="88" y="104"/>
                  </a:moveTo>
                  <a:cubicBezTo>
                    <a:pt x="88" y="106"/>
                    <a:pt x="86" y="108"/>
                    <a:pt x="84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0" y="108"/>
                    <a:pt x="8" y="106"/>
                    <a:pt x="8" y="10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4"/>
                    <a:pt x="10" y="52"/>
                    <a:pt x="12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lnTo>
                    <a:pt x="8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35"/>
            <p:cNvSpPr>
              <a:spLocks noEditPoints="1"/>
            </p:cNvSpPr>
            <p:nvPr/>
          </p:nvSpPr>
          <p:spPr bwMode="auto">
            <a:xfrm>
              <a:off x="10488614" y="3100388"/>
              <a:ext cx="52388" cy="79375"/>
            </a:xfrm>
            <a:custGeom>
              <a:avLst/>
              <a:gdLst>
                <a:gd name="T0" fmla="*/ 10 w 20"/>
                <a:gd name="T1" fmla="*/ 0 h 30"/>
                <a:gd name="T2" fmla="*/ 0 w 20"/>
                <a:gd name="T3" fmla="*/ 10 h 30"/>
                <a:gd name="T4" fmla="*/ 4 w 20"/>
                <a:gd name="T5" fmla="*/ 18 h 30"/>
                <a:gd name="T6" fmla="*/ 4 w 20"/>
                <a:gd name="T7" fmla="*/ 24 h 30"/>
                <a:gd name="T8" fmla="*/ 10 w 20"/>
                <a:gd name="T9" fmla="*/ 30 h 30"/>
                <a:gd name="T10" fmla="*/ 16 w 20"/>
                <a:gd name="T11" fmla="*/ 24 h 30"/>
                <a:gd name="T12" fmla="*/ 16 w 20"/>
                <a:gd name="T13" fmla="*/ 18 h 30"/>
                <a:gd name="T14" fmla="*/ 20 w 20"/>
                <a:gd name="T15" fmla="*/ 10 h 30"/>
                <a:gd name="T16" fmla="*/ 10 w 20"/>
                <a:gd name="T17" fmla="*/ 0 h 30"/>
                <a:gd name="T18" fmla="*/ 12 w 20"/>
                <a:gd name="T19" fmla="*/ 16 h 30"/>
                <a:gd name="T20" fmla="*/ 12 w 20"/>
                <a:gd name="T21" fmla="*/ 24 h 30"/>
                <a:gd name="T22" fmla="*/ 10 w 20"/>
                <a:gd name="T23" fmla="*/ 26 h 30"/>
                <a:gd name="T24" fmla="*/ 8 w 20"/>
                <a:gd name="T25" fmla="*/ 24 h 30"/>
                <a:gd name="T26" fmla="*/ 8 w 20"/>
                <a:gd name="T27" fmla="*/ 16 h 30"/>
                <a:gd name="T28" fmla="*/ 4 w 20"/>
                <a:gd name="T29" fmla="*/ 10 h 30"/>
                <a:gd name="T30" fmla="*/ 10 w 20"/>
                <a:gd name="T31" fmla="*/ 4 h 30"/>
                <a:gd name="T32" fmla="*/ 16 w 20"/>
                <a:gd name="T33" fmla="*/ 10 h 30"/>
                <a:gd name="T34" fmla="*/ 12 w 20"/>
                <a:gd name="T35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3"/>
                    <a:pt x="2" y="16"/>
                    <a:pt x="4" y="1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7"/>
                    <a:pt x="7" y="30"/>
                    <a:pt x="10" y="30"/>
                  </a:cubicBezTo>
                  <a:cubicBezTo>
                    <a:pt x="13" y="30"/>
                    <a:pt x="16" y="27"/>
                    <a:pt x="16" y="2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2" y="16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4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12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137450" y="1770344"/>
            <a:ext cx="400024" cy="400024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aphicFrame>
        <p:nvGraphicFramePr>
          <p:cNvPr id="213" name="深度视觉·原创设计 https://www.docer.com/works?userid=22383862"/>
          <p:cNvGraphicFramePr/>
          <p:nvPr/>
        </p:nvGraphicFramePr>
        <p:xfrm>
          <a:off x="5788187" y="3668525"/>
          <a:ext cx="4984588" cy="236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4" name="深度视觉·原创设计 https://www.docer.com/works?userid=22383862"/>
          <p:cNvSpPr/>
          <p:nvPr/>
        </p:nvSpPr>
        <p:spPr>
          <a:xfrm>
            <a:off x="5906122" y="3403960"/>
            <a:ext cx="461120" cy="46112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000">
                <a:solidFill>
                  <a:srgbClr val="2F3139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000"/>
          </a:p>
        </p:txBody>
      </p:sp>
      <p:sp>
        <p:nvSpPr>
          <p:cNvPr id="215" name="深度视觉·原创设计 https://www.docer.com/works?userid=22383862"/>
          <p:cNvSpPr/>
          <p:nvPr/>
        </p:nvSpPr>
        <p:spPr>
          <a:xfrm>
            <a:off x="7442764" y="3403960"/>
            <a:ext cx="461120" cy="4611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000"/>
          </a:p>
        </p:txBody>
      </p:sp>
      <p:sp>
        <p:nvSpPr>
          <p:cNvPr id="216" name="深度视觉·原创设计 https://www.docer.com/works?userid=22383862"/>
          <p:cNvSpPr/>
          <p:nvPr/>
        </p:nvSpPr>
        <p:spPr>
          <a:xfrm>
            <a:off x="6367242" y="3496020"/>
            <a:ext cx="1092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7" name="深度视觉·原创设计 https://www.docer.com/works?userid=22383862"/>
          <p:cNvSpPr/>
          <p:nvPr/>
        </p:nvSpPr>
        <p:spPr>
          <a:xfrm>
            <a:off x="7920503" y="3496020"/>
            <a:ext cx="1092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8" name="深度视觉·原创设计 https://www.docer.com/works?userid=22383862"/>
          <p:cNvSpPr/>
          <p:nvPr/>
        </p:nvSpPr>
        <p:spPr>
          <a:xfrm>
            <a:off x="5991850" y="3507856"/>
            <a:ext cx="286064" cy="234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219" name="深度视觉·原创设计 https://www.docer.com/works?userid=22383862"/>
          <p:cNvSpPr/>
          <p:nvPr/>
        </p:nvSpPr>
        <p:spPr>
          <a:xfrm>
            <a:off x="7521332" y="3481755"/>
            <a:ext cx="286064" cy="286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00"/>
          </a:p>
        </p:txBody>
      </p:sp>
      <p:sp>
        <p:nvSpPr>
          <p:cNvPr id="220" name="深度视觉·原创设计 https://www.docer.com/works?userid=22383862"/>
          <p:cNvSpPr txBox="1"/>
          <p:nvPr/>
        </p:nvSpPr>
        <p:spPr>
          <a:xfrm>
            <a:off x="5894279" y="167305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1" name="深度视觉·原创设计 https://www.docer.com/works?userid=22383862"/>
          <p:cNvSpPr txBox="1"/>
          <p:nvPr/>
        </p:nvSpPr>
        <p:spPr>
          <a:xfrm>
            <a:off x="5894279" y="123878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222" name="深度视觉·原创设计 https://www.docer.com/works?userid=22383862"/>
          <p:cNvSpPr txBox="1"/>
          <p:nvPr/>
        </p:nvSpPr>
        <p:spPr>
          <a:xfrm>
            <a:off x="5894278" y="2381841"/>
            <a:ext cx="4161765" cy="57789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  <p:bldP spid="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3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0" y="-2"/>
            <a:ext cx="2975428" cy="6858001"/>
          </a:xfrm>
          <a:prstGeom prst="rect">
            <a:avLst/>
          </a:prstGeom>
          <a:blipFill>
            <a:blip r:embed="rId1"/>
            <a:stretch>
              <a:fillRect l="-26830" r="-2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9216572" y="-2"/>
            <a:ext cx="2975428" cy="6858001"/>
          </a:xfrm>
          <a:prstGeom prst="rect">
            <a:avLst/>
          </a:prstGeom>
          <a:blipFill>
            <a:blip r:embed="rId2"/>
            <a:stretch>
              <a:fillRect l="-26830" r="-2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rot="10800000" flipH="1">
            <a:off x="0" y="571500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0800000">
            <a:off x="10440922" y="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4077050" y="2063168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4077050" y="166228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4077050" y="3231048"/>
            <a:ext cx="4037900" cy="199706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下步职业目标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6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428075" y="1843734"/>
            <a:ext cx="11335850" cy="4287738"/>
          </a:xfrm>
          <a:prstGeom prst="roundRect">
            <a:avLst>
              <a:gd name="adj" fmla="val 545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>
            <a:spLocks noGrp="1"/>
          </p:cNvSpPr>
          <p:nvPr>
            <p:ph type="sldNum" sz="quarter" idx="12"/>
          </p:nvPr>
        </p:nvSpPr>
        <p:spPr>
          <a:xfrm>
            <a:off x="11490251" y="6370541"/>
            <a:ext cx="415999" cy="249385"/>
          </a:xfrm>
        </p:spPr>
        <p:txBody>
          <a:bodyPr/>
          <a:lstStyle/>
          <a:p>
            <a:fld id="{DB1CA209-181F-46EF-9285-755E64EE8A8B}" type="slidenum">
              <a:rPr lang="en-US" smtClean="0">
                <a:latin typeface="Source Han Sans SC" panose="020B0500000000000000" pitchFamily="34" charset="-128"/>
                <a:ea typeface="Source Han Sans SC" panose="020B0500000000000000" pitchFamily="34" charset="-128"/>
              </a:rPr>
            </a:fld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aphicFrame>
        <p:nvGraphicFramePr>
          <p:cNvPr id="6" name="深度视觉·原创设计 https://www.docer.com/works?userid=22383862"/>
          <p:cNvGraphicFramePr/>
          <p:nvPr/>
        </p:nvGraphicFramePr>
        <p:xfrm>
          <a:off x="932737" y="2483195"/>
          <a:ext cx="4738527" cy="26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深度视觉·原创设计 https://www.docer.com/works?userid=22383862"/>
          <p:cNvGraphicFramePr/>
          <p:nvPr/>
        </p:nvGraphicFramePr>
        <p:xfrm>
          <a:off x="6520737" y="2483195"/>
          <a:ext cx="4738527" cy="26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深度视觉·原创设计 https://www.docer.com/works?userid=22383862"/>
          <p:cNvGrpSpPr/>
          <p:nvPr/>
        </p:nvGrpSpPr>
        <p:grpSpPr>
          <a:xfrm>
            <a:off x="1311669" y="1670797"/>
            <a:ext cx="3904463" cy="606224"/>
            <a:chOff x="901700" y="1749625"/>
            <a:chExt cx="4724400" cy="606224"/>
          </a:xfrm>
        </p:grpSpPr>
        <p:sp>
          <p:nvSpPr>
            <p:cNvPr id="9" name="Rounded Rectangle 195"/>
            <p:cNvSpPr/>
            <p:nvPr/>
          </p:nvSpPr>
          <p:spPr>
            <a:xfrm>
              <a:off x="901700" y="1844874"/>
              <a:ext cx="4724400" cy="5109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01700" y="1749625"/>
              <a:ext cx="4724400" cy="51097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1" name="深度视觉·原创设计 https://www.docer.com/works?userid=22383862"/>
          <p:cNvGrpSpPr/>
          <p:nvPr/>
        </p:nvGrpSpPr>
        <p:grpSpPr>
          <a:xfrm>
            <a:off x="7175820" y="1670797"/>
            <a:ext cx="3904463" cy="606224"/>
            <a:chOff x="6765851" y="1749625"/>
            <a:chExt cx="4724400" cy="606224"/>
          </a:xfrm>
        </p:grpSpPr>
        <p:sp>
          <p:nvSpPr>
            <p:cNvPr id="12" name="Rounded Rectangle 196"/>
            <p:cNvSpPr/>
            <p:nvPr/>
          </p:nvSpPr>
          <p:spPr>
            <a:xfrm>
              <a:off x="6765851" y="1844874"/>
              <a:ext cx="4724400" cy="51097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Rounded Rectangle 194"/>
            <p:cNvSpPr/>
            <p:nvPr/>
          </p:nvSpPr>
          <p:spPr>
            <a:xfrm>
              <a:off x="6765851" y="1749625"/>
              <a:ext cx="4724400" cy="51097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15" name="深度视觉·原创设计 https://www.docer.com/works?userid=22383862"/>
          <p:cNvSpPr/>
          <p:nvPr/>
        </p:nvSpPr>
        <p:spPr>
          <a:xfrm>
            <a:off x="2416508" y="1735754"/>
            <a:ext cx="169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E24848"/>
              </a:buClr>
            </a:pPr>
            <a:r>
              <a:rPr lang="en-US" sz="20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Light" panose="020B0306030504020204" pitchFamily="34" charset="0"/>
              </a:rPr>
              <a:t>DATA 1</a:t>
            </a:r>
            <a:endParaRPr lang="en-US" sz="20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8474408" y="1735754"/>
            <a:ext cx="169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E24848"/>
              </a:buClr>
            </a:pPr>
            <a:r>
              <a:rPr lang="en-US" sz="20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Light" panose="020B0306030504020204" pitchFamily="34" charset="0"/>
              </a:rPr>
              <a:t>DATA 2</a:t>
            </a:r>
            <a:endParaRPr lang="en-US" sz="20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7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" name="深度视觉·原创设计 https://www.docer.com/works?userid=22383862"/>
          <p:cNvGrpSpPr/>
          <p:nvPr/>
        </p:nvGrpSpPr>
        <p:grpSpPr>
          <a:xfrm>
            <a:off x="3902563" y="1706132"/>
            <a:ext cx="4386874" cy="2913428"/>
            <a:chOff x="6096000" y="1523813"/>
            <a:chExt cx="5113959" cy="3396302"/>
          </a:xfrm>
        </p:grpSpPr>
        <p:grpSp>
          <p:nvGrpSpPr>
            <p:cNvPr id="3" name="Group 4"/>
            <p:cNvGrpSpPr/>
            <p:nvPr/>
          </p:nvGrpSpPr>
          <p:grpSpPr>
            <a:xfrm>
              <a:off x="7807746" y="1523813"/>
              <a:ext cx="1690467" cy="2543976"/>
              <a:chOff x="7807746" y="1523813"/>
              <a:chExt cx="1690467" cy="2543976"/>
            </a:xfrm>
          </p:grpSpPr>
          <p:sp>
            <p:nvSpPr>
              <p:cNvPr id="10" name="Freeform 11"/>
              <p:cNvSpPr/>
              <p:nvPr/>
            </p:nvSpPr>
            <p:spPr bwMode="auto">
              <a:xfrm>
                <a:off x="7807746" y="1523813"/>
                <a:ext cx="1690467" cy="2390297"/>
              </a:xfrm>
              <a:custGeom>
                <a:avLst/>
                <a:gdLst>
                  <a:gd name="T0" fmla="*/ 127 w 254"/>
                  <a:gd name="T1" fmla="*/ 0 h 359"/>
                  <a:gd name="T2" fmla="*/ 0 w 254"/>
                  <a:gd name="T3" fmla="*/ 126 h 359"/>
                  <a:gd name="T4" fmla="*/ 78 w 254"/>
                  <a:gd name="T5" fmla="*/ 253 h 359"/>
                  <a:gd name="T6" fmla="*/ 76 w 254"/>
                  <a:gd name="T7" fmla="*/ 263 h 359"/>
                  <a:gd name="T8" fmla="*/ 99 w 254"/>
                  <a:gd name="T9" fmla="*/ 286 h 359"/>
                  <a:gd name="T10" fmla="*/ 122 w 254"/>
                  <a:gd name="T11" fmla="*/ 263 h 359"/>
                  <a:gd name="T12" fmla="*/ 99 w 254"/>
                  <a:gd name="T13" fmla="*/ 240 h 359"/>
                  <a:gd name="T14" fmla="*/ 81 w 254"/>
                  <a:gd name="T15" fmla="*/ 248 h 359"/>
                  <a:gd name="T16" fmla="*/ 6 w 254"/>
                  <a:gd name="T17" fmla="*/ 126 h 359"/>
                  <a:gd name="T18" fmla="*/ 127 w 254"/>
                  <a:gd name="T19" fmla="*/ 6 h 359"/>
                  <a:gd name="T20" fmla="*/ 248 w 254"/>
                  <a:gd name="T21" fmla="*/ 128 h 359"/>
                  <a:gd name="T22" fmla="*/ 61 w 254"/>
                  <a:gd name="T23" fmla="*/ 359 h 359"/>
                  <a:gd name="T24" fmla="*/ 67 w 254"/>
                  <a:gd name="T25" fmla="*/ 359 h 359"/>
                  <a:gd name="T26" fmla="*/ 254 w 254"/>
                  <a:gd name="T27" fmla="*/ 128 h 359"/>
                  <a:gd name="T28" fmla="*/ 127 w 254"/>
                  <a:gd name="T2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4" h="359">
                    <a:moveTo>
                      <a:pt x="127" y="0"/>
                    </a:moveTo>
                    <a:cubicBezTo>
                      <a:pt x="57" y="0"/>
                      <a:pt x="0" y="56"/>
                      <a:pt x="0" y="126"/>
                    </a:cubicBezTo>
                    <a:cubicBezTo>
                      <a:pt x="0" y="176"/>
                      <a:pt x="38" y="221"/>
                      <a:pt x="78" y="253"/>
                    </a:cubicBezTo>
                    <a:cubicBezTo>
                      <a:pt x="77" y="256"/>
                      <a:pt x="76" y="259"/>
                      <a:pt x="76" y="263"/>
                    </a:cubicBezTo>
                    <a:cubicBezTo>
                      <a:pt x="76" y="275"/>
                      <a:pt x="86" y="286"/>
                      <a:pt x="99" y="286"/>
                    </a:cubicBezTo>
                    <a:cubicBezTo>
                      <a:pt x="112" y="286"/>
                      <a:pt x="122" y="275"/>
                      <a:pt x="122" y="263"/>
                    </a:cubicBezTo>
                    <a:cubicBezTo>
                      <a:pt x="122" y="250"/>
                      <a:pt x="112" y="240"/>
                      <a:pt x="99" y="240"/>
                    </a:cubicBezTo>
                    <a:cubicBezTo>
                      <a:pt x="92" y="240"/>
                      <a:pt x="85" y="243"/>
                      <a:pt x="81" y="248"/>
                    </a:cubicBezTo>
                    <a:cubicBezTo>
                      <a:pt x="42" y="217"/>
                      <a:pt x="6" y="173"/>
                      <a:pt x="6" y="126"/>
                    </a:cubicBezTo>
                    <a:cubicBezTo>
                      <a:pt x="6" y="60"/>
                      <a:pt x="60" y="6"/>
                      <a:pt x="127" y="6"/>
                    </a:cubicBezTo>
                    <a:cubicBezTo>
                      <a:pt x="195" y="6"/>
                      <a:pt x="248" y="61"/>
                      <a:pt x="248" y="128"/>
                    </a:cubicBezTo>
                    <a:cubicBezTo>
                      <a:pt x="248" y="264"/>
                      <a:pt x="63" y="267"/>
                      <a:pt x="61" y="359"/>
                    </a:cubicBezTo>
                    <a:cubicBezTo>
                      <a:pt x="67" y="359"/>
                      <a:pt x="67" y="359"/>
                      <a:pt x="67" y="359"/>
                    </a:cubicBezTo>
                    <a:cubicBezTo>
                      <a:pt x="69" y="271"/>
                      <a:pt x="254" y="268"/>
                      <a:pt x="254" y="128"/>
                    </a:cubicBezTo>
                    <a:cubicBezTo>
                      <a:pt x="253" y="57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1" name="Freeform 12"/>
              <p:cNvSpPr/>
              <p:nvPr/>
            </p:nvSpPr>
            <p:spPr bwMode="auto">
              <a:xfrm>
                <a:off x="8119832" y="3960214"/>
                <a:ext cx="213968" cy="107575"/>
              </a:xfrm>
              <a:custGeom>
                <a:avLst/>
                <a:gdLst>
                  <a:gd name="T0" fmla="*/ 91 w 181"/>
                  <a:gd name="T1" fmla="*/ 91 h 91"/>
                  <a:gd name="T2" fmla="*/ 181 w 181"/>
                  <a:gd name="T3" fmla="*/ 0 h 91"/>
                  <a:gd name="T4" fmla="*/ 0 w 181"/>
                  <a:gd name="T5" fmla="*/ 0 h 91"/>
                  <a:gd name="T6" fmla="*/ 91 w 181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91">
                    <a:moveTo>
                      <a:pt x="91" y="91"/>
                    </a:moveTo>
                    <a:lnTo>
                      <a:pt x="181" y="0"/>
                    </a:lnTo>
                    <a:lnTo>
                      <a:pt x="0" y="0"/>
                    </a:lnTo>
                    <a:lnTo>
                      <a:pt x="91" y="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4" name="Group 5"/>
            <p:cNvGrpSpPr/>
            <p:nvPr/>
          </p:nvGrpSpPr>
          <p:grpSpPr>
            <a:xfrm>
              <a:off x="6096000" y="3235559"/>
              <a:ext cx="2543976" cy="1684556"/>
              <a:chOff x="6096000" y="3235559"/>
              <a:chExt cx="2543976" cy="1684556"/>
            </a:xfrm>
          </p:grpSpPr>
          <p:sp>
            <p:nvSpPr>
              <p:cNvPr id="8" name="Freeform 9"/>
              <p:cNvSpPr/>
              <p:nvPr/>
            </p:nvSpPr>
            <p:spPr bwMode="auto">
              <a:xfrm>
                <a:off x="6096000" y="3235559"/>
                <a:ext cx="2390297" cy="1684556"/>
              </a:xfrm>
              <a:custGeom>
                <a:avLst/>
                <a:gdLst>
                  <a:gd name="T0" fmla="*/ 129 w 359"/>
                  <a:gd name="T1" fmla="*/ 0 h 253"/>
                  <a:gd name="T2" fmla="*/ 0 w 359"/>
                  <a:gd name="T3" fmla="*/ 126 h 253"/>
                  <a:gd name="T4" fmla="*/ 127 w 359"/>
                  <a:gd name="T5" fmla="*/ 253 h 253"/>
                  <a:gd name="T6" fmla="*/ 251 w 359"/>
                  <a:gd name="T7" fmla="*/ 179 h 253"/>
                  <a:gd name="T8" fmla="*/ 264 w 359"/>
                  <a:gd name="T9" fmla="*/ 183 h 253"/>
                  <a:gd name="T10" fmla="*/ 287 w 359"/>
                  <a:gd name="T11" fmla="*/ 160 h 253"/>
                  <a:gd name="T12" fmla="*/ 264 w 359"/>
                  <a:gd name="T13" fmla="*/ 136 h 253"/>
                  <a:gd name="T14" fmla="*/ 240 w 359"/>
                  <a:gd name="T15" fmla="*/ 160 h 253"/>
                  <a:gd name="T16" fmla="*/ 247 w 359"/>
                  <a:gd name="T17" fmla="*/ 175 h 253"/>
                  <a:gd name="T18" fmla="*/ 127 w 359"/>
                  <a:gd name="T19" fmla="*/ 247 h 253"/>
                  <a:gd name="T20" fmla="*/ 6 w 359"/>
                  <a:gd name="T21" fmla="*/ 126 h 253"/>
                  <a:gd name="T22" fmla="*/ 129 w 359"/>
                  <a:gd name="T23" fmla="*/ 6 h 253"/>
                  <a:gd name="T24" fmla="*/ 359 w 359"/>
                  <a:gd name="T25" fmla="*/ 193 h 253"/>
                  <a:gd name="T26" fmla="*/ 359 w 359"/>
                  <a:gd name="T27" fmla="*/ 187 h 253"/>
                  <a:gd name="T28" fmla="*/ 129 w 359"/>
                  <a:gd name="T2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253">
                    <a:moveTo>
                      <a:pt x="129" y="0"/>
                    </a:moveTo>
                    <a:cubicBezTo>
                      <a:pt x="58" y="1"/>
                      <a:pt x="0" y="55"/>
                      <a:pt x="0" y="126"/>
                    </a:cubicBezTo>
                    <a:cubicBezTo>
                      <a:pt x="0" y="196"/>
                      <a:pt x="57" y="253"/>
                      <a:pt x="127" y="253"/>
                    </a:cubicBezTo>
                    <a:cubicBezTo>
                      <a:pt x="175" y="253"/>
                      <a:pt x="219" y="218"/>
                      <a:pt x="251" y="179"/>
                    </a:cubicBezTo>
                    <a:cubicBezTo>
                      <a:pt x="255" y="181"/>
                      <a:pt x="259" y="183"/>
                      <a:pt x="264" y="183"/>
                    </a:cubicBezTo>
                    <a:cubicBezTo>
                      <a:pt x="276" y="183"/>
                      <a:pt x="287" y="172"/>
                      <a:pt x="287" y="160"/>
                    </a:cubicBezTo>
                    <a:cubicBezTo>
                      <a:pt x="287" y="147"/>
                      <a:pt x="276" y="136"/>
                      <a:pt x="264" y="136"/>
                    </a:cubicBezTo>
                    <a:cubicBezTo>
                      <a:pt x="251" y="136"/>
                      <a:pt x="240" y="147"/>
                      <a:pt x="240" y="160"/>
                    </a:cubicBezTo>
                    <a:cubicBezTo>
                      <a:pt x="240" y="166"/>
                      <a:pt x="243" y="171"/>
                      <a:pt x="247" y="175"/>
                    </a:cubicBezTo>
                    <a:cubicBezTo>
                      <a:pt x="216" y="213"/>
                      <a:pt x="173" y="247"/>
                      <a:pt x="127" y="247"/>
                    </a:cubicBezTo>
                    <a:cubicBezTo>
                      <a:pt x="60" y="247"/>
                      <a:pt x="6" y="193"/>
                      <a:pt x="6" y="126"/>
                    </a:cubicBezTo>
                    <a:cubicBezTo>
                      <a:pt x="6" y="59"/>
                      <a:pt x="62" y="6"/>
                      <a:pt x="129" y="6"/>
                    </a:cubicBezTo>
                    <a:cubicBezTo>
                      <a:pt x="265" y="6"/>
                      <a:pt x="268" y="191"/>
                      <a:pt x="359" y="193"/>
                    </a:cubicBezTo>
                    <a:cubicBezTo>
                      <a:pt x="359" y="187"/>
                      <a:pt x="359" y="187"/>
                      <a:pt x="359" y="187"/>
                    </a:cubicBezTo>
                    <a:cubicBezTo>
                      <a:pt x="272" y="184"/>
                      <a:pt x="268" y="0"/>
                      <a:pt x="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8533583" y="4394061"/>
                <a:ext cx="106393" cy="218697"/>
              </a:xfrm>
              <a:custGeom>
                <a:avLst/>
                <a:gdLst>
                  <a:gd name="T0" fmla="*/ 0 w 90"/>
                  <a:gd name="T1" fmla="*/ 0 h 185"/>
                  <a:gd name="T2" fmla="*/ 0 w 90"/>
                  <a:gd name="T3" fmla="*/ 185 h 185"/>
                  <a:gd name="T4" fmla="*/ 90 w 90"/>
                  <a:gd name="T5" fmla="*/ 90 h 185"/>
                  <a:gd name="T6" fmla="*/ 0 w 90"/>
                  <a:gd name="T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85">
                    <a:moveTo>
                      <a:pt x="0" y="0"/>
                    </a:moveTo>
                    <a:lnTo>
                      <a:pt x="0" y="185"/>
                    </a:lnTo>
                    <a:lnTo>
                      <a:pt x="9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5" name="Group 6"/>
            <p:cNvGrpSpPr/>
            <p:nvPr/>
          </p:nvGrpSpPr>
          <p:grpSpPr>
            <a:xfrm>
              <a:off x="8660072" y="3235559"/>
              <a:ext cx="2549887" cy="1684556"/>
              <a:chOff x="8660072" y="3235559"/>
              <a:chExt cx="2549887" cy="1684556"/>
            </a:xfrm>
          </p:grpSpPr>
          <p:sp>
            <p:nvSpPr>
              <p:cNvPr id="6" name="Freeform 7"/>
              <p:cNvSpPr/>
              <p:nvPr/>
            </p:nvSpPr>
            <p:spPr bwMode="auto">
              <a:xfrm>
                <a:off x="8819662" y="3235559"/>
                <a:ext cx="2390297" cy="1684556"/>
              </a:xfrm>
              <a:custGeom>
                <a:avLst/>
                <a:gdLst>
                  <a:gd name="T0" fmla="*/ 232 w 359"/>
                  <a:gd name="T1" fmla="*/ 0 h 253"/>
                  <a:gd name="T2" fmla="*/ 107 w 359"/>
                  <a:gd name="T3" fmla="*/ 76 h 253"/>
                  <a:gd name="T4" fmla="*/ 96 w 359"/>
                  <a:gd name="T5" fmla="*/ 73 h 253"/>
                  <a:gd name="T6" fmla="*/ 73 w 359"/>
                  <a:gd name="T7" fmla="*/ 96 h 253"/>
                  <a:gd name="T8" fmla="*/ 96 w 359"/>
                  <a:gd name="T9" fmla="*/ 120 h 253"/>
                  <a:gd name="T10" fmla="*/ 119 w 359"/>
                  <a:gd name="T11" fmla="*/ 96 h 253"/>
                  <a:gd name="T12" fmla="*/ 111 w 359"/>
                  <a:gd name="T13" fmla="*/ 79 h 253"/>
                  <a:gd name="T14" fmla="*/ 232 w 359"/>
                  <a:gd name="T15" fmla="*/ 6 h 253"/>
                  <a:gd name="T16" fmla="*/ 353 w 359"/>
                  <a:gd name="T17" fmla="*/ 126 h 253"/>
                  <a:gd name="T18" fmla="*/ 230 w 359"/>
                  <a:gd name="T19" fmla="*/ 247 h 253"/>
                  <a:gd name="T20" fmla="*/ 0 w 359"/>
                  <a:gd name="T21" fmla="*/ 60 h 253"/>
                  <a:gd name="T22" fmla="*/ 0 w 359"/>
                  <a:gd name="T23" fmla="*/ 66 h 253"/>
                  <a:gd name="T24" fmla="*/ 230 w 359"/>
                  <a:gd name="T25" fmla="*/ 253 h 253"/>
                  <a:gd name="T26" fmla="*/ 359 w 359"/>
                  <a:gd name="T27" fmla="*/ 126 h 253"/>
                  <a:gd name="T28" fmla="*/ 232 w 359"/>
                  <a:gd name="T2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253">
                    <a:moveTo>
                      <a:pt x="232" y="0"/>
                    </a:moveTo>
                    <a:cubicBezTo>
                      <a:pt x="183" y="0"/>
                      <a:pt x="138" y="36"/>
                      <a:pt x="107" y="76"/>
                    </a:cubicBezTo>
                    <a:cubicBezTo>
                      <a:pt x="104" y="74"/>
                      <a:pt x="100" y="73"/>
                      <a:pt x="96" y="73"/>
                    </a:cubicBezTo>
                    <a:cubicBezTo>
                      <a:pt x="84" y="73"/>
                      <a:pt x="73" y="84"/>
                      <a:pt x="73" y="96"/>
                    </a:cubicBezTo>
                    <a:cubicBezTo>
                      <a:pt x="73" y="109"/>
                      <a:pt x="84" y="120"/>
                      <a:pt x="96" y="120"/>
                    </a:cubicBezTo>
                    <a:cubicBezTo>
                      <a:pt x="109" y="120"/>
                      <a:pt x="119" y="109"/>
                      <a:pt x="119" y="96"/>
                    </a:cubicBezTo>
                    <a:cubicBezTo>
                      <a:pt x="119" y="89"/>
                      <a:pt x="116" y="83"/>
                      <a:pt x="111" y="79"/>
                    </a:cubicBezTo>
                    <a:cubicBezTo>
                      <a:pt x="142" y="41"/>
                      <a:pt x="186" y="6"/>
                      <a:pt x="232" y="6"/>
                    </a:cubicBezTo>
                    <a:cubicBezTo>
                      <a:pt x="299" y="6"/>
                      <a:pt x="353" y="60"/>
                      <a:pt x="353" y="126"/>
                    </a:cubicBezTo>
                    <a:cubicBezTo>
                      <a:pt x="353" y="194"/>
                      <a:pt x="297" y="247"/>
                      <a:pt x="230" y="247"/>
                    </a:cubicBezTo>
                    <a:cubicBezTo>
                      <a:pt x="94" y="247"/>
                      <a:pt x="91" y="62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7" y="68"/>
                      <a:pt x="91" y="253"/>
                      <a:pt x="230" y="253"/>
                    </a:cubicBezTo>
                    <a:cubicBezTo>
                      <a:pt x="301" y="252"/>
                      <a:pt x="359" y="198"/>
                      <a:pt x="359" y="126"/>
                    </a:cubicBezTo>
                    <a:cubicBezTo>
                      <a:pt x="359" y="56"/>
                      <a:pt x="302" y="0"/>
                      <a:pt x="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7" name="Freeform 8"/>
              <p:cNvSpPr/>
              <p:nvPr/>
            </p:nvSpPr>
            <p:spPr bwMode="auto">
              <a:xfrm>
                <a:off x="8660072" y="3541734"/>
                <a:ext cx="112304" cy="218697"/>
              </a:xfrm>
              <a:custGeom>
                <a:avLst/>
                <a:gdLst>
                  <a:gd name="T0" fmla="*/ 95 w 95"/>
                  <a:gd name="T1" fmla="*/ 185 h 185"/>
                  <a:gd name="T2" fmla="*/ 95 w 95"/>
                  <a:gd name="T3" fmla="*/ 0 h 185"/>
                  <a:gd name="T4" fmla="*/ 0 w 95"/>
                  <a:gd name="T5" fmla="*/ 90 h 185"/>
                  <a:gd name="T6" fmla="*/ 95 w 95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85">
                    <a:moveTo>
                      <a:pt x="95" y="185"/>
                    </a:moveTo>
                    <a:lnTo>
                      <a:pt x="95" y="0"/>
                    </a:lnTo>
                    <a:lnTo>
                      <a:pt x="0" y="90"/>
                    </a:lnTo>
                    <a:lnTo>
                      <a:pt x="95" y="1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</p:grpSp>
      <p:sp>
        <p:nvSpPr>
          <p:cNvPr id="12" name="深度视觉·原创设计 https://www.docer.com/works?userid=22383862"/>
          <p:cNvSpPr/>
          <p:nvPr/>
        </p:nvSpPr>
        <p:spPr>
          <a:xfrm>
            <a:off x="3969154" y="3565249"/>
            <a:ext cx="129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rPr>
              <a:t>89% Increase</a:t>
            </a:r>
            <a:endParaRPr lang="id-ID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6861624" y="3537409"/>
            <a:ext cx="129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rPr>
              <a:t>89% Increase</a:t>
            </a:r>
            <a:endParaRPr lang="id-ID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5446881" y="2085028"/>
            <a:ext cx="129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rPr>
              <a:t>89% Increase</a:t>
            </a:r>
            <a:endParaRPr lang="id-ID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2268860" y="5151868"/>
            <a:ext cx="7654278" cy="59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59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0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61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深度视觉·原创设计 https://www.docer.com/works?userid=22383862"/>
          <p:cNvGrpSpPr/>
          <p:nvPr/>
        </p:nvGrpSpPr>
        <p:grpSpPr>
          <a:xfrm>
            <a:off x="1604925" y="1735981"/>
            <a:ext cx="8948814" cy="3453284"/>
            <a:chOff x="2552799" y="2777569"/>
            <a:chExt cx="14318102" cy="5525255"/>
          </a:xfrm>
        </p:grpSpPr>
        <p:sp>
          <p:nvSpPr>
            <p:cNvPr id="16" name="Freeform 28"/>
            <p:cNvSpPr/>
            <p:nvPr/>
          </p:nvSpPr>
          <p:spPr bwMode="auto">
            <a:xfrm>
              <a:off x="8331844" y="6098134"/>
              <a:ext cx="47340" cy="111588"/>
            </a:xfrm>
            <a:custGeom>
              <a:avLst/>
              <a:gdLst>
                <a:gd name="T0" fmla="*/ 0 w 14"/>
                <a:gd name="T1" fmla="*/ 0 h 33"/>
                <a:gd name="T2" fmla="*/ 0 w 14"/>
                <a:gd name="T3" fmla="*/ 0 h 33"/>
                <a:gd name="T4" fmla="*/ 14 w 14"/>
                <a:gd name="T5" fmla="*/ 33 h 33"/>
                <a:gd name="T6" fmla="*/ 14 w 14"/>
                <a:gd name="T7" fmla="*/ 33 h 33"/>
                <a:gd name="T8" fmla="*/ 14 w 14"/>
                <a:gd name="T9" fmla="*/ 33 h 33"/>
                <a:gd name="T10" fmla="*/ 14 w 14"/>
                <a:gd name="T11" fmla="*/ 33 h 33"/>
                <a:gd name="T12" fmla="*/ 0 w 1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9" y="22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9" y="22"/>
                    <a:pt x="4" y="11"/>
                    <a:pt x="0" y="0"/>
                  </a:cubicBezTo>
                </a:path>
              </a:pathLst>
            </a:custGeom>
            <a:solidFill>
              <a:srgbClr val="000904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7425621" y="6098134"/>
              <a:ext cx="30434" cy="111588"/>
            </a:xfrm>
            <a:custGeom>
              <a:avLst/>
              <a:gdLst>
                <a:gd name="T0" fmla="*/ 0 w 9"/>
                <a:gd name="T1" fmla="*/ 0 h 33"/>
                <a:gd name="T2" fmla="*/ 0 w 9"/>
                <a:gd name="T3" fmla="*/ 0 h 33"/>
                <a:gd name="T4" fmla="*/ 9 w 9"/>
                <a:gd name="T5" fmla="*/ 33 h 33"/>
                <a:gd name="T6" fmla="*/ 9 w 9"/>
                <a:gd name="T7" fmla="*/ 33 h 33"/>
                <a:gd name="T8" fmla="*/ 0 w 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1"/>
                    <a:pt x="6" y="22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22"/>
                    <a:pt x="3" y="11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Freeform 26"/>
            <p:cNvSpPr>
              <a:spLocks noEditPoints="1"/>
            </p:cNvSpPr>
            <p:nvPr/>
          </p:nvSpPr>
          <p:spPr bwMode="auto">
            <a:xfrm>
              <a:off x="9380088" y="6098133"/>
              <a:ext cx="351669" cy="108206"/>
            </a:xfrm>
            <a:custGeom>
              <a:avLst/>
              <a:gdLst>
                <a:gd name="T0" fmla="*/ 104 w 104"/>
                <a:gd name="T1" fmla="*/ 32 h 32"/>
                <a:gd name="T2" fmla="*/ 104 w 104"/>
                <a:gd name="T3" fmla="*/ 32 h 32"/>
                <a:gd name="T4" fmla="*/ 104 w 104"/>
                <a:gd name="T5" fmla="*/ 32 h 32"/>
                <a:gd name="T6" fmla="*/ 101 w 104"/>
                <a:gd name="T7" fmla="*/ 32 h 32"/>
                <a:gd name="T8" fmla="*/ 102 w 104"/>
                <a:gd name="T9" fmla="*/ 32 h 32"/>
                <a:gd name="T10" fmla="*/ 101 w 104"/>
                <a:gd name="T11" fmla="*/ 32 h 32"/>
                <a:gd name="T12" fmla="*/ 89 w 104"/>
                <a:gd name="T13" fmla="*/ 31 h 32"/>
                <a:gd name="T14" fmla="*/ 89 w 104"/>
                <a:gd name="T15" fmla="*/ 31 h 32"/>
                <a:gd name="T16" fmla="*/ 89 w 104"/>
                <a:gd name="T17" fmla="*/ 31 h 32"/>
                <a:gd name="T18" fmla="*/ 84 w 104"/>
                <a:gd name="T19" fmla="*/ 31 h 32"/>
                <a:gd name="T20" fmla="*/ 84 w 104"/>
                <a:gd name="T21" fmla="*/ 31 h 32"/>
                <a:gd name="T22" fmla="*/ 84 w 104"/>
                <a:gd name="T23" fmla="*/ 31 h 32"/>
                <a:gd name="T24" fmla="*/ 81 w 104"/>
                <a:gd name="T25" fmla="*/ 30 h 32"/>
                <a:gd name="T26" fmla="*/ 82 w 104"/>
                <a:gd name="T27" fmla="*/ 30 h 32"/>
                <a:gd name="T28" fmla="*/ 81 w 104"/>
                <a:gd name="T29" fmla="*/ 30 h 32"/>
                <a:gd name="T30" fmla="*/ 78 w 104"/>
                <a:gd name="T31" fmla="*/ 30 h 32"/>
                <a:gd name="T32" fmla="*/ 79 w 104"/>
                <a:gd name="T33" fmla="*/ 30 h 32"/>
                <a:gd name="T34" fmla="*/ 78 w 104"/>
                <a:gd name="T35" fmla="*/ 30 h 32"/>
                <a:gd name="T36" fmla="*/ 76 w 104"/>
                <a:gd name="T37" fmla="*/ 30 h 32"/>
                <a:gd name="T38" fmla="*/ 77 w 104"/>
                <a:gd name="T39" fmla="*/ 30 h 32"/>
                <a:gd name="T40" fmla="*/ 76 w 104"/>
                <a:gd name="T41" fmla="*/ 30 h 32"/>
                <a:gd name="T42" fmla="*/ 71 w 104"/>
                <a:gd name="T43" fmla="*/ 29 h 32"/>
                <a:gd name="T44" fmla="*/ 75 w 104"/>
                <a:gd name="T45" fmla="*/ 29 h 32"/>
                <a:gd name="T46" fmla="*/ 71 w 104"/>
                <a:gd name="T47" fmla="*/ 29 h 32"/>
                <a:gd name="T48" fmla="*/ 0 w 104"/>
                <a:gd name="T49" fmla="*/ 0 h 32"/>
                <a:gd name="T50" fmla="*/ 0 w 104"/>
                <a:gd name="T51" fmla="*/ 0 h 32"/>
                <a:gd name="T52" fmla="*/ 70 w 104"/>
                <a:gd name="T53" fmla="*/ 29 h 32"/>
                <a:gd name="T54" fmla="*/ 0 w 104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32">
                  <a:moveTo>
                    <a:pt x="104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moveTo>
                    <a:pt x="101" y="32"/>
                  </a:moveTo>
                  <a:cubicBezTo>
                    <a:pt x="101" y="32"/>
                    <a:pt x="102" y="32"/>
                    <a:pt x="102" y="32"/>
                  </a:cubicBezTo>
                  <a:cubicBezTo>
                    <a:pt x="102" y="32"/>
                    <a:pt x="101" y="32"/>
                    <a:pt x="101" y="32"/>
                  </a:cubicBezTo>
                  <a:moveTo>
                    <a:pt x="89" y="3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89" y="31"/>
                    <a:pt x="89" y="31"/>
                  </a:cubicBezTo>
                  <a:moveTo>
                    <a:pt x="84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moveTo>
                    <a:pt x="81" y="30"/>
                  </a:moveTo>
                  <a:cubicBezTo>
                    <a:pt x="81" y="30"/>
                    <a:pt x="82" y="30"/>
                    <a:pt x="82" y="30"/>
                  </a:cubicBezTo>
                  <a:cubicBezTo>
                    <a:pt x="82" y="30"/>
                    <a:pt x="81" y="30"/>
                    <a:pt x="81" y="30"/>
                  </a:cubicBezTo>
                  <a:moveTo>
                    <a:pt x="78" y="30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8" y="30"/>
                  </a:cubicBezTo>
                  <a:moveTo>
                    <a:pt x="76" y="30"/>
                  </a:moveTo>
                  <a:cubicBezTo>
                    <a:pt x="76" y="30"/>
                    <a:pt x="77" y="30"/>
                    <a:pt x="77" y="30"/>
                  </a:cubicBezTo>
                  <a:cubicBezTo>
                    <a:pt x="77" y="30"/>
                    <a:pt x="76" y="30"/>
                    <a:pt x="76" y="30"/>
                  </a:cubicBezTo>
                  <a:moveTo>
                    <a:pt x="71" y="29"/>
                  </a:moveTo>
                  <a:cubicBezTo>
                    <a:pt x="72" y="29"/>
                    <a:pt x="74" y="29"/>
                    <a:pt x="75" y="29"/>
                  </a:cubicBezTo>
                  <a:cubicBezTo>
                    <a:pt x="74" y="29"/>
                    <a:pt x="72" y="29"/>
                    <a:pt x="71" y="2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14"/>
                    <a:pt x="45" y="24"/>
                    <a:pt x="70" y="29"/>
                  </a:cubicBezTo>
                  <a:cubicBezTo>
                    <a:pt x="45" y="24"/>
                    <a:pt x="21" y="14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9745282" y="4870671"/>
              <a:ext cx="81154" cy="10145"/>
            </a:xfrm>
            <a:custGeom>
              <a:avLst/>
              <a:gdLst>
                <a:gd name="T0" fmla="*/ 23 w 24"/>
                <a:gd name="T1" fmla="*/ 3 h 3"/>
                <a:gd name="T2" fmla="*/ 24 w 24"/>
                <a:gd name="T3" fmla="*/ 3 h 3"/>
                <a:gd name="T4" fmla="*/ 23 w 24"/>
                <a:gd name="T5" fmla="*/ 3 h 3"/>
                <a:gd name="T6" fmla="*/ 21 w 24"/>
                <a:gd name="T7" fmla="*/ 2 h 3"/>
                <a:gd name="T8" fmla="*/ 22 w 24"/>
                <a:gd name="T9" fmla="*/ 2 h 3"/>
                <a:gd name="T10" fmla="*/ 21 w 24"/>
                <a:gd name="T11" fmla="*/ 2 h 3"/>
                <a:gd name="T12" fmla="*/ 18 w 24"/>
                <a:gd name="T13" fmla="*/ 2 h 3"/>
                <a:gd name="T14" fmla="*/ 19 w 24"/>
                <a:gd name="T15" fmla="*/ 2 h 3"/>
                <a:gd name="T16" fmla="*/ 18 w 24"/>
                <a:gd name="T17" fmla="*/ 2 h 3"/>
                <a:gd name="T18" fmla="*/ 16 w 24"/>
                <a:gd name="T19" fmla="*/ 2 h 3"/>
                <a:gd name="T20" fmla="*/ 17 w 24"/>
                <a:gd name="T21" fmla="*/ 2 h 3"/>
                <a:gd name="T22" fmla="*/ 16 w 24"/>
                <a:gd name="T23" fmla="*/ 2 h 3"/>
                <a:gd name="T24" fmla="*/ 13 w 24"/>
                <a:gd name="T25" fmla="*/ 2 h 3"/>
                <a:gd name="T26" fmla="*/ 15 w 24"/>
                <a:gd name="T27" fmla="*/ 2 h 3"/>
                <a:gd name="T28" fmla="*/ 13 w 24"/>
                <a:gd name="T29" fmla="*/ 2 h 3"/>
                <a:gd name="T30" fmla="*/ 11 w 24"/>
                <a:gd name="T31" fmla="*/ 1 h 3"/>
                <a:gd name="T32" fmla="*/ 12 w 24"/>
                <a:gd name="T33" fmla="*/ 1 h 3"/>
                <a:gd name="T34" fmla="*/ 11 w 24"/>
                <a:gd name="T35" fmla="*/ 1 h 3"/>
                <a:gd name="T36" fmla="*/ 8 w 24"/>
                <a:gd name="T37" fmla="*/ 1 h 3"/>
                <a:gd name="T38" fmla="*/ 10 w 24"/>
                <a:gd name="T39" fmla="*/ 1 h 3"/>
                <a:gd name="T40" fmla="*/ 8 w 24"/>
                <a:gd name="T41" fmla="*/ 1 h 3"/>
                <a:gd name="T42" fmla="*/ 5 w 24"/>
                <a:gd name="T43" fmla="*/ 1 h 3"/>
                <a:gd name="T44" fmla="*/ 8 w 24"/>
                <a:gd name="T45" fmla="*/ 1 h 3"/>
                <a:gd name="T46" fmla="*/ 5 w 24"/>
                <a:gd name="T47" fmla="*/ 1 h 3"/>
                <a:gd name="T48" fmla="*/ 3 w 24"/>
                <a:gd name="T49" fmla="*/ 1 h 3"/>
                <a:gd name="T50" fmla="*/ 5 w 24"/>
                <a:gd name="T51" fmla="*/ 1 h 3"/>
                <a:gd name="T52" fmla="*/ 3 w 24"/>
                <a:gd name="T53" fmla="*/ 1 h 3"/>
                <a:gd name="T54" fmla="*/ 0 w 24"/>
                <a:gd name="T55" fmla="*/ 0 h 3"/>
                <a:gd name="T56" fmla="*/ 0 w 24"/>
                <a:gd name="T57" fmla="*/ 0 h 3"/>
                <a:gd name="T58" fmla="*/ 0 w 24"/>
                <a:gd name="T59" fmla="*/ 1 h 3"/>
                <a:gd name="T60" fmla="*/ 2 w 24"/>
                <a:gd name="T61" fmla="*/ 1 h 3"/>
                <a:gd name="T62" fmla="*/ 0 w 24"/>
                <a:gd name="T63" fmla="*/ 1 h 3"/>
                <a:gd name="T64" fmla="*/ 0 w 24"/>
                <a:gd name="T6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moveTo>
                    <a:pt x="21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1" y="2"/>
                  </a:cubicBezTo>
                  <a:moveTo>
                    <a:pt x="18" y="2"/>
                  </a:moveTo>
                  <a:cubicBezTo>
                    <a:pt x="18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moveTo>
                    <a:pt x="16" y="2"/>
                  </a:move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moveTo>
                    <a:pt x="13" y="2"/>
                  </a:moveTo>
                  <a:cubicBezTo>
                    <a:pt x="13" y="2"/>
                    <a:pt x="14" y="2"/>
                    <a:pt x="15" y="2"/>
                  </a:cubicBezTo>
                  <a:cubicBezTo>
                    <a:pt x="14" y="2"/>
                    <a:pt x="13" y="2"/>
                    <a:pt x="13" y="2"/>
                  </a:cubicBezTo>
                  <a:moveTo>
                    <a:pt x="11" y="1"/>
                  </a:move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moveTo>
                    <a:pt x="8" y="1"/>
                  </a:moveTo>
                  <a:cubicBezTo>
                    <a:pt x="9" y="1"/>
                    <a:pt x="9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moveTo>
                    <a:pt x="5" y="1"/>
                  </a:moveTo>
                  <a:cubicBezTo>
                    <a:pt x="6" y="1"/>
                    <a:pt x="7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moveTo>
                    <a:pt x="3" y="1"/>
                  </a:moveTo>
                  <a:cubicBezTo>
                    <a:pt x="4" y="1"/>
                    <a:pt x="4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9752045" y="4874053"/>
              <a:ext cx="355051" cy="108206"/>
            </a:xfrm>
            <a:custGeom>
              <a:avLst/>
              <a:gdLst>
                <a:gd name="T0" fmla="*/ 22 w 105"/>
                <a:gd name="T1" fmla="*/ 2 h 32"/>
                <a:gd name="T2" fmla="*/ 105 w 105"/>
                <a:gd name="T3" fmla="*/ 32 h 32"/>
                <a:gd name="T4" fmla="*/ 105 w 105"/>
                <a:gd name="T5" fmla="*/ 32 h 32"/>
                <a:gd name="T6" fmla="*/ 22 w 105"/>
                <a:gd name="T7" fmla="*/ 2 h 32"/>
                <a:gd name="T8" fmla="*/ 20 w 105"/>
                <a:gd name="T9" fmla="*/ 1 h 32"/>
                <a:gd name="T10" fmla="*/ 21 w 105"/>
                <a:gd name="T11" fmla="*/ 2 h 32"/>
                <a:gd name="T12" fmla="*/ 20 w 105"/>
                <a:gd name="T13" fmla="*/ 1 h 32"/>
                <a:gd name="T14" fmla="*/ 17 w 105"/>
                <a:gd name="T15" fmla="*/ 1 h 32"/>
                <a:gd name="T16" fmla="*/ 19 w 105"/>
                <a:gd name="T17" fmla="*/ 1 h 32"/>
                <a:gd name="T18" fmla="*/ 17 w 105"/>
                <a:gd name="T19" fmla="*/ 1 h 32"/>
                <a:gd name="T20" fmla="*/ 15 w 105"/>
                <a:gd name="T21" fmla="*/ 1 h 32"/>
                <a:gd name="T22" fmla="*/ 16 w 105"/>
                <a:gd name="T23" fmla="*/ 1 h 32"/>
                <a:gd name="T24" fmla="*/ 15 w 105"/>
                <a:gd name="T25" fmla="*/ 1 h 32"/>
                <a:gd name="T26" fmla="*/ 13 w 105"/>
                <a:gd name="T27" fmla="*/ 1 h 32"/>
                <a:gd name="T28" fmla="*/ 14 w 105"/>
                <a:gd name="T29" fmla="*/ 1 h 32"/>
                <a:gd name="T30" fmla="*/ 13 w 105"/>
                <a:gd name="T31" fmla="*/ 1 h 32"/>
                <a:gd name="T32" fmla="*/ 10 w 105"/>
                <a:gd name="T33" fmla="*/ 0 h 32"/>
                <a:gd name="T34" fmla="*/ 11 w 105"/>
                <a:gd name="T35" fmla="*/ 1 h 32"/>
                <a:gd name="T36" fmla="*/ 10 w 105"/>
                <a:gd name="T37" fmla="*/ 0 h 32"/>
                <a:gd name="T38" fmla="*/ 8 w 105"/>
                <a:gd name="T39" fmla="*/ 0 h 32"/>
                <a:gd name="T40" fmla="*/ 9 w 105"/>
                <a:gd name="T41" fmla="*/ 0 h 32"/>
                <a:gd name="T42" fmla="*/ 8 w 105"/>
                <a:gd name="T43" fmla="*/ 0 h 32"/>
                <a:gd name="T44" fmla="*/ 6 w 105"/>
                <a:gd name="T45" fmla="*/ 0 h 32"/>
                <a:gd name="T46" fmla="*/ 6 w 105"/>
                <a:gd name="T47" fmla="*/ 0 h 32"/>
                <a:gd name="T48" fmla="*/ 6 w 105"/>
                <a:gd name="T49" fmla="*/ 0 h 32"/>
                <a:gd name="T50" fmla="*/ 3 w 105"/>
                <a:gd name="T51" fmla="*/ 0 h 32"/>
                <a:gd name="T52" fmla="*/ 3 w 105"/>
                <a:gd name="T53" fmla="*/ 0 h 32"/>
                <a:gd name="T54" fmla="*/ 3 w 105"/>
                <a:gd name="T55" fmla="*/ 0 h 32"/>
                <a:gd name="T56" fmla="*/ 0 w 105"/>
                <a:gd name="T57" fmla="*/ 0 h 32"/>
                <a:gd name="T58" fmla="*/ 1 w 105"/>
                <a:gd name="T59" fmla="*/ 0 h 32"/>
                <a:gd name="T60" fmla="*/ 0 w 105"/>
                <a:gd name="T6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" h="32">
                  <a:moveTo>
                    <a:pt x="22" y="2"/>
                  </a:moveTo>
                  <a:cubicBezTo>
                    <a:pt x="52" y="5"/>
                    <a:pt x="80" y="16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80" y="16"/>
                    <a:pt x="52" y="5"/>
                    <a:pt x="22" y="2"/>
                  </a:cubicBezTo>
                  <a:moveTo>
                    <a:pt x="20" y="1"/>
                  </a:moveTo>
                  <a:cubicBezTo>
                    <a:pt x="20" y="1"/>
                    <a:pt x="21" y="1"/>
                    <a:pt x="21" y="2"/>
                  </a:cubicBezTo>
                  <a:cubicBezTo>
                    <a:pt x="21" y="1"/>
                    <a:pt x="20" y="1"/>
                    <a:pt x="20" y="1"/>
                  </a:cubicBezTo>
                  <a:moveTo>
                    <a:pt x="17" y="1"/>
                  </a:moveTo>
                  <a:cubicBezTo>
                    <a:pt x="18" y="1"/>
                    <a:pt x="19" y="1"/>
                    <a:pt x="19" y="1"/>
                  </a:cubicBezTo>
                  <a:cubicBezTo>
                    <a:pt x="19" y="1"/>
                    <a:pt x="18" y="1"/>
                    <a:pt x="17" y="1"/>
                  </a:cubicBezTo>
                  <a:moveTo>
                    <a:pt x="15" y="1"/>
                  </a:move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moveTo>
                    <a:pt x="13" y="1"/>
                  </a:move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moveTo>
                    <a:pt x="10" y="0"/>
                  </a:move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1107999" y="4870671"/>
              <a:ext cx="20289" cy="47340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6 w 6"/>
                <a:gd name="T5" fmla="*/ 14 h 14"/>
                <a:gd name="T6" fmla="*/ 0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9"/>
                    <a:pt x="6" y="14"/>
                  </a:cubicBezTo>
                  <a:cubicBezTo>
                    <a:pt x="4" y="9"/>
                    <a:pt x="2" y="5"/>
                    <a:pt x="0" y="0"/>
                  </a:cubicBezTo>
                </a:path>
              </a:pathLst>
            </a:custGeom>
            <a:solidFill>
              <a:srgbClr val="1106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11128288" y="4918011"/>
              <a:ext cx="27051" cy="64248"/>
            </a:xfrm>
            <a:custGeom>
              <a:avLst/>
              <a:gdLst>
                <a:gd name="T0" fmla="*/ 0 w 8"/>
                <a:gd name="T1" fmla="*/ 0 h 19"/>
                <a:gd name="T2" fmla="*/ 8 w 8"/>
                <a:gd name="T3" fmla="*/ 19 h 19"/>
                <a:gd name="T4" fmla="*/ 8 w 8"/>
                <a:gd name="T5" fmla="*/ 19 h 19"/>
                <a:gd name="T6" fmla="*/ 0 w 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3" y="6"/>
                    <a:pt x="5" y="1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2"/>
                    <a:pt x="3" y="6"/>
                    <a:pt x="0" y="0"/>
                  </a:cubicBezTo>
                </a:path>
              </a:pathLst>
            </a:custGeom>
            <a:solidFill>
              <a:srgbClr val="050B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11128288" y="4918011"/>
              <a:ext cx="27051" cy="64248"/>
            </a:xfrm>
            <a:custGeom>
              <a:avLst/>
              <a:gdLst>
                <a:gd name="T0" fmla="*/ 0 w 8"/>
                <a:gd name="T1" fmla="*/ 0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  <a:gd name="T8" fmla="*/ 0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5" y="1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2"/>
                    <a:pt x="3" y="6"/>
                    <a:pt x="0" y="0"/>
                  </a:cubicBezTo>
                </a:path>
              </a:pathLst>
            </a:custGeom>
            <a:solidFill>
              <a:srgbClr val="1106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11155340" y="4982260"/>
              <a:ext cx="108206" cy="561317"/>
            </a:xfrm>
            <a:custGeom>
              <a:avLst/>
              <a:gdLst>
                <a:gd name="T0" fmla="*/ 0 w 32"/>
                <a:gd name="T1" fmla="*/ 0 h 165"/>
                <a:gd name="T2" fmla="*/ 0 w 32"/>
                <a:gd name="T3" fmla="*/ 0 h 165"/>
                <a:gd name="T4" fmla="*/ 32 w 32"/>
                <a:gd name="T5" fmla="*/ 165 h 165"/>
                <a:gd name="T6" fmla="*/ 32 w 32"/>
                <a:gd name="T7" fmla="*/ 165 h 165"/>
                <a:gd name="T8" fmla="*/ 0 w 32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51"/>
                    <a:pt x="32" y="107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07"/>
                    <a:pt x="20" y="51"/>
                    <a:pt x="0" y="0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12031129" y="4870672"/>
              <a:ext cx="23671" cy="87917"/>
            </a:xfrm>
            <a:custGeom>
              <a:avLst/>
              <a:gdLst>
                <a:gd name="T0" fmla="*/ 0 w 7"/>
                <a:gd name="T1" fmla="*/ 0 h 26"/>
                <a:gd name="T2" fmla="*/ 0 w 7"/>
                <a:gd name="T3" fmla="*/ 0 h 26"/>
                <a:gd name="T4" fmla="*/ 7 w 7"/>
                <a:gd name="T5" fmla="*/ 26 h 26"/>
                <a:gd name="T6" fmla="*/ 0 w 7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9"/>
                    <a:pt x="5" y="17"/>
                    <a:pt x="7" y="26"/>
                  </a:cubicBezTo>
                  <a:cubicBezTo>
                    <a:pt x="5" y="17"/>
                    <a:pt x="2" y="9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11108000" y="4870672"/>
              <a:ext cx="923131" cy="0"/>
            </a:xfrm>
            <a:custGeom>
              <a:avLst/>
              <a:gdLst>
                <a:gd name="T0" fmla="*/ 273 w 273"/>
                <a:gd name="T1" fmla="*/ 0 w 273"/>
                <a:gd name="T2" fmla="*/ 0 w 273"/>
                <a:gd name="T3" fmla="*/ 273 w 273"/>
                <a:gd name="T4" fmla="*/ 273 w 273"/>
                <a:gd name="T5" fmla="*/ 273 w 273"/>
                <a:gd name="T6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73">
                  <a:moveTo>
                    <a:pt x="2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02A31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1108000" y="4870672"/>
              <a:ext cx="923131" cy="0"/>
            </a:xfrm>
            <a:custGeom>
              <a:avLst/>
              <a:gdLst>
                <a:gd name="T0" fmla="*/ 273 w 273"/>
                <a:gd name="T1" fmla="*/ 0 w 273"/>
                <a:gd name="T2" fmla="*/ 0 w 273"/>
                <a:gd name="T3" fmla="*/ 273 w 273"/>
                <a:gd name="T4" fmla="*/ 273 w 273"/>
                <a:gd name="T5" fmla="*/ 273 w 273"/>
                <a:gd name="T6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73">
                  <a:moveTo>
                    <a:pt x="2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</a:path>
              </a:pathLst>
            </a:custGeom>
            <a:noFill/>
            <a:ln w="9525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12054800" y="4965352"/>
              <a:ext cx="3382" cy="16908"/>
            </a:xfrm>
            <a:custGeom>
              <a:avLst/>
              <a:gdLst>
                <a:gd name="T0" fmla="*/ 1 w 1"/>
                <a:gd name="T1" fmla="*/ 3 h 5"/>
                <a:gd name="T2" fmla="*/ 1 w 1"/>
                <a:gd name="T3" fmla="*/ 5 h 5"/>
                <a:gd name="T4" fmla="*/ 1 w 1"/>
                <a:gd name="T5" fmla="*/ 5 h 5"/>
                <a:gd name="T6" fmla="*/ 1 w 1"/>
                <a:gd name="T7" fmla="*/ 3 h 5"/>
                <a:gd name="T8" fmla="*/ 0 w 1"/>
                <a:gd name="T9" fmla="*/ 0 h 5"/>
                <a:gd name="T10" fmla="*/ 1 w 1"/>
                <a:gd name="T11" fmla="*/ 1 h 5"/>
                <a:gd name="T12" fmla="*/ 0 w 1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5535404" y="4870672"/>
              <a:ext cx="6590408" cy="3432152"/>
            </a:xfrm>
            <a:custGeom>
              <a:avLst/>
              <a:gdLst>
                <a:gd name="T0" fmla="*/ 1691 w 1946"/>
                <a:gd name="T1" fmla="*/ 198 h 1013"/>
                <a:gd name="T2" fmla="*/ 1243 w 1946"/>
                <a:gd name="T3" fmla="*/ 645 h 1013"/>
                <a:gd name="T4" fmla="*/ 264 w 1946"/>
                <a:gd name="T5" fmla="*/ 645 h 1013"/>
                <a:gd name="T6" fmla="*/ 264 w 1946"/>
                <a:gd name="T7" fmla="*/ 532 h 1013"/>
                <a:gd name="T8" fmla="*/ 0 w 1946"/>
                <a:gd name="T9" fmla="*/ 772 h 1013"/>
                <a:gd name="T10" fmla="*/ 264 w 1946"/>
                <a:gd name="T11" fmla="*/ 1013 h 1013"/>
                <a:gd name="T12" fmla="*/ 264 w 1946"/>
                <a:gd name="T13" fmla="*/ 901 h 1013"/>
                <a:gd name="T14" fmla="*/ 1243 w 1946"/>
                <a:gd name="T15" fmla="*/ 901 h 1013"/>
                <a:gd name="T16" fmla="*/ 1946 w 1946"/>
                <a:gd name="T17" fmla="*/ 198 h 1013"/>
                <a:gd name="T18" fmla="*/ 1918 w 1946"/>
                <a:gd name="T19" fmla="*/ 0 h 1013"/>
                <a:gd name="T20" fmla="*/ 1645 w 1946"/>
                <a:gd name="T21" fmla="*/ 0 h 1013"/>
                <a:gd name="T22" fmla="*/ 1691 w 1946"/>
                <a:gd name="T23" fmla="*/ 198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6" h="1013">
                  <a:moveTo>
                    <a:pt x="1691" y="198"/>
                  </a:moveTo>
                  <a:cubicBezTo>
                    <a:pt x="1691" y="445"/>
                    <a:pt x="1490" y="645"/>
                    <a:pt x="1243" y="645"/>
                  </a:cubicBezTo>
                  <a:cubicBezTo>
                    <a:pt x="264" y="645"/>
                    <a:pt x="264" y="645"/>
                    <a:pt x="264" y="645"/>
                  </a:cubicBezTo>
                  <a:cubicBezTo>
                    <a:pt x="264" y="532"/>
                    <a:pt x="264" y="532"/>
                    <a:pt x="264" y="532"/>
                  </a:cubicBezTo>
                  <a:cubicBezTo>
                    <a:pt x="264" y="532"/>
                    <a:pt x="216" y="733"/>
                    <a:pt x="0" y="772"/>
                  </a:cubicBezTo>
                  <a:cubicBezTo>
                    <a:pt x="216" y="812"/>
                    <a:pt x="264" y="1013"/>
                    <a:pt x="264" y="1013"/>
                  </a:cubicBezTo>
                  <a:cubicBezTo>
                    <a:pt x="264" y="901"/>
                    <a:pt x="264" y="901"/>
                    <a:pt x="264" y="901"/>
                  </a:cubicBezTo>
                  <a:cubicBezTo>
                    <a:pt x="1243" y="901"/>
                    <a:pt x="1243" y="901"/>
                    <a:pt x="1243" y="901"/>
                  </a:cubicBezTo>
                  <a:cubicBezTo>
                    <a:pt x="1631" y="901"/>
                    <a:pt x="1946" y="586"/>
                    <a:pt x="1946" y="198"/>
                  </a:cubicBezTo>
                  <a:cubicBezTo>
                    <a:pt x="1946" y="129"/>
                    <a:pt x="1936" y="63"/>
                    <a:pt x="1918" y="0"/>
                  </a:cubicBezTo>
                  <a:cubicBezTo>
                    <a:pt x="1645" y="0"/>
                    <a:pt x="1645" y="0"/>
                    <a:pt x="1645" y="0"/>
                  </a:cubicBezTo>
                  <a:cubicBezTo>
                    <a:pt x="1674" y="60"/>
                    <a:pt x="1691" y="127"/>
                    <a:pt x="1691" y="198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grpSp>
          <p:nvGrpSpPr>
            <p:cNvPr id="30" name="Group 114"/>
            <p:cNvGrpSpPr/>
            <p:nvPr/>
          </p:nvGrpSpPr>
          <p:grpSpPr>
            <a:xfrm>
              <a:off x="14641339" y="2884470"/>
              <a:ext cx="1087631" cy="1087631"/>
              <a:chOff x="912987" y="3985306"/>
              <a:chExt cx="1332461" cy="1332461"/>
            </a:xfrm>
          </p:grpSpPr>
          <p:sp>
            <p:nvSpPr>
              <p:cNvPr id="50" name="Oval 115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51" name="Oval 122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52" name="Oval 123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31" name="Group 124"/>
            <p:cNvGrpSpPr/>
            <p:nvPr/>
          </p:nvGrpSpPr>
          <p:grpSpPr>
            <a:xfrm>
              <a:off x="15783270" y="3972101"/>
              <a:ext cx="1087631" cy="1087631"/>
              <a:chOff x="912987" y="3985306"/>
              <a:chExt cx="1332461" cy="1332461"/>
            </a:xfrm>
          </p:grpSpPr>
          <p:sp>
            <p:nvSpPr>
              <p:cNvPr id="47" name="Oval 125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8" name="Oval 126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3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9" name="Oval 127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32" name="Group 128"/>
            <p:cNvGrpSpPr/>
            <p:nvPr/>
          </p:nvGrpSpPr>
          <p:grpSpPr>
            <a:xfrm>
              <a:off x="2552799" y="6067653"/>
              <a:ext cx="1087631" cy="1087631"/>
              <a:chOff x="912987" y="3985306"/>
              <a:chExt cx="1332461" cy="1332461"/>
            </a:xfrm>
          </p:grpSpPr>
          <p:sp>
            <p:nvSpPr>
              <p:cNvPr id="44" name="Oval 129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5" name="Oval 130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6" name="Oval 131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33" name="Group 132"/>
            <p:cNvGrpSpPr/>
            <p:nvPr/>
          </p:nvGrpSpPr>
          <p:grpSpPr>
            <a:xfrm>
              <a:off x="3642895" y="7077335"/>
              <a:ext cx="1087631" cy="1087631"/>
              <a:chOff x="912987" y="3985306"/>
              <a:chExt cx="1332461" cy="1332461"/>
            </a:xfrm>
          </p:grpSpPr>
          <p:sp>
            <p:nvSpPr>
              <p:cNvPr id="41" name="Oval 133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2" name="Oval 134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3" name="Oval 135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sp>
          <p:nvSpPr>
            <p:cNvPr id="34" name="Freeform 136"/>
            <p:cNvSpPr>
              <a:spLocks noEditPoints="1"/>
            </p:cNvSpPr>
            <p:nvPr/>
          </p:nvSpPr>
          <p:spPr bwMode="auto">
            <a:xfrm>
              <a:off x="4080680" y="7476120"/>
              <a:ext cx="212061" cy="290060"/>
            </a:xfrm>
            <a:custGeom>
              <a:avLst/>
              <a:gdLst>
                <a:gd name="T0" fmla="*/ 347 w 456"/>
                <a:gd name="T1" fmla="*/ 273 h 625"/>
                <a:gd name="T2" fmla="*/ 106 w 456"/>
                <a:gd name="T3" fmla="*/ 273 h 625"/>
                <a:gd name="T4" fmla="*/ 106 w 456"/>
                <a:gd name="T5" fmla="*/ 189 h 625"/>
                <a:gd name="T6" fmla="*/ 226 w 456"/>
                <a:gd name="T7" fmla="*/ 69 h 625"/>
                <a:gd name="T8" fmla="*/ 347 w 456"/>
                <a:gd name="T9" fmla="*/ 189 h 625"/>
                <a:gd name="T10" fmla="*/ 347 w 456"/>
                <a:gd name="T11" fmla="*/ 273 h 625"/>
                <a:gd name="T12" fmla="*/ 271 w 456"/>
                <a:gd name="T13" fmla="*/ 455 h 625"/>
                <a:gd name="T14" fmla="*/ 271 w 456"/>
                <a:gd name="T15" fmla="*/ 530 h 625"/>
                <a:gd name="T16" fmla="*/ 236 w 456"/>
                <a:gd name="T17" fmla="*/ 565 h 625"/>
                <a:gd name="T18" fmla="*/ 201 w 456"/>
                <a:gd name="T19" fmla="*/ 530 h 625"/>
                <a:gd name="T20" fmla="*/ 201 w 456"/>
                <a:gd name="T21" fmla="*/ 455 h 625"/>
                <a:gd name="T22" fmla="*/ 180 w 456"/>
                <a:gd name="T23" fmla="*/ 413 h 625"/>
                <a:gd name="T24" fmla="*/ 236 w 456"/>
                <a:gd name="T25" fmla="*/ 358 h 625"/>
                <a:gd name="T26" fmla="*/ 291 w 456"/>
                <a:gd name="T27" fmla="*/ 413 h 625"/>
                <a:gd name="T28" fmla="*/ 271 w 456"/>
                <a:gd name="T29" fmla="*/ 455 h 625"/>
                <a:gd name="T30" fmla="*/ 415 w 456"/>
                <a:gd name="T31" fmla="*/ 273 h 625"/>
                <a:gd name="T32" fmla="*/ 415 w 456"/>
                <a:gd name="T33" fmla="*/ 189 h 625"/>
                <a:gd name="T34" fmla="*/ 226 w 456"/>
                <a:gd name="T35" fmla="*/ 0 h 625"/>
                <a:gd name="T36" fmla="*/ 37 w 456"/>
                <a:gd name="T37" fmla="*/ 189 h 625"/>
                <a:gd name="T38" fmla="*/ 37 w 456"/>
                <a:gd name="T39" fmla="*/ 273 h 625"/>
                <a:gd name="T40" fmla="*/ 0 w 456"/>
                <a:gd name="T41" fmla="*/ 273 h 625"/>
                <a:gd name="T42" fmla="*/ 0 w 456"/>
                <a:gd name="T43" fmla="*/ 625 h 625"/>
                <a:gd name="T44" fmla="*/ 456 w 456"/>
                <a:gd name="T45" fmla="*/ 625 h 625"/>
                <a:gd name="T46" fmla="*/ 456 w 456"/>
                <a:gd name="T47" fmla="*/ 273 h 625"/>
                <a:gd name="T48" fmla="*/ 415 w 456"/>
                <a:gd name="T49" fmla="*/ 27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6" h="625">
                  <a:moveTo>
                    <a:pt x="347" y="273"/>
                  </a:moveTo>
                  <a:lnTo>
                    <a:pt x="106" y="273"/>
                  </a:lnTo>
                  <a:lnTo>
                    <a:pt x="106" y="189"/>
                  </a:lnTo>
                  <a:cubicBezTo>
                    <a:pt x="106" y="123"/>
                    <a:pt x="160" y="69"/>
                    <a:pt x="226" y="69"/>
                  </a:cubicBezTo>
                  <a:cubicBezTo>
                    <a:pt x="293" y="69"/>
                    <a:pt x="347" y="123"/>
                    <a:pt x="347" y="189"/>
                  </a:cubicBezTo>
                  <a:lnTo>
                    <a:pt x="347" y="273"/>
                  </a:lnTo>
                  <a:close/>
                  <a:moveTo>
                    <a:pt x="271" y="455"/>
                  </a:moveTo>
                  <a:lnTo>
                    <a:pt x="271" y="530"/>
                  </a:lnTo>
                  <a:cubicBezTo>
                    <a:pt x="271" y="549"/>
                    <a:pt x="255" y="565"/>
                    <a:pt x="236" y="565"/>
                  </a:cubicBezTo>
                  <a:cubicBezTo>
                    <a:pt x="216" y="565"/>
                    <a:pt x="201" y="549"/>
                    <a:pt x="201" y="530"/>
                  </a:cubicBezTo>
                  <a:lnTo>
                    <a:pt x="201" y="455"/>
                  </a:lnTo>
                  <a:cubicBezTo>
                    <a:pt x="188" y="445"/>
                    <a:pt x="180" y="430"/>
                    <a:pt x="180" y="413"/>
                  </a:cubicBezTo>
                  <a:cubicBezTo>
                    <a:pt x="180" y="382"/>
                    <a:pt x="205" y="358"/>
                    <a:pt x="236" y="358"/>
                  </a:cubicBezTo>
                  <a:cubicBezTo>
                    <a:pt x="266" y="358"/>
                    <a:pt x="291" y="382"/>
                    <a:pt x="291" y="413"/>
                  </a:cubicBezTo>
                  <a:cubicBezTo>
                    <a:pt x="291" y="430"/>
                    <a:pt x="283" y="445"/>
                    <a:pt x="271" y="455"/>
                  </a:cubicBezTo>
                  <a:close/>
                  <a:moveTo>
                    <a:pt x="415" y="273"/>
                  </a:moveTo>
                  <a:lnTo>
                    <a:pt x="415" y="189"/>
                  </a:lnTo>
                  <a:cubicBezTo>
                    <a:pt x="415" y="85"/>
                    <a:pt x="331" y="0"/>
                    <a:pt x="226" y="0"/>
                  </a:cubicBezTo>
                  <a:cubicBezTo>
                    <a:pt x="122" y="0"/>
                    <a:pt x="37" y="85"/>
                    <a:pt x="37" y="189"/>
                  </a:cubicBezTo>
                  <a:lnTo>
                    <a:pt x="37" y="273"/>
                  </a:lnTo>
                  <a:lnTo>
                    <a:pt x="0" y="273"/>
                  </a:lnTo>
                  <a:lnTo>
                    <a:pt x="0" y="625"/>
                  </a:lnTo>
                  <a:lnTo>
                    <a:pt x="456" y="625"/>
                  </a:lnTo>
                  <a:lnTo>
                    <a:pt x="456" y="273"/>
                  </a:lnTo>
                  <a:lnTo>
                    <a:pt x="415" y="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Freeform 137"/>
            <p:cNvSpPr>
              <a:spLocks noEditPoints="1"/>
            </p:cNvSpPr>
            <p:nvPr/>
          </p:nvSpPr>
          <p:spPr bwMode="auto">
            <a:xfrm>
              <a:off x="16192909" y="4413595"/>
              <a:ext cx="268352" cy="204642"/>
            </a:xfrm>
            <a:custGeom>
              <a:avLst/>
              <a:gdLst>
                <a:gd name="T0" fmla="*/ 62 w 733"/>
                <a:gd name="T1" fmla="*/ 518 h 551"/>
                <a:gd name="T2" fmla="*/ 33 w 733"/>
                <a:gd name="T3" fmla="*/ 410 h 551"/>
                <a:gd name="T4" fmla="*/ 366 w 733"/>
                <a:gd name="T5" fmla="*/ 475 h 551"/>
                <a:gd name="T6" fmla="*/ 700 w 733"/>
                <a:gd name="T7" fmla="*/ 410 h 551"/>
                <a:gd name="T8" fmla="*/ 671 w 733"/>
                <a:gd name="T9" fmla="*/ 518 h 551"/>
                <a:gd name="T10" fmla="*/ 264 w 733"/>
                <a:gd name="T11" fmla="*/ 306 h 551"/>
                <a:gd name="T12" fmla="*/ 469 w 733"/>
                <a:gd name="T13" fmla="*/ 306 h 551"/>
                <a:gd name="T14" fmla="*/ 366 w 733"/>
                <a:gd name="T15" fmla="*/ 190 h 551"/>
                <a:gd name="T16" fmla="*/ 366 w 733"/>
                <a:gd name="T17" fmla="*/ 421 h 551"/>
                <a:gd name="T18" fmla="*/ 366 w 733"/>
                <a:gd name="T19" fmla="*/ 190 h 551"/>
                <a:gd name="T20" fmla="*/ 675 w 733"/>
                <a:gd name="T21" fmla="*/ 137 h 551"/>
                <a:gd name="T22" fmla="*/ 626 w 733"/>
                <a:gd name="T23" fmla="*/ 137 h 551"/>
                <a:gd name="T24" fmla="*/ 650 w 733"/>
                <a:gd name="T25" fmla="*/ 445 h 551"/>
                <a:gd name="T26" fmla="*/ 650 w 733"/>
                <a:gd name="T27" fmla="*/ 494 h 551"/>
                <a:gd name="T28" fmla="*/ 650 w 733"/>
                <a:gd name="T29" fmla="*/ 445 h 551"/>
                <a:gd name="T30" fmla="*/ 59 w 733"/>
                <a:gd name="T31" fmla="*/ 469 h 551"/>
                <a:gd name="T32" fmla="*/ 108 w 733"/>
                <a:gd name="T33" fmla="*/ 469 h 551"/>
                <a:gd name="T34" fmla="*/ 83 w 733"/>
                <a:gd name="T35" fmla="*/ 161 h 551"/>
                <a:gd name="T36" fmla="*/ 83 w 733"/>
                <a:gd name="T37" fmla="*/ 112 h 551"/>
                <a:gd name="T38" fmla="*/ 83 w 733"/>
                <a:gd name="T39" fmla="*/ 161 h 551"/>
                <a:gd name="T40" fmla="*/ 366 w 733"/>
                <a:gd name="T41" fmla="*/ 442 h 551"/>
                <a:gd name="T42" fmla="*/ 366 w 733"/>
                <a:gd name="T43" fmla="*/ 170 h 551"/>
                <a:gd name="T44" fmla="*/ 62 w 733"/>
                <a:gd name="T45" fmla="*/ 93 h 551"/>
                <a:gd name="T46" fmla="*/ 700 w 733"/>
                <a:gd name="T47" fmla="*/ 122 h 551"/>
                <a:gd name="T48" fmla="*/ 500 w 733"/>
                <a:gd name="T49" fmla="*/ 202 h 551"/>
                <a:gd name="T50" fmla="*/ 233 w 733"/>
                <a:gd name="T51" fmla="*/ 202 h 551"/>
                <a:gd name="T52" fmla="*/ 33 w 733"/>
                <a:gd name="T53" fmla="*/ 122 h 551"/>
                <a:gd name="T54" fmla="*/ 671 w 733"/>
                <a:gd name="T55" fmla="*/ 60 h 551"/>
                <a:gd name="T56" fmla="*/ 215 w 733"/>
                <a:gd name="T57" fmla="*/ 45 h 551"/>
                <a:gd name="T58" fmla="*/ 110 w 733"/>
                <a:gd name="T59" fmla="*/ 0 h 551"/>
                <a:gd name="T60" fmla="*/ 64 w 733"/>
                <a:gd name="T61" fmla="*/ 60 h 551"/>
                <a:gd name="T62" fmla="*/ 0 w 733"/>
                <a:gd name="T63" fmla="*/ 122 h 551"/>
                <a:gd name="T64" fmla="*/ 62 w 733"/>
                <a:gd name="T65" fmla="*/ 551 h 551"/>
                <a:gd name="T66" fmla="*/ 733 w 733"/>
                <a:gd name="T67" fmla="*/ 489 h 551"/>
                <a:gd name="T68" fmla="*/ 671 w 733"/>
                <a:gd name="T69" fmla="*/ 6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3" h="551">
                  <a:moveTo>
                    <a:pt x="671" y="518"/>
                  </a:moveTo>
                  <a:lnTo>
                    <a:pt x="62" y="518"/>
                  </a:lnTo>
                  <a:cubicBezTo>
                    <a:pt x="46" y="518"/>
                    <a:pt x="33" y="505"/>
                    <a:pt x="33" y="489"/>
                  </a:cubicBezTo>
                  <a:lnTo>
                    <a:pt x="33" y="410"/>
                  </a:lnTo>
                  <a:lnTo>
                    <a:pt x="233" y="410"/>
                  </a:lnTo>
                  <a:cubicBezTo>
                    <a:pt x="264" y="449"/>
                    <a:pt x="312" y="475"/>
                    <a:pt x="366" y="475"/>
                  </a:cubicBezTo>
                  <a:cubicBezTo>
                    <a:pt x="421" y="475"/>
                    <a:pt x="469" y="449"/>
                    <a:pt x="500" y="410"/>
                  </a:cubicBezTo>
                  <a:lnTo>
                    <a:pt x="700" y="410"/>
                  </a:lnTo>
                  <a:lnTo>
                    <a:pt x="700" y="489"/>
                  </a:lnTo>
                  <a:cubicBezTo>
                    <a:pt x="700" y="505"/>
                    <a:pt x="687" y="518"/>
                    <a:pt x="671" y="518"/>
                  </a:cubicBezTo>
                  <a:close/>
                  <a:moveTo>
                    <a:pt x="366" y="409"/>
                  </a:moveTo>
                  <a:cubicBezTo>
                    <a:pt x="310" y="409"/>
                    <a:pt x="264" y="362"/>
                    <a:pt x="264" y="306"/>
                  </a:cubicBezTo>
                  <a:cubicBezTo>
                    <a:pt x="264" y="249"/>
                    <a:pt x="310" y="203"/>
                    <a:pt x="366" y="203"/>
                  </a:cubicBezTo>
                  <a:cubicBezTo>
                    <a:pt x="423" y="203"/>
                    <a:pt x="469" y="249"/>
                    <a:pt x="469" y="306"/>
                  </a:cubicBezTo>
                  <a:cubicBezTo>
                    <a:pt x="469" y="362"/>
                    <a:pt x="423" y="409"/>
                    <a:pt x="366" y="409"/>
                  </a:cubicBezTo>
                  <a:close/>
                  <a:moveTo>
                    <a:pt x="366" y="190"/>
                  </a:moveTo>
                  <a:cubicBezTo>
                    <a:pt x="303" y="190"/>
                    <a:pt x="251" y="242"/>
                    <a:pt x="251" y="306"/>
                  </a:cubicBezTo>
                  <a:cubicBezTo>
                    <a:pt x="251" y="369"/>
                    <a:pt x="303" y="421"/>
                    <a:pt x="366" y="421"/>
                  </a:cubicBezTo>
                  <a:cubicBezTo>
                    <a:pt x="430" y="421"/>
                    <a:pt x="482" y="369"/>
                    <a:pt x="482" y="306"/>
                  </a:cubicBezTo>
                  <a:cubicBezTo>
                    <a:pt x="482" y="242"/>
                    <a:pt x="430" y="190"/>
                    <a:pt x="366" y="190"/>
                  </a:cubicBezTo>
                  <a:close/>
                  <a:moveTo>
                    <a:pt x="650" y="161"/>
                  </a:moveTo>
                  <a:cubicBezTo>
                    <a:pt x="664" y="161"/>
                    <a:pt x="675" y="150"/>
                    <a:pt x="675" y="137"/>
                  </a:cubicBezTo>
                  <a:cubicBezTo>
                    <a:pt x="675" y="123"/>
                    <a:pt x="664" y="112"/>
                    <a:pt x="650" y="112"/>
                  </a:cubicBezTo>
                  <a:cubicBezTo>
                    <a:pt x="637" y="112"/>
                    <a:pt x="626" y="123"/>
                    <a:pt x="626" y="137"/>
                  </a:cubicBezTo>
                  <a:cubicBezTo>
                    <a:pt x="626" y="150"/>
                    <a:pt x="637" y="161"/>
                    <a:pt x="650" y="161"/>
                  </a:cubicBezTo>
                  <a:close/>
                  <a:moveTo>
                    <a:pt x="650" y="445"/>
                  </a:moveTo>
                  <a:cubicBezTo>
                    <a:pt x="637" y="445"/>
                    <a:pt x="626" y="456"/>
                    <a:pt x="626" y="469"/>
                  </a:cubicBezTo>
                  <a:cubicBezTo>
                    <a:pt x="626" y="483"/>
                    <a:pt x="637" y="494"/>
                    <a:pt x="650" y="494"/>
                  </a:cubicBezTo>
                  <a:cubicBezTo>
                    <a:pt x="664" y="494"/>
                    <a:pt x="675" y="483"/>
                    <a:pt x="675" y="469"/>
                  </a:cubicBezTo>
                  <a:cubicBezTo>
                    <a:pt x="675" y="456"/>
                    <a:pt x="664" y="445"/>
                    <a:pt x="650" y="445"/>
                  </a:cubicBezTo>
                  <a:close/>
                  <a:moveTo>
                    <a:pt x="83" y="445"/>
                  </a:moveTo>
                  <a:cubicBezTo>
                    <a:pt x="70" y="445"/>
                    <a:pt x="59" y="456"/>
                    <a:pt x="59" y="469"/>
                  </a:cubicBezTo>
                  <a:cubicBezTo>
                    <a:pt x="59" y="483"/>
                    <a:pt x="70" y="494"/>
                    <a:pt x="83" y="494"/>
                  </a:cubicBezTo>
                  <a:cubicBezTo>
                    <a:pt x="97" y="494"/>
                    <a:pt x="108" y="483"/>
                    <a:pt x="108" y="469"/>
                  </a:cubicBezTo>
                  <a:cubicBezTo>
                    <a:pt x="108" y="456"/>
                    <a:pt x="97" y="445"/>
                    <a:pt x="83" y="445"/>
                  </a:cubicBezTo>
                  <a:close/>
                  <a:moveTo>
                    <a:pt x="83" y="161"/>
                  </a:moveTo>
                  <a:cubicBezTo>
                    <a:pt x="97" y="161"/>
                    <a:pt x="108" y="150"/>
                    <a:pt x="108" y="137"/>
                  </a:cubicBezTo>
                  <a:cubicBezTo>
                    <a:pt x="108" y="123"/>
                    <a:pt x="97" y="112"/>
                    <a:pt x="83" y="112"/>
                  </a:cubicBezTo>
                  <a:cubicBezTo>
                    <a:pt x="70" y="112"/>
                    <a:pt x="59" y="123"/>
                    <a:pt x="59" y="137"/>
                  </a:cubicBezTo>
                  <a:cubicBezTo>
                    <a:pt x="59" y="150"/>
                    <a:pt x="70" y="161"/>
                    <a:pt x="83" y="161"/>
                  </a:cubicBezTo>
                  <a:close/>
                  <a:moveTo>
                    <a:pt x="503" y="306"/>
                  </a:moveTo>
                  <a:cubicBezTo>
                    <a:pt x="503" y="381"/>
                    <a:pt x="442" y="442"/>
                    <a:pt x="366" y="442"/>
                  </a:cubicBezTo>
                  <a:cubicBezTo>
                    <a:pt x="291" y="442"/>
                    <a:pt x="230" y="381"/>
                    <a:pt x="230" y="306"/>
                  </a:cubicBezTo>
                  <a:cubicBezTo>
                    <a:pt x="230" y="231"/>
                    <a:pt x="291" y="170"/>
                    <a:pt x="366" y="170"/>
                  </a:cubicBezTo>
                  <a:cubicBezTo>
                    <a:pt x="442" y="170"/>
                    <a:pt x="503" y="231"/>
                    <a:pt x="503" y="306"/>
                  </a:cubicBezTo>
                  <a:close/>
                  <a:moveTo>
                    <a:pt x="62" y="93"/>
                  </a:moveTo>
                  <a:lnTo>
                    <a:pt x="671" y="93"/>
                  </a:lnTo>
                  <a:cubicBezTo>
                    <a:pt x="687" y="93"/>
                    <a:pt x="700" y="106"/>
                    <a:pt x="700" y="122"/>
                  </a:cubicBezTo>
                  <a:lnTo>
                    <a:pt x="700" y="202"/>
                  </a:lnTo>
                  <a:lnTo>
                    <a:pt x="500" y="202"/>
                  </a:lnTo>
                  <a:cubicBezTo>
                    <a:pt x="469" y="162"/>
                    <a:pt x="421" y="137"/>
                    <a:pt x="366" y="137"/>
                  </a:cubicBezTo>
                  <a:cubicBezTo>
                    <a:pt x="312" y="137"/>
                    <a:pt x="264" y="162"/>
                    <a:pt x="233" y="202"/>
                  </a:cubicBezTo>
                  <a:lnTo>
                    <a:pt x="33" y="202"/>
                  </a:lnTo>
                  <a:lnTo>
                    <a:pt x="33" y="122"/>
                  </a:lnTo>
                  <a:cubicBezTo>
                    <a:pt x="33" y="106"/>
                    <a:pt x="46" y="93"/>
                    <a:pt x="62" y="93"/>
                  </a:cubicBezTo>
                  <a:close/>
                  <a:moveTo>
                    <a:pt x="671" y="60"/>
                  </a:moveTo>
                  <a:lnTo>
                    <a:pt x="215" y="60"/>
                  </a:lnTo>
                  <a:lnTo>
                    <a:pt x="215" y="45"/>
                  </a:lnTo>
                  <a:cubicBezTo>
                    <a:pt x="215" y="20"/>
                    <a:pt x="195" y="0"/>
                    <a:pt x="170" y="0"/>
                  </a:cubicBezTo>
                  <a:lnTo>
                    <a:pt x="110" y="0"/>
                  </a:lnTo>
                  <a:cubicBezTo>
                    <a:pt x="85" y="0"/>
                    <a:pt x="64" y="20"/>
                    <a:pt x="64" y="45"/>
                  </a:cubicBezTo>
                  <a:lnTo>
                    <a:pt x="64" y="60"/>
                  </a:lnTo>
                  <a:lnTo>
                    <a:pt x="62" y="60"/>
                  </a:lnTo>
                  <a:cubicBezTo>
                    <a:pt x="28" y="60"/>
                    <a:pt x="0" y="88"/>
                    <a:pt x="0" y="122"/>
                  </a:cubicBezTo>
                  <a:lnTo>
                    <a:pt x="0" y="489"/>
                  </a:lnTo>
                  <a:cubicBezTo>
                    <a:pt x="0" y="523"/>
                    <a:pt x="28" y="551"/>
                    <a:pt x="62" y="551"/>
                  </a:cubicBezTo>
                  <a:lnTo>
                    <a:pt x="671" y="551"/>
                  </a:lnTo>
                  <a:cubicBezTo>
                    <a:pt x="705" y="551"/>
                    <a:pt x="733" y="523"/>
                    <a:pt x="733" y="489"/>
                  </a:cubicBezTo>
                  <a:lnTo>
                    <a:pt x="733" y="122"/>
                  </a:lnTo>
                  <a:cubicBezTo>
                    <a:pt x="733" y="88"/>
                    <a:pt x="705" y="60"/>
                    <a:pt x="67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Freeform 138"/>
            <p:cNvSpPr>
              <a:spLocks noEditPoints="1"/>
            </p:cNvSpPr>
            <p:nvPr/>
          </p:nvSpPr>
          <p:spPr bwMode="auto">
            <a:xfrm>
              <a:off x="2942432" y="6489745"/>
              <a:ext cx="308365" cy="243446"/>
            </a:xfrm>
            <a:custGeom>
              <a:avLst/>
              <a:gdLst>
                <a:gd name="T0" fmla="*/ 62 w 696"/>
                <a:gd name="T1" fmla="*/ 229 h 549"/>
                <a:gd name="T2" fmla="*/ 129 w 696"/>
                <a:gd name="T3" fmla="*/ 267 h 549"/>
                <a:gd name="T4" fmla="*/ 568 w 696"/>
                <a:gd name="T5" fmla="*/ 44 h 549"/>
                <a:gd name="T6" fmla="*/ 516 w 696"/>
                <a:gd name="T7" fmla="*/ 139 h 549"/>
                <a:gd name="T8" fmla="*/ 236 w 696"/>
                <a:gd name="T9" fmla="*/ 86 h 549"/>
                <a:gd name="T10" fmla="*/ 132 w 696"/>
                <a:gd name="T11" fmla="*/ 58 h 549"/>
                <a:gd name="T12" fmla="*/ 0 w 696"/>
                <a:gd name="T13" fmla="*/ 91 h 549"/>
                <a:gd name="T14" fmla="*/ 591 w 696"/>
                <a:gd name="T15" fmla="*/ 536 h 549"/>
                <a:gd name="T16" fmla="*/ 650 w 696"/>
                <a:gd name="T17" fmla="*/ 44 h 549"/>
                <a:gd name="T18" fmla="*/ 544 w 696"/>
                <a:gd name="T19" fmla="*/ 418 h 549"/>
                <a:gd name="T20" fmla="*/ 29 w 696"/>
                <a:gd name="T21" fmla="*/ 162 h 549"/>
                <a:gd name="T22" fmla="*/ 573 w 696"/>
                <a:gd name="T23" fmla="*/ 513 h 549"/>
                <a:gd name="T24" fmla="*/ 475 w 696"/>
                <a:gd name="T25" fmla="*/ 86 h 549"/>
                <a:gd name="T26" fmla="*/ 556 w 696"/>
                <a:gd name="T27" fmla="*/ 0 h 549"/>
                <a:gd name="T28" fmla="*/ 184 w 696"/>
                <a:gd name="T29" fmla="*/ 127 h 549"/>
                <a:gd name="T30" fmla="*/ 475 w 696"/>
                <a:gd name="T31" fmla="*/ 0 h 549"/>
                <a:gd name="T32" fmla="*/ 515 w 696"/>
                <a:gd name="T33" fmla="*/ 461 h 549"/>
                <a:gd name="T34" fmla="*/ 477 w 696"/>
                <a:gd name="T35" fmla="*/ 394 h 549"/>
                <a:gd name="T36" fmla="*/ 515 w 696"/>
                <a:gd name="T37" fmla="*/ 461 h 549"/>
                <a:gd name="T38" fmla="*/ 362 w 696"/>
                <a:gd name="T39" fmla="*/ 409 h 549"/>
                <a:gd name="T40" fmla="*/ 429 w 696"/>
                <a:gd name="T41" fmla="*/ 446 h 549"/>
                <a:gd name="T42" fmla="*/ 262 w 696"/>
                <a:gd name="T43" fmla="*/ 446 h 549"/>
                <a:gd name="T44" fmla="*/ 329 w 696"/>
                <a:gd name="T45" fmla="*/ 409 h 549"/>
                <a:gd name="T46" fmla="*/ 177 w 696"/>
                <a:gd name="T47" fmla="*/ 461 h 549"/>
                <a:gd name="T48" fmla="*/ 214 w 696"/>
                <a:gd name="T49" fmla="*/ 394 h 549"/>
                <a:gd name="T50" fmla="*/ 114 w 696"/>
                <a:gd name="T51" fmla="*/ 461 h 549"/>
                <a:gd name="T52" fmla="*/ 76 w 696"/>
                <a:gd name="T53" fmla="*/ 394 h 549"/>
                <a:gd name="T54" fmla="*/ 114 w 696"/>
                <a:gd name="T55" fmla="*/ 461 h 549"/>
                <a:gd name="T56" fmla="*/ 580 w 696"/>
                <a:gd name="T57" fmla="*/ 322 h 549"/>
                <a:gd name="T58" fmla="*/ 562 w 696"/>
                <a:gd name="T59" fmla="*/ 357 h 549"/>
                <a:gd name="T60" fmla="*/ 629 w 696"/>
                <a:gd name="T61" fmla="*/ 319 h 549"/>
                <a:gd name="T62" fmla="*/ 477 w 696"/>
                <a:gd name="T63" fmla="*/ 371 h 549"/>
                <a:gd name="T64" fmla="*/ 515 w 696"/>
                <a:gd name="T65" fmla="*/ 304 h 549"/>
                <a:gd name="T66" fmla="*/ 414 w 696"/>
                <a:gd name="T67" fmla="*/ 371 h 549"/>
                <a:gd name="T68" fmla="*/ 377 w 696"/>
                <a:gd name="T69" fmla="*/ 304 h 549"/>
                <a:gd name="T70" fmla="*/ 414 w 696"/>
                <a:gd name="T71" fmla="*/ 371 h 549"/>
                <a:gd name="T72" fmla="*/ 262 w 696"/>
                <a:gd name="T73" fmla="*/ 319 h 549"/>
                <a:gd name="T74" fmla="*/ 329 w 696"/>
                <a:gd name="T75" fmla="*/ 357 h 549"/>
                <a:gd name="T76" fmla="*/ 162 w 696"/>
                <a:gd name="T77" fmla="*/ 357 h 549"/>
                <a:gd name="T78" fmla="*/ 229 w 696"/>
                <a:gd name="T79" fmla="*/ 319 h 549"/>
                <a:gd name="T80" fmla="*/ 76 w 696"/>
                <a:gd name="T81" fmla="*/ 371 h 549"/>
                <a:gd name="T82" fmla="*/ 114 w 696"/>
                <a:gd name="T83" fmla="*/ 304 h 549"/>
                <a:gd name="T84" fmla="*/ 580 w 696"/>
                <a:gd name="T85" fmla="*/ 264 h 549"/>
                <a:gd name="T86" fmla="*/ 580 w 696"/>
                <a:gd name="T87" fmla="*/ 264 h 549"/>
                <a:gd name="T88" fmla="*/ 562 w 696"/>
                <a:gd name="T89" fmla="*/ 229 h 549"/>
                <a:gd name="T90" fmla="*/ 629 w 696"/>
                <a:gd name="T91" fmla="*/ 267 h 549"/>
                <a:gd name="T92" fmla="*/ 462 w 696"/>
                <a:gd name="T93" fmla="*/ 267 h 549"/>
                <a:gd name="T94" fmla="*/ 529 w 696"/>
                <a:gd name="T95" fmla="*/ 229 h 549"/>
                <a:gd name="T96" fmla="*/ 377 w 696"/>
                <a:gd name="T97" fmla="*/ 282 h 549"/>
                <a:gd name="T98" fmla="*/ 414 w 696"/>
                <a:gd name="T99" fmla="*/ 215 h 549"/>
                <a:gd name="T100" fmla="*/ 314 w 696"/>
                <a:gd name="T101" fmla="*/ 282 h 549"/>
                <a:gd name="T102" fmla="*/ 277 w 696"/>
                <a:gd name="T103" fmla="*/ 215 h 549"/>
                <a:gd name="T104" fmla="*/ 314 w 696"/>
                <a:gd name="T105" fmla="*/ 282 h 549"/>
                <a:gd name="T106" fmla="*/ 162 w 696"/>
                <a:gd name="T107" fmla="*/ 229 h 549"/>
                <a:gd name="T108" fmla="*/ 229 w 696"/>
                <a:gd name="T109" fmla="*/ 26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6" h="549">
                  <a:moveTo>
                    <a:pt x="114" y="282"/>
                  </a:moveTo>
                  <a:lnTo>
                    <a:pt x="76" y="282"/>
                  </a:lnTo>
                  <a:cubicBezTo>
                    <a:pt x="68" y="282"/>
                    <a:pt x="62" y="275"/>
                    <a:pt x="62" y="267"/>
                  </a:cubicBezTo>
                  <a:lnTo>
                    <a:pt x="62" y="229"/>
                  </a:lnTo>
                  <a:cubicBezTo>
                    <a:pt x="62" y="221"/>
                    <a:pt x="68" y="215"/>
                    <a:pt x="76" y="215"/>
                  </a:cubicBezTo>
                  <a:lnTo>
                    <a:pt x="114" y="215"/>
                  </a:lnTo>
                  <a:cubicBezTo>
                    <a:pt x="122" y="215"/>
                    <a:pt x="129" y="221"/>
                    <a:pt x="129" y="229"/>
                  </a:cubicBezTo>
                  <a:lnTo>
                    <a:pt x="129" y="267"/>
                  </a:lnTo>
                  <a:cubicBezTo>
                    <a:pt x="129" y="275"/>
                    <a:pt x="122" y="282"/>
                    <a:pt x="114" y="282"/>
                  </a:cubicBezTo>
                  <a:close/>
                  <a:moveTo>
                    <a:pt x="650" y="44"/>
                  </a:moveTo>
                  <a:lnTo>
                    <a:pt x="569" y="44"/>
                  </a:lnTo>
                  <a:lnTo>
                    <a:pt x="568" y="44"/>
                  </a:lnTo>
                  <a:lnTo>
                    <a:pt x="568" y="58"/>
                  </a:lnTo>
                  <a:lnTo>
                    <a:pt x="568" y="73"/>
                  </a:lnTo>
                  <a:lnTo>
                    <a:pt x="568" y="86"/>
                  </a:lnTo>
                  <a:cubicBezTo>
                    <a:pt x="568" y="115"/>
                    <a:pt x="544" y="139"/>
                    <a:pt x="516" y="139"/>
                  </a:cubicBezTo>
                  <a:cubicBezTo>
                    <a:pt x="487" y="139"/>
                    <a:pt x="463" y="115"/>
                    <a:pt x="463" y="86"/>
                  </a:cubicBezTo>
                  <a:lnTo>
                    <a:pt x="463" y="58"/>
                  </a:lnTo>
                  <a:lnTo>
                    <a:pt x="236" y="58"/>
                  </a:lnTo>
                  <a:lnTo>
                    <a:pt x="236" y="86"/>
                  </a:lnTo>
                  <a:cubicBezTo>
                    <a:pt x="236" y="115"/>
                    <a:pt x="213" y="139"/>
                    <a:pt x="184" y="139"/>
                  </a:cubicBezTo>
                  <a:cubicBezTo>
                    <a:pt x="155" y="139"/>
                    <a:pt x="132" y="115"/>
                    <a:pt x="132" y="86"/>
                  </a:cubicBezTo>
                  <a:lnTo>
                    <a:pt x="132" y="71"/>
                  </a:lnTo>
                  <a:lnTo>
                    <a:pt x="132" y="58"/>
                  </a:lnTo>
                  <a:lnTo>
                    <a:pt x="132" y="45"/>
                  </a:lnTo>
                  <a:cubicBezTo>
                    <a:pt x="130" y="45"/>
                    <a:pt x="128" y="44"/>
                    <a:pt x="126" y="44"/>
                  </a:cubicBezTo>
                  <a:lnTo>
                    <a:pt x="46" y="44"/>
                  </a:lnTo>
                  <a:cubicBezTo>
                    <a:pt x="21" y="44"/>
                    <a:pt x="0" y="65"/>
                    <a:pt x="0" y="91"/>
                  </a:cubicBezTo>
                  <a:lnTo>
                    <a:pt x="0" y="503"/>
                  </a:lnTo>
                  <a:cubicBezTo>
                    <a:pt x="0" y="529"/>
                    <a:pt x="21" y="549"/>
                    <a:pt x="46" y="549"/>
                  </a:cubicBezTo>
                  <a:lnTo>
                    <a:pt x="558" y="549"/>
                  </a:lnTo>
                  <a:cubicBezTo>
                    <a:pt x="570" y="549"/>
                    <a:pt x="582" y="545"/>
                    <a:pt x="591" y="536"/>
                  </a:cubicBezTo>
                  <a:lnTo>
                    <a:pt x="683" y="444"/>
                  </a:lnTo>
                  <a:cubicBezTo>
                    <a:pt x="692" y="435"/>
                    <a:pt x="696" y="423"/>
                    <a:pt x="696" y="411"/>
                  </a:cubicBezTo>
                  <a:lnTo>
                    <a:pt x="696" y="91"/>
                  </a:lnTo>
                  <a:cubicBezTo>
                    <a:pt x="696" y="65"/>
                    <a:pt x="676" y="44"/>
                    <a:pt x="650" y="44"/>
                  </a:cubicBezTo>
                  <a:close/>
                  <a:moveTo>
                    <a:pt x="668" y="162"/>
                  </a:moveTo>
                  <a:lnTo>
                    <a:pt x="668" y="394"/>
                  </a:lnTo>
                  <a:lnTo>
                    <a:pt x="568" y="394"/>
                  </a:lnTo>
                  <a:cubicBezTo>
                    <a:pt x="555" y="394"/>
                    <a:pt x="544" y="405"/>
                    <a:pt x="544" y="418"/>
                  </a:cubicBezTo>
                  <a:lnTo>
                    <a:pt x="544" y="521"/>
                  </a:lnTo>
                  <a:lnTo>
                    <a:pt x="46" y="521"/>
                  </a:lnTo>
                  <a:cubicBezTo>
                    <a:pt x="37" y="521"/>
                    <a:pt x="29" y="513"/>
                    <a:pt x="29" y="503"/>
                  </a:cubicBezTo>
                  <a:lnTo>
                    <a:pt x="29" y="162"/>
                  </a:lnTo>
                  <a:lnTo>
                    <a:pt x="668" y="162"/>
                  </a:lnTo>
                  <a:close/>
                  <a:moveTo>
                    <a:pt x="663" y="423"/>
                  </a:moveTo>
                  <a:cubicBezTo>
                    <a:pt x="663" y="423"/>
                    <a:pt x="663" y="423"/>
                    <a:pt x="663" y="423"/>
                  </a:cubicBezTo>
                  <a:lnTo>
                    <a:pt x="573" y="513"/>
                  </a:lnTo>
                  <a:lnTo>
                    <a:pt x="573" y="423"/>
                  </a:lnTo>
                  <a:lnTo>
                    <a:pt x="663" y="423"/>
                  </a:lnTo>
                  <a:close/>
                  <a:moveTo>
                    <a:pt x="475" y="0"/>
                  </a:moveTo>
                  <a:lnTo>
                    <a:pt x="475" y="86"/>
                  </a:lnTo>
                  <a:cubicBezTo>
                    <a:pt x="475" y="109"/>
                    <a:pt x="493" y="127"/>
                    <a:pt x="516" y="127"/>
                  </a:cubicBezTo>
                  <a:lnTo>
                    <a:pt x="516" y="127"/>
                  </a:lnTo>
                  <a:cubicBezTo>
                    <a:pt x="538" y="127"/>
                    <a:pt x="556" y="109"/>
                    <a:pt x="556" y="86"/>
                  </a:cubicBezTo>
                  <a:lnTo>
                    <a:pt x="556" y="0"/>
                  </a:lnTo>
                  <a:lnTo>
                    <a:pt x="475" y="0"/>
                  </a:lnTo>
                  <a:close/>
                  <a:moveTo>
                    <a:pt x="143" y="0"/>
                  </a:moveTo>
                  <a:lnTo>
                    <a:pt x="143" y="86"/>
                  </a:lnTo>
                  <a:cubicBezTo>
                    <a:pt x="143" y="109"/>
                    <a:pt x="162" y="127"/>
                    <a:pt x="184" y="127"/>
                  </a:cubicBezTo>
                  <a:cubicBezTo>
                    <a:pt x="207" y="127"/>
                    <a:pt x="225" y="109"/>
                    <a:pt x="225" y="86"/>
                  </a:cubicBezTo>
                  <a:lnTo>
                    <a:pt x="225" y="0"/>
                  </a:lnTo>
                  <a:lnTo>
                    <a:pt x="143" y="0"/>
                  </a:lnTo>
                  <a:close/>
                  <a:moveTo>
                    <a:pt x="475" y="0"/>
                  </a:moveTo>
                  <a:lnTo>
                    <a:pt x="556" y="0"/>
                  </a:lnTo>
                  <a:moveTo>
                    <a:pt x="143" y="0"/>
                  </a:moveTo>
                  <a:lnTo>
                    <a:pt x="225" y="0"/>
                  </a:lnTo>
                  <a:moveTo>
                    <a:pt x="515" y="461"/>
                  </a:moveTo>
                  <a:lnTo>
                    <a:pt x="477" y="461"/>
                  </a:lnTo>
                  <a:cubicBezTo>
                    <a:pt x="469" y="461"/>
                    <a:pt x="462" y="454"/>
                    <a:pt x="462" y="446"/>
                  </a:cubicBezTo>
                  <a:lnTo>
                    <a:pt x="462" y="409"/>
                  </a:lnTo>
                  <a:cubicBezTo>
                    <a:pt x="462" y="401"/>
                    <a:pt x="469" y="394"/>
                    <a:pt x="477" y="394"/>
                  </a:cubicBezTo>
                  <a:lnTo>
                    <a:pt x="515" y="394"/>
                  </a:lnTo>
                  <a:cubicBezTo>
                    <a:pt x="523" y="394"/>
                    <a:pt x="529" y="401"/>
                    <a:pt x="529" y="409"/>
                  </a:cubicBezTo>
                  <a:lnTo>
                    <a:pt x="529" y="446"/>
                  </a:lnTo>
                  <a:cubicBezTo>
                    <a:pt x="529" y="454"/>
                    <a:pt x="523" y="461"/>
                    <a:pt x="515" y="461"/>
                  </a:cubicBezTo>
                  <a:close/>
                  <a:moveTo>
                    <a:pt x="414" y="461"/>
                  </a:moveTo>
                  <a:lnTo>
                    <a:pt x="377" y="461"/>
                  </a:lnTo>
                  <a:cubicBezTo>
                    <a:pt x="369" y="461"/>
                    <a:pt x="362" y="454"/>
                    <a:pt x="362" y="446"/>
                  </a:cubicBezTo>
                  <a:lnTo>
                    <a:pt x="362" y="409"/>
                  </a:lnTo>
                  <a:cubicBezTo>
                    <a:pt x="362" y="401"/>
                    <a:pt x="369" y="394"/>
                    <a:pt x="377" y="394"/>
                  </a:cubicBezTo>
                  <a:lnTo>
                    <a:pt x="414" y="394"/>
                  </a:lnTo>
                  <a:cubicBezTo>
                    <a:pt x="422" y="394"/>
                    <a:pt x="429" y="401"/>
                    <a:pt x="429" y="409"/>
                  </a:cubicBezTo>
                  <a:lnTo>
                    <a:pt x="429" y="446"/>
                  </a:lnTo>
                  <a:cubicBezTo>
                    <a:pt x="429" y="454"/>
                    <a:pt x="422" y="461"/>
                    <a:pt x="414" y="461"/>
                  </a:cubicBezTo>
                  <a:close/>
                  <a:moveTo>
                    <a:pt x="314" y="461"/>
                  </a:moveTo>
                  <a:lnTo>
                    <a:pt x="277" y="461"/>
                  </a:lnTo>
                  <a:cubicBezTo>
                    <a:pt x="269" y="461"/>
                    <a:pt x="262" y="454"/>
                    <a:pt x="262" y="446"/>
                  </a:cubicBezTo>
                  <a:lnTo>
                    <a:pt x="262" y="409"/>
                  </a:lnTo>
                  <a:cubicBezTo>
                    <a:pt x="262" y="401"/>
                    <a:pt x="269" y="394"/>
                    <a:pt x="277" y="394"/>
                  </a:cubicBezTo>
                  <a:lnTo>
                    <a:pt x="314" y="394"/>
                  </a:lnTo>
                  <a:cubicBezTo>
                    <a:pt x="322" y="394"/>
                    <a:pt x="329" y="401"/>
                    <a:pt x="329" y="409"/>
                  </a:cubicBezTo>
                  <a:lnTo>
                    <a:pt x="329" y="446"/>
                  </a:lnTo>
                  <a:cubicBezTo>
                    <a:pt x="329" y="454"/>
                    <a:pt x="322" y="461"/>
                    <a:pt x="314" y="461"/>
                  </a:cubicBezTo>
                  <a:close/>
                  <a:moveTo>
                    <a:pt x="214" y="461"/>
                  </a:moveTo>
                  <a:lnTo>
                    <a:pt x="177" y="461"/>
                  </a:lnTo>
                  <a:cubicBezTo>
                    <a:pt x="169" y="461"/>
                    <a:pt x="162" y="454"/>
                    <a:pt x="162" y="446"/>
                  </a:cubicBezTo>
                  <a:lnTo>
                    <a:pt x="162" y="409"/>
                  </a:lnTo>
                  <a:cubicBezTo>
                    <a:pt x="162" y="401"/>
                    <a:pt x="169" y="394"/>
                    <a:pt x="177" y="394"/>
                  </a:cubicBezTo>
                  <a:lnTo>
                    <a:pt x="214" y="394"/>
                  </a:lnTo>
                  <a:cubicBezTo>
                    <a:pt x="222" y="394"/>
                    <a:pt x="229" y="401"/>
                    <a:pt x="229" y="409"/>
                  </a:cubicBezTo>
                  <a:lnTo>
                    <a:pt x="229" y="446"/>
                  </a:lnTo>
                  <a:cubicBezTo>
                    <a:pt x="229" y="454"/>
                    <a:pt x="222" y="461"/>
                    <a:pt x="214" y="461"/>
                  </a:cubicBezTo>
                  <a:close/>
                  <a:moveTo>
                    <a:pt x="114" y="461"/>
                  </a:moveTo>
                  <a:lnTo>
                    <a:pt x="76" y="461"/>
                  </a:lnTo>
                  <a:cubicBezTo>
                    <a:pt x="68" y="461"/>
                    <a:pt x="62" y="454"/>
                    <a:pt x="62" y="446"/>
                  </a:cubicBezTo>
                  <a:lnTo>
                    <a:pt x="62" y="409"/>
                  </a:lnTo>
                  <a:cubicBezTo>
                    <a:pt x="62" y="401"/>
                    <a:pt x="68" y="394"/>
                    <a:pt x="76" y="394"/>
                  </a:cubicBezTo>
                  <a:lnTo>
                    <a:pt x="114" y="394"/>
                  </a:lnTo>
                  <a:cubicBezTo>
                    <a:pt x="122" y="394"/>
                    <a:pt x="129" y="401"/>
                    <a:pt x="129" y="409"/>
                  </a:cubicBezTo>
                  <a:lnTo>
                    <a:pt x="129" y="446"/>
                  </a:lnTo>
                  <a:cubicBezTo>
                    <a:pt x="129" y="454"/>
                    <a:pt x="122" y="461"/>
                    <a:pt x="114" y="461"/>
                  </a:cubicBezTo>
                  <a:close/>
                  <a:moveTo>
                    <a:pt x="580" y="354"/>
                  </a:moveTo>
                  <a:lnTo>
                    <a:pt x="612" y="354"/>
                  </a:lnTo>
                  <a:lnTo>
                    <a:pt x="612" y="322"/>
                  </a:lnTo>
                  <a:lnTo>
                    <a:pt x="580" y="322"/>
                  </a:lnTo>
                  <a:lnTo>
                    <a:pt x="580" y="354"/>
                  </a:lnTo>
                  <a:close/>
                  <a:moveTo>
                    <a:pt x="615" y="371"/>
                  </a:moveTo>
                  <a:lnTo>
                    <a:pt x="577" y="371"/>
                  </a:lnTo>
                  <a:cubicBezTo>
                    <a:pt x="569" y="371"/>
                    <a:pt x="562" y="365"/>
                    <a:pt x="562" y="357"/>
                  </a:cubicBezTo>
                  <a:lnTo>
                    <a:pt x="562" y="319"/>
                  </a:lnTo>
                  <a:cubicBezTo>
                    <a:pt x="562" y="311"/>
                    <a:pt x="569" y="304"/>
                    <a:pt x="577" y="304"/>
                  </a:cubicBezTo>
                  <a:lnTo>
                    <a:pt x="615" y="304"/>
                  </a:lnTo>
                  <a:cubicBezTo>
                    <a:pt x="623" y="304"/>
                    <a:pt x="629" y="311"/>
                    <a:pt x="629" y="319"/>
                  </a:cubicBezTo>
                  <a:lnTo>
                    <a:pt x="629" y="357"/>
                  </a:lnTo>
                  <a:cubicBezTo>
                    <a:pt x="629" y="365"/>
                    <a:pt x="623" y="371"/>
                    <a:pt x="615" y="371"/>
                  </a:cubicBezTo>
                  <a:close/>
                  <a:moveTo>
                    <a:pt x="515" y="371"/>
                  </a:moveTo>
                  <a:lnTo>
                    <a:pt x="477" y="371"/>
                  </a:lnTo>
                  <a:cubicBezTo>
                    <a:pt x="469" y="371"/>
                    <a:pt x="462" y="365"/>
                    <a:pt x="462" y="357"/>
                  </a:cubicBezTo>
                  <a:lnTo>
                    <a:pt x="462" y="319"/>
                  </a:lnTo>
                  <a:cubicBezTo>
                    <a:pt x="462" y="311"/>
                    <a:pt x="469" y="304"/>
                    <a:pt x="477" y="304"/>
                  </a:cubicBezTo>
                  <a:lnTo>
                    <a:pt x="515" y="304"/>
                  </a:lnTo>
                  <a:cubicBezTo>
                    <a:pt x="523" y="304"/>
                    <a:pt x="529" y="311"/>
                    <a:pt x="529" y="319"/>
                  </a:cubicBezTo>
                  <a:lnTo>
                    <a:pt x="529" y="357"/>
                  </a:lnTo>
                  <a:cubicBezTo>
                    <a:pt x="529" y="365"/>
                    <a:pt x="523" y="371"/>
                    <a:pt x="515" y="371"/>
                  </a:cubicBezTo>
                  <a:close/>
                  <a:moveTo>
                    <a:pt x="414" y="371"/>
                  </a:moveTo>
                  <a:lnTo>
                    <a:pt x="377" y="371"/>
                  </a:lnTo>
                  <a:cubicBezTo>
                    <a:pt x="369" y="371"/>
                    <a:pt x="362" y="365"/>
                    <a:pt x="362" y="357"/>
                  </a:cubicBezTo>
                  <a:lnTo>
                    <a:pt x="362" y="319"/>
                  </a:lnTo>
                  <a:cubicBezTo>
                    <a:pt x="362" y="311"/>
                    <a:pt x="369" y="304"/>
                    <a:pt x="377" y="304"/>
                  </a:cubicBezTo>
                  <a:lnTo>
                    <a:pt x="414" y="304"/>
                  </a:lnTo>
                  <a:cubicBezTo>
                    <a:pt x="422" y="304"/>
                    <a:pt x="429" y="311"/>
                    <a:pt x="429" y="319"/>
                  </a:cubicBezTo>
                  <a:lnTo>
                    <a:pt x="429" y="357"/>
                  </a:lnTo>
                  <a:cubicBezTo>
                    <a:pt x="429" y="365"/>
                    <a:pt x="422" y="371"/>
                    <a:pt x="414" y="371"/>
                  </a:cubicBezTo>
                  <a:close/>
                  <a:moveTo>
                    <a:pt x="314" y="371"/>
                  </a:moveTo>
                  <a:lnTo>
                    <a:pt x="277" y="371"/>
                  </a:lnTo>
                  <a:cubicBezTo>
                    <a:pt x="269" y="371"/>
                    <a:pt x="262" y="365"/>
                    <a:pt x="262" y="357"/>
                  </a:cubicBezTo>
                  <a:lnTo>
                    <a:pt x="262" y="319"/>
                  </a:lnTo>
                  <a:cubicBezTo>
                    <a:pt x="262" y="311"/>
                    <a:pt x="269" y="304"/>
                    <a:pt x="277" y="304"/>
                  </a:cubicBezTo>
                  <a:lnTo>
                    <a:pt x="314" y="304"/>
                  </a:lnTo>
                  <a:cubicBezTo>
                    <a:pt x="322" y="304"/>
                    <a:pt x="329" y="311"/>
                    <a:pt x="329" y="319"/>
                  </a:cubicBezTo>
                  <a:lnTo>
                    <a:pt x="329" y="357"/>
                  </a:lnTo>
                  <a:cubicBezTo>
                    <a:pt x="329" y="365"/>
                    <a:pt x="322" y="371"/>
                    <a:pt x="314" y="371"/>
                  </a:cubicBezTo>
                  <a:close/>
                  <a:moveTo>
                    <a:pt x="214" y="371"/>
                  </a:moveTo>
                  <a:lnTo>
                    <a:pt x="177" y="371"/>
                  </a:lnTo>
                  <a:cubicBezTo>
                    <a:pt x="169" y="371"/>
                    <a:pt x="162" y="365"/>
                    <a:pt x="162" y="357"/>
                  </a:cubicBezTo>
                  <a:lnTo>
                    <a:pt x="162" y="319"/>
                  </a:lnTo>
                  <a:cubicBezTo>
                    <a:pt x="162" y="311"/>
                    <a:pt x="169" y="304"/>
                    <a:pt x="177" y="304"/>
                  </a:cubicBezTo>
                  <a:lnTo>
                    <a:pt x="214" y="304"/>
                  </a:lnTo>
                  <a:cubicBezTo>
                    <a:pt x="222" y="304"/>
                    <a:pt x="229" y="311"/>
                    <a:pt x="229" y="319"/>
                  </a:cubicBezTo>
                  <a:lnTo>
                    <a:pt x="229" y="357"/>
                  </a:lnTo>
                  <a:cubicBezTo>
                    <a:pt x="229" y="365"/>
                    <a:pt x="222" y="371"/>
                    <a:pt x="214" y="371"/>
                  </a:cubicBezTo>
                  <a:close/>
                  <a:moveTo>
                    <a:pt x="114" y="371"/>
                  </a:moveTo>
                  <a:lnTo>
                    <a:pt x="76" y="371"/>
                  </a:lnTo>
                  <a:cubicBezTo>
                    <a:pt x="68" y="371"/>
                    <a:pt x="62" y="365"/>
                    <a:pt x="62" y="357"/>
                  </a:cubicBezTo>
                  <a:lnTo>
                    <a:pt x="62" y="319"/>
                  </a:lnTo>
                  <a:cubicBezTo>
                    <a:pt x="62" y="311"/>
                    <a:pt x="68" y="304"/>
                    <a:pt x="76" y="304"/>
                  </a:cubicBezTo>
                  <a:lnTo>
                    <a:pt x="114" y="304"/>
                  </a:lnTo>
                  <a:cubicBezTo>
                    <a:pt x="122" y="304"/>
                    <a:pt x="129" y="311"/>
                    <a:pt x="129" y="319"/>
                  </a:cubicBezTo>
                  <a:lnTo>
                    <a:pt x="129" y="357"/>
                  </a:lnTo>
                  <a:cubicBezTo>
                    <a:pt x="129" y="365"/>
                    <a:pt x="122" y="371"/>
                    <a:pt x="114" y="371"/>
                  </a:cubicBezTo>
                  <a:close/>
                  <a:moveTo>
                    <a:pt x="580" y="264"/>
                  </a:moveTo>
                  <a:lnTo>
                    <a:pt x="612" y="264"/>
                  </a:lnTo>
                  <a:lnTo>
                    <a:pt x="612" y="232"/>
                  </a:lnTo>
                  <a:lnTo>
                    <a:pt x="580" y="232"/>
                  </a:lnTo>
                  <a:lnTo>
                    <a:pt x="580" y="264"/>
                  </a:lnTo>
                  <a:close/>
                  <a:moveTo>
                    <a:pt x="615" y="282"/>
                  </a:moveTo>
                  <a:lnTo>
                    <a:pt x="577" y="282"/>
                  </a:lnTo>
                  <a:cubicBezTo>
                    <a:pt x="569" y="282"/>
                    <a:pt x="562" y="275"/>
                    <a:pt x="562" y="267"/>
                  </a:cubicBezTo>
                  <a:lnTo>
                    <a:pt x="562" y="229"/>
                  </a:lnTo>
                  <a:cubicBezTo>
                    <a:pt x="562" y="221"/>
                    <a:pt x="569" y="215"/>
                    <a:pt x="577" y="215"/>
                  </a:cubicBezTo>
                  <a:lnTo>
                    <a:pt x="615" y="215"/>
                  </a:lnTo>
                  <a:cubicBezTo>
                    <a:pt x="623" y="215"/>
                    <a:pt x="629" y="221"/>
                    <a:pt x="629" y="229"/>
                  </a:cubicBezTo>
                  <a:lnTo>
                    <a:pt x="629" y="267"/>
                  </a:lnTo>
                  <a:cubicBezTo>
                    <a:pt x="629" y="275"/>
                    <a:pt x="623" y="282"/>
                    <a:pt x="615" y="282"/>
                  </a:cubicBezTo>
                  <a:close/>
                  <a:moveTo>
                    <a:pt x="515" y="282"/>
                  </a:moveTo>
                  <a:lnTo>
                    <a:pt x="477" y="282"/>
                  </a:lnTo>
                  <a:cubicBezTo>
                    <a:pt x="469" y="282"/>
                    <a:pt x="462" y="275"/>
                    <a:pt x="462" y="267"/>
                  </a:cubicBezTo>
                  <a:lnTo>
                    <a:pt x="462" y="229"/>
                  </a:lnTo>
                  <a:cubicBezTo>
                    <a:pt x="462" y="221"/>
                    <a:pt x="469" y="215"/>
                    <a:pt x="477" y="215"/>
                  </a:cubicBezTo>
                  <a:lnTo>
                    <a:pt x="515" y="215"/>
                  </a:lnTo>
                  <a:cubicBezTo>
                    <a:pt x="523" y="215"/>
                    <a:pt x="529" y="221"/>
                    <a:pt x="529" y="229"/>
                  </a:cubicBezTo>
                  <a:lnTo>
                    <a:pt x="529" y="267"/>
                  </a:lnTo>
                  <a:cubicBezTo>
                    <a:pt x="529" y="275"/>
                    <a:pt x="523" y="282"/>
                    <a:pt x="515" y="282"/>
                  </a:cubicBezTo>
                  <a:close/>
                  <a:moveTo>
                    <a:pt x="414" y="282"/>
                  </a:moveTo>
                  <a:lnTo>
                    <a:pt x="377" y="282"/>
                  </a:lnTo>
                  <a:cubicBezTo>
                    <a:pt x="369" y="282"/>
                    <a:pt x="362" y="275"/>
                    <a:pt x="362" y="267"/>
                  </a:cubicBezTo>
                  <a:lnTo>
                    <a:pt x="362" y="229"/>
                  </a:lnTo>
                  <a:cubicBezTo>
                    <a:pt x="362" y="221"/>
                    <a:pt x="369" y="215"/>
                    <a:pt x="377" y="215"/>
                  </a:cubicBezTo>
                  <a:lnTo>
                    <a:pt x="414" y="215"/>
                  </a:lnTo>
                  <a:cubicBezTo>
                    <a:pt x="422" y="215"/>
                    <a:pt x="429" y="221"/>
                    <a:pt x="429" y="229"/>
                  </a:cubicBezTo>
                  <a:lnTo>
                    <a:pt x="429" y="267"/>
                  </a:lnTo>
                  <a:cubicBezTo>
                    <a:pt x="429" y="275"/>
                    <a:pt x="422" y="282"/>
                    <a:pt x="414" y="282"/>
                  </a:cubicBezTo>
                  <a:close/>
                  <a:moveTo>
                    <a:pt x="314" y="282"/>
                  </a:moveTo>
                  <a:lnTo>
                    <a:pt x="277" y="282"/>
                  </a:lnTo>
                  <a:cubicBezTo>
                    <a:pt x="269" y="282"/>
                    <a:pt x="262" y="275"/>
                    <a:pt x="262" y="267"/>
                  </a:cubicBezTo>
                  <a:lnTo>
                    <a:pt x="262" y="229"/>
                  </a:lnTo>
                  <a:cubicBezTo>
                    <a:pt x="262" y="221"/>
                    <a:pt x="269" y="215"/>
                    <a:pt x="277" y="215"/>
                  </a:cubicBezTo>
                  <a:lnTo>
                    <a:pt x="314" y="215"/>
                  </a:lnTo>
                  <a:cubicBezTo>
                    <a:pt x="322" y="215"/>
                    <a:pt x="329" y="221"/>
                    <a:pt x="329" y="229"/>
                  </a:cubicBezTo>
                  <a:lnTo>
                    <a:pt x="329" y="267"/>
                  </a:lnTo>
                  <a:cubicBezTo>
                    <a:pt x="329" y="275"/>
                    <a:pt x="322" y="282"/>
                    <a:pt x="314" y="282"/>
                  </a:cubicBezTo>
                  <a:close/>
                  <a:moveTo>
                    <a:pt x="214" y="282"/>
                  </a:moveTo>
                  <a:lnTo>
                    <a:pt x="177" y="282"/>
                  </a:lnTo>
                  <a:cubicBezTo>
                    <a:pt x="169" y="282"/>
                    <a:pt x="162" y="275"/>
                    <a:pt x="162" y="267"/>
                  </a:cubicBezTo>
                  <a:lnTo>
                    <a:pt x="162" y="229"/>
                  </a:lnTo>
                  <a:cubicBezTo>
                    <a:pt x="162" y="221"/>
                    <a:pt x="169" y="215"/>
                    <a:pt x="177" y="215"/>
                  </a:cubicBezTo>
                  <a:lnTo>
                    <a:pt x="214" y="215"/>
                  </a:lnTo>
                  <a:cubicBezTo>
                    <a:pt x="222" y="215"/>
                    <a:pt x="229" y="221"/>
                    <a:pt x="229" y="229"/>
                  </a:cubicBezTo>
                  <a:lnTo>
                    <a:pt x="229" y="267"/>
                  </a:lnTo>
                  <a:cubicBezTo>
                    <a:pt x="229" y="275"/>
                    <a:pt x="222" y="282"/>
                    <a:pt x="214" y="2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7" name="Freeform 139"/>
            <p:cNvSpPr>
              <a:spLocks noEditPoints="1"/>
            </p:cNvSpPr>
            <p:nvPr/>
          </p:nvSpPr>
          <p:spPr bwMode="auto">
            <a:xfrm>
              <a:off x="15035521" y="3344245"/>
              <a:ext cx="299267" cy="168081"/>
            </a:xfrm>
            <a:custGeom>
              <a:avLst/>
              <a:gdLst>
                <a:gd name="T0" fmla="*/ 225 w 767"/>
                <a:gd name="T1" fmla="*/ 366 h 429"/>
                <a:gd name="T2" fmla="*/ 225 w 767"/>
                <a:gd name="T3" fmla="*/ 63 h 429"/>
                <a:gd name="T4" fmla="*/ 66 w 767"/>
                <a:gd name="T5" fmla="*/ 63 h 429"/>
                <a:gd name="T6" fmla="*/ 66 w 767"/>
                <a:gd name="T7" fmla="*/ 366 h 429"/>
                <a:gd name="T8" fmla="*/ 225 w 767"/>
                <a:gd name="T9" fmla="*/ 366 h 429"/>
                <a:gd name="T10" fmla="*/ 427 w 767"/>
                <a:gd name="T11" fmla="*/ 366 h 429"/>
                <a:gd name="T12" fmla="*/ 427 w 767"/>
                <a:gd name="T13" fmla="*/ 63 h 429"/>
                <a:gd name="T14" fmla="*/ 268 w 767"/>
                <a:gd name="T15" fmla="*/ 63 h 429"/>
                <a:gd name="T16" fmla="*/ 268 w 767"/>
                <a:gd name="T17" fmla="*/ 366 h 429"/>
                <a:gd name="T18" fmla="*/ 427 w 767"/>
                <a:gd name="T19" fmla="*/ 366 h 429"/>
                <a:gd name="T20" fmla="*/ 629 w 767"/>
                <a:gd name="T21" fmla="*/ 366 h 429"/>
                <a:gd name="T22" fmla="*/ 629 w 767"/>
                <a:gd name="T23" fmla="*/ 63 h 429"/>
                <a:gd name="T24" fmla="*/ 470 w 767"/>
                <a:gd name="T25" fmla="*/ 63 h 429"/>
                <a:gd name="T26" fmla="*/ 470 w 767"/>
                <a:gd name="T27" fmla="*/ 366 h 429"/>
                <a:gd name="T28" fmla="*/ 629 w 767"/>
                <a:gd name="T29" fmla="*/ 366 h 429"/>
                <a:gd name="T30" fmla="*/ 694 w 767"/>
                <a:gd name="T31" fmla="*/ 0 h 429"/>
                <a:gd name="T32" fmla="*/ 694 w 767"/>
                <a:gd name="T33" fmla="*/ 5 h 429"/>
                <a:gd name="T34" fmla="*/ 694 w 767"/>
                <a:gd name="T35" fmla="*/ 106 h 429"/>
                <a:gd name="T36" fmla="*/ 763 w 767"/>
                <a:gd name="T37" fmla="*/ 106 h 429"/>
                <a:gd name="T38" fmla="*/ 767 w 767"/>
                <a:gd name="T39" fmla="*/ 106 h 429"/>
                <a:gd name="T40" fmla="*/ 767 w 767"/>
                <a:gd name="T41" fmla="*/ 110 h 429"/>
                <a:gd name="T42" fmla="*/ 767 w 767"/>
                <a:gd name="T43" fmla="*/ 319 h 429"/>
                <a:gd name="T44" fmla="*/ 767 w 767"/>
                <a:gd name="T45" fmla="*/ 324 h 429"/>
                <a:gd name="T46" fmla="*/ 763 w 767"/>
                <a:gd name="T47" fmla="*/ 324 h 429"/>
                <a:gd name="T48" fmla="*/ 694 w 767"/>
                <a:gd name="T49" fmla="*/ 324 h 429"/>
                <a:gd name="T50" fmla="*/ 694 w 767"/>
                <a:gd name="T51" fmla="*/ 425 h 429"/>
                <a:gd name="T52" fmla="*/ 694 w 767"/>
                <a:gd name="T53" fmla="*/ 429 h 429"/>
                <a:gd name="T54" fmla="*/ 690 w 767"/>
                <a:gd name="T55" fmla="*/ 429 h 429"/>
                <a:gd name="T56" fmla="*/ 4 w 767"/>
                <a:gd name="T57" fmla="*/ 429 h 429"/>
                <a:gd name="T58" fmla="*/ 0 w 767"/>
                <a:gd name="T59" fmla="*/ 429 h 429"/>
                <a:gd name="T60" fmla="*/ 0 w 767"/>
                <a:gd name="T61" fmla="*/ 425 h 429"/>
                <a:gd name="T62" fmla="*/ 0 w 767"/>
                <a:gd name="T63" fmla="*/ 5 h 429"/>
                <a:gd name="T64" fmla="*/ 0 w 767"/>
                <a:gd name="T65" fmla="*/ 0 h 429"/>
                <a:gd name="T66" fmla="*/ 4 w 767"/>
                <a:gd name="T67" fmla="*/ 0 h 429"/>
                <a:gd name="T68" fmla="*/ 690 w 767"/>
                <a:gd name="T69" fmla="*/ 0 h 429"/>
                <a:gd name="T70" fmla="*/ 694 w 767"/>
                <a:gd name="T7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7" h="429">
                  <a:moveTo>
                    <a:pt x="225" y="366"/>
                  </a:moveTo>
                  <a:lnTo>
                    <a:pt x="225" y="63"/>
                  </a:lnTo>
                  <a:lnTo>
                    <a:pt x="66" y="63"/>
                  </a:lnTo>
                  <a:lnTo>
                    <a:pt x="66" y="366"/>
                  </a:lnTo>
                  <a:lnTo>
                    <a:pt x="225" y="366"/>
                  </a:lnTo>
                  <a:close/>
                  <a:moveTo>
                    <a:pt x="427" y="366"/>
                  </a:moveTo>
                  <a:lnTo>
                    <a:pt x="427" y="63"/>
                  </a:lnTo>
                  <a:lnTo>
                    <a:pt x="268" y="63"/>
                  </a:lnTo>
                  <a:lnTo>
                    <a:pt x="268" y="366"/>
                  </a:lnTo>
                  <a:lnTo>
                    <a:pt x="427" y="366"/>
                  </a:lnTo>
                  <a:close/>
                  <a:moveTo>
                    <a:pt x="629" y="366"/>
                  </a:moveTo>
                  <a:lnTo>
                    <a:pt x="629" y="63"/>
                  </a:lnTo>
                  <a:lnTo>
                    <a:pt x="470" y="63"/>
                  </a:lnTo>
                  <a:lnTo>
                    <a:pt x="470" y="366"/>
                  </a:lnTo>
                  <a:lnTo>
                    <a:pt x="629" y="366"/>
                  </a:lnTo>
                  <a:close/>
                  <a:moveTo>
                    <a:pt x="694" y="0"/>
                  </a:moveTo>
                  <a:lnTo>
                    <a:pt x="694" y="5"/>
                  </a:lnTo>
                  <a:lnTo>
                    <a:pt x="694" y="106"/>
                  </a:lnTo>
                  <a:lnTo>
                    <a:pt x="763" y="106"/>
                  </a:lnTo>
                  <a:lnTo>
                    <a:pt x="767" y="106"/>
                  </a:lnTo>
                  <a:lnTo>
                    <a:pt x="767" y="110"/>
                  </a:lnTo>
                  <a:lnTo>
                    <a:pt x="767" y="319"/>
                  </a:lnTo>
                  <a:lnTo>
                    <a:pt x="767" y="324"/>
                  </a:lnTo>
                  <a:lnTo>
                    <a:pt x="763" y="324"/>
                  </a:lnTo>
                  <a:lnTo>
                    <a:pt x="694" y="324"/>
                  </a:lnTo>
                  <a:lnTo>
                    <a:pt x="694" y="425"/>
                  </a:lnTo>
                  <a:lnTo>
                    <a:pt x="694" y="429"/>
                  </a:lnTo>
                  <a:lnTo>
                    <a:pt x="690" y="429"/>
                  </a:lnTo>
                  <a:lnTo>
                    <a:pt x="4" y="429"/>
                  </a:lnTo>
                  <a:lnTo>
                    <a:pt x="0" y="429"/>
                  </a:lnTo>
                  <a:lnTo>
                    <a:pt x="0" y="42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69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4149016" y="4870671"/>
              <a:ext cx="7114529" cy="2580032"/>
            </a:xfrm>
            <a:custGeom>
              <a:avLst/>
              <a:gdLst>
                <a:gd name="T0" fmla="*/ 1652 w 2100"/>
                <a:gd name="T1" fmla="*/ 1 h 761"/>
                <a:gd name="T2" fmla="*/ 1849 w 2100"/>
                <a:gd name="T3" fmla="*/ 198 h 761"/>
                <a:gd name="T4" fmla="*/ 1652 w 2100"/>
                <a:gd name="T5" fmla="*/ 395 h 761"/>
                <a:gd name="T6" fmla="*/ 265 w 2100"/>
                <a:gd name="T7" fmla="*/ 395 h 761"/>
                <a:gd name="T8" fmla="*/ 265 w 2100"/>
                <a:gd name="T9" fmla="*/ 280 h 761"/>
                <a:gd name="T10" fmla="*/ 0 w 2100"/>
                <a:gd name="T11" fmla="*/ 520 h 761"/>
                <a:gd name="T12" fmla="*/ 265 w 2100"/>
                <a:gd name="T13" fmla="*/ 761 h 761"/>
                <a:gd name="T14" fmla="*/ 265 w 2100"/>
                <a:gd name="T15" fmla="*/ 645 h 761"/>
                <a:gd name="T16" fmla="*/ 1652 w 2100"/>
                <a:gd name="T17" fmla="*/ 645 h 761"/>
                <a:gd name="T18" fmla="*/ 2100 w 2100"/>
                <a:gd name="T19" fmla="*/ 198 h 761"/>
                <a:gd name="T20" fmla="*/ 2054 w 2100"/>
                <a:gd name="T21" fmla="*/ 0 h 761"/>
                <a:gd name="T22" fmla="*/ 1652 w 2100"/>
                <a:gd name="T23" fmla="*/ 0 h 761"/>
                <a:gd name="T24" fmla="*/ 1652 w 2100"/>
                <a:gd name="T25" fmla="*/ 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0" h="761">
                  <a:moveTo>
                    <a:pt x="1652" y="1"/>
                  </a:moveTo>
                  <a:cubicBezTo>
                    <a:pt x="1761" y="1"/>
                    <a:pt x="1849" y="89"/>
                    <a:pt x="1849" y="198"/>
                  </a:cubicBezTo>
                  <a:cubicBezTo>
                    <a:pt x="1849" y="307"/>
                    <a:pt x="1761" y="395"/>
                    <a:pt x="1652" y="395"/>
                  </a:cubicBezTo>
                  <a:cubicBezTo>
                    <a:pt x="265" y="395"/>
                    <a:pt x="265" y="395"/>
                    <a:pt x="265" y="395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0"/>
                    <a:pt x="217" y="481"/>
                    <a:pt x="0" y="520"/>
                  </a:cubicBezTo>
                  <a:cubicBezTo>
                    <a:pt x="217" y="560"/>
                    <a:pt x="265" y="761"/>
                    <a:pt x="265" y="761"/>
                  </a:cubicBezTo>
                  <a:cubicBezTo>
                    <a:pt x="265" y="645"/>
                    <a:pt x="265" y="645"/>
                    <a:pt x="265" y="645"/>
                  </a:cubicBezTo>
                  <a:cubicBezTo>
                    <a:pt x="1652" y="645"/>
                    <a:pt x="1652" y="645"/>
                    <a:pt x="1652" y="645"/>
                  </a:cubicBezTo>
                  <a:cubicBezTo>
                    <a:pt x="1899" y="645"/>
                    <a:pt x="2100" y="445"/>
                    <a:pt x="2100" y="198"/>
                  </a:cubicBezTo>
                  <a:cubicBezTo>
                    <a:pt x="2100" y="127"/>
                    <a:pt x="2083" y="60"/>
                    <a:pt x="2054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52" y="1"/>
                    <a:pt x="1652" y="1"/>
                    <a:pt x="1652" y="1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8223639" y="3629689"/>
              <a:ext cx="7111149" cy="2580032"/>
            </a:xfrm>
            <a:custGeom>
              <a:avLst/>
              <a:gdLst>
                <a:gd name="T0" fmla="*/ 1835 w 2099"/>
                <a:gd name="T1" fmla="*/ 0 h 761"/>
                <a:gd name="T2" fmla="*/ 1835 w 2099"/>
                <a:gd name="T3" fmla="*/ 116 h 761"/>
                <a:gd name="T4" fmla="*/ 448 w 2099"/>
                <a:gd name="T5" fmla="*/ 116 h 761"/>
                <a:gd name="T6" fmla="*/ 0 w 2099"/>
                <a:gd name="T7" fmla="*/ 563 h 761"/>
                <a:gd name="T8" fmla="*/ 46 w 2099"/>
                <a:gd name="T9" fmla="*/ 761 h 761"/>
                <a:gd name="T10" fmla="*/ 448 w 2099"/>
                <a:gd name="T11" fmla="*/ 761 h 761"/>
                <a:gd name="T12" fmla="*/ 448 w 2099"/>
                <a:gd name="T13" fmla="*/ 760 h 761"/>
                <a:gd name="T14" fmla="*/ 251 w 2099"/>
                <a:gd name="T15" fmla="*/ 563 h 761"/>
                <a:gd name="T16" fmla="*/ 448 w 2099"/>
                <a:gd name="T17" fmla="*/ 366 h 761"/>
                <a:gd name="T18" fmla="*/ 1835 w 2099"/>
                <a:gd name="T19" fmla="*/ 366 h 761"/>
                <a:gd name="T20" fmla="*/ 1835 w 2099"/>
                <a:gd name="T21" fmla="*/ 481 h 761"/>
                <a:gd name="T22" fmla="*/ 2099 w 2099"/>
                <a:gd name="T23" fmla="*/ 241 h 761"/>
                <a:gd name="T24" fmla="*/ 1835 w 2099"/>
                <a:gd name="T2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9" h="761">
                  <a:moveTo>
                    <a:pt x="1835" y="0"/>
                  </a:moveTo>
                  <a:cubicBezTo>
                    <a:pt x="1835" y="116"/>
                    <a:pt x="1835" y="116"/>
                    <a:pt x="1835" y="116"/>
                  </a:cubicBezTo>
                  <a:cubicBezTo>
                    <a:pt x="448" y="116"/>
                    <a:pt x="448" y="116"/>
                    <a:pt x="448" y="116"/>
                  </a:cubicBezTo>
                  <a:cubicBezTo>
                    <a:pt x="200" y="116"/>
                    <a:pt x="0" y="316"/>
                    <a:pt x="0" y="563"/>
                  </a:cubicBezTo>
                  <a:cubicBezTo>
                    <a:pt x="0" y="634"/>
                    <a:pt x="17" y="701"/>
                    <a:pt x="46" y="761"/>
                  </a:cubicBezTo>
                  <a:cubicBezTo>
                    <a:pt x="448" y="761"/>
                    <a:pt x="448" y="761"/>
                    <a:pt x="448" y="761"/>
                  </a:cubicBezTo>
                  <a:cubicBezTo>
                    <a:pt x="448" y="760"/>
                    <a:pt x="448" y="760"/>
                    <a:pt x="448" y="760"/>
                  </a:cubicBezTo>
                  <a:cubicBezTo>
                    <a:pt x="339" y="760"/>
                    <a:pt x="251" y="672"/>
                    <a:pt x="251" y="563"/>
                  </a:cubicBezTo>
                  <a:cubicBezTo>
                    <a:pt x="251" y="454"/>
                    <a:pt x="339" y="366"/>
                    <a:pt x="448" y="366"/>
                  </a:cubicBezTo>
                  <a:cubicBezTo>
                    <a:pt x="1835" y="366"/>
                    <a:pt x="1835" y="366"/>
                    <a:pt x="1835" y="366"/>
                  </a:cubicBezTo>
                  <a:cubicBezTo>
                    <a:pt x="1835" y="481"/>
                    <a:pt x="1835" y="481"/>
                    <a:pt x="1835" y="481"/>
                  </a:cubicBezTo>
                  <a:cubicBezTo>
                    <a:pt x="1835" y="481"/>
                    <a:pt x="1882" y="280"/>
                    <a:pt x="2099" y="241"/>
                  </a:cubicBezTo>
                  <a:cubicBezTo>
                    <a:pt x="1882" y="201"/>
                    <a:pt x="1835" y="0"/>
                    <a:pt x="1835" y="0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7361375" y="2777569"/>
              <a:ext cx="6590408" cy="3432153"/>
            </a:xfrm>
            <a:custGeom>
              <a:avLst/>
              <a:gdLst>
                <a:gd name="T0" fmla="*/ 1682 w 1946"/>
                <a:gd name="T1" fmla="*/ 0 h 1013"/>
                <a:gd name="T2" fmla="*/ 1682 w 1946"/>
                <a:gd name="T3" fmla="*/ 112 h 1013"/>
                <a:gd name="T4" fmla="*/ 703 w 1946"/>
                <a:gd name="T5" fmla="*/ 112 h 1013"/>
                <a:gd name="T6" fmla="*/ 0 w 1946"/>
                <a:gd name="T7" fmla="*/ 815 h 1013"/>
                <a:gd name="T8" fmla="*/ 28 w 1946"/>
                <a:gd name="T9" fmla="*/ 1013 h 1013"/>
                <a:gd name="T10" fmla="*/ 301 w 1946"/>
                <a:gd name="T11" fmla="*/ 1013 h 1013"/>
                <a:gd name="T12" fmla="*/ 255 w 1946"/>
                <a:gd name="T13" fmla="*/ 815 h 1013"/>
                <a:gd name="T14" fmla="*/ 703 w 1946"/>
                <a:gd name="T15" fmla="*/ 368 h 1013"/>
                <a:gd name="T16" fmla="*/ 1682 w 1946"/>
                <a:gd name="T17" fmla="*/ 368 h 1013"/>
                <a:gd name="T18" fmla="*/ 1682 w 1946"/>
                <a:gd name="T19" fmla="*/ 481 h 1013"/>
                <a:gd name="T20" fmla="*/ 1946 w 1946"/>
                <a:gd name="T21" fmla="*/ 241 h 1013"/>
                <a:gd name="T22" fmla="*/ 1682 w 1946"/>
                <a:gd name="T23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6" h="1013">
                  <a:moveTo>
                    <a:pt x="1682" y="0"/>
                  </a:moveTo>
                  <a:cubicBezTo>
                    <a:pt x="1682" y="112"/>
                    <a:pt x="1682" y="112"/>
                    <a:pt x="1682" y="112"/>
                  </a:cubicBezTo>
                  <a:cubicBezTo>
                    <a:pt x="703" y="112"/>
                    <a:pt x="703" y="112"/>
                    <a:pt x="703" y="112"/>
                  </a:cubicBezTo>
                  <a:cubicBezTo>
                    <a:pt x="314" y="112"/>
                    <a:pt x="0" y="427"/>
                    <a:pt x="0" y="815"/>
                  </a:cubicBezTo>
                  <a:cubicBezTo>
                    <a:pt x="0" y="884"/>
                    <a:pt x="9" y="950"/>
                    <a:pt x="28" y="1013"/>
                  </a:cubicBezTo>
                  <a:cubicBezTo>
                    <a:pt x="301" y="1013"/>
                    <a:pt x="301" y="1013"/>
                    <a:pt x="301" y="1013"/>
                  </a:cubicBezTo>
                  <a:cubicBezTo>
                    <a:pt x="272" y="953"/>
                    <a:pt x="255" y="886"/>
                    <a:pt x="255" y="815"/>
                  </a:cubicBezTo>
                  <a:cubicBezTo>
                    <a:pt x="255" y="568"/>
                    <a:pt x="455" y="368"/>
                    <a:pt x="703" y="368"/>
                  </a:cubicBezTo>
                  <a:cubicBezTo>
                    <a:pt x="1682" y="368"/>
                    <a:pt x="1682" y="368"/>
                    <a:pt x="1682" y="368"/>
                  </a:cubicBezTo>
                  <a:cubicBezTo>
                    <a:pt x="1682" y="481"/>
                    <a:pt x="1682" y="481"/>
                    <a:pt x="1682" y="481"/>
                  </a:cubicBezTo>
                  <a:cubicBezTo>
                    <a:pt x="1682" y="481"/>
                    <a:pt x="1729" y="280"/>
                    <a:pt x="1946" y="241"/>
                  </a:cubicBezTo>
                  <a:cubicBezTo>
                    <a:pt x="1729" y="201"/>
                    <a:pt x="1682" y="0"/>
                    <a:pt x="1682" y="0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53" name="深度视觉·原创设计 https://www.docer.com/works?userid=22383862"/>
          <p:cNvSpPr/>
          <p:nvPr/>
        </p:nvSpPr>
        <p:spPr>
          <a:xfrm>
            <a:off x="9973916" y="1939069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>
            <a:off x="10655674" y="2603985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深度视觉·原创设计 https://www.docer.com/works?userid=22383862"/>
          <p:cNvSpPr/>
          <p:nvPr/>
        </p:nvSpPr>
        <p:spPr>
          <a:xfrm>
            <a:off x="481323" y="3981077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6" name="深度视觉·原创设计 https://www.docer.com/works?userid=22383862"/>
          <p:cNvSpPr/>
          <p:nvPr/>
        </p:nvSpPr>
        <p:spPr>
          <a:xfrm>
            <a:off x="1163080" y="4645993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深度视觉·原创设计 https://www.docer.com/works?userid=22383862"/>
          <p:cNvSpPr txBox="1"/>
          <p:nvPr/>
        </p:nvSpPr>
        <p:spPr>
          <a:xfrm>
            <a:off x="2025146" y="5673436"/>
            <a:ext cx="8602430" cy="58770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ct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28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7975889" y="1793846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0800000">
            <a:off x="6487024" y="3412018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4998158" y="1793846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0800000">
            <a:off x="3509296" y="3412018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2020431" y="1793846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2662483" y="1368807"/>
            <a:ext cx="911576" cy="911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4151347" y="5151915"/>
            <a:ext cx="911576" cy="911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76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5640210" y="1368807"/>
            <a:ext cx="911576" cy="911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7129076" y="5151915"/>
            <a:ext cx="911576" cy="911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8617941" y="1368807"/>
            <a:ext cx="911576" cy="911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854416" y="15263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01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4343280" y="532023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02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818217" y="15263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03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7307081" y="532023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04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深度视觉·原创设计 https://www.docer.com/works?userid=22383862"/>
          <p:cNvSpPr txBox="1"/>
          <p:nvPr/>
        </p:nvSpPr>
        <p:spPr>
          <a:xfrm>
            <a:off x="8809875" y="15207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05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2342964" y="2794896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2600329" y="246536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5260563" y="2794896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5517928" y="246536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8242165" y="2794896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8499530" y="246536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3" name="深度视觉·原创设计 https://www.docer.com/works?userid=22383862"/>
          <p:cNvSpPr/>
          <p:nvPr/>
        </p:nvSpPr>
        <p:spPr>
          <a:xfrm>
            <a:off x="6809178" y="4172074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7066543" y="38425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3821167" y="4172074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>
            <a:off x="4078532" y="38425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深度视觉·原创设计 https://www.docer.com/works?userid=22383862"/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7838899 w 12192000"/>
              <a:gd name="connsiteY1" fmla="*/ 6858000 h 6858000"/>
              <a:gd name="connsiteX2" fmla="*/ 12192000 w 12192000"/>
              <a:gd name="connsiteY2" fmla="*/ 583804 h 6858000"/>
              <a:gd name="connsiteX3" fmla="*/ 12192000 w 12192000"/>
              <a:gd name="connsiteY3" fmla="*/ 0 h 6858000"/>
              <a:gd name="connsiteX4" fmla="*/ 4435223 w 12192000"/>
              <a:gd name="connsiteY4" fmla="*/ 0 h 6858000"/>
              <a:gd name="connsiteX5" fmla="*/ 0 w 12192000"/>
              <a:gd name="connsiteY5" fmla="*/ 63925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7838899" y="6858000"/>
                </a:lnTo>
                <a:lnTo>
                  <a:pt x="12192000" y="583804"/>
                </a:lnTo>
                <a:lnTo>
                  <a:pt x="12192000" y="0"/>
                </a:lnTo>
                <a:lnTo>
                  <a:pt x="4435223" y="0"/>
                </a:lnTo>
                <a:lnTo>
                  <a:pt x="0" y="6392560"/>
                </a:lnTo>
                <a:close/>
              </a:path>
            </a:pathLst>
          </a:cu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 flipV="1">
            <a:off x="-1333769" y="-1197735"/>
            <a:ext cx="3123932" cy="3557498"/>
          </a:xfrm>
          <a:prstGeom prst="parallelogram">
            <a:avLst>
              <a:gd name="adj" fmla="val 69381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深度视觉·原创设计 https://www.docer.com/works?userid=22383862"/>
          <p:cNvSpPr/>
          <p:nvPr/>
        </p:nvSpPr>
        <p:spPr>
          <a:xfrm flipV="1">
            <a:off x="10950257" y="4816010"/>
            <a:ext cx="2483485" cy="3305810"/>
          </a:xfrm>
          <a:prstGeom prst="parallelogram">
            <a:avLst>
              <a:gd name="adj" fmla="val 81768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深度视觉·原创设计 https://www.docer.com/works?userid=22383862"/>
          <p:cNvSpPr txBox="1"/>
          <p:nvPr/>
        </p:nvSpPr>
        <p:spPr>
          <a:xfrm>
            <a:off x="2165041" y="1019577"/>
            <a:ext cx="252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30" name="深度视觉·原创设计 https://www.docer.com/works?userid=22383862"/>
          <p:cNvSpPr txBox="1"/>
          <p:nvPr/>
        </p:nvSpPr>
        <p:spPr>
          <a:xfrm>
            <a:off x="5075665" y="1234366"/>
            <a:ext cx="542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CONTENT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48" name="深度视觉·原创设计 https://www.docer.com/works?userid=22383862"/>
          <p:cNvGrpSpPr/>
          <p:nvPr/>
        </p:nvGrpSpPr>
        <p:grpSpPr>
          <a:xfrm>
            <a:off x="1569061" y="3247469"/>
            <a:ext cx="5135406" cy="805196"/>
            <a:chOff x="6677336" y="1886960"/>
            <a:chExt cx="5135406" cy="805196"/>
          </a:xfrm>
        </p:grpSpPr>
        <p:sp>
          <p:nvSpPr>
            <p:cNvPr id="49" name="文本框 8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01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文本框 9"/>
            <p:cNvSpPr txBox="1"/>
            <p:nvPr/>
          </p:nvSpPr>
          <p:spPr>
            <a:xfrm>
              <a:off x="7480584" y="1898590"/>
              <a:ext cx="241431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什么是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MQ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1" name="文本框 10"/>
            <p:cNvSpPr txBox="1"/>
            <p:nvPr/>
          </p:nvSpPr>
          <p:spPr>
            <a:xfrm>
              <a:off x="7480585" y="2384379"/>
              <a:ext cx="4332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52" name="深度视觉·原创设计 https://www.docer.com/works?userid=22383862"/>
          <p:cNvGrpSpPr/>
          <p:nvPr/>
        </p:nvGrpSpPr>
        <p:grpSpPr>
          <a:xfrm>
            <a:off x="1569061" y="4431290"/>
            <a:ext cx="5135406" cy="805197"/>
            <a:chOff x="6677336" y="1886960"/>
            <a:chExt cx="5135406" cy="805197"/>
          </a:xfrm>
        </p:grpSpPr>
        <p:sp>
          <p:nvSpPr>
            <p:cNvPr id="53" name="文本框 12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02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文本框 13"/>
            <p:cNvSpPr txBox="1"/>
            <p:nvPr/>
          </p:nvSpPr>
          <p:spPr>
            <a:xfrm>
              <a:off x="7480585" y="1898590"/>
              <a:ext cx="2414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FFFF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成功项目展示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文本框 14"/>
            <p:cNvSpPr txBox="1"/>
            <p:nvPr/>
          </p:nvSpPr>
          <p:spPr>
            <a:xfrm>
              <a:off x="7480585" y="2384380"/>
              <a:ext cx="4332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56" name="深度视觉·原创设计 https://www.docer.com/works?userid=22383862"/>
          <p:cNvGrpSpPr/>
          <p:nvPr/>
        </p:nvGrpSpPr>
        <p:grpSpPr>
          <a:xfrm>
            <a:off x="6359857" y="3247467"/>
            <a:ext cx="5135406" cy="805197"/>
            <a:chOff x="6677336" y="1886960"/>
            <a:chExt cx="5135406" cy="805197"/>
          </a:xfrm>
        </p:grpSpPr>
        <p:sp>
          <p:nvSpPr>
            <p:cNvPr id="57" name="文本框 16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03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8" name="文本框 17"/>
            <p:cNvSpPr txBox="1"/>
            <p:nvPr/>
          </p:nvSpPr>
          <p:spPr>
            <a:xfrm>
              <a:off x="7480585" y="1898590"/>
              <a:ext cx="2414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FFFF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未来职业规划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9" name="文本框 18"/>
            <p:cNvSpPr txBox="1"/>
            <p:nvPr/>
          </p:nvSpPr>
          <p:spPr>
            <a:xfrm>
              <a:off x="7480585" y="2384380"/>
              <a:ext cx="4332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60" name="深度视觉·原创设计 https://www.docer.com/works?userid=22383862"/>
          <p:cNvGrpSpPr/>
          <p:nvPr/>
        </p:nvGrpSpPr>
        <p:grpSpPr>
          <a:xfrm>
            <a:off x="6359857" y="4431290"/>
            <a:ext cx="5327114" cy="805196"/>
            <a:chOff x="6677336" y="1886960"/>
            <a:chExt cx="5327114" cy="805196"/>
          </a:xfrm>
        </p:grpSpPr>
        <p:sp>
          <p:nvSpPr>
            <p:cNvPr id="61" name="文本框 20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04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2" name="文本框 21"/>
            <p:cNvSpPr txBox="1"/>
            <p:nvPr/>
          </p:nvSpPr>
          <p:spPr>
            <a:xfrm>
              <a:off x="7480585" y="1898590"/>
              <a:ext cx="2414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FFFF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下步职业目标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3" name="文本框 22"/>
            <p:cNvSpPr txBox="1"/>
            <p:nvPr/>
          </p:nvSpPr>
          <p:spPr>
            <a:xfrm>
              <a:off x="7480586" y="2384379"/>
              <a:ext cx="4523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深度视觉·原创设计 https://www.docer.com/works?userid=22383862"/>
          <p:cNvSpPr/>
          <p:nvPr/>
        </p:nvSpPr>
        <p:spPr>
          <a:xfrm>
            <a:off x="4981679" y="-1"/>
            <a:ext cx="7198360" cy="6858000"/>
          </a:xfrm>
          <a:custGeom>
            <a:avLst/>
            <a:gdLst>
              <a:gd name="connsiteX0" fmla="*/ 0 w 7198621"/>
              <a:gd name="connsiteY0" fmla="*/ 0 h 6858001"/>
              <a:gd name="connsiteX1" fmla="*/ 7198621 w 7198621"/>
              <a:gd name="connsiteY1" fmla="*/ 0 h 6858001"/>
              <a:gd name="connsiteX2" fmla="*/ 7198621 w 7198621"/>
              <a:gd name="connsiteY2" fmla="*/ 6858001 h 6858001"/>
              <a:gd name="connsiteX3" fmla="*/ 4209143 w 7198621"/>
              <a:gd name="connsiteY3" fmla="*/ 6858001 h 6858001"/>
              <a:gd name="connsiteX4" fmla="*/ 0 w 7198621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621" h="6858001">
                <a:moveTo>
                  <a:pt x="0" y="0"/>
                </a:moveTo>
                <a:lnTo>
                  <a:pt x="7198621" y="0"/>
                </a:lnTo>
                <a:lnTo>
                  <a:pt x="7198621" y="6858001"/>
                </a:lnTo>
                <a:lnTo>
                  <a:pt x="4209143" y="685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rcRect/>
            <a:stretch>
              <a:fillRect t="-10029" b="-10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 flipV="1">
            <a:off x="4642029" y="0"/>
            <a:ext cx="3123932" cy="3557498"/>
          </a:xfrm>
          <a:prstGeom prst="parallelogram">
            <a:avLst>
              <a:gd name="adj" fmla="val 69381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flipV="1">
            <a:off x="9251960" y="3611693"/>
            <a:ext cx="2483485" cy="3305810"/>
          </a:xfrm>
          <a:prstGeom prst="parallelogram">
            <a:avLst>
              <a:gd name="adj" fmla="val 81768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12750" y="386715"/>
            <a:ext cx="2077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i="1" dirty="0">
                <a:solidFill>
                  <a:srgbClr val="FEC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en-US" altLang="zh-CN" sz="4400" b="1" i="1" dirty="0">
              <a:solidFill>
                <a:srgbClr val="FEC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851396" y="2629436"/>
            <a:ext cx="467364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851395" y="3683958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22991" y="4649056"/>
            <a:ext cx="1923548" cy="443185"/>
          </a:xfrm>
          <a:prstGeom prst="round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深度视觉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个人工作介绍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47625"/>
            <a:ext cx="8067675" cy="676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3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 txBox="1"/>
          <p:nvPr/>
        </p:nvSpPr>
        <p:spPr>
          <a:xfrm>
            <a:off x="5905500" y="3390900"/>
            <a:ext cx="3562350" cy="3467100"/>
          </a:xfrm>
          <a:prstGeom prst="rect">
            <a:avLst/>
          </a:prstGeom>
          <a:blipFill>
            <a:blip r:embed="rId1"/>
            <a:stretch>
              <a:fillRect l="-22958" r="-22958"/>
            </a:stretch>
          </a:blipFill>
        </p:spPr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90550" y="1280160"/>
            <a:ext cx="5067300" cy="1901190"/>
          </a:xfrm>
          <a:prstGeom prst="rect">
            <a:avLst/>
          </a:prstGeom>
          <a:blipFill>
            <a:blip r:embed="rId2"/>
            <a:stretch>
              <a:fillRect t="-38844" b="-38844"/>
            </a:stretch>
          </a:blipFill>
        </p:spPr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2990850" y="3390900"/>
            <a:ext cx="2667000" cy="2533650"/>
          </a:xfrm>
          <a:prstGeom prst="rect">
            <a:avLst/>
          </a:prstGeom>
          <a:blipFill>
            <a:blip r:embed="rId3"/>
            <a:stretch>
              <a:fillRect t="-28869" b="-28869"/>
            </a:stretch>
          </a:blipFill>
        </p:spPr>
      </p:sp>
      <p:sp>
        <p:nvSpPr>
          <p:cNvPr id="7" name="深度视觉·原创设计 https://www.docer.com/works?userid=22383862"/>
          <p:cNvSpPr/>
          <p:nvPr/>
        </p:nvSpPr>
        <p:spPr>
          <a:xfrm>
            <a:off x="9096741" y="5924550"/>
            <a:ext cx="2460812" cy="263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01147" y="4034478"/>
            <a:ext cx="1704199" cy="13473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9853354" y="4034478"/>
            <a:ext cx="1704199" cy="13473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6385738" y="191044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深度视觉·原创设计 https://www.docer.com/works?userid=22383862"/>
          <p:cNvSpPr txBox="1"/>
          <p:nvPr/>
        </p:nvSpPr>
        <p:spPr>
          <a:xfrm>
            <a:off x="6385738" y="147617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6370"/>
            <a:ext cx="10763250" cy="652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5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aphicFrame>
        <p:nvGraphicFramePr>
          <p:cNvPr id="2" name="深度视觉·原创设计 https://www.docer.com/works?userid=22383862"/>
          <p:cNvGraphicFramePr/>
          <p:nvPr/>
        </p:nvGraphicFramePr>
        <p:xfrm>
          <a:off x="5392646" y="1797893"/>
          <a:ext cx="6112605" cy="407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3096811" y="4836806"/>
            <a:ext cx="400989" cy="352297"/>
          </a:xfrm>
          <a:custGeom>
            <a:avLst/>
            <a:gdLst>
              <a:gd name="T0" fmla="*/ 221804 w 498"/>
              <a:gd name="T1" fmla="*/ 194813 h 435"/>
              <a:gd name="T2" fmla="*/ 221804 w 498"/>
              <a:gd name="T3" fmla="*/ 194813 h 435"/>
              <a:gd name="T4" fmla="*/ 217341 w 498"/>
              <a:gd name="T5" fmla="*/ 147232 h 435"/>
              <a:gd name="T6" fmla="*/ 189671 w 498"/>
              <a:gd name="T7" fmla="*/ 131521 h 435"/>
              <a:gd name="T8" fmla="*/ 166018 w 498"/>
              <a:gd name="T9" fmla="*/ 103691 h 435"/>
              <a:gd name="T10" fmla="*/ 174051 w 498"/>
              <a:gd name="T11" fmla="*/ 87980 h 435"/>
              <a:gd name="T12" fmla="*/ 182084 w 498"/>
              <a:gd name="T13" fmla="*/ 71372 h 435"/>
              <a:gd name="T14" fmla="*/ 178068 w 498"/>
              <a:gd name="T15" fmla="*/ 67781 h 435"/>
              <a:gd name="T16" fmla="*/ 182084 w 498"/>
              <a:gd name="T17" fmla="*/ 51621 h 435"/>
              <a:gd name="T18" fmla="*/ 154415 w 498"/>
              <a:gd name="T19" fmla="*/ 27830 h 435"/>
              <a:gd name="T20" fmla="*/ 126745 w 498"/>
              <a:gd name="T21" fmla="*/ 51621 h 435"/>
              <a:gd name="T22" fmla="*/ 130762 w 498"/>
              <a:gd name="T23" fmla="*/ 67781 h 435"/>
              <a:gd name="T24" fmla="*/ 126745 w 498"/>
              <a:gd name="T25" fmla="*/ 71372 h 435"/>
              <a:gd name="T26" fmla="*/ 134778 w 498"/>
              <a:gd name="T27" fmla="*/ 87980 h 435"/>
              <a:gd name="T28" fmla="*/ 138795 w 498"/>
              <a:gd name="T29" fmla="*/ 103691 h 435"/>
              <a:gd name="T30" fmla="*/ 130762 w 498"/>
              <a:gd name="T31" fmla="*/ 123441 h 435"/>
              <a:gd name="T32" fmla="*/ 170035 w 498"/>
              <a:gd name="T33" fmla="*/ 163392 h 435"/>
              <a:gd name="T34" fmla="*/ 170035 w 498"/>
              <a:gd name="T35" fmla="*/ 194813 h 435"/>
              <a:gd name="T36" fmla="*/ 221804 w 498"/>
              <a:gd name="T37" fmla="*/ 194813 h 435"/>
              <a:gd name="T38" fmla="*/ 115142 w 498"/>
              <a:gd name="T39" fmla="*/ 135561 h 435"/>
              <a:gd name="T40" fmla="*/ 115142 w 498"/>
              <a:gd name="T41" fmla="*/ 135561 h 435"/>
              <a:gd name="T42" fmla="*/ 83455 w 498"/>
              <a:gd name="T43" fmla="*/ 103691 h 435"/>
              <a:gd name="T44" fmla="*/ 95059 w 498"/>
              <a:gd name="T45" fmla="*/ 75412 h 435"/>
              <a:gd name="T46" fmla="*/ 103092 w 498"/>
              <a:gd name="T47" fmla="*/ 59701 h 435"/>
              <a:gd name="T48" fmla="*/ 99075 w 498"/>
              <a:gd name="T49" fmla="*/ 51621 h 435"/>
              <a:gd name="T50" fmla="*/ 103092 w 498"/>
              <a:gd name="T51" fmla="*/ 31870 h 435"/>
              <a:gd name="T52" fmla="*/ 67389 w 498"/>
              <a:gd name="T53" fmla="*/ 0 h 435"/>
              <a:gd name="T54" fmla="*/ 31686 w 498"/>
              <a:gd name="T55" fmla="*/ 31870 h 435"/>
              <a:gd name="T56" fmla="*/ 31686 w 498"/>
              <a:gd name="T57" fmla="*/ 51621 h 435"/>
              <a:gd name="T58" fmla="*/ 31686 w 498"/>
              <a:gd name="T59" fmla="*/ 59701 h 435"/>
              <a:gd name="T60" fmla="*/ 39719 w 498"/>
              <a:gd name="T61" fmla="*/ 75412 h 435"/>
              <a:gd name="T62" fmla="*/ 47753 w 498"/>
              <a:gd name="T63" fmla="*/ 103691 h 435"/>
              <a:gd name="T64" fmla="*/ 20083 w 498"/>
              <a:gd name="T65" fmla="*/ 135561 h 435"/>
              <a:gd name="T66" fmla="*/ 0 w 498"/>
              <a:gd name="T67" fmla="*/ 155312 h 435"/>
              <a:gd name="T68" fmla="*/ 0 w 498"/>
              <a:gd name="T69" fmla="*/ 194813 h 435"/>
              <a:gd name="T70" fmla="*/ 154415 w 498"/>
              <a:gd name="T71" fmla="*/ 194813 h 435"/>
              <a:gd name="T72" fmla="*/ 154415 w 498"/>
              <a:gd name="T73" fmla="*/ 163392 h 435"/>
              <a:gd name="T74" fmla="*/ 115142 w 498"/>
              <a:gd name="T75" fmla="*/ 135561 h 4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2159242" y="4836806"/>
            <a:ext cx="403853" cy="360891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274413" y="4808625"/>
            <a:ext cx="317927" cy="375213"/>
          </a:xfrm>
          <a:custGeom>
            <a:avLst/>
            <a:gdLst>
              <a:gd name="T0" fmla="*/ 127540 w 391"/>
              <a:gd name="T1" fmla="*/ 79951 h 463"/>
              <a:gd name="T2" fmla="*/ 127540 w 391"/>
              <a:gd name="T3" fmla="*/ 79951 h 463"/>
              <a:gd name="T4" fmla="*/ 143764 w 391"/>
              <a:gd name="T5" fmla="*/ 8085 h 463"/>
              <a:gd name="T6" fmla="*/ 91937 w 391"/>
              <a:gd name="T7" fmla="*/ 60188 h 463"/>
              <a:gd name="T8" fmla="*/ 44166 w 391"/>
              <a:gd name="T9" fmla="*/ 103757 h 463"/>
              <a:gd name="T10" fmla="*/ 44166 w 391"/>
              <a:gd name="T11" fmla="*/ 179666 h 463"/>
              <a:gd name="T12" fmla="*/ 139708 w 391"/>
              <a:gd name="T13" fmla="*/ 207514 h 463"/>
              <a:gd name="T14" fmla="*/ 175761 w 391"/>
              <a:gd name="T15" fmla="*/ 99714 h 463"/>
              <a:gd name="T16" fmla="*/ 127540 w 391"/>
              <a:gd name="T17" fmla="*/ 79951 h 463"/>
              <a:gd name="T18" fmla="*/ 31998 w 391"/>
              <a:gd name="T19" fmla="*/ 79951 h 463"/>
              <a:gd name="T20" fmla="*/ 31998 w 391"/>
              <a:gd name="T21" fmla="*/ 79951 h 463"/>
              <a:gd name="T22" fmla="*/ 0 w 391"/>
              <a:gd name="T23" fmla="*/ 115435 h 463"/>
              <a:gd name="T24" fmla="*/ 0 w 391"/>
              <a:gd name="T25" fmla="*/ 167089 h 463"/>
              <a:gd name="T26" fmla="*/ 31998 w 391"/>
              <a:gd name="T27" fmla="*/ 203471 h 463"/>
              <a:gd name="T28" fmla="*/ 19829 w 391"/>
              <a:gd name="T29" fmla="*/ 179666 h 463"/>
              <a:gd name="T30" fmla="*/ 19829 w 391"/>
              <a:gd name="T31" fmla="*/ 107799 h 463"/>
              <a:gd name="T32" fmla="*/ 31998 w 391"/>
              <a:gd name="T33" fmla="*/ 79951 h 4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1231347" y="2352934"/>
            <a:ext cx="4161299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231347" y="2987984"/>
            <a:ext cx="3730928" cy="13539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7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2191999" cy="3759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3" y="1575479"/>
            <a:ext cx="4382943" cy="3871161"/>
          </a:xfrm>
          <a:prstGeom prst="rect">
            <a:avLst/>
          </a:prstGeom>
        </p:spPr>
      </p:pic>
      <p:sp>
        <p:nvSpPr>
          <p:cNvPr id="4" name="深度视觉·原创设计 https://www.docer.com/works?userid=22383862"/>
          <p:cNvSpPr/>
          <p:nvPr/>
        </p:nvSpPr>
        <p:spPr>
          <a:xfrm>
            <a:off x="5549083" y="4607214"/>
            <a:ext cx="386768" cy="386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8753693" y="4607214"/>
            <a:ext cx="386768" cy="386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深度视觉·原创设计 https://www.docer.com/works?userid=22383862"/>
          <p:cNvGrpSpPr/>
          <p:nvPr/>
        </p:nvGrpSpPr>
        <p:grpSpPr>
          <a:xfrm>
            <a:off x="5376688" y="3074589"/>
            <a:ext cx="1156600" cy="352576"/>
            <a:chOff x="6583160" y="4806490"/>
            <a:chExt cx="1156600" cy="352576"/>
          </a:xfrm>
        </p:grpSpPr>
        <p:sp>
          <p:nvSpPr>
            <p:cNvPr id="7" name="Shape 592"/>
            <p:cNvSpPr/>
            <p:nvPr/>
          </p:nvSpPr>
          <p:spPr>
            <a:xfrm>
              <a:off x="6583160" y="4806490"/>
              <a:ext cx="1135499" cy="3525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lvl="0" defTabSz="914400">
                <a:defRPr sz="18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16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6596607" y="4838331"/>
              <a:ext cx="114315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" charset="0"/>
                </a:rPr>
                <a:t>learn more</a:t>
              </a:r>
              <a:r>
                <a:rPr lang="en-US" sz="1050" b="1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" charset="0"/>
                </a:rPr>
                <a:t>…</a:t>
              </a:r>
              <a:endParaRPr lang="en-US" sz="105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endParaRPr>
            </a:p>
          </p:txBody>
        </p:sp>
      </p:grpSp>
      <p:sp>
        <p:nvSpPr>
          <p:cNvPr id="9" name="深度视觉·原创设计 https://www.docer.com/works?userid=22383862"/>
          <p:cNvSpPr txBox="1"/>
          <p:nvPr/>
        </p:nvSpPr>
        <p:spPr>
          <a:xfrm>
            <a:off x="5310045" y="147145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添加页面标题内容</a:t>
            </a:r>
            <a:endParaRPr lang="zh-CN" alt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376688" y="2130084"/>
            <a:ext cx="4279048" cy="59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单击此处添加文字阐述，添加简短问题说明文字，具体添加文字在此处添加单击</a:t>
            </a:r>
            <a:endParaRPr lang="zh-CN" altLang="en-US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6083472" y="4822236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>
            <a:off x="6083472" y="451200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9291621" y="4822236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291621" y="451200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1236979" y="2040727"/>
            <a:ext cx="3350669" cy="2112819"/>
          </a:xfrm>
          <a:custGeom>
            <a:avLst/>
            <a:gdLst/>
            <a:ahLst/>
            <a:cxnLst/>
            <a:rect l="l" t="t" r="r" b="b"/>
            <a:pathLst>
              <a:path w="4550149" h="3415326" extrusionOk="0">
                <a:moveTo>
                  <a:pt x="0" y="0"/>
                </a:moveTo>
                <a:lnTo>
                  <a:pt x="4550149" y="0"/>
                </a:lnTo>
                <a:lnTo>
                  <a:pt x="4550149" y="3415326"/>
                </a:lnTo>
                <a:lnTo>
                  <a:pt x="0" y="3415326"/>
                </a:lnTo>
                <a:close/>
              </a:path>
            </a:pathLst>
          </a:custGeom>
          <a:blipFill>
            <a:blip r:embed="rId2"/>
            <a:stretch>
              <a:fillRect t="-68941" b="-6894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成功项目展示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8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1588" y="0"/>
            <a:ext cx="4486184" cy="6858000"/>
          </a:xfrm>
          <a:prstGeom prst="rect">
            <a:avLst/>
          </a:prstGeom>
          <a:solidFill>
            <a:schemeClr val="bg1"/>
          </a:solidFill>
          <a:ln w="127000"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4972668" y="4447388"/>
            <a:ext cx="2462107" cy="400091"/>
          </a:xfrm>
          <a:prstGeom prst="rect">
            <a:avLst/>
          </a:prstGeom>
          <a:noFill/>
          <a:ln>
            <a:noFill/>
          </a:ln>
          <a:effectLst/>
        </p:spPr>
        <p:txBody>
          <a:bodyPr lIns="91412" tIns="45700" rIns="91412" bIns="457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de-DE" sz="1750" b="1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Roboto" panose="02000000000000000000"/>
                <a:sym typeface="Roboto" panose="02000000000000000000"/>
              </a:rPr>
              <a:t>#03 </a:t>
            </a:r>
            <a:r>
              <a:rPr lang="de-DE" sz="1750" b="1">
                <a:latin typeface="Source Han Sans CN" panose="020B0500000000000000" pitchFamily="34" charset="-128"/>
                <a:ea typeface="Source Han Sans CN" panose="020B0500000000000000" pitchFamily="34" charset="-128"/>
                <a:cs typeface="Roboto" panose="02000000000000000000"/>
                <a:sym typeface="Roboto" panose="02000000000000000000"/>
              </a:rPr>
              <a:t>WEB</a:t>
            </a:r>
            <a:endParaRPr lang="id-ID" sz="1750" b="1">
              <a:latin typeface="Source Han Sans CN" panose="020B0500000000000000" pitchFamily="34" charset="-128"/>
              <a:ea typeface="Source Han Sans CN" panose="020B0500000000000000" pitchFamily="34" charset="-128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4283367" y="4472327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4406226" y="4579412"/>
            <a:ext cx="139886" cy="17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13" tIns="22850" rIns="45713" bIns="22850" anchor="ctr" anchorCtr="0">
            <a:noAutofit/>
          </a:bodyPr>
          <a:lstStyle/>
          <a:p>
            <a:endParaRPr sz="1800">
              <a:solidFill>
                <a:schemeClr val="bg2">
                  <a:lumMod val="50000"/>
                </a:schemeClr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972669" y="2059935"/>
            <a:ext cx="2072458" cy="400091"/>
          </a:xfrm>
          <a:prstGeom prst="rect">
            <a:avLst/>
          </a:prstGeom>
          <a:noFill/>
          <a:ln>
            <a:noFill/>
          </a:ln>
          <a:effectLst/>
        </p:spPr>
        <p:txBody>
          <a:bodyPr lIns="91412" tIns="45700" rIns="91412" bIns="457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de-DE" sz="1750" b="1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Roboto" panose="02000000000000000000"/>
                <a:sym typeface="Roboto" panose="02000000000000000000"/>
              </a:rPr>
              <a:t>#01 </a:t>
            </a:r>
            <a:r>
              <a:rPr lang="de-DE" sz="1750" b="1">
                <a:latin typeface="Source Han Sans CN" panose="020B0500000000000000" pitchFamily="34" charset="-128"/>
                <a:ea typeface="Source Han Sans CN" panose="020B0500000000000000" pitchFamily="34" charset="-128"/>
                <a:cs typeface="Roboto" panose="02000000000000000000"/>
                <a:sym typeface="Roboto" panose="02000000000000000000"/>
              </a:rPr>
              <a:t>MAPS</a:t>
            </a:r>
            <a:endParaRPr lang="id-ID" sz="1750" b="1">
              <a:latin typeface="Source Han Sans CN" panose="020B0500000000000000" pitchFamily="34" charset="-128"/>
              <a:ea typeface="Source Han Sans CN" panose="020B0500000000000000" pitchFamily="34" charset="-128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4972668" y="3241810"/>
            <a:ext cx="2462107" cy="400091"/>
          </a:xfrm>
          <a:prstGeom prst="rect">
            <a:avLst/>
          </a:prstGeom>
          <a:noFill/>
          <a:ln>
            <a:noFill/>
          </a:ln>
          <a:effectLst/>
        </p:spPr>
        <p:txBody>
          <a:bodyPr lIns="91412" tIns="45700" rIns="91412" bIns="457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de-DE" sz="1750" b="1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Roboto" panose="02000000000000000000"/>
                <a:sym typeface="Roboto" panose="02000000000000000000"/>
              </a:rPr>
              <a:t>#02 </a:t>
            </a:r>
            <a:r>
              <a:rPr lang="de-DE" sz="1750" b="1">
                <a:latin typeface="Source Han Sans CN" panose="020B0500000000000000" pitchFamily="34" charset="-128"/>
                <a:ea typeface="Source Han Sans CN" panose="020B0500000000000000" pitchFamily="34" charset="-128"/>
                <a:cs typeface="Roboto" panose="02000000000000000000"/>
                <a:sym typeface="Roboto" panose="02000000000000000000"/>
              </a:rPr>
              <a:t>DESIGN</a:t>
            </a:r>
            <a:endParaRPr lang="id-ID" sz="1750" b="1">
              <a:latin typeface="Source Han Sans CN" panose="020B0500000000000000" pitchFamily="34" charset="-128"/>
              <a:ea typeface="Source Han Sans CN" panose="020B0500000000000000" pitchFamily="34" charset="-128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4283367" y="3266749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283367" y="2107254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4406226" y="3373834"/>
            <a:ext cx="139886" cy="17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13" tIns="22850" rIns="45713" bIns="22850" anchor="ctr" anchorCtr="0">
            <a:noAutofit/>
          </a:bodyPr>
          <a:lstStyle/>
          <a:p>
            <a:endParaRPr sz="1800">
              <a:solidFill>
                <a:schemeClr val="bg2">
                  <a:lumMod val="50000"/>
                </a:schemeClr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11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4396691" y="2234837"/>
            <a:ext cx="174258" cy="171758"/>
          </a:xfrm>
          <a:custGeom>
            <a:avLst/>
            <a:gdLst>
              <a:gd name="T0" fmla="*/ 530 w 602"/>
              <a:gd name="T1" fmla="*/ 241 h 595"/>
              <a:gd name="T2" fmla="*/ 530 w 602"/>
              <a:gd name="T3" fmla="*/ 241 h 595"/>
              <a:gd name="T4" fmla="*/ 573 w 602"/>
              <a:gd name="T5" fmla="*/ 318 h 595"/>
              <a:gd name="T6" fmla="*/ 453 w 602"/>
              <a:gd name="T7" fmla="*/ 269 h 595"/>
              <a:gd name="T8" fmla="*/ 410 w 602"/>
              <a:gd name="T9" fmla="*/ 276 h 595"/>
              <a:gd name="T10" fmla="*/ 240 w 602"/>
              <a:gd name="T11" fmla="*/ 135 h 595"/>
              <a:gd name="T12" fmla="*/ 410 w 602"/>
              <a:gd name="T13" fmla="*/ 0 h 595"/>
              <a:gd name="T14" fmla="*/ 601 w 602"/>
              <a:gd name="T15" fmla="*/ 135 h 595"/>
              <a:gd name="T16" fmla="*/ 530 w 602"/>
              <a:gd name="T17" fmla="*/ 241 h 595"/>
              <a:gd name="T18" fmla="*/ 205 w 602"/>
              <a:gd name="T19" fmla="*/ 149 h 595"/>
              <a:gd name="T20" fmla="*/ 205 w 602"/>
              <a:gd name="T21" fmla="*/ 149 h 595"/>
              <a:gd name="T22" fmla="*/ 396 w 602"/>
              <a:gd name="T23" fmla="*/ 311 h 595"/>
              <a:gd name="T24" fmla="*/ 438 w 602"/>
              <a:gd name="T25" fmla="*/ 304 h 595"/>
              <a:gd name="T26" fmla="*/ 438 w 602"/>
              <a:gd name="T27" fmla="*/ 304 h 595"/>
              <a:gd name="T28" fmla="*/ 438 w 602"/>
              <a:gd name="T29" fmla="*/ 304 h 595"/>
              <a:gd name="T30" fmla="*/ 537 w 602"/>
              <a:gd name="T31" fmla="*/ 347 h 595"/>
              <a:gd name="T32" fmla="*/ 283 w 602"/>
              <a:gd name="T33" fmla="*/ 509 h 595"/>
              <a:gd name="T34" fmla="*/ 226 w 602"/>
              <a:gd name="T35" fmla="*/ 495 h 595"/>
              <a:gd name="T36" fmla="*/ 36 w 602"/>
              <a:gd name="T37" fmla="*/ 573 h 595"/>
              <a:gd name="T38" fmla="*/ 99 w 602"/>
              <a:gd name="T39" fmla="*/ 460 h 595"/>
              <a:gd name="T40" fmla="*/ 0 w 602"/>
              <a:gd name="T41" fmla="*/ 297 h 595"/>
              <a:gd name="T42" fmla="*/ 219 w 602"/>
              <a:gd name="T43" fmla="*/ 92 h 595"/>
              <a:gd name="T44" fmla="*/ 205 w 602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595">
                <a:moveTo>
                  <a:pt x="530" y="241"/>
                </a:moveTo>
                <a:lnTo>
                  <a:pt x="530" y="241"/>
                </a:lnTo>
                <a:cubicBezTo>
                  <a:pt x="523" y="248"/>
                  <a:pt x="523" y="290"/>
                  <a:pt x="573" y="318"/>
                </a:cubicBezTo>
                <a:cubicBezTo>
                  <a:pt x="573" y="318"/>
                  <a:pt x="502" y="332"/>
                  <a:pt x="453" y="269"/>
                </a:cubicBezTo>
                <a:cubicBezTo>
                  <a:pt x="438" y="269"/>
                  <a:pt x="424" y="276"/>
                  <a:pt x="410" y="276"/>
                </a:cubicBezTo>
                <a:cubicBezTo>
                  <a:pt x="304" y="276"/>
                  <a:pt x="240" y="212"/>
                  <a:pt x="240" y="135"/>
                </a:cubicBezTo>
                <a:cubicBezTo>
                  <a:pt x="240" y="64"/>
                  <a:pt x="304" y="0"/>
                  <a:pt x="410" y="0"/>
                </a:cubicBezTo>
                <a:cubicBezTo>
                  <a:pt x="516" y="0"/>
                  <a:pt x="601" y="64"/>
                  <a:pt x="601" y="135"/>
                </a:cubicBezTo>
                <a:cubicBezTo>
                  <a:pt x="601" y="177"/>
                  <a:pt x="573" y="219"/>
                  <a:pt x="530" y="241"/>
                </a:cubicBezTo>
                <a:close/>
                <a:moveTo>
                  <a:pt x="205" y="149"/>
                </a:moveTo>
                <a:lnTo>
                  <a:pt x="205" y="149"/>
                </a:lnTo>
                <a:cubicBezTo>
                  <a:pt x="212" y="233"/>
                  <a:pt x="283" y="304"/>
                  <a:pt x="396" y="311"/>
                </a:cubicBezTo>
                <a:cubicBezTo>
                  <a:pt x="410" y="311"/>
                  <a:pt x="424" y="311"/>
                  <a:pt x="438" y="304"/>
                </a:cubicBezTo>
                <a:lnTo>
                  <a:pt x="438" y="304"/>
                </a:lnTo>
                <a:lnTo>
                  <a:pt x="438" y="304"/>
                </a:lnTo>
                <a:cubicBezTo>
                  <a:pt x="474" y="339"/>
                  <a:pt x="516" y="347"/>
                  <a:pt x="537" y="347"/>
                </a:cubicBezTo>
                <a:cubicBezTo>
                  <a:pt x="516" y="439"/>
                  <a:pt x="424" y="509"/>
                  <a:pt x="283" y="509"/>
                </a:cubicBezTo>
                <a:cubicBezTo>
                  <a:pt x="269" y="509"/>
                  <a:pt x="248" y="502"/>
                  <a:pt x="226" y="495"/>
                </a:cubicBezTo>
                <a:cubicBezTo>
                  <a:pt x="156" y="594"/>
                  <a:pt x="36" y="573"/>
                  <a:pt x="36" y="573"/>
                </a:cubicBezTo>
                <a:cubicBezTo>
                  <a:pt x="120" y="537"/>
                  <a:pt x="120" y="467"/>
                  <a:pt x="99" y="460"/>
                </a:cubicBezTo>
                <a:cubicBezTo>
                  <a:pt x="36" y="424"/>
                  <a:pt x="0" y="361"/>
                  <a:pt x="0" y="297"/>
                </a:cubicBezTo>
                <a:cubicBezTo>
                  <a:pt x="0" y="198"/>
                  <a:pt x="92" y="113"/>
                  <a:pt x="219" y="92"/>
                </a:cubicBezTo>
                <a:cubicBezTo>
                  <a:pt x="212" y="113"/>
                  <a:pt x="205" y="128"/>
                  <a:pt x="205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450"/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665892" y="3133108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665892" y="273222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6742757" y="1979230"/>
            <a:ext cx="3470900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6742757" y="3178802"/>
            <a:ext cx="3470900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6742757" y="4384380"/>
            <a:ext cx="3470900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1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7809875" y="0"/>
            <a:ext cx="4382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42581495">
            <a:off x="8964234" y="488149"/>
            <a:ext cx="1790338" cy="4869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42581495">
            <a:off x="6902632" y="1746562"/>
            <a:ext cx="1790338" cy="4869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深度视觉·原创设计 https://www.docer.com/works?userid=22383862"/>
          <p:cNvSpPr txBox="1"/>
          <p:nvPr/>
        </p:nvSpPr>
        <p:spPr>
          <a:xfrm>
            <a:off x="6791665" y="2323475"/>
            <a:ext cx="2046613" cy="4087718"/>
          </a:xfrm>
          <a:custGeom>
            <a:avLst/>
            <a:gdLst>
              <a:gd name="connsiteX0" fmla="*/ 0 w 6371272"/>
              <a:gd name="connsiteY0" fmla="*/ 0 h 12725400"/>
              <a:gd name="connsiteX1" fmla="*/ 385150 w 6371272"/>
              <a:gd name="connsiteY1" fmla="*/ 0 h 12725400"/>
              <a:gd name="connsiteX2" fmla="*/ 4549593 w 6371272"/>
              <a:gd name="connsiteY2" fmla="*/ 546285 h 12725400"/>
              <a:gd name="connsiteX3" fmla="*/ 6371272 w 6371272"/>
              <a:gd name="connsiteY3" fmla="*/ 10505196 h 12725400"/>
              <a:gd name="connsiteX4" fmla="*/ 6371272 w 6371272"/>
              <a:gd name="connsiteY4" fmla="*/ 10535515 h 12725400"/>
              <a:gd name="connsiteX5" fmla="*/ 2429275 w 6371272"/>
              <a:gd name="connsiteY5" fmla="*/ 12725400 h 12725400"/>
              <a:gd name="connsiteX6" fmla="*/ 2310349 w 6371272"/>
              <a:gd name="connsiteY6" fmla="*/ 12725400 h 12725400"/>
              <a:gd name="connsiteX7" fmla="*/ 0 w 6371272"/>
              <a:gd name="connsiteY7" fmla="*/ 94983 h 127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71272" h="12725400">
                <a:moveTo>
                  <a:pt x="0" y="0"/>
                </a:moveTo>
                <a:lnTo>
                  <a:pt x="385150" y="0"/>
                </a:lnTo>
                <a:lnTo>
                  <a:pt x="4549593" y="546285"/>
                </a:lnTo>
                <a:lnTo>
                  <a:pt x="6371272" y="10505196"/>
                </a:lnTo>
                <a:lnTo>
                  <a:pt x="6371272" y="10535515"/>
                </a:lnTo>
                <a:lnTo>
                  <a:pt x="2429275" y="12725400"/>
                </a:lnTo>
                <a:lnTo>
                  <a:pt x="2310349" y="12725400"/>
                </a:lnTo>
                <a:lnTo>
                  <a:pt x="0" y="94983"/>
                </a:lnTo>
                <a:close/>
              </a:path>
            </a:pathLst>
          </a:custGeom>
          <a:blipFill>
            <a:blip r:embed="rId2"/>
            <a:stretch>
              <a:fillRect l="-99798" r="-99798"/>
            </a:stretch>
          </a:blipFill>
          <a:ln w="12700">
            <a:miter lim="400000"/>
          </a:ln>
        </p:spPr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8838278" y="1006839"/>
            <a:ext cx="2046613" cy="4087718"/>
          </a:xfrm>
          <a:custGeom>
            <a:avLst/>
            <a:gdLst>
              <a:gd name="connsiteX0" fmla="*/ 0 w 6371272"/>
              <a:gd name="connsiteY0" fmla="*/ 0 h 12725400"/>
              <a:gd name="connsiteX1" fmla="*/ 385150 w 6371272"/>
              <a:gd name="connsiteY1" fmla="*/ 0 h 12725400"/>
              <a:gd name="connsiteX2" fmla="*/ 4549593 w 6371272"/>
              <a:gd name="connsiteY2" fmla="*/ 546285 h 12725400"/>
              <a:gd name="connsiteX3" fmla="*/ 6371272 w 6371272"/>
              <a:gd name="connsiteY3" fmla="*/ 10505196 h 12725400"/>
              <a:gd name="connsiteX4" fmla="*/ 6371272 w 6371272"/>
              <a:gd name="connsiteY4" fmla="*/ 10535515 h 12725400"/>
              <a:gd name="connsiteX5" fmla="*/ 2429275 w 6371272"/>
              <a:gd name="connsiteY5" fmla="*/ 12725400 h 12725400"/>
              <a:gd name="connsiteX6" fmla="*/ 2310349 w 6371272"/>
              <a:gd name="connsiteY6" fmla="*/ 12725400 h 12725400"/>
              <a:gd name="connsiteX7" fmla="*/ 0 w 6371272"/>
              <a:gd name="connsiteY7" fmla="*/ 94983 h 127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71272" h="12725400">
                <a:moveTo>
                  <a:pt x="0" y="0"/>
                </a:moveTo>
                <a:lnTo>
                  <a:pt x="385150" y="0"/>
                </a:lnTo>
                <a:lnTo>
                  <a:pt x="4549593" y="546285"/>
                </a:lnTo>
                <a:lnTo>
                  <a:pt x="6371272" y="10505196"/>
                </a:lnTo>
                <a:lnTo>
                  <a:pt x="6371272" y="10535515"/>
                </a:lnTo>
                <a:lnTo>
                  <a:pt x="2429275" y="12725400"/>
                </a:lnTo>
                <a:lnTo>
                  <a:pt x="2310349" y="12725400"/>
                </a:lnTo>
                <a:lnTo>
                  <a:pt x="0" y="94983"/>
                </a:lnTo>
                <a:close/>
              </a:path>
            </a:pathLst>
          </a:custGeom>
          <a:blipFill>
            <a:blip r:embed="rId3"/>
            <a:stretch>
              <a:fillRect l="-99798" r="-99798"/>
            </a:stretch>
          </a:blipFill>
          <a:ln w="12700">
            <a:miter lim="400000"/>
          </a:ln>
        </p:spPr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605446" y="2409543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在这添加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605446" y="2008655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605446" y="3747538"/>
            <a:ext cx="4551818" cy="134701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C544"/>
      </a:accent1>
      <a:accent2>
        <a:srgbClr val="FDC54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2411</Words>
  <Application>WPS 演示</Application>
  <PresentationFormat>宽屏</PresentationFormat>
  <Paragraphs>257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zcoolwenyiti</vt:lpstr>
      <vt:lpstr>思源黑体</vt:lpstr>
      <vt:lpstr>庞门正道标题体</vt:lpstr>
      <vt:lpstr>思源黑体 CN Normal</vt:lpstr>
      <vt:lpstr>黑体</vt:lpstr>
      <vt:lpstr>Source Han Sans SC</vt:lpstr>
      <vt:lpstr>FZHei-B01S</vt:lpstr>
      <vt:lpstr>Lato</vt:lpstr>
      <vt:lpstr>Source Han Sans CN</vt:lpstr>
      <vt:lpstr>Open Sans</vt:lpstr>
      <vt:lpstr>Arial</vt:lpstr>
      <vt:lpstr>Lato</vt:lpstr>
      <vt:lpstr>Calibri</vt:lpstr>
      <vt:lpstr>Roboto</vt:lpstr>
      <vt:lpstr>Arial Unicode MS</vt:lpstr>
      <vt:lpstr>Calibri Light</vt:lpstr>
      <vt:lpstr>等线</vt:lpstr>
      <vt:lpstr>et-line</vt:lpstr>
      <vt:lpstr>Segoe Print</vt:lpstr>
      <vt:lpstr>Open Sans Light</vt:lpstr>
      <vt:lpstr>Segoe UI</vt:lpstr>
      <vt:lpstr>Yu Gothic UI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杉</cp:lastModifiedBy>
  <cp:revision>8</cp:revision>
  <dcterms:created xsi:type="dcterms:W3CDTF">2020-11-03T06:50:00Z</dcterms:created>
  <dcterms:modified xsi:type="dcterms:W3CDTF">2021-02-02T17:05:18Z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