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6591-D2E4-4099-84A2-1C7693FB2CE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3A97-E7F5-4169-875E-606872E2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366838"/>
            <a:ext cx="8794044" cy="5067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0074" y="200025"/>
            <a:ext cx="11153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/>
              <a:t>Ligand Binding Pocket of 3GCS</a:t>
            </a:r>
            <a:br>
              <a:rPr lang="en-US" altLang="zh-CN" b="1" dirty="0" smtClean="0"/>
            </a:b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4910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4" y="200025"/>
            <a:ext cx="1115377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/>
              <a:t>H-bonding Network Example in 3GCS</a:t>
            </a:r>
            <a:br>
              <a:rPr lang="en-US" altLang="zh-CN" b="1" dirty="0" smtClean="0"/>
            </a:br>
            <a:r>
              <a:rPr lang="en-US" altLang="zh-CN" sz="2700" b="1" dirty="0" smtClean="0"/>
              <a:t>(Zoom-in Figure for later Publish Picture Generation )</a:t>
            </a:r>
            <a:endParaRPr lang="en-US" sz="27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07" y="1525588"/>
            <a:ext cx="9737785" cy="5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7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Ligand Atom Label of </a:t>
            </a:r>
            <a:r>
              <a:rPr lang="en-US" altLang="zh-CN" sz="3200" dirty="0" smtClean="0">
                <a:latin typeface="+mn-lt"/>
              </a:rPr>
              <a:t>Some Interacting Atoms</a:t>
            </a:r>
            <a:br>
              <a:rPr lang="en-US" altLang="zh-CN" sz="3200" dirty="0" smtClean="0">
                <a:latin typeface="+mn-lt"/>
              </a:rPr>
            </a:br>
            <a:r>
              <a:rPr lang="en-US" altLang="zh-CN" sz="3200" dirty="0" smtClean="0">
                <a:latin typeface="+mn-lt"/>
              </a:rPr>
              <a:t>(more interactive file is stored in *.</a:t>
            </a:r>
            <a:r>
              <a:rPr lang="en-US" altLang="zh-CN" sz="3200" dirty="0" err="1" smtClean="0">
                <a:latin typeface="+mn-lt"/>
              </a:rPr>
              <a:t>dsv</a:t>
            </a:r>
            <a:r>
              <a:rPr lang="en-US" altLang="zh-CN" sz="3200" dirty="0" smtClean="0">
                <a:latin typeface="+mn-lt"/>
              </a:rPr>
              <a:t> file I forwarded )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83828"/>
            <a:ext cx="10601325" cy="56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525"/>
            <a:ext cx="4762500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95" y="1800225"/>
            <a:ext cx="6797692" cy="41719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0074" y="200025"/>
            <a:ext cx="11153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err="1" smtClean="0"/>
              <a:t>Cation</a:t>
            </a:r>
            <a:r>
              <a:rPr lang="en-US" altLang="zh-CN" b="1" dirty="0" smtClean="0"/>
              <a:t>-pi and amide-pi stacking Examples in 2y5h</a:t>
            </a:r>
            <a:br>
              <a:rPr lang="en-US" altLang="zh-CN" b="1" dirty="0" smtClean="0"/>
            </a:br>
            <a:r>
              <a:rPr lang="en-US" altLang="zh-CN" sz="2800" dirty="0"/>
              <a:t>(more interactive file is stored in *.</a:t>
            </a:r>
            <a:r>
              <a:rPr lang="en-US" altLang="zh-CN" sz="2800" dirty="0" err="1"/>
              <a:t>dsv</a:t>
            </a:r>
            <a:r>
              <a:rPr lang="en-US" altLang="zh-CN" sz="2800" dirty="0"/>
              <a:t> file I forwarded )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4576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Presentation</vt:lpstr>
      <vt:lpstr>H-bonding Network Example in 3GCS (Zoom-in Figure for later Publish Picture Generation )</vt:lpstr>
      <vt:lpstr>Ligand Atom Label of Some Interacting Atoms (more interactive file is stored in *.dsv file I forwarded 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mhsong</dc:creator>
  <cp:lastModifiedBy>mhsong</cp:lastModifiedBy>
  <cp:revision>5</cp:revision>
  <dcterms:created xsi:type="dcterms:W3CDTF">2019-10-26T03:30:30Z</dcterms:created>
  <dcterms:modified xsi:type="dcterms:W3CDTF">2019-10-26T04:52:42Z</dcterms:modified>
</cp:coreProperties>
</file>