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6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5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BD0B-AD3C-4564-9331-2DDF4F7B700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10AE-764C-4C16-B13A-AFFBA8D18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8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052736"/>
            <a:ext cx="6912768" cy="47525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851920" y="0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51920" y="5993904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7" name="타원 6"/>
          <p:cNvSpPr/>
          <p:nvPr/>
        </p:nvSpPr>
        <p:spPr>
          <a:xfrm>
            <a:off x="4355976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926930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08104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84168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660232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36296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6970" y="1268760"/>
            <a:ext cx="1445270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7" idx="0"/>
            <a:endCxn id="13" idx="2"/>
          </p:cNvCxnSpPr>
          <p:nvPr/>
        </p:nvCxnSpPr>
        <p:spPr>
          <a:xfrm flipV="1">
            <a:off x="4535996" y="1988840"/>
            <a:ext cx="147360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5106950" y="1988840"/>
            <a:ext cx="902655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0"/>
            <a:endCxn id="13" idx="2"/>
          </p:cNvCxnSpPr>
          <p:nvPr/>
        </p:nvCxnSpPr>
        <p:spPr>
          <a:xfrm flipV="1">
            <a:off x="5688124" y="1988840"/>
            <a:ext cx="32148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3" idx="2"/>
          </p:cNvCxnSpPr>
          <p:nvPr/>
        </p:nvCxnSpPr>
        <p:spPr>
          <a:xfrm flipH="1" flipV="1">
            <a:off x="6009605" y="1988840"/>
            <a:ext cx="25458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0"/>
            <a:endCxn id="13" idx="2"/>
          </p:cNvCxnSpPr>
          <p:nvPr/>
        </p:nvCxnSpPr>
        <p:spPr>
          <a:xfrm flipH="1" flipV="1">
            <a:off x="6009605" y="1988840"/>
            <a:ext cx="83064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9872" y="2897368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배열을 생성하였으나 </a:t>
            </a:r>
            <a:endParaRPr lang="en-US" altLang="ko-KR" dirty="0" smtClean="0"/>
          </a:p>
          <a:p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intArray</a:t>
            </a:r>
            <a:endParaRPr lang="en-US" altLang="ko-KR" dirty="0"/>
          </a:p>
          <a:p>
            <a:r>
              <a:rPr lang="en-US" altLang="ko-KR" dirty="0" smtClean="0"/>
              <a:t>&lt;= </a:t>
            </a:r>
            <a:r>
              <a:rPr lang="ko-KR" altLang="en-US" dirty="0" smtClean="0"/>
              <a:t>같거나 클 경우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를 포함하게 되므로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배열이 생성된다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오류가 남</a:t>
            </a:r>
            <a:endParaRPr lang="en-US" altLang="ko-KR" dirty="0" smtClean="0"/>
          </a:p>
          <a:p>
            <a:r>
              <a:rPr lang="ko-KR" altLang="en-US" dirty="0" smtClean="0"/>
              <a:t>그러므로 </a:t>
            </a: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0~4</a:t>
            </a:r>
            <a:r>
              <a:rPr lang="ko-KR" altLang="en-US" dirty="0" smtClean="0"/>
              <a:t>까지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배열이 들어갈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317" y="434816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 err="1"/>
              <a:t>intArray</a:t>
            </a:r>
            <a:r>
              <a:rPr lang="en-US" altLang="ko-KR" dirty="0"/>
              <a:t>[0] = 3;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[1] = 7;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[2] = 12;</a:t>
            </a:r>
          </a:p>
          <a:p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result = 0;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 </a:t>
            </a:r>
            <a:r>
              <a:rPr lang="en-US" altLang="ko-KR" b="1" dirty="0" err="1"/>
              <a:t>i</a:t>
            </a:r>
            <a:r>
              <a:rPr lang="en-US" altLang="ko-KR" b="1" dirty="0"/>
              <a:t>&lt;=</a:t>
            </a:r>
            <a:r>
              <a:rPr lang="en-US" altLang="ko-KR" b="1" dirty="0" err="1"/>
              <a:t>intArray.length;i</a:t>
            </a:r>
            <a:r>
              <a:rPr lang="en-US" altLang="ko-KR" b="1" dirty="0"/>
              <a:t>++) {</a:t>
            </a:r>
          </a:p>
          <a:p>
            <a:r>
              <a:rPr lang="en-US" altLang="ko-KR" dirty="0"/>
              <a:t>result = result + </a:t>
            </a:r>
            <a:r>
              <a:rPr lang="en-US" altLang="ko-KR" dirty="0" err="1"/>
              <a:t>intArray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(result);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16" y="3414793"/>
            <a:ext cx="2376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인  이유</a:t>
            </a:r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이므로 한 </a:t>
            </a:r>
            <a:r>
              <a:rPr lang="ko-KR" altLang="en-US" dirty="0"/>
              <a:t>계</a:t>
            </a:r>
            <a:r>
              <a:rPr lang="ko-KR" altLang="en-US" dirty="0" smtClean="0"/>
              <a:t>단씩 증가</a:t>
            </a:r>
            <a:endParaRPr lang="en-US" altLang="ko-KR" dirty="0" smtClean="0"/>
          </a:p>
          <a:p>
            <a:r>
              <a:rPr lang="en-US" altLang="ko-KR" dirty="0" smtClean="0"/>
              <a:t>Result(0) + 3</a:t>
            </a:r>
          </a:p>
          <a:p>
            <a:r>
              <a:rPr lang="en-US" altLang="ko-KR" dirty="0" smtClean="0"/>
              <a:t>Result 3 + 7</a:t>
            </a:r>
          </a:p>
          <a:p>
            <a:r>
              <a:rPr lang="en-US" altLang="ko-KR" dirty="0" smtClean="0"/>
              <a:t>Result10+12</a:t>
            </a:r>
          </a:p>
          <a:p>
            <a:r>
              <a:rPr lang="en-US" altLang="ko-KR" dirty="0" smtClean="0"/>
              <a:t>Result22 + 0 </a:t>
            </a:r>
          </a:p>
          <a:p>
            <a:r>
              <a:rPr lang="en-US" altLang="ko-KR" dirty="0" err="1" smtClean="0"/>
              <a:t>Intarray</a:t>
            </a:r>
            <a:r>
              <a:rPr lang="en-US" altLang="ko-KR" dirty="0" smtClean="0"/>
              <a:t>[2]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설정값이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r>
              <a:rPr lang="en-US" altLang="ko-KR" dirty="0" smtClean="0"/>
              <a:t>Result22+0</a:t>
            </a:r>
          </a:p>
          <a:p>
            <a:endParaRPr lang="en-US" altLang="ko-KR" dirty="0"/>
          </a:p>
          <a:p>
            <a:r>
              <a:rPr lang="en-US" altLang="ko-KR" dirty="0" smtClean="0"/>
              <a:t>= 22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274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052736"/>
            <a:ext cx="6912768" cy="47525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851920" y="0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51920" y="5993904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7" name="타원 6"/>
          <p:cNvSpPr/>
          <p:nvPr/>
        </p:nvSpPr>
        <p:spPr>
          <a:xfrm>
            <a:off x="4355976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926930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08104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6970" y="1268760"/>
            <a:ext cx="1445270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7" idx="0"/>
            <a:endCxn id="13" idx="2"/>
          </p:cNvCxnSpPr>
          <p:nvPr/>
        </p:nvCxnSpPr>
        <p:spPr>
          <a:xfrm flipV="1">
            <a:off x="4535996" y="1988840"/>
            <a:ext cx="147360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5106950" y="1988840"/>
            <a:ext cx="902655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0"/>
            <a:endCxn id="13" idx="2"/>
          </p:cNvCxnSpPr>
          <p:nvPr/>
        </p:nvCxnSpPr>
        <p:spPr>
          <a:xfrm flipV="1">
            <a:off x="5688124" y="1988840"/>
            <a:ext cx="32148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504" y="188640"/>
            <a:ext cx="6948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intArray</a:t>
            </a:r>
            <a:r>
              <a:rPr lang="en-US" altLang="ko-KR" dirty="0" smtClean="0"/>
              <a:t>[0</a:t>
            </a:r>
            <a:r>
              <a:rPr lang="en-US" altLang="ko-KR" dirty="0"/>
              <a:t>] = 6.7;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[1] = 3.3;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[2] = 1.2;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nn-NO" altLang="ko-KR" b="1" dirty="0"/>
              <a:t>for(int i=0; i &lt; intArray.length; i++) {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intArray</a:t>
            </a:r>
            <a:r>
              <a:rPr lang="en-US" altLang="ko-KR" b="1" i="1" dirty="0"/>
              <a:t>[</a:t>
            </a:r>
            <a:r>
              <a:rPr lang="en-US" altLang="ko-KR" b="1" i="1" dirty="0" err="1"/>
              <a:t>i</a:t>
            </a:r>
            <a:r>
              <a:rPr lang="en-US" altLang="ko-KR" b="1" i="1" dirty="0" smtClean="0"/>
              <a:t>]);</a:t>
            </a:r>
          </a:p>
          <a:p>
            <a:endParaRPr lang="en-US" altLang="ko-KR" b="1" i="1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8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052736"/>
            <a:ext cx="6912768" cy="47525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851920" y="0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51920" y="5993904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7" name="타원 6"/>
          <p:cNvSpPr/>
          <p:nvPr/>
        </p:nvSpPr>
        <p:spPr>
          <a:xfrm>
            <a:off x="4355976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926930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08104" y="2276872"/>
            <a:ext cx="360040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6970" y="1268760"/>
            <a:ext cx="1445270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7" idx="0"/>
            <a:endCxn id="13" idx="2"/>
          </p:cNvCxnSpPr>
          <p:nvPr/>
        </p:nvCxnSpPr>
        <p:spPr>
          <a:xfrm flipV="1">
            <a:off x="4535996" y="1988840"/>
            <a:ext cx="147360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5106950" y="1988840"/>
            <a:ext cx="902655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0"/>
            <a:endCxn id="13" idx="2"/>
          </p:cNvCxnSpPr>
          <p:nvPr/>
        </p:nvCxnSpPr>
        <p:spPr>
          <a:xfrm flipV="1">
            <a:off x="5688124" y="1988840"/>
            <a:ext cx="32148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504" y="188640"/>
            <a:ext cx="6948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sv-SE" altLang="ko-KR" b="1" dirty="0"/>
              <a:t>int[] intA = { 3, 6, 9 };</a:t>
            </a:r>
          </a:p>
          <a:p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[] </a:t>
            </a:r>
            <a:r>
              <a:rPr lang="en-US" altLang="ko-KR" b="1" dirty="0" err="1"/>
              <a:t>intB</a:t>
            </a:r>
            <a:r>
              <a:rPr lang="en-US" altLang="ko-KR" b="1" dirty="0"/>
              <a:t>;</a:t>
            </a:r>
          </a:p>
          <a:p>
            <a:r>
              <a:rPr lang="en-US" altLang="ko-KR" dirty="0" err="1"/>
              <a:t>intB</a:t>
            </a:r>
            <a:r>
              <a:rPr lang="en-US" altLang="ko-KR" dirty="0"/>
              <a:t> = </a:t>
            </a:r>
            <a:r>
              <a:rPr lang="en-US" altLang="ko-KR" dirty="0" err="1"/>
              <a:t>intA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intB</a:t>
            </a:r>
            <a:r>
              <a:rPr lang="en-US" altLang="ko-KR" dirty="0"/>
              <a:t>[0] = 20;</a:t>
            </a:r>
          </a:p>
          <a:p>
            <a:r>
              <a:rPr lang="en-US" altLang="ko-KR" dirty="0" err="1"/>
              <a:t>intB</a:t>
            </a:r>
            <a:r>
              <a:rPr lang="en-US" altLang="ko-KR" dirty="0"/>
              <a:t>[2] = 10;</a:t>
            </a:r>
          </a:p>
          <a:p>
            <a:endParaRPr lang="ko-KR" altLang="en-US" dirty="0"/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 </a:t>
            </a:r>
            <a:r>
              <a:rPr lang="en-US" altLang="ko-KR" b="1" dirty="0" err="1"/>
              <a:t>i</a:t>
            </a:r>
            <a:r>
              <a:rPr lang="en-US" altLang="ko-KR" b="1" dirty="0"/>
              <a:t>&lt;</a:t>
            </a:r>
            <a:r>
              <a:rPr lang="en-US" altLang="ko-KR" b="1" dirty="0" err="1"/>
              <a:t>intA.length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intA</a:t>
            </a:r>
            <a:r>
              <a:rPr lang="en-US" altLang="ko-KR" b="1" i="1" dirty="0"/>
              <a:t>[</a:t>
            </a:r>
            <a:r>
              <a:rPr lang="en-US" altLang="ko-KR" b="1" i="1" dirty="0" err="1"/>
              <a:t>i</a:t>
            </a:r>
            <a:r>
              <a:rPr lang="en-US" altLang="ko-KR" b="1" i="1" dirty="0" smtClean="0"/>
              <a:t>]);</a:t>
            </a:r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r>
              <a:rPr lang="ko-KR" altLang="en-US" b="1" i="1" dirty="0" smtClean="0"/>
              <a:t>답 </a:t>
            </a:r>
            <a:r>
              <a:rPr lang="en-US" altLang="ko-KR" b="1" i="1" dirty="0" smtClean="0"/>
              <a:t>20  </a:t>
            </a:r>
            <a:r>
              <a:rPr lang="en-US" altLang="ko-KR" b="1" i="1" dirty="0" err="1" smtClean="0"/>
              <a:t>intB</a:t>
            </a:r>
            <a:r>
              <a:rPr lang="en-US" altLang="ko-KR" b="1" i="1" dirty="0" smtClean="0"/>
              <a:t> = </a:t>
            </a:r>
            <a:r>
              <a:rPr lang="en-US" altLang="ko-KR" b="1" i="1" dirty="0" err="1" smtClean="0"/>
              <a:t>int</a:t>
            </a:r>
            <a:r>
              <a:rPr lang="en-US" altLang="ko-KR" b="1" i="1" dirty="0" smtClean="0"/>
              <a:t> A; </a:t>
            </a:r>
            <a:r>
              <a:rPr lang="en-US" altLang="ko-KR" b="1" i="1" dirty="0" smtClean="0"/>
              <a:t>= </a:t>
            </a:r>
            <a:r>
              <a:rPr lang="en-US" altLang="ko-KR" b="1" i="1" dirty="0" err="1" smtClean="0"/>
              <a:t>intB</a:t>
            </a:r>
            <a:r>
              <a:rPr lang="en-US" altLang="ko-KR" b="1" i="1" dirty="0" smtClean="0"/>
              <a:t>[0]=20 </a:t>
            </a:r>
            <a:r>
              <a:rPr lang="ko-KR" altLang="en-US" b="1" i="1" dirty="0" smtClean="0"/>
              <a:t>이므로 답은 </a:t>
            </a:r>
            <a:r>
              <a:rPr lang="en-US" altLang="ko-KR" b="1" i="1" dirty="0" smtClean="0"/>
              <a:t>20</a:t>
            </a:r>
            <a:endParaRPr lang="en-US" altLang="ko-KR" b="1" i="1" dirty="0" smtClean="0"/>
          </a:p>
          <a:p>
            <a:r>
              <a:rPr lang="en-US" altLang="ko-KR" b="1" i="1" dirty="0" smtClean="0"/>
              <a:t>6 </a:t>
            </a:r>
            <a:r>
              <a:rPr lang="ko-KR" altLang="en-US" b="1" i="1" dirty="0" smtClean="0"/>
              <a:t>지정된 값이 없으므로 </a:t>
            </a:r>
            <a:r>
              <a:rPr lang="en-US" altLang="ko-KR" b="1" i="1" dirty="0" err="1" smtClean="0"/>
              <a:t>intA</a:t>
            </a:r>
            <a:r>
              <a:rPr lang="en-US" altLang="ko-KR" b="1" i="1" dirty="0" smtClean="0"/>
              <a:t> = { 3,6,9} </a:t>
            </a:r>
            <a:r>
              <a:rPr lang="ko-KR" altLang="en-US" b="1" i="1" dirty="0" smtClean="0"/>
              <a:t>중 </a:t>
            </a:r>
            <a:r>
              <a:rPr lang="ko-KR" altLang="en-US" b="1" i="1" dirty="0" err="1" smtClean="0"/>
              <a:t>두번째인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6</a:t>
            </a:r>
            <a:r>
              <a:rPr lang="ko-KR" altLang="en-US" b="1" i="1" dirty="0" smtClean="0"/>
              <a:t>이 출</a:t>
            </a:r>
            <a:r>
              <a:rPr lang="ko-KR" altLang="en-US" b="1" i="1" dirty="0"/>
              <a:t>력</a:t>
            </a:r>
            <a:endParaRPr lang="en-US" altLang="ko-KR" b="1" i="1" dirty="0" smtClean="0"/>
          </a:p>
          <a:p>
            <a:r>
              <a:rPr lang="en-US" altLang="ko-KR" b="1" i="1" dirty="0" smtClean="0"/>
              <a:t>10 = </a:t>
            </a:r>
            <a:endParaRPr lang="en-US" altLang="ko-KR" b="1" i="1" dirty="0"/>
          </a:p>
          <a:p>
            <a:r>
              <a:rPr lang="en-US" altLang="ko-KR" b="1" i="1" dirty="0" err="1" smtClean="0"/>
              <a:t>i</a:t>
            </a:r>
            <a:r>
              <a:rPr lang="en-US" altLang="ko-KR" b="1" i="1" dirty="0" smtClean="0"/>
              <a:t>++ </a:t>
            </a:r>
            <a:r>
              <a:rPr lang="ko-KR" altLang="en-US" b="1" i="1" dirty="0" smtClean="0"/>
              <a:t>로 </a:t>
            </a:r>
            <a:r>
              <a:rPr lang="en-US" altLang="ko-KR" b="1" i="1" dirty="0" smtClean="0"/>
              <a:t>2</a:t>
            </a:r>
            <a:r>
              <a:rPr lang="ko-KR" altLang="en-US" b="1" i="1" dirty="0" smtClean="0"/>
              <a:t>단계 증가된 </a:t>
            </a:r>
            <a:r>
              <a:rPr lang="en-US" altLang="ko-KR" b="1" i="1" dirty="0" err="1" smtClean="0"/>
              <a:t>intA</a:t>
            </a:r>
            <a:r>
              <a:rPr lang="en-US" altLang="ko-KR" b="1" i="1" dirty="0" smtClean="0"/>
              <a:t> = 2 </a:t>
            </a:r>
            <a:r>
              <a:rPr lang="ko-KR" altLang="en-US" b="1" i="1" dirty="0" smtClean="0"/>
              <a:t>이므로 </a:t>
            </a:r>
            <a:endParaRPr lang="en-US" altLang="ko-KR" b="1" i="1" dirty="0" smtClean="0"/>
          </a:p>
          <a:p>
            <a:r>
              <a:rPr lang="en-US" altLang="ko-KR" b="1" i="1" dirty="0" err="1" smtClean="0"/>
              <a:t>intA</a:t>
            </a:r>
            <a:r>
              <a:rPr lang="en-US" altLang="ko-KR" b="1" i="1" dirty="0" smtClean="0"/>
              <a:t>=</a:t>
            </a:r>
            <a:r>
              <a:rPr lang="en-US" altLang="ko-KR" b="1" i="1" dirty="0" err="1" smtClean="0"/>
              <a:t>intB</a:t>
            </a:r>
            <a:r>
              <a:rPr lang="ko-KR" altLang="en-US" b="1" i="1" dirty="0" smtClean="0"/>
              <a:t>와 같고 </a:t>
            </a:r>
            <a:r>
              <a:rPr lang="en-US" altLang="ko-KR" b="1" i="1" dirty="0" err="1" smtClean="0"/>
              <a:t>intB</a:t>
            </a:r>
            <a:r>
              <a:rPr lang="en-US" altLang="ko-KR" b="1" i="1" dirty="0" smtClean="0"/>
              <a:t>[2]</a:t>
            </a:r>
            <a:r>
              <a:rPr lang="ko-KR" altLang="en-US" b="1" i="1" dirty="0" smtClean="0"/>
              <a:t>이므로 </a:t>
            </a:r>
            <a:r>
              <a:rPr lang="en-US" altLang="ko-KR" b="1" i="1" dirty="0" smtClean="0"/>
              <a:t>10</a:t>
            </a:r>
            <a:endParaRPr lang="en-US" altLang="ko-KR" b="1" i="1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54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239</Words>
  <Application>Microsoft Office PowerPoint</Application>
  <PresentationFormat>화면 슬라이드 쇼(4:3)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2021-05-31T05:34:35Z</dcterms:created>
  <dcterms:modified xsi:type="dcterms:W3CDTF">2021-06-01T00:44:56Z</dcterms:modified>
</cp:coreProperties>
</file>