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387DF-A697-60A4-37D8-A93D1192A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F07CCB-9DDB-ECA8-8AED-01B5EDDFA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14CD15-F673-C19A-ECDB-BE1AA24A6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B418-D8B7-4007-87AB-B8C7004CC58B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C3DE03-A0AD-59E4-A0E2-E0022FB1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0F6CA-4150-7A9B-A2F7-0F259A15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E2C6-806A-47F1-B877-90B3C95BE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35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C9D03-7367-66D1-A5DD-F1A6EC53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CAE1D3-F109-47DE-82F4-DA5FDFF55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64A55A-DA2B-8F12-DE88-E14018B1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B418-D8B7-4007-87AB-B8C7004CC58B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2BA4E-04C4-506F-2565-0A81FCE7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95B76-2F86-3A8A-0C43-1B6BBDA4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E2C6-806A-47F1-B877-90B3C95BE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91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6F4365-7DD3-2D11-004E-963D82DE0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7B1BB4-0ABD-671E-836F-5EA3F6221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7B169-4416-9095-6BA5-B9B36A9D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B418-D8B7-4007-87AB-B8C7004CC58B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7B96CE-E31A-BB98-A68C-6114F193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98AAF5-DEB8-4749-7A2C-BF9CFB69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E2C6-806A-47F1-B877-90B3C95BE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81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320C4-9644-9CED-4AA3-922107C5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79196-9EF4-21EF-E08E-CF8CE1F6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8121A-4021-D7FC-24EB-53AAFF1A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B418-D8B7-4007-87AB-B8C7004CC58B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C9E4E-2BAC-4D85-75B4-5C05BE74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727B5E-5FC7-BB5E-F84C-E05F91C2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E2C6-806A-47F1-B877-90B3C95BE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81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AAAAE-1599-68D1-A164-B846BC45D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D35242-A11F-A017-A79B-B81372A60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1F8B2-6203-78DD-16E5-18757CDE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B418-D8B7-4007-87AB-B8C7004CC58B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883D70-5D5D-8F29-1030-2DA88216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F2BB95-BCFB-7195-431E-2ACDFAC0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E2C6-806A-47F1-B877-90B3C95BE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88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374AD-E71F-6A5C-FC17-27FD561F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82571-EEC5-CCBF-207F-E43D8FCDB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37D273-2AA5-2E68-7665-B1AB5F5D6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E3BB6B-A495-861A-45C3-AD22158B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B418-D8B7-4007-87AB-B8C7004CC58B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281423-D88D-4842-916C-D226CCCC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C8DFA1-A3F0-2D4E-B0FA-181384CF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E2C6-806A-47F1-B877-90B3C95BE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4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9AADF-B36D-BF8B-C136-7BFF6EB2F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E6FE55-C3A0-E916-1025-958ECDA88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826EF4-8A60-1F4A-9CCF-7B9D5593E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D35FA0-F391-C06B-3AD8-2EDCD5926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42CBA6-85E4-2763-7235-064676089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3BB446-C564-6979-17BF-7D309DBD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B418-D8B7-4007-87AB-B8C7004CC58B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B5E130-0BB2-B3F1-4EA2-9211FA90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5AD675-3960-BDDF-D21F-53FCA4B3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E2C6-806A-47F1-B877-90B3C95BE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43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C9053-0101-5890-E5CB-939D869C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D7025E-A8F1-C2C2-7CFC-DEE1B2C2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B418-D8B7-4007-87AB-B8C7004CC58B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691CC1-9FB8-C4A4-2B1F-30A584C5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C1FAA9-154E-38BD-D8B3-D0464CAC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E2C6-806A-47F1-B877-90B3C95BE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4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F6385A-1C54-6819-B885-CAAC60A7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B418-D8B7-4007-87AB-B8C7004CC58B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B441E1-691C-7C2B-1424-7B5CB4DC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7C6028-A4AE-F911-ACA6-D7064ED6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E2C6-806A-47F1-B877-90B3C95BE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58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33275-4BC5-84C4-FCBA-40B438F72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9BD1A2-98C1-73C3-C4B9-519A40357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48DBC5-D62B-A01C-B33F-18C2190BE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D673AC-0DEC-6CBD-BA65-7AC9F971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B418-D8B7-4007-87AB-B8C7004CC58B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35BD6C-02D3-5BA6-3591-5211A1C6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49523E-6803-7E5F-AA95-8E5D748C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E2C6-806A-47F1-B877-90B3C95BE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19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19928-6351-0821-D139-A8F8868D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B00E78-689F-3A76-8AC8-9E96DF31F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B417B-94D6-B4E6-B56D-129D756DB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34E240-E363-0FDE-343D-EBA717089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B418-D8B7-4007-87AB-B8C7004CC58B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5C0EE9-E357-6D21-A94F-4C33AA61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C556FF-BE34-D93A-E044-01A9A927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E2C6-806A-47F1-B877-90B3C95BE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34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E1BF25-D6E1-F5E2-A784-78D39FF0E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2941BE-D95D-D444-FA04-011D9DC6D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55FB1F-F964-DBAE-2EB3-F28905CD2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EB418-D8B7-4007-87AB-B8C7004CC58B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8BB2BD-AE6F-EBBC-F2F7-C56D49704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A5851E-D276-9ED6-1176-0DAEEA394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7E2C6-806A-47F1-B877-90B3C95BE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93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7">
            <a:extLst>
              <a:ext uri="{FF2B5EF4-FFF2-40B4-BE49-F238E27FC236}">
                <a16:creationId xmlns:a16="http://schemas.microsoft.com/office/drawing/2014/main" id="{589F67DE-1E92-85A7-F7DB-E4230129B9DF}"/>
              </a:ext>
            </a:extLst>
          </p:cNvPr>
          <p:cNvSpPr/>
          <p:nvPr/>
        </p:nvSpPr>
        <p:spPr>
          <a:xfrm>
            <a:off x="2300801" y="5326735"/>
            <a:ext cx="612397" cy="23911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箭头: 右 38">
            <a:extLst>
              <a:ext uri="{FF2B5EF4-FFF2-40B4-BE49-F238E27FC236}">
                <a16:creationId xmlns:a16="http://schemas.microsoft.com/office/drawing/2014/main" id="{B3822DCF-868E-598C-69C7-FE508620DB72}"/>
              </a:ext>
            </a:extLst>
          </p:cNvPr>
          <p:cNvSpPr/>
          <p:nvPr/>
        </p:nvSpPr>
        <p:spPr>
          <a:xfrm>
            <a:off x="5005755" y="5326735"/>
            <a:ext cx="612397" cy="23911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箭头: 右 39">
            <a:extLst>
              <a:ext uri="{FF2B5EF4-FFF2-40B4-BE49-F238E27FC236}">
                <a16:creationId xmlns:a16="http://schemas.microsoft.com/office/drawing/2014/main" id="{9B2EAA00-C22E-4049-6163-4F7597ED3C74}"/>
              </a:ext>
            </a:extLst>
          </p:cNvPr>
          <p:cNvSpPr/>
          <p:nvPr/>
        </p:nvSpPr>
        <p:spPr>
          <a:xfrm>
            <a:off x="8003676" y="5326735"/>
            <a:ext cx="612397" cy="23911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45EEEC8-F7CB-7257-63DF-104B38C05D13}"/>
              </a:ext>
            </a:extLst>
          </p:cNvPr>
          <p:cNvGrpSpPr/>
          <p:nvPr/>
        </p:nvGrpSpPr>
        <p:grpSpPr>
          <a:xfrm>
            <a:off x="152918" y="5236566"/>
            <a:ext cx="2031325" cy="419450"/>
            <a:chOff x="503339" y="5236566"/>
            <a:chExt cx="1333850" cy="419450"/>
          </a:xfrm>
        </p:grpSpPr>
        <p:sp>
          <p:nvSpPr>
            <p:cNvPr id="7" name="矩形: 圆角 40">
              <a:extLst>
                <a:ext uri="{FF2B5EF4-FFF2-40B4-BE49-F238E27FC236}">
                  <a16:creationId xmlns:a16="http://schemas.microsoft.com/office/drawing/2014/main" id="{DA1976F4-C038-C0BD-4236-EA6535A70F0E}"/>
                </a:ext>
              </a:extLst>
            </p:cNvPr>
            <p:cNvSpPr/>
            <p:nvPr/>
          </p:nvSpPr>
          <p:spPr>
            <a:xfrm>
              <a:off x="503339" y="5236566"/>
              <a:ext cx="1333850" cy="41945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F8C7F22-A2D7-DF8E-6C8D-4937FBFE2B54}"/>
                </a:ext>
              </a:extLst>
            </p:cNvPr>
            <p:cNvSpPr txBox="1"/>
            <p:nvPr/>
          </p:nvSpPr>
          <p:spPr>
            <a:xfrm>
              <a:off x="804382" y="5261625"/>
              <a:ext cx="7317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数据采集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120C702-225C-0787-4102-2DB93D45C58A}"/>
              </a:ext>
            </a:extLst>
          </p:cNvPr>
          <p:cNvGrpSpPr/>
          <p:nvPr/>
        </p:nvGrpSpPr>
        <p:grpSpPr>
          <a:xfrm>
            <a:off x="3031323" y="5236566"/>
            <a:ext cx="1832822" cy="419450"/>
            <a:chOff x="3390931" y="5236566"/>
            <a:chExt cx="1346844" cy="419450"/>
          </a:xfrm>
        </p:grpSpPr>
        <p:sp>
          <p:nvSpPr>
            <p:cNvPr id="9" name="矩形: 圆角 42">
              <a:extLst>
                <a:ext uri="{FF2B5EF4-FFF2-40B4-BE49-F238E27FC236}">
                  <a16:creationId xmlns:a16="http://schemas.microsoft.com/office/drawing/2014/main" id="{2E16FBD5-B6ED-DBFF-B5FD-5E0A6F540C93}"/>
                </a:ext>
              </a:extLst>
            </p:cNvPr>
            <p:cNvSpPr/>
            <p:nvPr/>
          </p:nvSpPr>
          <p:spPr>
            <a:xfrm>
              <a:off x="3397428" y="5236566"/>
              <a:ext cx="1333850" cy="41945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4537FC8-E9F8-3CF1-5E2C-FFAC82AC2326}"/>
                </a:ext>
              </a:extLst>
            </p:cNvPr>
            <p:cNvSpPr txBox="1"/>
            <p:nvPr/>
          </p:nvSpPr>
          <p:spPr>
            <a:xfrm>
              <a:off x="3390931" y="5261625"/>
              <a:ext cx="13468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数据预处理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9E60A6E-256F-7687-F8C7-11751037F561}"/>
              </a:ext>
            </a:extLst>
          </p:cNvPr>
          <p:cNvGrpSpPr/>
          <p:nvPr/>
        </p:nvGrpSpPr>
        <p:grpSpPr>
          <a:xfrm>
            <a:off x="5646544" y="5236566"/>
            <a:ext cx="2276585" cy="419450"/>
            <a:chOff x="6072428" y="5236566"/>
            <a:chExt cx="2276585" cy="419450"/>
          </a:xfrm>
        </p:grpSpPr>
        <p:sp>
          <p:nvSpPr>
            <p:cNvPr id="11" name="矩形: 圆角 44">
              <a:extLst>
                <a:ext uri="{FF2B5EF4-FFF2-40B4-BE49-F238E27FC236}">
                  <a16:creationId xmlns:a16="http://schemas.microsoft.com/office/drawing/2014/main" id="{0589A33E-4BCC-9DE7-16C4-6111F45045D7}"/>
                </a:ext>
              </a:extLst>
            </p:cNvPr>
            <p:cNvSpPr/>
            <p:nvPr/>
          </p:nvSpPr>
          <p:spPr>
            <a:xfrm>
              <a:off x="6159901" y="5236566"/>
              <a:ext cx="2101638" cy="41945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027D434-8B61-EFC4-74C4-AE30CC3AF4FD}"/>
                </a:ext>
              </a:extLst>
            </p:cNvPr>
            <p:cNvSpPr txBox="1"/>
            <p:nvPr/>
          </p:nvSpPr>
          <p:spPr>
            <a:xfrm>
              <a:off x="6072428" y="5261625"/>
              <a:ext cx="22765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latin typeface="宋体" panose="02010600030101010101" pitchFamily="2" charset="-122"/>
                  <a:ea typeface="宋体" panose="02010600030101010101" pitchFamily="2" charset="-122"/>
                </a:rPr>
                <a:t>网络构建与社区划分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5581550-84F2-A535-78C1-C549790BFEAA}"/>
              </a:ext>
            </a:extLst>
          </p:cNvPr>
          <p:cNvGrpSpPr/>
          <p:nvPr/>
        </p:nvGrpSpPr>
        <p:grpSpPr>
          <a:xfrm>
            <a:off x="8688386" y="5228452"/>
            <a:ext cx="2793922" cy="419450"/>
            <a:chOff x="9398077" y="5236566"/>
            <a:chExt cx="2501409" cy="419450"/>
          </a:xfrm>
        </p:grpSpPr>
        <p:sp>
          <p:nvSpPr>
            <p:cNvPr id="13" name="矩形: 圆角 9">
              <a:extLst>
                <a:ext uri="{FF2B5EF4-FFF2-40B4-BE49-F238E27FC236}">
                  <a16:creationId xmlns:a16="http://schemas.microsoft.com/office/drawing/2014/main" id="{18CE9753-B7F8-8797-EB12-CE5D4618F292}"/>
                </a:ext>
              </a:extLst>
            </p:cNvPr>
            <p:cNvSpPr/>
            <p:nvPr/>
          </p:nvSpPr>
          <p:spPr>
            <a:xfrm>
              <a:off x="9467359" y="5236566"/>
              <a:ext cx="2362844" cy="41945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CA10D2D-07A8-7FAD-C773-6BDDC7FF0890}"/>
                </a:ext>
              </a:extLst>
            </p:cNvPr>
            <p:cNvSpPr txBox="1"/>
            <p:nvPr/>
          </p:nvSpPr>
          <p:spPr>
            <a:xfrm>
              <a:off x="9398077" y="5261625"/>
              <a:ext cx="25014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影响力排序与结果评估</a:t>
              </a: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1019EF75-2355-65EB-E2DD-5B52D266348A}"/>
              </a:ext>
            </a:extLst>
          </p:cNvPr>
          <p:cNvGrpSpPr/>
          <p:nvPr/>
        </p:nvGrpSpPr>
        <p:grpSpPr>
          <a:xfrm>
            <a:off x="136843" y="2769531"/>
            <a:ext cx="2066843" cy="2371120"/>
            <a:chOff x="136843" y="2519011"/>
            <a:chExt cx="2066843" cy="2371120"/>
          </a:xfrm>
        </p:grpSpPr>
        <p:sp>
          <p:nvSpPr>
            <p:cNvPr id="42" name="云形 41">
              <a:extLst>
                <a:ext uri="{FF2B5EF4-FFF2-40B4-BE49-F238E27FC236}">
                  <a16:creationId xmlns:a16="http://schemas.microsoft.com/office/drawing/2014/main" id="{D2BB9873-0442-4ACA-8F96-8EAC7C18B2D8}"/>
                </a:ext>
              </a:extLst>
            </p:cNvPr>
            <p:cNvSpPr/>
            <p:nvPr/>
          </p:nvSpPr>
          <p:spPr>
            <a:xfrm>
              <a:off x="136843" y="2519011"/>
              <a:ext cx="2066843" cy="1006679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PLoS</a:t>
              </a: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官网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Scopus</a:t>
              </a: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官网</a:t>
              </a:r>
              <a:endParaRPr lang="zh-CN" altLang="en-US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2C7FE24-059A-BACC-E456-1CDF5F09F2DF}"/>
                </a:ext>
              </a:extLst>
            </p:cNvPr>
            <p:cNvSpPr txBox="1"/>
            <p:nvPr/>
          </p:nvSpPr>
          <p:spPr>
            <a:xfrm>
              <a:off x="154602" y="3837472"/>
              <a:ext cx="20313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PLoS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数据获取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FC182B1-88E1-BAA3-8782-BC55EBE01D8E}"/>
                </a:ext>
              </a:extLst>
            </p:cNvPr>
            <p:cNvSpPr txBox="1"/>
            <p:nvPr/>
          </p:nvSpPr>
          <p:spPr>
            <a:xfrm>
              <a:off x="154602" y="4520799"/>
              <a:ext cx="203132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Scopus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数据获取</a:t>
              </a:r>
            </a:p>
          </p:txBody>
        </p: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DD51346B-D7B6-00D9-A570-149280B6A0B5}"/>
                </a:ext>
              </a:extLst>
            </p:cNvPr>
            <p:cNvCxnSpPr>
              <a:cxnSpLocks/>
              <a:stCxn id="42" idx="1"/>
              <a:endCxn id="43" idx="0"/>
            </p:cNvCxnSpPr>
            <p:nvPr/>
          </p:nvCxnSpPr>
          <p:spPr>
            <a:xfrm flipH="1">
              <a:off x="1170264" y="3524618"/>
              <a:ext cx="1" cy="3128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31A2391B-B054-6347-C080-7B0FD8C1F9EA}"/>
                </a:ext>
              </a:extLst>
            </p:cNvPr>
            <p:cNvCxnSpPr>
              <a:cxnSpLocks/>
              <a:stCxn id="43" idx="2"/>
              <a:endCxn id="44" idx="0"/>
            </p:cNvCxnSpPr>
            <p:nvPr/>
          </p:nvCxnSpPr>
          <p:spPr>
            <a:xfrm>
              <a:off x="1170264" y="4206804"/>
              <a:ext cx="1" cy="31399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F9C00489-8039-3491-A1C7-B0C19202622F}"/>
              </a:ext>
            </a:extLst>
          </p:cNvPr>
          <p:cNvGrpSpPr/>
          <p:nvPr/>
        </p:nvGrpSpPr>
        <p:grpSpPr>
          <a:xfrm>
            <a:off x="3064145" y="2644075"/>
            <a:ext cx="1800000" cy="2496576"/>
            <a:chOff x="3279396" y="2393555"/>
            <a:chExt cx="1800000" cy="2496576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E1AF2111-F6A5-38D1-58EE-339221273CF3}"/>
                </a:ext>
              </a:extLst>
            </p:cNvPr>
            <p:cNvSpPr txBox="1">
              <a:spLocks/>
            </p:cNvSpPr>
            <p:nvPr/>
          </p:nvSpPr>
          <p:spPr>
            <a:xfrm>
              <a:off x="3279396" y="2393555"/>
              <a:ext cx="1800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论文数据抽取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EBFAD32-4754-E57A-C41F-7A3E0493E585}"/>
                </a:ext>
              </a:extLst>
            </p:cNvPr>
            <p:cNvSpPr txBox="1">
              <a:spLocks/>
            </p:cNvSpPr>
            <p:nvPr/>
          </p:nvSpPr>
          <p:spPr>
            <a:xfrm>
              <a:off x="3279396" y="3102636"/>
              <a:ext cx="1800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目标学科筛选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377DB0AC-A1EA-D7E2-A52A-2688786D7C94}"/>
                </a:ext>
              </a:extLst>
            </p:cNvPr>
            <p:cNvSpPr txBox="1">
              <a:spLocks/>
            </p:cNvSpPr>
            <p:nvPr/>
          </p:nvSpPr>
          <p:spPr>
            <a:xfrm>
              <a:off x="3279396" y="3811717"/>
              <a:ext cx="1800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贡献数据预处理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27D9D76-97F6-B6AC-808B-9D15B7EE3F15}"/>
                </a:ext>
              </a:extLst>
            </p:cNvPr>
            <p:cNvSpPr txBox="1">
              <a:spLocks/>
            </p:cNvSpPr>
            <p:nvPr/>
          </p:nvSpPr>
          <p:spPr>
            <a:xfrm>
              <a:off x="3279396" y="4520799"/>
              <a:ext cx="1800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作者姓名消歧</a:t>
              </a:r>
            </a:p>
          </p:txBody>
        </p:sp>
        <p:cxnSp>
          <p:nvCxnSpPr>
            <p:cNvPr id="60" name="直线箭头连接符 59">
              <a:extLst>
                <a:ext uri="{FF2B5EF4-FFF2-40B4-BE49-F238E27FC236}">
                  <a16:creationId xmlns:a16="http://schemas.microsoft.com/office/drawing/2014/main" id="{2E51BA2E-74A7-35BC-10D8-F0271CD1D7BB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>
            <a:xfrm>
              <a:off x="4179396" y="2762887"/>
              <a:ext cx="0" cy="33974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62">
              <a:extLst>
                <a:ext uri="{FF2B5EF4-FFF2-40B4-BE49-F238E27FC236}">
                  <a16:creationId xmlns:a16="http://schemas.microsoft.com/office/drawing/2014/main" id="{5E8DCA8F-140F-FCC9-5F28-F16622E15351}"/>
                </a:ext>
              </a:extLst>
            </p:cNvPr>
            <p:cNvCxnSpPr>
              <a:cxnSpLocks/>
              <a:stCxn id="56" idx="2"/>
              <a:endCxn id="57" idx="0"/>
            </p:cNvCxnSpPr>
            <p:nvPr/>
          </p:nvCxnSpPr>
          <p:spPr>
            <a:xfrm>
              <a:off x="4179396" y="3471968"/>
              <a:ext cx="0" cy="33974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7C53F8C7-24A6-7583-4B20-1C4182B3D120}"/>
                </a:ext>
              </a:extLst>
            </p:cNvPr>
            <p:cNvCxnSpPr>
              <a:cxnSpLocks/>
              <a:stCxn id="57" idx="2"/>
              <a:endCxn id="58" idx="0"/>
            </p:cNvCxnSpPr>
            <p:nvPr/>
          </p:nvCxnSpPr>
          <p:spPr>
            <a:xfrm>
              <a:off x="4179396" y="4181049"/>
              <a:ext cx="0" cy="33975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84F84ABD-F7D0-FB07-BE42-017519A9C8E6}"/>
              </a:ext>
            </a:extLst>
          </p:cNvPr>
          <p:cNvGrpSpPr/>
          <p:nvPr/>
        </p:nvGrpSpPr>
        <p:grpSpPr>
          <a:xfrm>
            <a:off x="5848836" y="2644074"/>
            <a:ext cx="1872000" cy="2496576"/>
            <a:chOff x="3279149" y="2393555"/>
            <a:chExt cx="1872000" cy="2496576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63BA98E-E483-C620-9291-83BD8F607DF2}"/>
                </a:ext>
              </a:extLst>
            </p:cNvPr>
            <p:cNvSpPr txBox="1">
              <a:spLocks/>
            </p:cNvSpPr>
            <p:nvPr/>
          </p:nvSpPr>
          <p:spPr>
            <a:xfrm>
              <a:off x="3279149" y="2393555"/>
              <a:ext cx="1872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合著者网络构建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A38B543E-5C9E-C7A8-5C86-A76C00C18514}"/>
                </a:ext>
              </a:extLst>
            </p:cNvPr>
            <p:cNvSpPr txBox="1">
              <a:spLocks/>
            </p:cNvSpPr>
            <p:nvPr/>
          </p:nvSpPr>
          <p:spPr>
            <a:xfrm>
              <a:off x="3279149" y="3102636"/>
              <a:ext cx="1872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合贡献者网络构建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D331C105-5745-9CEB-29ED-C471747C6D4F}"/>
                </a:ext>
              </a:extLst>
            </p:cNvPr>
            <p:cNvSpPr txBox="1">
              <a:spLocks/>
            </p:cNvSpPr>
            <p:nvPr/>
          </p:nvSpPr>
          <p:spPr>
            <a:xfrm>
              <a:off x="3279149" y="3811717"/>
              <a:ext cx="1872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Louvain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算法调参</a:t>
              </a: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55B8D58-BFD6-4918-4BCA-796AB9ABD8CD}"/>
                </a:ext>
              </a:extLst>
            </p:cNvPr>
            <p:cNvSpPr txBox="1">
              <a:spLocks/>
            </p:cNvSpPr>
            <p:nvPr/>
          </p:nvSpPr>
          <p:spPr>
            <a:xfrm>
              <a:off x="3279149" y="4520799"/>
              <a:ext cx="1872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网络社区划分</a:t>
              </a:r>
            </a:p>
          </p:txBody>
        </p:sp>
        <p:cxnSp>
          <p:nvCxnSpPr>
            <p:cNvPr id="82" name="直线箭头连接符 81">
              <a:extLst>
                <a:ext uri="{FF2B5EF4-FFF2-40B4-BE49-F238E27FC236}">
                  <a16:creationId xmlns:a16="http://schemas.microsoft.com/office/drawing/2014/main" id="{C0F66DA1-EBF0-D327-BEF8-61DF4AD06174}"/>
                </a:ext>
              </a:extLst>
            </p:cNvPr>
            <p:cNvCxnSpPr>
              <a:cxnSpLocks/>
              <a:stCxn id="78" idx="2"/>
              <a:endCxn id="79" idx="0"/>
            </p:cNvCxnSpPr>
            <p:nvPr/>
          </p:nvCxnSpPr>
          <p:spPr>
            <a:xfrm>
              <a:off x="4215149" y="2762887"/>
              <a:ext cx="0" cy="33974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箭头连接符 82">
              <a:extLst>
                <a:ext uri="{FF2B5EF4-FFF2-40B4-BE49-F238E27FC236}">
                  <a16:creationId xmlns:a16="http://schemas.microsoft.com/office/drawing/2014/main" id="{6CC76497-B2F4-0A90-0D9E-F939B740FE0A}"/>
                </a:ext>
              </a:extLst>
            </p:cNvPr>
            <p:cNvCxnSpPr>
              <a:cxnSpLocks/>
              <a:stCxn id="79" idx="2"/>
              <a:endCxn id="80" idx="0"/>
            </p:cNvCxnSpPr>
            <p:nvPr/>
          </p:nvCxnSpPr>
          <p:spPr>
            <a:xfrm>
              <a:off x="4215149" y="3471968"/>
              <a:ext cx="0" cy="33974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箭头连接符 83">
              <a:extLst>
                <a:ext uri="{FF2B5EF4-FFF2-40B4-BE49-F238E27FC236}">
                  <a16:creationId xmlns:a16="http://schemas.microsoft.com/office/drawing/2014/main" id="{5E913657-A0E1-6AE0-3EE7-B4502FC808FC}"/>
                </a:ext>
              </a:extLst>
            </p:cNvPr>
            <p:cNvCxnSpPr>
              <a:cxnSpLocks/>
              <a:stCxn id="80" idx="2"/>
              <a:endCxn id="81" idx="0"/>
            </p:cNvCxnSpPr>
            <p:nvPr/>
          </p:nvCxnSpPr>
          <p:spPr>
            <a:xfrm>
              <a:off x="4215149" y="4181049"/>
              <a:ext cx="0" cy="33975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5702BA31-FC63-36B1-96F6-3BA46E7A1674}"/>
              </a:ext>
            </a:extLst>
          </p:cNvPr>
          <p:cNvGrpSpPr/>
          <p:nvPr/>
        </p:nvGrpSpPr>
        <p:grpSpPr>
          <a:xfrm>
            <a:off x="8954268" y="2675325"/>
            <a:ext cx="2262159" cy="2465325"/>
            <a:chOff x="3084071" y="2393555"/>
            <a:chExt cx="2262159" cy="2465325"/>
          </a:xfrm>
        </p:grpSpPr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FC579286-579D-7C52-2485-E2CB92CCFB14}"/>
                </a:ext>
              </a:extLst>
            </p:cNvPr>
            <p:cNvSpPr txBox="1">
              <a:spLocks/>
            </p:cNvSpPr>
            <p:nvPr/>
          </p:nvSpPr>
          <p:spPr>
            <a:xfrm>
              <a:off x="3084074" y="2393555"/>
              <a:ext cx="2262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作者影响力排序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98B723E5-2F97-048D-D387-853EEDB02587}"/>
                </a:ext>
              </a:extLst>
            </p:cNvPr>
            <p:cNvSpPr txBox="1">
              <a:spLocks/>
            </p:cNvSpPr>
            <p:nvPr/>
          </p:nvSpPr>
          <p:spPr>
            <a:xfrm>
              <a:off x="3084071" y="3202844"/>
              <a:ext cx="226215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基于计量指标</a:t>
              </a:r>
              <a:endParaRPr lang="en-US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排序结果评估</a:t>
              </a: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3EDDA38A-AA6F-1178-3B75-2752BA40AE4E}"/>
                </a:ext>
              </a:extLst>
            </p:cNvPr>
            <p:cNvSpPr txBox="1">
              <a:spLocks/>
            </p:cNvSpPr>
            <p:nvPr/>
          </p:nvSpPr>
          <p:spPr>
            <a:xfrm>
              <a:off x="3084071" y="4212549"/>
              <a:ext cx="226215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基于贡献和合作</a:t>
              </a:r>
              <a:endParaRPr lang="en-US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特征的排序结果评估</a:t>
              </a: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AF1FBF48-4FAD-EC37-21C2-BFF650516AF8}"/>
                </a:ext>
              </a:extLst>
            </p:cNvPr>
            <p:cNvCxnSpPr>
              <a:cxnSpLocks/>
              <a:stCxn id="86" idx="2"/>
              <a:endCxn id="87" idx="0"/>
            </p:cNvCxnSpPr>
            <p:nvPr/>
          </p:nvCxnSpPr>
          <p:spPr>
            <a:xfrm>
              <a:off x="4215150" y="2762887"/>
              <a:ext cx="1" cy="43995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箭头连接符 90">
              <a:extLst>
                <a:ext uri="{FF2B5EF4-FFF2-40B4-BE49-F238E27FC236}">
                  <a16:creationId xmlns:a16="http://schemas.microsoft.com/office/drawing/2014/main" id="{D375BC83-1D4B-FDCE-1401-51B05DD3607A}"/>
                </a:ext>
              </a:extLst>
            </p:cNvPr>
            <p:cNvCxnSpPr>
              <a:cxnSpLocks/>
              <a:stCxn id="87" idx="2"/>
              <a:endCxn id="88" idx="0"/>
            </p:cNvCxnSpPr>
            <p:nvPr/>
          </p:nvCxnSpPr>
          <p:spPr>
            <a:xfrm>
              <a:off x="4215151" y="3849175"/>
              <a:ext cx="0" cy="36337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633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仿宋</vt:lpstr>
      <vt:lpstr>宋体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梦婷 李</dc:creator>
  <cp:lastModifiedBy>梦婷 李</cp:lastModifiedBy>
  <cp:revision>1</cp:revision>
  <dcterms:created xsi:type="dcterms:W3CDTF">2024-09-03T09:51:31Z</dcterms:created>
  <dcterms:modified xsi:type="dcterms:W3CDTF">2024-09-03T09:51:44Z</dcterms:modified>
</cp:coreProperties>
</file>