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7"/>
    <p:restoredTop sz="78980"/>
  </p:normalViewPr>
  <p:slideViewPr>
    <p:cSldViewPr snapToGrid="0">
      <p:cViewPr varScale="1">
        <p:scale>
          <a:sx n="73" d="100"/>
          <a:sy n="73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1E167-5BDC-4600-965C-9EE3B7B767F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879A1-486F-4CF1-A585-D225E0C22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3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879A1-486F-4CF1-A585-D225E0C229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7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90C79-BD27-45A4-9A32-58E1ACFA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FC10E-E59F-64FA-A9D2-6BA5197C4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D2E26-AF4F-3795-6D21-056F7097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5786F-BE84-7445-DE0D-6A940979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9124F-AC72-83F8-2322-144E0177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9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C7B9B-35F8-26CB-ACDF-94432A2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BC122-D0AF-7B6D-3405-2E22AF0CE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3E16A-C37C-450A-9568-58D79BAB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E946B-6302-F03F-8796-4C81EC75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792FA-B197-64AB-87F0-37B5F67E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8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B272C-ACE5-DC0A-0277-B3D954AEC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4B10B-F1AB-76A7-D4A8-4A8664EAA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5293-42E3-DE28-29FC-C32C82BF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0C9C5-DC3E-D1F8-55E7-1B8C384E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6B965-0B56-5A94-E925-BDE10B04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36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611FC-C892-2C41-6025-963CB180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240D-CD47-EA4A-86CD-BBD885A3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40F6D-DDCC-7521-6D9F-3133C30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F972D-08F5-71E4-B981-0614AE96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E89A1-B87D-9321-DD3D-C054AC8E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63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A1BEF-AC66-90FD-EC9E-DF0E28A3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A941D-5B29-4052-708D-B9BED558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5DF80-530E-0501-194D-F7D1AE6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49CC4-6A26-01B9-0EEE-2A261443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F5CB-7E4D-9F7B-2125-4C85711A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1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0C44C-45E5-9FE8-3033-9F48726D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CCBA8-6DD0-BABE-848C-045B8F460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B0AD5-68C6-CB1C-A431-7BC6D94E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FABE0-A876-9EA8-854B-5C434E4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59B59-4B10-1CA9-39FF-ACA54F5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D91E7-0FBA-D7A4-1A49-418C024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1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A58FE-B3AA-3690-CACB-6AB42CE2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99831-16AF-0E6A-1AA5-0C75524A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2D8D3-51E1-7745-FB81-C6AC6C91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4B8694-FE80-7951-8B01-8E32EC057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EAB2F-5BF6-BAFA-4B44-D2D7E027F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556AB2-592B-B92D-6C06-E386809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E40F87-E6A2-4FF6-A57F-708A9A70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057D44-4608-89FF-2EBA-BC80F43E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6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9C2CA-E191-1015-76B2-532E77B2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5F791-E69C-AD7B-6A52-4BA2D4A9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55C726-D011-E851-166E-ED16FDC0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8D667-6B99-67A0-EC30-BF75189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0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4CB27A-84F8-AED4-6944-3245DFFE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4974C1-EC31-E7D4-0751-70143E5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850AF-F157-82FB-A04F-29D2EA20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BD4C6-9D1E-6FDC-2DB3-D792B9AA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D2567-DB3B-C3AA-829F-7D116E06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FDC1C-886F-46DC-CFF7-F35C7DC4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2B909-7650-B353-6B44-5BAACF11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DDAFA-F4AB-F8D7-DB23-AA3D1E2A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D5C6E-C9D0-7B65-232B-41F0084D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10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FE98A-672F-4955-AFA9-62AF7218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A52203-5A52-BB86-70A6-E85BE1DA7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10A7A-4166-2BDE-EC38-064CA8F0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60593-7650-C2BD-EA39-0A7B358D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7C7A8-04DF-BFFC-F198-AABC7230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5E82E-93DD-46B8-C5DF-E80F69FA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49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DEBAD8-1205-BB52-ADDD-67C7697D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6AEEF-2245-1AD6-B74C-93E389EA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F2261-279B-D91C-9B5C-010703023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953CD-7449-5EB4-4631-24C52DC8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68BCB-EB73-8EC8-63A3-AFA286F9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>
            <a:extLst>
              <a:ext uri="{FF2B5EF4-FFF2-40B4-BE49-F238E27FC236}">
                <a16:creationId xmlns:a16="http://schemas.microsoft.com/office/drawing/2014/main" id="{45211C61-D95D-D1B5-B0A7-90735962E6FE}"/>
              </a:ext>
            </a:extLst>
          </p:cNvPr>
          <p:cNvSpPr/>
          <p:nvPr/>
        </p:nvSpPr>
        <p:spPr>
          <a:xfrm>
            <a:off x="179812" y="1300766"/>
            <a:ext cx="1593383" cy="58058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PLoS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文献库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08F1168-F193-B6C6-2BC0-8A7479B3CBC4}"/>
              </a:ext>
            </a:extLst>
          </p:cNvPr>
          <p:cNvCxnSpPr>
            <a:cxnSpLocks/>
          </p:cNvCxnSpPr>
          <p:nvPr/>
        </p:nvCxnSpPr>
        <p:spPr>
          <a:xfrm flipH="1">
            <a:off x="976183" y="1880423"/>
            <a:ext cx="638" cy="207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EBB7F86-AEDA-D6F8-3B40-5D6897495C6E}"/>
              </a:ext>
            </a:extLst>
          </p:cNvPr>
          <p:cNvSpPr/>
          <p:nvPr/>
        </p:nvSpPr>
        <p:spPr>
          <a:xfrm>
            <a:off x="179812" y="2088290"/>
            <a:ext cx="1594021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全文数据获取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A647F2-8EDF-0EF0-D8F1-CE5BB149C9B3}"/>
              </a:ext>
            </a:extLst>
          </p:cNvPr>
          <p:cNvSpPr/>
          <p:nvPr/>
        </p:nvSpPr>
        <p:spPr>
          <a:xfrm>
            <a:off x="179812" y="2657917"/>
            <a:ext cx="1594021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论文数据抽取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D22F4CB-AB42-4F5D-6866-572D58F84DDE}"/>
              </a:ext>
            </a:extLst>
          </p:cNvPr>
          <p:cNvCxnSpPr>
            <a:cxnSpLocks/>
          </p:cNvCxnSpPr>
          <p:nvPr/>
        </p:nvCxnSpPr>
        <p:spPr>
          <a:xfrm>
            <a:off x="976183" y="2471349"/>
            <a:ext cx="0" cy="186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84D177-8F0D-04B6-8F29-D97CA36499B8}"/>
              </a:ext>
            </a:extLst>
          </p:cNvPr>
          <p:cNvSpPr/>
          <p:nvPr/>
        </p:nvSpPr>
        <p:spPr>
          <a:xfrm>
            <a:off x="179812" y="3220516"/>
            <a:ext cx="1594021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MeSH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词表获取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1F5ADF5-192F-751F-4579-5D9C50DBBB18}"/>
              </a:ext>
            </a:extLst>
          </p:cNvPr>
          <p:cNvCxnSpPr>
            <a:cxnSpLocks/>
          </p:cNvCxnSpPr>
          <p:nvPr/>
        </p:nvCxnSpPr>
        <p:spPr>
          <a:xfrm>
            <a:off x="976823" y="3040976"/>
            <a:ext cx="0" cy="179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1ECF79E-B25B-A17E-12CF-0D578B7DC373}"/>
              </a:ext>
            </a:extLst>
          </p:cNvPr>
          <p:cNvSpPr/>
          <p:nvPr/>
        </p:nvSpPr>
        <p:spPr>
          <a:xfrm>
            <a:off x="2199315" y="1636190"/>
            <a:ext cx="1594021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MAG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数据映射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AE6F313-7A2C-A3C0-BAE9-5242B936C91A}"/>
              </a:ext>
            </a:extLst>
          </p:cNvPr>
          <p:cNvSpPr/>
          <p:nvPr/>
        </p:nvSpPr>
        <p:spPr>
          <a:xfrm>
            <a:off x="2199325" y="2303730"/>
            <a:ext cx="1594021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目标学科筛选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FB52CCA-4179-EDF2-D0F2-61493127A46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2996326" y="2019249"/>
            <a:ext cx="10" cy="284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2874BC3-A5E6-C489-A749-016C3A1BD598}"/>
              </a:ext>
            </a:extLst>
          </p:cNvPr>
          <p:cNvSpPr/>
          <p:nvPr/>
        </p:nvSpPr>
        <p:spPr>
          <a:xfrm>
            <a:off x="2199325" y="2971271"/>
            <a:ext cx="1594021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作者数据消歧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6932AEB-D7AC-704F-39A2-9BAEB255708B}"/>
              </a:ext>
            </a:extLst>
          </p:cNvPr>
          <p:cNvSpPr/>
          <p:nvPr/>
        </p:nvSpPr>
        <p:spPr>
          <a:xfrm>
            <a:off x="4232156" y="2621255"/>
            <a:ext cx="1872998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合贡献者全网融合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61E86E6-5CAA-46D2-2069-6EC960571F6E}"/>
              </a:ext>
            </a:extLst>
          </p:cNvPr>
          <p:cNvSpPr/>
          <p:nvPr/>
        </p:nvSpPr>
        <p:spPr>
          <a:xfrm>
            <a:off x="4232156" y="3220516"/>
            <a:ext cx="1872998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合著者网络构建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568E234-3C83-435E-3171-08453BD7B2B8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2996336" y="2686789"/>
            <a:ext cx="0" cy="28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5A49173F-4677-AFB7-8819-CAC07BA1D533}"/>
              </a:ext>
            </a:extLst>
          </p:cNvPr>
          <p:cNvSpPr/>
          <p:nvPr/>
        </p:nvSpPr>
        <p:spPr>
          <a:xfrm>
            <a:off x="179812" y="3773280"/>
            <a:ext cx="1594021" cy="334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数据采集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0ED2AC9-7997-87BC-731E-A1DDBE96532A}"/>
              </a:ext>
            </a:extLst>
          </p:cNvPr>
          <p:cNvSpPr/>
          <p:nvPr/>
        </p:nvSpPr>
        <p:spPr>
          <a:xfrm>
            <a:off x="6518591" y="2971272"/>
            <a:ext cx="1723439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实验结果分析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425BBEDA-AD10-69FC-9669-6E4BFBB9A739}"/>
              </a:ext>
            </a:extLst>
          </p:cNvPr>
          <p:cNvSpPr/>
          <p:nvPr/>
        </p:nvSpPr>
        <p:spPr>
          <a:xfrm>
            <a:off x="2199325" y="3773280"/>
            <a:ext cx="1594021" cy="334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数据预处理</a:t>
            </a: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944CF996-EE3B-7054-FE98-37A1B81F3D4A}"/>
              </a:ext>
            </a:extLst>
          </p:cNvPr>
          <p:cNvSpPr/>
          <p:nvPr/>
        </p:nvSpPr>
        <p:spPr>
          <a:xfrm>
            <a:off x="4360328" y="3773280"/>
            <a:ext cx="1594021" cy="334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合作网络构建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49BA9572-9B34-3197-488A-4FA96C99728C}"/>
              </a:ext>
            </a:extLst>
          </p:cNvPr>
          <p:cNvSpPr/>
          <p:nvPr/>
        </p:nvSpPr>
        <p:spPr>
          <a:xfrm>
            <a:off x="6591802" y="3773280"/>
            <a:ext cx="1594021" cy="334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合作群体发现</a:t>
            </a:r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4821DD3B-1349-909A-D148-93CCDF6BFF86}"/>
              </a:ext>
            </a:extLst>
          </p:cNvPr>
          <p:cNvSpPr/>
          <p:nvPr/>
        </p:nvSpPr>
        <p:spPr>
          <a:xfrm>
            <a:off x="3839660" y="2372938"/>
            <a:ext cx="360000" cy="32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右箭头 72">
            <a:extLst>
              <a:ext uri="{FF2B5EF4-FFF2-40B4-BE49-F238E27FC236}">
                <a16:creationId xmlns:a16="http://schemas.microsoft.com/office/drawing/2014/main" id="{B52ECED9-F19C-A9E2-E06E-08B66B0F1EA7}"/>
              </a:ext>
            </a:extLst>
          </p:cNvPr>
          <p:cNvSpPr/>
          <p:nvPr/>
        </p:nvSpPr>
        <p:spPr>
          <a:xfrm>
            <a:off x="6141649" y="2372938"/>
            <a:ext cx="360000" cy="32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AE75DF42-56D2-F5DA-5AD8-255AB248C593}"/>
              </a:ext>
            </a:extLst>
          </p:cNvPr>
          <p:cNvSpPr/>
          <p:nvPr/>
        </p:nvSpPr>
        <p:spPr>
          <a:xfrm>
            <a:off x="1815971" y="2372938"/>
            <a:ext cx="360000" cy="32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6E2CC4DA-D766-BE6C-1CCD-F3A445078120}"/>
              </a:ext>
            </a:extLst>
          </p:cNvPr>
          <p:cNvCxnSpPr>
            <a:cxnSpLocks/>
          </p:cNvCxnSpPr>
          <p:nvPr/>
        </p:nvCxnSpPr>
        <p:spPr>
          <a:xfrm>
            <a:off x="5168655" y="3004314"/>
            <a:ext cx="0" cy="216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5A6226E-F51F-E493-0A42-206BFF649F96}"/>
              </a:ext>
            </a:extLst>
          </p:cNvPr>
          <p:cNvSpPr/>
          <p:nvPr/>
        </p:nvSpPr>
        <p:spPr>
          <a:xfrm>
            <a:off x="6518591" y="2333539"/>
            <a:ext cx="1723439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合作群体发现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46D5F42-37A0-6091-AFE6-0484E766A8E7}"/>
              </a:ext>
            </a:extLst>
          </p:cNvPr>
          <p:cNvCxnSpPr>
            <a:cxnSpLocks/>
          </p:cNvCxnSpPr>
          <p:nvPr/>
        </p:nvCxnSpPr>
        <p:spPr>
          <a:xfrm>
            <a:off x="7386568" y="2716598"/>
            <a:ext cx="0" cy="254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FAE4C03-71C6-44CD-4A2B-E663F90C4676}"/>
              </a:ext>
            </a:extLst>
          </p:cNvPr>
          <p:cNvSpPr/>
          <p:nvPr/>
        </p:nvSpPr>
        <p:spPr>
          <a:xfrm>
            <a:off x="6388176" y="1664509"/>
            <a:ext cx="1984269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网络结构特征比较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42922FC-8EAB-2B3F-1B39-ACBD8E7953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380311" y="2047568"/>
            <a:ext cx="0" cy="28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FB44471-2BB2-AF4A-1B97-D6E2AB7FFF1D}"/>
              </a:ext>
            </a:extLst>
          </p:cNvPr>
          <p:cNvSpPr/>
          <p:nvPr/>
        </p:nvSpPr>
        <p:spPr>
          <a:xfrm>
            <a:off x="4232156" y="1444661"/>
            <a:ext cx="1872998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作者</a:t>
            </a:r>
            <a:r>
              <a:rPr kumimoji="1"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贡献对抽取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5B2EAD-91B6-0EE2-89FF-A8F127851F35}"/>
              </a:ext>
            </a:extLst>
          </p:cNvPr>
          <p:cNvSpPr/>
          <p:nvPr/>
        </p:nvSpPr>
        <p:spPr>
          <a:xfrm>
            <a:off x="4232156" y="2031915"/>
            <a:ext cx="1872998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合贡献者子网构建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470D58D-C098-058E-58D7-32D90251D047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>
            <a:off x="5168655" y="2414974"/>
            <a:ext cx="0" cy="206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432FB97-380B-3EE4-27F9-B4759F8986F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168655" y="1827720"/>
            <a:ext cx="0" cy="204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48EDC7D-D6F0-574A-83AA-ABF55379B4A1}"/>
              </a:ext>
            </a:extLst>
          </p:cNvPr>
          <p:cNvSpPr/>
          <p:nvPr/>
        </p:nvSpPr>
        <p:spPr>
          <a:xfrm>
            <a:off x="8668167" y="2628565"/>
            <a:ext cx="1723439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评估指标计算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A513689-4204-C067-28AA-1743A7B4DE16}"/>
              </a:ext>
            </a:extLst>
          </p:cNvPr>
          <p:cNvSpPr/>
          <p:nvPr/>
        </p:nvSpPr>
        <p:spPr>
          <a:xfrm>
            <a:off x="8732876" y="3773280"/>
            <a:ext cx="1594021" cy="334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实验结果验证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DBBA462F-F2A0-E59A-3F36-4AD4CB4A79A9}"/>
              </a:ext>
            </a:extLst>
          </p:cNvPr>
          <p:cNvSpPr/>
          <p:nvPr/>
        </p:nvSpPr>
        <p:spPr>
          <a:xfrm>
            <a:off x="8286388" y="2372938"/>
            <a:ext cx="360000" cy="32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74915B-2089-6130-343E-D673E94B3B34}"/>
              </a:ext>
            </a:extLst>
          </p:cNvPr>
          <p:cNvSpPr/>
          <p:nvPr/>
        </p:nvSpPr>
        <p:spPr>
          <a:xfrm>
            <a:off x="8668167" y="2036613"/>
            <a:ext cx="1723439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词向量学习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BFC2A25-49D9-0F14-42A2-8810D33CF177}"/>
              </a:ext>
            </a:extLst>
          </p:cNvPr>
          <p:cNvCxnSpPr>
            <a:cxnSpLocks/>
          </p:cNvCxnSpPr>
          <p:nvPr/>
        </p:nvCxnSpPr>
        <p:spPr>
          <a:xfrm>
            <a:off x="9529886" y="2419672"/>
            <a:ext cx="0" cy="208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DAD5969-32BE-2DB8-5B03-8DF643883688}"/>
              </a:ext>
            </a:extLst>
          </p:cNvPr>
          <p:cNvSpPr/>
          <p:nvPr/>
        </p:nvSpPr>
        <p:spPr>
          <a:xfrm>
            <a:off x="8668167" y="1444661"/>
            <a:ext cx="1723439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MeSH</a:t>
            </a:r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网络构建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F085B3E-0518-3FBF-56EB-1F52659FAC05}"/>
              </a:ext>
            </a:extLst>
          </p:cNvPr>
          <p:cNvCxnSpPr>
            <a:cxnSpLocks/>
          </p:cNvCxnSpPr>
          <p:nvPr/>
        </p:nvCxnSpPr>
        <p:spPr>
          <a:xfrm>
            <a:off x="9529886" y="1827720"/>
            <a:ext cx="0" cy="208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F504082-1BC8-3BB7-7316-5482F722A2DB}"/>
              </a:ext>
            </a:extLst>
          </p:cNvPr>
          <p:cNvSpPr/>
          <p:nvPr/>
        </p:nvSpPr>
        <p:spPr>
          <a:xfrm>
            <a:off x="8668167" y="3220516"/>
            <a:ext cx="1723439" cy="38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实验结果评估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BA056FA-C56F-3408-DEFD-B36F157870CA}"/>
              </a:ext>
            </a:extLst>
          </p:cNvPr>
          <p:cNvCxnSpPr>
            <a:cxnSpLocks/>
          </p:cNvCxnSpPr>
          <p:nvPr/>
        </p:nvCxnSpPr>
        <p:spPr>
          <a:xfrm flipH="1">
            <a:off x="9529886" y="3011624"/>
            <a:ext cx="1" cy="208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4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76</Words>
  <Application>Microsoft Macintosh PowerPoint</Application>
  <PresentationFormat>宽屏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Chao</dc:creator>
  <cp:lastModifiedBy>Lu Chao</cp:lastModifiedBy>
  <cp:revision>10</cp:revision>
  <cp:lastPrinted>2023-03-01T05:27:25Z</cp:lastPrinted>
  <dcterms:created xsi:type="dcterms:W3CDTF">2022-09-07T02:34:54Z</dcterms:created>
  <dcterms:modified xsi:type="dcterms:W3CDTF">2023-11-21T11:23:20Z</dcterms:modified>
</cp:coreProperties>
</file>