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FF12-71D2-83EB-3548-37CFF920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83457-CD1A-53A2-57C2-E14364DE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60AC4-A38B-1E04-E3E2-24B055E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242D0-FA80-1297-D011-B3CDF01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8D562-9DAD-4A2E-D5D5-3EDF697B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05B92-18C1-E2F2-DFFD-1EF695D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AD6AC-7243-ED33-3BA3-B80F1334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A5291-934B-44C3-E4BC-38CEB4EF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A9990-74A9-59D7-E2D7-9CE4107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AE851-91FC-1F8B-6EB0-BF156D23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A025BF-162D-E8B6-EC5A-D36E7B05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F69AE-20E5-F553-51E7-CF985D86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70EF5-DA97-A3A2-0358-D176473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6CCED-1FE5-85DA-FAAA-5B42746C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D7700-3981-8CC5-03B4-FFBA9FDF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94A0-B7A1-D2BD-75AE-C817A70B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9409-39A6-31A1-11C3-9C6F5A25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6F84A-2CD4-72D0-F8CF-59F77CE8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E3EC9-1650-A8FC-5435-F952037F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31302-1EF4-3CBE-4A01-C0D6756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5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B0E9-354C-8BDC-6DA6-8AED0F8B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626BD-CA52-E007-CA3E-883E0186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9B848-E1E3-74AA-04B8-ABC79AA4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DA10D-24A8-2440-F397-37DC7C27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AC762-6D4F-5401-4A2A-57F9A3C8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19081-1EE9-B04C-60BC-ADBA02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C0983-0EB8-1A78-0BC8-5CA753BF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11632-CF02-584B-B295-5EA4D33D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7538C-90E8-BC7F-C2B2-661385AE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D5AFD-EBC3-AD61-D990-431594FD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81C14-A45B-E919-1B79-4E211D6C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D08AA-0656-DCBF-4BEA-608DF413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F29AA-D616-5D11-87B2-D4271BE7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7FAE6-FABE-8F37-8BA3-47829CCC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26749-C501-E049-F7F1-9720CEC8C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B5DE1-123E-A526-70C4-B61ED2AF9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6767D-2DAD-CB7C-4006-405F069B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08285-D43E-C8AA-208E-D1E07148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C20E9-C4B9-2303-8E2A-681A5CFD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1311-33CE-A02D-019C-74598CD0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5FFB13-F28D-F75D-DCF6-5CB5CC1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E2F8E5-16AD-AF9B-8C95-8EF2E5D3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70FDB-6CD5-12DF-D0ED-E654908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9A31D-56A8-2B1F-42BD-96BA09C7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AB353-4FA1-57A4-C41A-2C053F4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A653F-5BA7-CCB7-1326-33B81A10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65E9-542F-6D07-3773-22C9B3F7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253C-2480-76ED-AAF2-1F3E1BE7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32F16-5B65-5E7F-B250-990AF9F1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92B9D-1F9A-01B7-4547-E98D9D41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0DCA6-28A3-6941-2784-DF055179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1B8E-79E1-4094-BF89-13B4585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9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66E8-F50D-5075-C09F-D1DD85C6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DB570-D33F-A6E2-8C75-1F23B4290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78890-1288-52FD-DEDE-4B245CA3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34170-7566-F303-C03A-440EB82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6D29E-44EE-4EFC-C5F8-048ED614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37914-57D0-27E1-865C-B234A839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7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63F20-8CE5-0D51-317F-1422C939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6527D-EF74-89F8-1865-DAF04884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F4930-DA80-A922-5477-434B0406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7466-C1B4-4587-A23B-40087D48EA4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96304-D738-8CE0-87BA-A4D9EB0F0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DDAC9-899B-BEDF-5494-C2D01DC4B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AD45-AFC9-4449-8DDA-F4CE98EC2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4E9246-8B82-EFBA-20DC-AB70A862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34" y="106775"/>
            <a:ext cx="4839545" cy="376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49F499-80B7-85B1-E200-169D4A37E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6"/>
          <a:stretch/>
        </p:blipFill>
        <p:spPr>
          <a:xfrm>
            <a:off x="280388" y="1646183"/>
            <a:ext cx="3174134" cy="2863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348780-EE9A-7CC0-8E40-5159A945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267" y="3300258"/>
            <a:ext cx="3507399" cy="304272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D65628E-60C3-83A1-7FA6-57D06CB761A4}"/>
              </a:ext>
            </a:extLst>
          </p:cNvPr>
          <p:cNvSpPr/>
          <p:nvPr/>
        </p:nvSpPr>
        <p:spPr>
          <a:xfrm rot="870797">
            <a:off x="3804132" y="105041"/>
            <a:ext cx="2792705" cy="396585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774C62-C391-3DC3-7413-E6F5DEA1AC91}"/>
              </a:ext>
            </a:extLst>
          </p:cNvPr>
          <p:cNvSpPr/>
          <p:nvPr/>
        </p:nvSpPr>
        <p:spPr>
          <a:xfrm rot="20273406">
            <a:off x="6739064" y="1253097"/>
            <a:ext cx="1713869" cy="227134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936473D-55E2-4CE5-DF24-3F0D38CD8A4A}"/>
              </a:ext>
            </a:extLst>
          </p:cNvPr>
          <p:cNvCxnSpPr>
            <a:cxnSpLocks/>
          </p:cNvCxnSpPr>
          <p:nvPr/>
        </p:nvCxnSpPr>
        <p:spPr>
          <a:xfrm>
            <a:off x="8481317" y="1992694"/>
            <a:ext cx="1493000" cy="110785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951332F8-3F9A-9F61-7607-1C9B3F17E7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6023" y="441434"/>
            <a:ext cx="2276999" cy="100899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5A03F32-DFA9-0803-9F85-5A4A744CC89B}"/>
              </a:ext>
            </a:extLst>
          </p:cNvPr>
          <p:cNvSpPr txBox="1"/>
          <p:nvPr/>
        </p:nvSpPr>
        <p:spPr>
          <a:xfrm>
            <a:off x="6704243" y="40821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a</a:t>
            </a:r>
            <a:endParaRPr lang="zh-CN" altLang="en-US" sz="24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FBE00-1CF9-1673-5076-0047405E5BCF}"/>
              </a:ext>
            </a:extLst>
          </p:cNvPr>
          <p:cNvSpPr txBox="1"/>
          <p:nvPr/>
        </p:nvSpPr>
        <p:spPr>
          <a:xfrm>
            <a:off x="5602114" y="3856071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N=157</a:t>
            </a:r>
            <a:endParaRPr lang="zh-CN" altLang="en-US" sz="20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02FF03-11FB-85D3-10C2-C30F1FEACB61}"/>
              </a:ext>
            </a:extLst>
          </p:cNvPr>
          <p:cNvSpPr txBox="1"/>
          <p:nvPr/>
        </p:nvSpPr>
        <p:spPr>
          <a:xfrm>
            <a:off x="236043" y="129645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</a:t>
            </a:r>
            <a:endParaRPr lang="zh-CN" altLang="en-US" sz="2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C0484-5891-8023-25C5-2EE3CF24036A}"/>
              </a:ext>
            </a:extLst>
          </p:cNvPr>
          <p:cNvSpPr txBox="1"/>
          <p:nvPr/>
        </p:nvSpPr>
        <p:spPr>
          <a:xfrm>
            <a:off x="1192930" y="4677820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N=110</a:t>
            </a:r>
            <a:endParaRPr lang="zh-CN" altLang="en-US" sz="20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99C06C-F063-EB1F-23E3-5733E6835120}"/>
              </a:ext>
            </a:extLst>
          </p:cNvPr>
          <p:cNvSpPr txBox="1"/>
          <p:nvPr/>
        </p:nvSpPr>
        <p:spPr>
          <a:xfrm>
            <a:off x="9750777" y="634263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N=43</a:t>
            </a:r>
            <a:endParaRPr lang="zh-CN" altLang="en-US" sz="20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69A6E6-A25D-DD92-899C-C68FBF865BF0}"/>
              </a:ext>
            </a:extLst>
          </p:cNvPr>
          <p:cNvSpPr txBox="1"/>
          <p:nvPr/>
        </p:nvSpPr>
        <p:spPr>
          <a:xfrm>
            <a:off x="10683059" y="290049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14707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梦婷 李</dc:creator>
  <cp:lastModifiedBy>梦婷 李</cp:lastModifiedBy>
  <cp:revision>1</cp:revision>
  <dcterms:created xsi:type="dcterms:W3CDTF">2023-11-21T12:27:02Z</dcterms:created>
  <dcterms:modified xsi:type="dcterms:W3CDTF">2023-11-21T12:27:20Z</dcterms:modified>
</cp:coreProperties>
</file>