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366BE-A87E-4667-98CB-2DD63C84A981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FD5D-6CD1-4895-A9ED-C0A5BD69F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69ED-9654-4026-BA67-32B505BA26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F2D9E-D3C9-530E-FF9E-D0BC88E4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335959-A591-D580-5780-FFCB0B49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47F19-1C85-C21A-EEE2-365D01CA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3FEF4-6401-45EE-BE2D-2DA2EDA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3C16A-64A2-CC44-1052-BDF15C7A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28FF-14E0-74E5-03B1-15CD5B9B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5B1BD-13F6-6E65-95FF-BC41ADCFE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75914-C3C8-213D-491B-5D2DDECE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693BD-243D-2ABE-631B-1D34969B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D5FE0-C77C-F631-72BB-AEA8F51D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5CEEE-B1D1-9C2F-C94A-CC7EA39E4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23042-9883-5D54-FE23-F5EC397CD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7908-D4A6-4ED8-3BFE-C56A9E3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EF2F-C307-A943-817D-748CE65D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315D6-23DD-0905-226B-E18AE5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867A1-7E50-5DA9-1995-A9223DF9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528A2-47A1-1121-0871-0972DA3C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A8BA6-7982-A23B-79DE-A5E8897F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9296E-C092-AF12-6E34-9A61685E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DE70D-28F6-CB5D-B43A-935A92A7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7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7C61-2711-AB54-6412-A0806AA8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1F1B9-13E9-EBBC-1A0E-95AD9E07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BA157-6BD8-2690-D936-568D48B0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F5BC5-41F7-E87B-784E-9D058C7C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B126F-A46D-555D-D2FE-B37EFAE4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5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2BD65-4312-DE47-E377-8F621314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2CEE2-DC78-B14D-99FA-8804448A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A487C-B273-ADD8-4FA1-ADB8C055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56253-8858-11FA-66E9-E0162BF2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D8A38-3243-BB0A-860E-7940AF5B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2BDFC-C57F-A5F9-E311-0DF3FC40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3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93793-E1E2-8367-5B94-0E817EB3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0EE8E-2414-3A4B-9429-3F3BC6476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F2B32-66EA-CC81-7B90-9A68A98B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8B6EF-68E5-16BA-853B-EB1E2104E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1D500-6101-E78A-DA99-03C594D57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2F5D6-1220-199B-06CE-836676C4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A9B20-1DE0-3326-4646-13ACABE6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593CE-D2F3-DB54-61CF-DE598BDF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EF0F6-FBFE-598D-8330-7C339683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0867E-217F-93AF-D15C-E19AF42E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D4D51-5421-D24F-0A53-E867EA8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50805-1EF5-2D94-DA38-B3BF90DF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1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3DA621-8302-8D0C-4BEF-E8778D6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D7FD4-E742-E47C-9787-D3F01665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4DF4C-9387-1EFC-5334-145D98F0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8CBF-B3DF-B6EE-8361-D0B17732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84276-FB67-92A9-8E97-AB7BBD6C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6D643-CEA8-DD18-138D-BC881F4F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99939-14D3-F84A-7811-2AFE519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D6052-B7C6-A36F-7C07-0A321123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20472-6027-1985-BC3F-141E319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BE615-54A2-AE22-E7D0-5F65F442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7D6652-050D-CE23-B876-28D0849D3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B4016-37A5-E007-1754-9B7AEE52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AF85D-AB62-0F21-CEC6-29E57FB7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34416-A541-A1B9-B53E-BE6F0C5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8FF71-8C3E-01D2-CE14-9D672DE5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92D87C-6800-EAA5-CADB-9799200F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DF53F-174A-3C3D-F149-8E54AE56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BCE5D-4CFD-D269-2932-2F3D52B4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1089-1F9B-485F-8113-4F267E496B5C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0741B-76F7-9950-F78D-47617781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54216-972C-6DBF-A529-05AE26F9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A3DD-1BD9-4FB5-9840-B3C814767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4FF219-521C-AF1D-CDCF-5EA1FB62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2" b="16169"/>
          <a:stretch/>
        </p:blipFill>
        <p:spPr>
          <a:xfrm>
            <a:off x="4469808" y="3725999"/>
            <a:ext cx="3681142" cy="24935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D83981-95CA-BF20-E46E-DF30FADCD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2" b="15096"/>
          <a:stretch/>
        </p:blipFill>
        <p:spPr>
          <a:xfrm>
            <a:off x="4639909" y="1266265"/>
            <a:ext cx="3101772" cy="2148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03683F-BF47-B714-1E8C-3303A20133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3" b="14943"/>
          <a:stretch/>
        </p:blipFill>
        <p:spPr>
          <a:xfrm>
            <a:off x="245440" y="2969496"/>
            <a:ext cx="3541979" cy="25078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747ADC-3937-04DB-D145-0B4595CD6D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9" b="20766"/>
          <a:stretch/>
        </p:blipFill>
        <p:spPr>
          <a:xfrm>
            <a:off x="8895619" y="3102020"/>
            <a:ext cx="3183520" cy="18637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4013ED-CA22-FA76-6EF5-98B8DEFF6E26}"/>
              </a:ext>
            </a:extLst>
          </p:cNvPr>
          <p:cNvSpPr txBox="1"/>
          <p:nvPr/>
        </p:nvSpPr>
        <p:spPr>
          <a:xfrm>
            <a:off x="4659573" y="3660726"/>
            <a:ext cx="23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914BE5-DD7E-BC40-85B0-BE04EEFA8A41}"/>
              </a:ext>
            </a:extLst>
          </p:cNvPr>
          <p:cNvSpPr txBox="1"/>
          <p:nvPr/>
        </p:nvSpPr>
        <p:spPr>
          <a:xfrm>
            <a:off x="4639909" y="1022077"/>
            <a:ext cx="22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0631F1-7FA0-7A5C-076A-843D0899A901}"/>
              </a:ext>
            </a:extLst>
          </p:cNvPr>
          <p:cNvSpPr txBox="1"/>
          <p:nvPr/>
        </p:nvSpPr>
        <p:spPr>
          <a:xfrm>
            <a:off x="70047" y="3157192"/>
            <a:ext cx="26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219D6E-ACC4-0CEF-AD64-AA8A4FE69C4A}"/>
              </a:ext>
            </a:extLst>
          </p:cNvPr>
          <p:cNvSpPr txBox="1"/>
          <p:nvPr/>
        </p:nvSpPr>
        <p:spPr>
          <a:xfrm>
            <a:off x="8895619" y="2977720"/>
            <a:ext cx="23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4147C16-FBB3-B2D0-A95A-8940D7118EAF}"/>
              </a:ext>
            </a:extLst>
          </p:cNvPr>
          <p:cNvSpPr/>
          <p:nvPr/>
        </p:nvSpPr>
        <p:spPr>
          <a:xfrm rot="20326373">
            <a:off x="4377193" y="4648249"/>
            <a:ext cx="1213235" cy="7825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45B75-0E16-13B2-D714-A1C5F115E17F}"/>
              </a:ext>
            </a:extLst>
          </p:cNvPr>
          <p:cNvSpPr/>
          <p:nvPr/>
        </p:nvSpPr>
        <p:spPr>
          <a:xfrm rot="3996360">
            <a:off x="5686694" y="3642571"/>
            <a:ext cx="1844524" cy="2052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0DDC053-A328-085E-0446-1BB31569B200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7550888" y="4033901"/>
            <a:ext cx="1344731" cy="22747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7F89E68A-F42A-2343-A585-2AADD0D79DD9}"/>
              </a:ext>
            </a:extLst>
          </p:cNvPr>
          <p:cNvCxnSpPr>
            <a:stCxn id="2" idx="1"/>
            <a:endCxn id="8" idx="3"/>
          </p:cNvCxnSpPr>
          <p:nvPr/>
        </p:nvCxnSpPr>
        <p:spPr>
          <a:xfrm rot="16200000" flipV="1">
            <a:off x="3778871" y="4231988"/>
            <a:ext cx="713481" cy="69638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DBBD5FF0-A339-21FA-2B70-465476BC5266}"/>
              </a:ext>
            </a:extLst>
          </p:cNvPr>
          <p:cNvCxnSpPr>
            <a:stCxn id="6" idx="1"/>
            <a:endCxn id="8" idx="3"/>
          </p:cNvCxnSpPr>
          <p:nvPr/>
        </p:nvCxnSpPr>
        <p:spPr>
          <a:xfrm rot="10800000" flipV="1">
            <a:off x="3787419" y="2340595"/>
            <a:ext cx="852490" cy="18828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0C94082-7B2C-56B0-FCE5-0825A88F8228}"/>
              </a:ext>
            </a:extLst>
          </p:cNvPr>
          <p:cNvSpPr txBox="1"/>
          <p:nvPr/>
        </p:nvSpPr>
        <p:spPr>
          <a:xfrm>
            <a:off x="1144530" y="525450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N=175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4AABFA-BC34-85D0-9B2F-7D26DBA544AE}"/>
              </a:ext>
            </a:extLst>
          </p:cNvPr>
          <p:cNvSpPr txBox="1"/>
          <p:nvPr/>
        </p:nvSpPr>
        <p:spPr>
          <a:xfrm>
            <a:off x="6096000" y="610019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N=265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58AA45-4807-580B-9F42-886CEFC914C8}"/>
              </a:ext>
            </a:extLst>
          </p:cNvPr>
          <p:cNvSpPr txBox="1"/>
          <p:nvPr/>
        </p:nvSpPr>
        <p:spPr>
          <a:xfrm>
            <a:off x="3985109" y="153539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N=127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F41F7C-5B5C-78A2-11F9-4A678CF1783B}"/>
              </a:ext>
            </a:extLst>
          </p:cNvPr>
          <p:cNvSpPr txBox="1"/>
          <p:nvPr/>
        </p:nvSpPr>
        <p:spPr>
          <a:xfrm>
            <a:off x="10487379" y="509008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N=203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梦婷 李</dc:creator>
  <cp:lastModifiedBy>梦婷 李</cp:lastModifiedBy>
  <cp:revision>1</cp:revision>
  <dcterms:created xsi:type="dcterms:W3CDTF">2023-11-21T12:27:37Z</dcterms:created>
  <dcterms:modified xsi:type="dcterms:W3CDTF">2023-11-21T12:27:50Z</dcterms:modified>
</cp:coreProperties>
</file>