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03E76-C35C-AD4A-6220-15981847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0C0C3-F23B-884E-E7C9-095BBF5F6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032D3-C400-1BD1-E568-6611FB78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EF1C9-4B29-4065-B00D-10E615B6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63B03-0567-8779-258A-1FC174B9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2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B9946-EFCE-298F-8374-C8206163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EC661-D328-AFDA-47AF-E5B7EB7F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E7EFC-C32A-6015-4D33-E97949AE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DCB42-C0DB-CAFF-2D0D-B82CC88B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710B7-9A9B-4916-B3A8-F59BD8C8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6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6CAFEE-02C0-1832-89FC-7398012DD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737712-BF91-CD5D-2A6C-D832E119A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84CEF-8600-AA44-2C75-945511A1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64BBA-E66F-D8EC-87D0-20A5B019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9D0F3-323D-1B00-DC27-04883395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8F5EC-4594-BC3A-2DB8-C06180B0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1885B-E523-5C58-DD67-6C34FC74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B186D-2A92-556F-0B8C-3B41BD2D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2FBE2-6204-9AE7-C71E-6641393F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71E5C-6920-66A8-DE72-C6C2C691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FD35A-216D-DE0D-CD63-BAFC302C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379E5-06AE-3622-5376-FBE47348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1D995-3964-959A-ECD9-ED3BA440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BA4F-A345-7039-42DA-91B6C535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6758A-19EE-B885-BD7C-7EC558BC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6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BE118-DB2C-8AAE-6ACC-93BEDA2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730CD-AEFD-EF75-DC58-FC56068B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4B2E1-026B-F7DD-8541-AE90023A8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7AA12-C87B-BFA1-2AC0-AFB18017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F39B5-1484-3EDE-9158-4E4C6E95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FF6250-9E31-49A3-8ACA-DBB6BDB3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5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DD68E-16B9-D333-C848-17F35EF2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28488-AFED-B1DD-6A1C-0B8574EA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DF60AD-58F0-4D63-5C52-9CE7EF2B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67FF69-7E48-0C5E-A1E1-CCBE09E6E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10285C-904B-7F07-D07E-B72F81CFC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D14590-3705-0622-20CD-B9581E69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C87C49-1E93-F3CF-C332-038E069E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14B375-40D2-3A51-BFC8-B2461B6F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6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85299-AB05-0F3F-4E55-9EBE99C1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B1BC0-B664-6D87-6CA7-3BB45A0D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BDEC86-BD5B-5DFC-30B0-EE5E1256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62AE51-AEA2-B4EE-5563-18645F49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7E1D26-4599-6B47-38DF-DF8DA06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0598B9-82E8-DBD6-91E9-8F58F955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DB63C1-ECB9-52F8-8C3F-D8EF7A58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0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9248A-67EC-6C5A-91FF-03ECAF26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E4015-5ED7-1CDC-9C59-23760384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A9217-3873-C710-7351-2431F87A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B8DFC-68B4-1ADB-70CE-D0F298B5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2847D-BE9E-2850-3832-44458CBC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B67EB-4526-9992-F639-644225CE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A73CA-709F-F432-946B-8AB1AE70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1F988A-408D-5340-00F9-7BE5D1C8D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1C5EE2-8437-5A57-93C8-EF3577C38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B6283-1993-2F43-0202-513A18AB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D71B8-83E4-D29F-DB6D-C3E72CC9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EAA77-1537-007E-7C55-CA2299D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1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75D16C-3291-3C1D-6334-2B4010F3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C9089-E2F6-6D91-5EF1-6D2CEB6E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78257-D08C-ED10-7A7F-435FAD91E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1E5A-D5A4-46BD-A425-1DEC4CC14284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21825-B4ED-E55F-C745-270C5846A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C11C8-AFC1-43EA-593E-60794C3C5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CB88-C4A9-4367-AB93-0AE7AEA72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9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04D57F-0D6C-6654-F2C5-6BD6A5B3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256" y="1103164"/>
            <a:ext cx="3516761" cy="34787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82671D-6CB2-0177-5DBB-309D42DF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803" y="3677366"/>
            <a:ext cx="3021507" cy="28966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F09B44-9807-215C-01A3-4FF031E3C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6" y="3575547"/>
            <a:ext cx="3181350" cy="29984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E1A289-8FC4-CBD0-B248-F19CF9673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166" y="456448"/>
            <a:ext cx="4628834" cy="3220918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8D365C2E-C853-51BA-D7C6-B2F636561558}"/>
              </a:ext>
            </a:extLst>
          </p:cNvPr>
          <p:cNvSpPr/>
          <p:nvPr/>
        </p:nvSpPr>
        <p:spPr>
          <a:xfrm rot="2379636">
            <a:off x="6338675" y="799443"/>
            <a:ext cx="1717119" cy="25146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062F232-346D-38E8-E268-DE45187D0DB3}"/>
              </a:ext>
            </a:extLst>
          </p:cNvPr>
          <p:cNvSpPr/>
          <p:nvPr/>
        </p:nvSpPr>
        <p:spPr>
          <a:xfrm rot="2571487">
            <a:off x="3434783" y="139565"/>
            <a:ext cx="2479590" cy="385468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3115D1ED-2D47-853E-1025-442CAADF9CD7}"/>
              </a:ext>
            </a:extLst>
          </p:cNvPr>
          <p:cNvCxnSpPr>
            <a:stCxn id="18" idx="3"/>
          </p:cNvCxnSpPr>
          <p:nvPr/>
        </p:nvCxnSpPr>
        <p:spPr>
          <a:xfrm rot="5400000">
            <a:off x="2105259" y="2682585"/>
            <a:ext cx="1212667" cy="786746"/>
          </a:xfrm>
          <a:prstGeom prst="curvedConnector5">
            <a:avLst>
              <a:gd name="adj1" fmla="val 18851"/>
              <a:gd name="adj2" fmla="val 29039"/>
              <a:gd name="adj3" fmla="val 811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FE91A68-9A44-6F25-74AA-B6AC8859131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85000" y="2066907"/>
            <a:ext cx="969014" cy="94956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8465C6B9-B98F-E8A8-9B79-BC119C3D93C5}"/>
              </a:ext>
            </a:extLst>
          </p:cNvPr>
          <p:cNvCxnSpPr>
            <a:cxnSpLocks/>
          </p:cNvCxnSpPr>
          <p:nvPr/>
        </p:nvCxnSpPr>
        <p:spPr>
          <a:xfrm flipV="1">
            <a:off x="8213110" y="3016469"/>
            <a:ext cx="940904" cy="91869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36736CD-8006-8C2B-AA78-C27202B4816E}"/>
              </a:ext>
            </a:extLst>
          </p:cNvPr>
          <p:cNvSpPr txBox="1"/>
          <p:nvPr/>
        </p:nvSpPr>
        <p:spPr>
          <a:xfrm>
            <a:off x="3530403" y="37151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a</a:t>
            </a:r>
            <a:endParaRPr lang="zh-CN" altLang="en-US" sz="2400" b="1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1ED89D-059D-592F-B68B-31465330DD68}"/>
              </a:ext>
            </a:extLst>
          </p:cNvPr>
          <p:cNvSpPr txBox="1"/>
          <p:nvPr/>
        </p:nvSpPr>
        <p:spPr>
          <a:xfrm>
            <a:off x="-14321" y="373519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c</a:t>
            </a:r>
            <a:endParaRPr lang="zh-CN" altLang="en-US" sz="2400" b="1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1653F2-0932-BE2E-380A-C81169A33608}"/>
              </a:ext>
            </a:extLst>
          </p:cNvPr>
          <p:cNvSpPr txBox="1"/>
          <p:nvPr/>
        </p:nvSpPr>
        <p:spPr>
          <a:xfrm>
            <a:off x="8464843" y="373519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b</a:t>
            </a:r>
            <a:endParaRPr lang="zh-CN" altLang="en-US" sz="2400" b="1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BAFB6F6-2E7D-1E85-849B-4793265F2D02}"/>
              </a:ext>
            </a:extLst>
          </p:cNvPr>
          <p:cNvSpPr txBox="1"/>
          <p:nvPr/>
        </p:nvSpPr>
        <p:spPr>
          <a:xfrm>
            <a:off x="10550473" y="110316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d</a:t>
            </a:r>
            <a:endParaRPr lang="zh-CN" altLang="en-US" sz="2400" b="1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14FC31A-F689-22CC-025E-8380B41F8879}"/>
              </a:ext>
            </a:extLst>
          </p:cNvPr>
          <p:cNvSpPr txBox="1"/>
          <p:nvPr/>
        </p:nvSpPr>
        <p:spPr>
          <a:xfrm>
            <a:off x="5640748" y="3125940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N=235</a:t>
            </a:r>
            <a:endParaRPr lang="zh-CN" altLang="en-US" sz="2000" b="1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912E83E-1B85-E9B4-F993-CBA1D68E995C}"/>
              </a:ext>
            </a:extLst>
          </p:cNvPr>
          <p:cNvSpPr txBox="1"/>
          <p:nvPr/>
        </p:nvSpPr>
        <p:spPr>
          <a:xfrm>
            <a:off x="6774682" y="6441990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N=179</a:t>
            </a:r>
            <a:endParaRPr lang="zh-CN" altLang="en-US" sz="2000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2F53162-C1B8-F96F-7A72-6B02D5AF37E4}"/>
              </a:ext>
            </a:extLst>
          </p:cNvPr>
          <p:cNvSpPr txBox="1"/>
          <p:nvPr/>
        </p:nvSpPr>
        <p:spPr>
          <a:xfrm>
            <a:off x="10313228" y="4381828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N=228</a:t>
            </a:r>
            <a:endParaRPr lang="zh-CN" altLang="en-US" sz="2000" b="1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82EA1C4-D8AF-902D-1099-CBC682E1AD88}"/>
              </a:ext>
            </a:extLst>
          </p:cNvPr>
          <p:cNvSpPr txBox="1"/>
          <p:nvPr/>
        </p:nvSpPr>
        <p:spPr>
          <a:xfrm>
            <a:off x="1334993" y="6441990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N=163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83706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梦婷 李</dc:creator>
  <cp:lastModifiedBy>梦婷 李</cp:lastModifiedBy>
  <cp:revision>1</cp:revision>
  <dcterms:created xsi:type="dcterms:W3CDTF">2023-11-21T12:28:11Z</dcterms:created>
  <dcterms:modified xsi:type="dcterms:W3CDTF">2023-11-21T12:28:23Z</dcterms:modified>
</cp:coreProperties>
</file>