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69530-894D-F873-7B68-F5EF6529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5F02C-6A6D-A987-1E8B-BADF5BE0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FB035-1B70-AAD4-1552-DD4EB780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B442-5A74-5EB9-8ABA-610CCC18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8AFFF-AC7F-A87D-D414-EDC20497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3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5631D-3589-BE75-495D-44E6C9D6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2CB97-86D1-9AF3-6959-9C721597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3FDA7-EF7B-9B0F-387E-AFA4188F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8D65-E872-5638-9D9F-64DF068F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E5766-D995-2166-A29C-5D2E09F0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F6D2C-AEFB-E0E2-A0CF-310C76A3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41A59-D166-8340-6B8A-C7AEE1C8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84596-DD45-E044-F9F7-BAA7DBD7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3A10C-2197-371B-8630-963CA1F5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A772D-49DA-947E-CA05-3475A3A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A1C20-76E3-159B-7CB6-E7663EF1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DEA89-F6BA-37F9-11FA-31E2173B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E9993-E87C-DECD-6309-7712DE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86FBC-4597-A341-C5A9-2B6FEA01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A2D38-3315-CF49-0681-1D8C1F36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6A1A1-287F-6CD8-9AE5-E8061F8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F58A6-F414-4E69-0C56-245BBECE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C009E-D9B4-A236-90FB-E6A032BD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B12DC-E136-ED89-9F63-748E64F2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FC66-093B-E7AE-F6C2-D13460B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6D85-0CD4-A16C-84B1-93DA00E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454C-4C62-53BC-EF9C-4B3E08E0A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B7351-16D2-335B-76E7-0ECD3D95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58FFE-5201-E68C-8C18-7134577F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A8F1F-5885-801A-70A0-155C67E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1DB40-0AD9-A172-1906-3F4D6A1E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E4A5B-D933-5801-E101-86F34CD7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414C9-07EC-2DA2-DB0D-8380A52D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670DD-1552-EEA0-8944-A1B31D83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6EAC0B-5FA0-ECE9-9F37-23D23144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73B20E-2E22-548F-EB4C-34DDDD27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323AF6-0224-200E-11C2-FAC34C50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1B5EE-860F-70BA-0349-3796712C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B62D7E-670C-8930-3279-7A3129D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18CAF-B86C-B02A-34AB-0CD4DC5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9A661-EEFB-FB2A-C7AA-2AE4BB1F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B774D-4769-6A78-F51A-88951517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1408B-8FE5-15CF-EAD0-96DEA33B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C92032-480D-DB3E-9A2D-B9FEB969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CD6AD-FC49-4AE0-08C1-10D7B248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B2A51-EE40-4157-DC24-82C97E40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BFA37-9BEC-167C-5C84-58F74011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9A02-B450-DB38-2A89-D8A6D44B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12D81-3C39-EBEB-9117-6AEC6285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0F653-D06A-6181-9F22-B67A2E26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E43F7-D011-DB46-9F95-D128207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21367-E79E-2F24-02FE-0A815798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04969-4928-39B1-077C-FA67FAD5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258F4-1424-CAA3-8BFD-BCE14926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98334-E253-2E41-FF40-3164BC25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7B6B9-5CE3-556E-36DF-C2D2CCB0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A7EE9-F031-3D6D-8038-6B514408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8117-A37A-A3C8-C292-97C80457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481A1-87F6-AD3D-9BC9-318E8F9C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A389C-E636-F73A-BB18-2ED758A8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C9AD9-9B86-B495-497A-744B85D2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7E52-3418-488E-AB2D-3CC362B4B39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E77BB-9406-54E3-4751-D59D35ED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0D93E-A922-3FC0-8A8C-A69865DF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826E-B76F-49DD-83C5-51B4EA3CA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9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710514-84B7-4557-435D-09A9C1D44733}"/>
              </a:ext>
            </a:extLst>
          </p:cNvPr>
          <p:cNvGrpSpPr/>
          <p:nvPr/>
        </p:nvGrpSpPr>
        <p:grpSpPr>
          <a:xfrm rot="16200000">
            <a:off x="2976879" y="430867"/>
            <a:ext cx="4003012" cy="5707056"/>
            <a:chOff x="2976879" y="430867"/>
            <a:chExt cx="4003012" cy="570705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BBF26D-8930-EA34-9916-6335FE10B206}"/>
                </a:ext>
              </a:extLst>
            </p:cNvPr>
            <p:cNvSpPr/>
            <p:nvPr/>
          </p:nvSpPr>
          <p:spPr>
            <a:xfrm>
              <a:off x="5625875" y="955386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34DB2B-1784-EA71-CD7E-76BE18600816}"/>
                </a:ext>
              </a:extLst>
            </p:cNvPr>
            <p:cNvSpPr/>
            <p:nvPr/>
          </p:nvSpPr>
          <p:spPr>
            <a:xfrm>
              <a:off x="3642623" y="955386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76AFEE1-4FC8-913E-3FF5-0B2DAC10EE09}"/>
                </a:ext>
              </a:extLst>
            </p:cNvPr>
            <p:cNvSpPr/>
            <p:nvPr/>
          </p:nvSpPr>
          <p:spPr>
            <a:xfrm>
              <a:off x="5625875" y="2453677"/>
              <a:ext cx="1260000" cy="126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362BA78-0D4F-72C8-937F-B72D915501E1}"/>
                </a:ext>
              </a:extLst>
            </p:cNvPr>
            <p:cNvSpPr/>
            <p:nvPr/>
          </p:nvSpPr>
          <p:spPr>
            <a:xfrm>
              <a:off x="3822623" y="2353177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54FAFBD-D51B-0DF2-C3D1-FA39103D1BA3}"/>
                </a:ext>
              </a:extLst>
            </p:cNvPr>
            <p:cNvSpPr/>
            <p:nvPr/>
          </p:nvSpPr>
          <p:spPr>
            <a:xfrm>
              <a:off x="4002623" y="3279313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247592D-7753-3ABA-1BD1-FEA5165EA9EB}"/>
                </a:ext>
              </a:extLst>
            </p:cNvPr>
            <p:cNvSpPr/>
            <p:nvPr/>
          </p:nvSpPr>
          <p:spPr>
            <a:xfrm>
              <a:off x="5715875" y="3893591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59851FA-EB28-9735-74D0-1A902F579BF3}"/>
                </a:ext>
              </a:extLst>
            </p:cNvPr>
            <p:cNvSpPr/>
            <p:nvPr/>
          </p:nvSpPr>
          <p:spPr>
            <a:xfrm>
              <a:off x="5715875" y="5057923"/>
              <a:ext cx="1080000" cy="10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34BA37-1942-CC80-6FF6-32896DDD3CEA}"/>
                </a:ext>
              </a:extLst>
            </p:cNvPr>
            <p:cNvSpPr/>
            <p:nvPr/>
          </p:nvSpPr>
          <p:spPr>
            <a:xfrm>
              <a:off x="3732623" y="3885567"/>
              <a:ext cx="10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4CDB5F6-DA4B-0282-A922-052CB1439B60}"/>
                </a:ext>
              </a:extLst>
            </p:cNvPr>
            <p:cNvSpPr/>
            <p:nvPr/>
          </p:nvSpPr>
          <p:spPr>
            <a:xfrm>
              <a:off x="3912219" y="5011745"/>
              <a:ext cx="720809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EF7FB3B-BD62-3E66-22A5-BC0CAA923ED4}"/>
                </a:ext>
              </a:extLst>
            </p:cNvPr>
            <p:cNvSpPr/>
            <p:nvPr/>
          </p:nvSpPr>
          <p:spPr>
            <a:xfrm>
              <a:off x="4092623" y="577792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3CD30A6C-3BC2-814E-EF0A-28229EA3E20F}"/>
                </a:ext>
              </a:extLst>
            </p:cNvPr>
            <p:cNvCxnSpPr>
              <a:cxnSpLocks/>
              <a:stCxn id="4" idx="2"/>
              <a:endCxn id="5" idx="6"/>
            </p:cNvCxnSpPr>
            <p:nvPr/>
          </p:nvCxnSpPr>
          <p:spPr>
            <a:xfrm rot="10800000">
              <a:off x="4902623" y="1585386"/>
              <a:ext cx="723252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大括号 52">
              <a:extLst>
                <a:ext uri="{FF2B5EF4-FFF2-40B4-BE49-F238E27FC236}">
                  <a16:creationId xmlns:a16="http://schemas.microsoft.com/office/drawing/2014/main" id="{2C8F9EE8-4233-ED01-5596-CFE1EF01A52F}"/>
                </a:ext>
              </a:extLst>
            </p:cNvPr>
            <p:cNvSpPr/>
            <p:nvPr/>
          </p:nvSpPr>
          <p:spPr>
            <a:xfrm flipH="1">
              <a:off x="5286476" y="3969467"/>
              <a:ext cx="322049" cy="2102503"/>
            </a:xfrm>
            <a:prstGeom prst="rightBrace">
              <a:avLst>
                <a:gd name="adj1" fmla="val 8333"/>
                <a:gd name="adj2" fmla="val 4956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C937C22-75F1-9F43-3CF4-D670006CECBF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 flipV="1">
              <a:off x="4722623" y="2803177"/>
              <a:ext cx="903252" cy="280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25CAFAB-8AD7-5304-1ED1-FE7899E97725}"/>
                </a:ext>
              </a:extLst>
            </p:cNvPr>
            <p:cNvCxnSpPr>
              <a:cxnSpLocks/>
              <a:stCxn id="53" idx="1"/>
              <a:endCxn id="13" idx="6"/>
            </p:cNvCxnSpPr>
            <p:nvPr/>
          </p:nvCxnSpPr>
          <p:spPr>
            <a:xfrm flipH="1">
              <a:off x="4633028" y="5011657"/>
              <a:ext cx="653448" cy="360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2AEECE9-9CC3-D34A-521E-6300B845AAE0}"/>
                </a:ext>
              </a:extLst>
            </p:cNvPr>
            <p:cNvCxnSpPr>
              <a:cxnSpLocks/>
              <a:stCxn id="53" idx="1"/>
              <a:endCxn id="14" idx="6"/>
            </p:cNvCxnSpPr>
            <p:nvPr/>
          </p:nvCxnSpPr>
          <p:spPr>
            <a:xfrm flipH="1">
              <a:off x="4452623" y="5011657"/>
              <a:ext cx="833853" cy="946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035C081-1B05-E90D-6D2C-3AE07EF9CD28}"/>
                </a:ext>
              </a:extLst>
            </p:cNvPr>
            <p:cNvCxnSpPr>
              <a:cxnSpLocks/>
              <a:stCxn id="6" idx="2"/>
              <a:endCxn id="9" idx="6"/>
            </p:cNvCxnSpPr>
            <p:nvPr/>
          </p:nvCxnSpPr>
          <p:spPr>
            <a:xfrm flipH="1">
              <a:off x="4542623" y="3083677"/>
              <a:ext cx="1083252" cy="465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BCE4389-808E-37A9-DC70-8EFF9F33D5EC}"/>
                </a:ext>
              </a:extLst>
            </p:cNvPr>
            <p:cNvCxnSpPr>
              <a:cxnSpLocks/>
              <a:stCxn id="53" idx="1"/>
              <a:endCxn id="12" idx="6"/>
            </p:cNvCxnSpPr>
            <p:nvPr/>
          </p:nvCxnSpPr>
          <p:spPr>
            <a:xfrm flipH="1" flipV="1">
              <a:off x="4812623" y="4425567"/>
              <a:ext cx="473853" cy="586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9EB7D1A-8401-D48D-33D3-B801538D56DF}"/>
                </a:ext>
              </a:extLst>
            </p:cNvPr>
            <p:cNvSpPr/>
            <p:nvPr/>
          </p:nvSpPr>
          <p:spPr>
            <a:xfrm rot="5400000">
              <a:off x="2556522" y="1464256"/>
              <a:ext cx="1260000" cy="4192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群体一致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82F71ED-A87F-D27A-F993-BF325808C221}"/>
                </a:ext>
              </a:extLst>
            </p:cNvPr>
            <p:cNvSpPr/>
            <p:nvPr/>
          </p:nvSpPr>
          <p:spPr>
            <a:xfrm rot="5400000">
              <a:off x="2556522" y="2860171"/>
              <a:ext cx="1260000" cy="4192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群体细分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00635FA-1C48-9C68-6C72-593EA3E61548}"/>
                </a:ext>
              </a:extLst>
            </p:cNvPr>
            <p:cNvSpPr/>
            <p:nvPr/>
          </p:nvSpPr>
          <p:spPr>
            <a:xfrm rot="5400000">
              <a:off x="2556522" y="4982058"/>
              <a:ext cx="1260000" cy="4192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群体重组</a:t>
              </a:r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28DF42E-61CC-750E-5A0F-58FE577E34DD}"/>
                </a:ext>
              </a:extLst>
            </p:cNvPr>
            <p:cNvGrpSpPr/>
            <p:nvPr/>
          </p:nvGrpSpPr>
          <p:grpSpPr>
            <a:xfrm>
              <a:off x="6076627" y="1551532"/>
              <a:ext cx="177922" cy="224675"/>
              <a:chOff x="8935641" y="1913687"/>
              <a:chExt cx="177922" cy="224675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E8ACE3DD-1249-13EC-DD4B-289660F6CCC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39A8CC0A-A4FC-6B40-DDA0-A8E77E53A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CC5982E4-A4B7-A419-0222-241E3BEDC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078ED6D5-D6A5-FE11-D796-9986B64768F9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A2C5230A-58EE-3242-55FE-29E82BCEE3F9}"/>
                </a:ext>
              </a:extLst>
            </p:cNvPr>
            <p:cNvGrpSpPr/>
            <p:nvPr/>
          </p:nvGrpSpPr>
          <p:grpSpPr>
            <a:xfrm rot="1462409">
              <a:off x="6152069" y="1384899"/>
              <a:ext cx="249921" cy="250159"/>
              <a:chOff x="8935641" y="1901781"/>
              <a:chExt cx="249921" cy="250159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7C43E427-6D7F-1B5A-0FD8-BE450A486BE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2A77D633-DDB9-0425-6A4F-E5DCAE9CF958}"/>
                  </a:ext>
                </a:extLst>
              </p:cNvPr>
              <p:cNvCxnSpPr>
                <a:cxnSpLocks/>
                <a:stCxn id="143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874054B2-DDDE-1D54-DDF2-C2ADDD577DD6}"/>
                  </a:ext>
                </a:extLst>
              </p:cNvPr>
              <p:cNvCxnSpPr>
                <a:cxnSpLocks/>
                <a:stCxn id="143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9B65E499-AB5A-E923-F35B-926431D51B51}"/>
                  </a:ext>
                </a:extLst>
              </p:cNvPr>
              <p:cNvCxnSpPr>
                <a:cxnSpLocks/>
                <a:stCxn id="143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3AFDBE8B-02E0-3ED0-8BEB-3611F3243AB4}"/>
                  </a:ext>
                </a:extLst>
              </p:cNvPr>
              <p:cNvCxnSpPr>
                <a:cxnSpLocks/>
                <a:stCxn id="14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7B9F60D-C986-3851-2DD4-EB0BFDBA8B74}"/>
                </a:ext>
              </a:extLst>
            </p:cNvPr>
            <p:cNvGrpSpPr/>
            <p:nvPr/>
          </p:nvGrpSpPr>
          <p:grpSpPr>
            <a:xfrm>
              <a:off x="6214407" y="1313402"/>
              <a:ext cx="177922" cy="166421"/>
              <a:chOff x="8935641" y="1971941"/>
              <a:chExt cx="177922" cy="166421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17DB1108-EE9F-242D-1B3C-53A6525DBE3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F44DA828-6CEB-9258-DB13-DAA6A06A4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502CC993-3F6F-FE4E-F103-8C104A68234E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E37C57C6-4D2A-BD78-5CBC-79EF13EAFA40}"/>
                </a:ext>
              </a:extLst>
            </p:cNvPr>
            <p:cNvGrpSpPr/>
            <p:nvPr/>
          </p:nvGrpSpPr>
          <p:grpSpPr>
            <a:xfrm>
              <a:off x="6024991" y="1406509"/>
              <a:ext cx="177922" cy="108000"/>
              <a:chOff x="8935641" y="1971941"/>
              <a:chExt cx="177922" cy="108000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710E6314-E29B-5DA3-98C7-9D1F7671460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A0B4B275-8405-B4A9-CF5E-1D75A2C99DA8}"/>
                  </a:ext>
                </a:extLst>
              </p:cNvPr>
              <p:cNvCxnSpPr>
                <a:cxnSpLocks/>
                <a:stCxn id="16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3CCA553A-61C3-420A-96E7-5EAE63A47D99}"/>
                </a:ext>
              </a:extLst>
            </p:cNvPr>
            <p:cNvGrpSpPr/>
            <p:nvPr/>
          </p:nvGrpSpPr>
          <p:grpSpPr>
            <a:xfrm rot="1663178">
              <a:off x="6284603" y="1498718"/>
              <a:ext cx="177922" cy="108000"/>
              <a:chOff x="8935641" y="1971941"/>
              <a:chExt cx="177922" cy="108000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4BEDB864-F383-7340-9BD8-B1501B8E27A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63B94281-2C8A-F7B5-8C37-654156E9FBF9}"/>
                  </a:ext>
                </a:extLst>
              </p:cNvPr>
              <p:cNvCxnSpPr>
                <a:cxnSpLocks/>
                <a:stCxn id="16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F3E04AAC-ED2F-BF58-6FF9-D7583E745F7E}"/>
                </a:ext>
              </a:extLst>
            </p:cNvPr>
            <p:cNvGrpSpPr/>
            <p:nvPr/>
          </p:nvGrpSpPr>
          <p:grpSpPr>
            <a:xfrm>
              <a:off x="6226624" y="1555632"/>
              <a:ext cx="177922" cy="166254"/>
              <a:chOff x="8935641" y="1913687"/>
              <a:chExt cx="177922" cy="166254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371592E2-0A65-6D2E-C01B-4EFE0E60D8D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4AEEB96B-09CB-8974-4911-3C05A74A37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614C3E5D-9D61-DB9A-52D3-4C1D4EBB3932}"/>
                  </a:ext>
                </a:extLst>
              </p:cNvPr>
              <p:cNvCxnSpPr>
                <a:cxnSpLocks/>
                <a:stCxn id="17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8A4D677-0494-AEC2-F995-6DB3DC51A4DB}"/>
                </a:ext>
              </a:extLst>
            </p:cNvPr>
            <p:cNvSpPr/>
            <p:nvPr/>
          </p:nvSpPr>
          <p:spPr>
            <a:xfrm>
              <a:off x="5997078" y="160978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38508545-4E9F-2C17-BD8B-FC94A9E6F310}"/>
                </a:ext>
              </a:extLst>
            </p:cNvPr>
            <p:cNvGrpSpPr/>
            <p:nvPr/>
          </p:nvGrpSpPr>
          <p:grpSpPr>
            <a:xfrm>
              <a:off x="6436244" y="1511338"/>
              <a:ext cx="177922" cy="108000"/>
              <a:chOff x="8935641" y="1971941"/>
              <a:chExt cx="177922" cy="108000"/>
            </a:xfrm>
          </p:grpSpPr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38B0F612-8258-D7E2-9FE0-055E26B7C86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31C79F3-6B10-BF80-F670-D938157C3153}"/>
                  </a:ext>
                </a:extLst>
              </p:cNvPr>
              <p:cNvCxnSpPr>
                <a:cxnSpLocks/>
                <a:stCxn id="18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1B2B52CD-2088-16CF-7049-C92CDA32DB9E}"/>
                </a:ext>
              </a:extLst>
            </p:cNvPr>
            <p:cNvGrpSpPr/>
            <p:nvPr/>
          </p:nvGrpSpPr>
          <p:grpSpPr>
            <a:xfrm>
              <a:off x="6378087" y="1321254"/>
              <a:ext cx="177922" cy="108000"/>
              <a:chOff x="8935641" y="1971941"/>
              <a:chExt cx="177922" cy="108000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87BDBC53-68F7-A269-24E7-DAFCB9E0506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892C4F26-3CC1-B2E3-2E1A-CD46D4D64D76}"/>
                  </a:ext>
                </a:extLst>
              </p:cNvPr>
              <p:cNvCxnSpPr>
                <a:cxnSpLocks/>
                <a:stCxn id="18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89A42679-6523-4830-0998-7AD9A9F28A7E}"/>
                </a:ext>
              </a:extLst>
            </p:cNvPr>
            <p:cNvGrpSpPr/>
            <p:nvPr/>
          </p:nvGrpSpPr>
          <p:grpSpPr>
            <a:xfrm>
              <a:off x="6065596" y="1285829"/>
              <a:ext cx="174895" cy="200598"/>
              <a:chOff x="8938668" y="1971941"/>
              <a:chExt cx="174895" cy="200598"/>
            </a:xfrm>
          </p:grpSpPr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2A36D2FD-140E-C633-0A17-D0ADF7DC5CE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9BCAD587-AB96-B9DC-85C7-9B58C2A98CD3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9079649" y="2066761"/>
                <a:ext cx="20700" cy="105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E1008CB9-FA2D-CE21-A7F1-B22EE5B40A26}"/>
                  </a:ext>
                </a:extLst>
              </p:cNvPr>
              <p:cNvCxnSpPr>
                <a:cxnSpLocks/>
                <a:stCxn id="194" idx="2"/>
                <a:endCxn id="227" idx="7"/>
              </p:cNvCxnSpPr>
              <p:nvPr/>
            </p:nvCxnSpPr>
            <p:spPr>
              <a:xfrm flipH="1">
                <a:off x="8938668" y="2025941"/>
                <a:ext cx="66895" cy="510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CC12213-C100-25EA-0566-33C4E6E5CF57}"/>
                </a:ext>
              </a:extLst>
            </p:cNvPr>
            <p:cNvGrpSpPr/>
            <p:nvPr/>
          </p:nvGrpSpPr>
          <p:grpSpPr>
            <a:xfrm>
              <a:off x="6071147" y="1672100"/>
              <a:ext cx="108000" cy="166254"/>
              <a:chOff x="9005563" y="1913687"/>
              <a:chExt cx="108000" cy="166254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9B10AE6C-5126-8971-F7CB-65AF04FDC8E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35DC8FA3-E2DF-F9D1-E605-F17EDBCDD9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E5F20CD5-9B81-DB14-4BDA-EB17077062FB}"/>
                </a:ext>
              </a:extLst>
            </p:cNvPr>
            <p:cNvGrpSpPr/>
            <p:nvPr/>
          </p:nvGrpSpPr>
          <p:grpSpPr>
            <a:xfrm>
              <a:off x="5921811" y="1427214"/>
              <a:ext cx="108000" cy="224675"/>
              <a:chOff x="9005563" y="1913687"/>
              <a:chExt cx="108000" cy="224675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BCF4C8D2-ADB6-9455-BF14-45D92A9DB1F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B3C1A81B-9426-5619-3A6C-D43B7F895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A6FDC1D-90E4-1F28-9051-D17D0072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7B94D841-A6AB-7BBE-82C6-762F34E35D76}"/>
                </a:ext>
              </a:extLst>
            </p:cNvPr>
            <p:cNvSpPr/>
            <p:nvPr/>
          </p:nvSpPr>
          <p:spPr>
            <a:xfrm>
              <a:off x="5973411" y="137506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C456A06D-0E0E-A81B-9894-84DDF9ADB980}"/>
                </a:ext>
              </a:extLst>
            </p:cNvPr>
            <p:cNvGrpSpPr/>
            <p:nvPr/>
          </p:nvGrpSpPr>
          <p:grpSpPr>
            <a:xfrm>
              <a:off x="5983242" y="1445560"/>
              <a:ext cx="177922" cy="224675"/>
              <a:chOff x="8935641" y="1913687"/>
              <a:chExt cx="177922" cy="224675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D5ACEDCA-D34B-DB1F-FC3E-B6D1BB4B12B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E9D0E591-902E-127D-B152-05D102774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3A2A351C-8852-D319-FB8D-316552C12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1F6B69FE-BD1C-F3B6-D376-BEA9E7DBD8E3}"/>
                  </a:ext>
                </a:extLst>
              </p:cNvPr>
              <p:cNvCxnSpPr>
                <a:cxnSpLocks/>
                <a:stCxn id="24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91C2A32E-E899-EDE4-0E2B-4B86EE55DDA4}"/>
                </a:ext>
              </a:extLst>
            </p:cNvPr>
            <p:cNvGrpSpPr/>
            <p:nvPr/>
          </p:nvGrpSpPr>
          <p:grpSpPr>
            <a:xfrm>
              <a:off x="6366977" y="1568498"/>
              <a:ext cx="177922" cy="166254"/>
              <a:chOff x="8935641" y="1913687"/>
              <a:chExt cx="177922" cy="166254"/>
            </a:xfrm>
          </p:grpSpPr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FEE9ADC2-3C70-ED0D-8380-BD9D85A649C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1918C973-090A-0DA6-5DFC-0731E6D55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>
                <a:extLst>
                  <a:ext uri="{FF2B5EF4-FFF2-40B4-BE49-F238E27FC236}">
                    <a16:creationId xmlns:a16="http://schemas.microsoft.com/office/drawing/2014/main" id="{9AED36BA-6EC7-8DE8-ED50-83812D7328E2}"/>
                  </a:ext>
                </a:extLst>
              </p:cNvPr>
              <p:cNvCxnSpPr>
                <a:cxnSpLocks/>
                <a:stCxn id="24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E1001E8F-73C3-2CA9-A680-D21342591210}"/>
                </a:ext>
              </a:extLst>
            </p:cNvPr>
            <p:cNvGrpSpPr/>
            <p:nvPr/>
          </p:nvGrpSpPr>
          <p:grpSpPr>
            <a:xfrm>
              <a:off x="6155667" y="1676658"/>
              <a:ext cx="177922" cy="166254"/>
              <a:chOff x="8935641" y="1913687"/>
              <a:chExt cx="177922" cy="166254"/>
            </a:xfrm>
          </p:grpSpPr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90268D34-AAD2-D6C4-39CA-0A6E6EFB6D3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70BC18AA-4A75-DA30-0688-BFEB0497A6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A70E42C8-4C81-A337-FFB8-91F44883B201}"/>
                  </a:ext>
                </a:extLst>
              </p:cNvPr>
              <p:cNvCxnSpPr>
                <a:cxnSpLocks/>
                <a:stCxn id="25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FC5EC2FE-FA29-5902-3E8A-297CE383E42C}"/>
                </a:ext>
              </a:extLst>
            </p:cNvPr>
            <p:cNvSpPr/>
            <p:nvPr/>
          </p:nvSpPr>
          <p:spPr>
            <a:xfrm flipH="1">
              <a:off x="6352437" y="140225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3A6CC17B-9BB5-3D71-2435-6F1D7D0A93DC}"/>
                </a:ext>
              </a:extLst>
            </p:cNvPr>
            <p:cNvGrpSpPr/>
            <p:nvPr/>
          </p:nvGrpSpPr>
          <p:grpSpPr>
            <a:xfrm>
              <a:off x="5789086" y="3125110"/>
              <a:ext cx="142991" cy="181451"/>
              <a:chOff x="8935641" y="1913687"/>
              <a:chExt cx="177922" cy="224675"/>
            </a:xfrm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CB072E8E-CA5B-FEE1-44F6-E29E8FC4CEA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A4C4AE7E-CD79-7943-0096-6A0D2E6F0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CB9813F9-507D-F781-44F1-947D9C34D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EDB61503-F684-BB0F-D0AB-1FCF2F551DCE}"/>
                  </a:ext>
                </a:extLst>
              </p:cNvPr>
              <p:cNvCxnSpPr>
                <a:cxnSpLocks/>
                <a:stCxn id="40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78E4E342-E631-A053-50CE-2C17D2EFB39B}"/>
                </a:ext>
              </a:extLst>
            </p:cNvPr>
            <p:cNvGrpSpPr/>
            <p:nvPr/>
          </p:nvGrpSpPr>
          <p:grpSpPr>
            <a:xfrm rot="1462409">
              <a:off x="5849716" y="2990534"/>
              <a:ext cx="200855" cy="202032"/>
              <a:chOff x="8935641" y="1901781"/>
              <a:chExt cx="249921" cy="250159"/>
            </a:xfrm>
          </p:grpSpPr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53799248-B99A-5A7C-957D-5BCFA5DCBFC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直接连接符 396">
                <a:extLst>
                  <a:ext uri="{FF2B5EF4-FFF2-40B4-BE49-F238E27FC236}">
                    <a16:creationId xmlns:a16="http://schemas.microsoft.com/office/drawing/2014/main" id="{996C5545-22A8-1824-C1AE-A09DFC89E3D4}"/>
                  </a:ext>
                </a:extLst>
              </p:cNvPr>
              <p:cNvCxnSpPr>
                <a:cxnSpLocks/>
                <a:stCxn id="396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964A9947-3684-7F59-97AB-6699551A8529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F0B33910-416F-28BD-5514-AC51715B436F}"/>
                  </a:ext>
                </a:extLst>
              </p:cNvPr>
              <p:cNvCxnSpPr>
                <a:cxnSpLocks/>
                <a:stCxn id="396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82CEC084-F41D-424A-9534-F3F8948F1B1A}"/>
                  </a:ext>
                </a:extLst>
              </p:cNvPr>
              <p:cNvCxnSpPr>
                <a:cxnSpLocks/>
                <a:stCxn id="39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2C8DB4EF-46D6-2E2B-DD15-2F5C19381A5D}"/>
                </a:ext>
              </a:extLst>
            </p:cNvPr>
            <p:cNvGrpSpPr/>
            <p:nvPr/>
          </p:nvGrpSpPr>
          <p:grpSpPr>
            <a:xfrm>
              <a:off x="5899816" y="2885745"/>
              <a:ext cx="142991" cy="181451"/>
              <a:chOff x="8935641" y="1913687"/>
              <a:chExt cx="177922" cy="224675"/>
            </a:xfrm>
          </p:grpSpPr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61AD5A0D-F96F-E91B-2A40-4032823E5EC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3" name="直接连接符 392">
                <a:extLst>
                  <a:ext uri="{FF2B5EF4-FFF2-40B4-BE49-F238E27FC236}">
                    <a16:creationId xmlns:a16="http://schemas.microsoft.com/office/drawing/2014/main" id="{5186DB7A-231D-DA07-FED2-7B7BD5372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>
                <a:extLst>
                  <a:ext uri="{FF2B5EF4-FFF2-40B4-BE49-F238E27FC236}">
                    <a16:creationId xmlns:a16="http://schemas.microsoft.com/office/drawing/2014/main" id="{562D89DD-D4FC-44DE-BD31-FFA8BEE5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>
                <a:extLst>
                  <a:ext uri="{FF2B5EF4-FFF2-40B4-BE49-F238E27FC236}">
                    <a16:creationId xmlns:a16="http://schemas.microsoft.com/office/drawing/2014/main" id="{1737A3BA-6F3C-D0A0-3774-AC76A2C3E877}"/>
                  </a:ext>
                </a:extLst>
              </p:cNvPr>
              <p:cNvCxnSpPr>
                <a:cxnSpLocks/>
                <a:stCxn id="39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1B3B1601-567D-D628-6836-D39FF70CE95B}"/>
                </a:ext>
              </a:extLst>
            </p:cNvPr>
            <p:cNvGrpSpPr/>
            <p:nvPr/>
          </p:nvGrpSpPr>
          <p:grpSpPr>
            <a:xfrm>
              <a:off x="5747587" y="3007987"/>
              <a:ext cx="142991" cy="87223"/>
              <a:chOff x="8935641" y="1971941"/>
              <a:chExt cx="177922" cy="108000"/>
            </a:xfrm>
          </p:grpSpPr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0814CB7F-C462-E9B7-FBD8-A62DF303FFC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1" name="直接连接符 390">
                <a:extLst>
                  <a:ext uri="{FF2B5EF4-FFF2-40B4-BE49-F238E27FC236}">
                    <a16:creationId xmlns:a16="http://schemas.microsoft.com/office/drawing/2014/main" id="{303D30E7-9767-8A58-B423-081EF0A0F5F4}"/>
                  </a:ext>
                </a:extLst>
              </p:cNvPr>
              <p:cNvCxnSpPr>
                <a:cxnSpLocks/>
                <a:stCxn id="39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ECD65E2C-731A-9328-7E4F-83DFD48955FA}"/>
                </a:ext>
              </a:extLst>
            </p:cNvPr>
            <p:cNvGrpSpPr/>
            <p:nvPr/>
          </p:nvGrpSpPr>
          <p:grpSpPr>
            <a:xfrm rot="1663178">
              <a:off x="5956231" y="3082456"/>
              <a:ext cx="142991" cy="87223"/>
              <a:chOff x="8935641" y="1971941"/>
              <a:chExt cx="177922" cy="108000"/>
            </a:xfrm>
          </p:grpSpPr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0C7F7F24-B76B-19AB-184A-E3CAFB09D19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D664D900-5E7F-7462-E4DE-4936FFA9C36E}"/>
                  </a:ext>
                </a:extLst>
              </p:cNvPr>
              <p:cNvCxnSpPr>
                <a:cxnSpLocks/>
                <a:stCxn id="38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CC98A334-236A-B02B-980B-860B90836A7E}"/>
                </a:ext>
              </a:extLst>
            </p:cNvPr>
            <p:cNvGrpSpPr/>
            <p:nvPr/>
          </p:nvGrpSpPr>
          <p:grpSpPr>
            <a:xfrm>
              <a:off x="5909634" y="3128421"/>
              <a:ext cx="142991" cy="134269"/>
              <a:chOff x="8935641" y="1913687"/>
              <a:chExt cx="177922" cy="166254"/>
            </a:xfrm>
          </p:grpSpPr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2B08AC26-2301-3424-B48D-117BFCF1B0D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1C180C79-0ED2-144D-57E7-D1024F73CB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57395EAF-CC54-3B06-55B5-ED9F43D55C1C}"/>
                  </a:ext>
                </a:extLst>
              </p:cNvPr>
              <p:cNvCxnSpPr>
                <a:cxnSpLocks/>
                <a:stCxn id="38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D992D8EE-D16C-1AAA-07F5-BA366CCD2F8E}"/>
                </a:ext>
              </a:extLst>
            </p:cNvPr>
            <p:cNvSpPr/>
            <p:nvPr/>
          </p:nvSpPr>
          <p:spPr>
            <a:xfrm>
              <a:off x="5725154" y="3172157"/>
              <a:ext cx="86797" cy="87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F4B6E0E9-E6BC-ED42-4525-84547D680234}"/>
                </a:ext>
              </a:extLst>
            </p:cNvPr>
            <p:cNvGrpSpPr/>
            <p:nvPr/>
          </p:nvGrpSpPr>
          <p:grpSpPr>
            <a:xfrm>
              <a:off x="6078101" y="3092649"/>
              <a:ext cx="142991" cy="87223"/>
              <a:chOff x="8935641" y="1971941"/>
              <a:chExt cx="177922" cy="108000"/>
            </a:xfrm>
          </p:grpSpPr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704BE4F3-E2B0-7802-39F6-7CDF6991CD5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1" name="直接连接符 380">
                <a:extLst>
                  <a:ext uri="{FF2B5EF4-FFF2-40B4-BE49-F238E27FC236}">
                    <a16:creationId xmlns:a16="http://schemas.microsoft.com/office/drawing/2014/main" id="{F0A43EBF-FBA6-F74E-8E7A-21FBFCC5CCD6}"/>
                  </a:ext>
                </a:extLst>
              </p:cNvPr>
              <p:cNvCxnSpPr>
                <a:cxnSpLocks/>
                <a:stCxn id="38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BF1E6F53-7307-47E0-A183-42F2DFFAA4CC}"/>
                </a:ext>
              </a:extLst>
            </p:cNvPr>
            <p:cNvGrpSpPr/>
            <p:nvPr/>
          </p:nvGrpSpPr>
          <p:grpSpPr>
            <a:xfrm>
              <a:off x="6031361" y="2939134"/>
              <a:ext cx="142991" cy="87223"/>
              <a:chOff x="8935641" y="1971941"/>
              <a:chExt cx="177922" cy="108000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C64EBF46-F348-8A8F-9BDF-113E2C82168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3AE85EB9-D6C4-E7AC-7128-D23070747838}"/>
                  </a:ext>
                </a:extLst>
              </p:cNvPr>
              <p:cNvCxnSpPr>
                <a:cxnSpLocks/>
                <a:stCxn id="37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6D55D6BE-7787-9014-DDDE-152DA78EDDDA}"/>
                </a:ext>
              </a:extLst>
            </p:cNvPr>
            <p:cNvGrpSpPr/>
            <p:nvPr/>
          </p:nvGrpSpPr>
          <p:grpSpPr>
            <a:xfrm>
              <a:off x="5797248" y="2883283"/>
              <a:ext cx="142991" cy="181451"/>
              <a:chOff x="8935641" y="1913687"/>
              <a:chExt cx="177922" cy="224675"/>
            </a:xfrm>
          </p:grpSpPr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D93AA993-74B1-31F0-B314-669D6117FBB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87076BBC-5578-255F-9BB9-69B039CF5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26751493-FF54-581B-3794-1E2DACAE4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43FDF172-5A21-EB2D-CF7D-8537773319E6}"/>
                  </a:ext>
                </a:extLst>
              </p:cNvPr>
              <p:cNvCxnSpPr>
                <a:cxnSpLocks/>
                <a:stCxn id="37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2FA3D4FE-C577-0036-D1C1-A544CFDAF08A}"/>
                </a:ext>
              </a:extLst>
            </p:cNvPr>
            <p:cNvGrpSpPr/>
            <p:nvPr/>
          </p:nvGrpSpPr>
          <p:grpSpPr>
            <a:xfrm>
              <a:off x="5784681" y="3222483"/>
              <a:ext cx="86797" cy="134269"/>
              <a:chOff x="9005563" y="1913687"/>
              <a:chExt cx="108000" cy="166254"/>
            </a:xfrm>
          </p:grpSpPr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F39FBD60-0A7C-7BB7-70D7-CE5E67B28E4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1292ECF9-F955-8226-BC63-B0E484562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组合 343">
              <a:extLst>
                <a:ext uri="{FF2B5EF4-FFF2-40B4-BE49-F238E27FC236}">
                  <a16:creationId xmlns:a16="http://schemas.microsoft.com/office/drawing/2014/main" id="{F0CD71DF-CA0A-89AD-2581-55005EF911D4}"/>
                </a:ext>
              </a:extLst>
            </p:cNvPr>
            <p:cNvGrpSpPr/>
            <p:nvPr/>
          </p:nvGrpSpPr>
          <p:grpSpPr>
            <a:xfrm>
              <a:off x="5664664" y="3024709"/>
              <a:ext cx="86797" cy="181451"/>
              <a:chOff x="9005563" y="1913687"/>
              <a:chExt cx="108000" cy="224675"/>
            </a:xfrm>
          </p:grpSpPr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E8BE888E-DEDE-0533-80F1-028D854A53B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818ECC1B-E39C-A7D2-2193-7E1E6AC83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123239D6-0E8A-EFAE-9891-6A26D992B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807BD53D-642D-D742-370B-5F3A16429D06}"/>
                </a:ext>
              </a:extLst>
            </p:cNvPr>
            <p:cNvGrpSpPr/>
            <p:nvPr/>
          </p:nvGrpSpPr>
          <p:grpSpPr>
            <a:xfrm>
              <a:off x="5649939" y="2982591"/>
              <a:ext cx="142991" cy="87223"/>
              <a:chOff x="8935641" y="1971941"/>
              <a:chExt cx="177922" cy="108000"/>
            </a:xfrm>
          </p:grpSpPr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DE878453-6887-2695-2C53-180A4EC14A8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87305821-6FB1-A9A7-DE84-04CFF40CFBBA}"/>
                  </a:ext>
                </a:extLst>
              </p:cNvPr>
              <p:cNvCxnSpPr>
                <a:cxnSpLocks/>
                <a:stCxn id="36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789FC46E-041C-09D9-0387-80CBE6AF64CD}"/>
                </a:ext>
              </a:extLst>
            </p:cNvPr>
            <p:cNvGrpSpPr/>
            <p:nvPr/>
          </p:nvGrpSpPr>
          <p:grpSpPr>
            <a:xfrm>
              <a:off x="5714034" y="3039525"/>
              <a:ext cx="142991" cy="181451"/>
              <a:chOff x="8935641" y="1913687"/>
              <a:chExt cx="177922" cy="22467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08F6D903-E72C-EB16-0962-6DE40B2E7CD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DA5B2636-35DE-A249-2783-8FE046351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EDD3C958-2C23-7BB7-C1A1-D8453E4BE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519E3A7E-8F7B-E46E-F04C-6812DB520C10}"/>
                  </a:ext>
                </a:extLst>
              </p:cNvPr>
              <p:cNvCxnSpPr>
                <a:cxnSpLocks/>
                <a:stCxn id="36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A606425E-931E-B135-221C-27AF399FBE9B}"/>
                </a:ext>
              </a:extLst>
            </p:cNvPr>
            <p:cNvGrpSpPr/>
            <p:nvPr/>
          </p:nvGrpSpPr>
          <p:grpSpPr>
            <a:xfrm>
              <a:off x="6022432" y="3138812"/>
              <a:ext cx="142991" cy="134269"/>
              <a:chOff x="8935641" y="1913687"/>
              <a:chExt cx="177922" cy="166254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B8A206D0-6102-4DBA-7AFE-9C3A6E1538A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43E73895-229C-65A5-6F51-34863EEBC9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F7A29BF9-312D-DDC4-6E6E-5235A6E0B1F1}"/>
                  </a:ext>
                </a:extLst>
              </p:cNvPr>
              <p:cNvCxnSpPr>
                <a:cxnSpLocks/>
                <a:stCxn id="35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E38343B5-A277-D0D9-2D24-9EA0EFE74AB5}"/>
                </a:ext>
              </a:extLst>
            </p:cNvPr>
            <p:cNvGrpSpPr/>
            <p:nvPr/>
          </p:nvGrpSpPr>
          <p:grpSpPr>
            <a:xfrm>
              <a:off x="5852608" y="3226164"/>
              <a:ext cx="142991" cy="134269"/>
              <a:chOff x="8935641" y="1913687"/>
              <a:chExt cx="177922" cy="166254"/>
            </a:xfrm>
          </p:grpSpPr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19BC6E1E-E66B-D674-466C-F87D5CF2D2C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BA283D81-22DC-B01E-3B3A-218C2C091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04FCA791-6D7B-C26D-9C07-341B27EC3BCD}"/>
                  </a:ext>
                </a:extLst>
              </p:cNvPr>
              <p:cNvCxnSpPr>
                <a:cxnSpLocks/>
                <a:stCxn id="35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5A4BCE4A-3184-B0CE-4C3D-3FDA89775425}"/>
                </a:ext>
              </a:extLst>
            </p:cNvPr>
            <p:cNvSpPr/>
            <p:nvPr/>
          </p:nvSpPr>
          <p:spPr>
            <a:xfrm flipH="1">
              <a:off x="6010747" y="3004551"/>
              <a:ext cx="86797" cy="87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1DE5C0BC-0EC7-8E17-D969-6DAC4A786B67}"/>
                </a:ext>
              </a:extLst>
            </p:cNvPr>
            <p:cNvGrpSpPr/>
            <p:nvPr/>
          </p:nvGrpSpPr>
          <p:grpSpPr>
            <a:xfrm>
              <a:off x="6360616" y="3142811"/>
              <a:ext cx="142991" cy="181451"/>
              <a:chOff x="8935641" y="1913687"/>
              <a:chExt cx="177922" cy="224675"/>
            </a:xfrm>
          </p:grpSpPr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2216EC20-9672-3B73-4D13-E134A1F4B39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5" name="直接连接符 474">
                <a:extLst>
                  <a:ext uri="{FF2B5EF4-FFF2-40B4-BE49-F238E27FC236}">
                    <a16:creationId xmlns:a16="http://schemas.microsoft.com/office/drawing/2014/main" id="{26501402-037A-7EC4-E593-F6A0DE598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接连接符 475">
                <a:extLst>
                  <a:ext uri="{FF2B5EF4-FFF2-40B4-BE49-F238E27FC236}">
                    <a16:creationId xmlns:a16="http://schemas.microsoft.com/office/drawing/2014/main" id="{1EC83FC9-6FEA-9EFE-4A0A-16167ABF6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8911F205-751E-DF51-F9A2-9F29D7B22983}"/>
                  </a:ext>
                </a:extLst>
              </p:cNvPr>
              <p:cNvCxnSpPr>
                <a:cxnSpLocks/>
                <a:stCxn id="47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50EFEE4D-E942-F0A6-E81D-962CF5C1C0C6}"/>
                </a:ext>
              </a:extLst>
            </p:cNvPr>
            <p:cNvGrpSpPr/>
            <p:nvPr/>
          </p:nvGrpSpPr>
          <p:grpSpPr>
            <a:xfrm rot="1462409">
              <a:off x="6421247" y="3008235"/>
              <a:ext cx="200855" cy="202033"/>
              <a:chOff x="8935641" y="1901781"/>
              <a:chExt cx="249921" cy="250159"/>
            </a:xfrm>
          </p:grpSpPr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77A0C0BE-42BC-9301-E743-E5FD6151D67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0" name="直接连接符 469">
                <a:extLst>
                  <a:ext uri="{FF2B5EF4-FFF2-40B4-BE49-F238E27FC236}">
                    <a16:creationId xmlns:a16="http://schemas.microsoft.com/office/drawing/2014/main" id="{84384768-86F9-124D-811B-9ED13C9C6606}"/>
                  </a:ext>
                </a:extLst>
              </p:cNvPr>
              <p:cNvCxnSpPr>
                <a:cxnSpLocks/>
                <a:stCxn id="469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F18EB82F-57F6-5B99-18DF-79ADDFA09BA5}"/>
                  </a:ext>
                </a:extLst>
              </p:cNvPr>
              <p:cNvCxnSpPr>
                <a:cxnSpLocks/>
                <a:stCxn id="469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63DE8CD1-9BFE-672C-488C-B3A9914C20E2}"/>
                  </a:ext>
                </a:extLst>
              </p:cNvPr>
              <p:cNvCxnSpPr>
                <a:cxnSpLocks/>
                <a:stCxn id="469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03736B4D-7E8C-6AA5-0AC2-F44D9AF8C4F4}"/>
                  </a:ext>
                </a:extLst>
              </p:cNvPr>
              <p:cNvCxnSpPr>
                <a:cxnSpLocks/>
                <a:stCxn id="46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FE28E699-A49C-2FAA-8DB8-87B70BEF5CD5}"/>
                </a:ext>
              </a:extLst>
            </p:cNvPr>
            <p:cNvGrpSpPr/>
            <p:nvPr/>
          </p:nvGrpSpPr>
          <p:grpSpPr>
            <a:xfrm>
              <a:off x="6471346" y="2903446"/>
              <a:ext cx="142991" cy="181451"/>
              <a:chOff x="8935641" y="1913687"/>
              <a:chExt cx="177922" cy="224675"/>
            </a:xfrm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E0BB40FB-7F02-AECA-FDC3-72DF5B067F1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6" name="直接连接符 465">
                <a:extLst>
                  <a:ext uri="{FF2B5EF4-FFF2-40B4-BE49-F238E27FC236}">
                    <a16:creationId xmlns:a16="http://schemas.microsoft.com/office/drawing/2014/main" id="{29694A76-5D90-EB17-CB6F-76159D4AE1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>
                <a:extLst>
                  <a:ext uri="{FF2B5EF4-FFF2-40B4-BE49-F238E27FC236}">
                    <a16:creationId xmlns:a16="http://schemas.microsoft.com/office/drawing/2014/main" id="{0688C659-BE94-64AA-0223-255568DAC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接连接符 467">
                <a:extLst>
                  <a:ext uri="{FF2B5EF4-FFF2-40B4-BE49-F238E27FC236}">
                    <a16:creationId xmlns:a16="http://schemas.microsoft.com/office/drawing/2014/main" id="{59A2314A-2924-226D-E036-D5368F365B04}"/>
                  </a:ext>
                </a:extLst>
              </p:cNvPr>
              <p:cNvCxnSpPr>
                <a:cxnSpLocks/>
                <a:stCxn id="46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7EFF2413-660D-F2C0-556D-F441154C07AD}"/>
                </a:ext>
              </a:extLst>
            </p:cNvPr>
            <p:cNvGrpSpPr/>
            <p:nvPr/>
          </p:nvGrpSpPr>
          <p:grpSpPr>
            <a:xfrm>
              <a:off x="6319118" y="3025688"/>
              <a:ext cx="142991" cy="87223"/>
              <a:chOff x="8935641" y="1971941"/>
              <a:chExt cx="177922" cy="108000"/>
            </a:xfrm>
          </p:grpSpPr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4722104F-918D-8A65-E48D-D253B17B34B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4" name="直接连接符 463">
                <a:extLst>
                  <a:ext uri="{FF2B5EF4-FFF2-40B4-BE49-F238E27FC236}">
                    <a16:creationId xmlns:a16="http://schemas.microsoft.com/office/drawing/2014/main" id="{FFF0205C-90A4-BD91-01D5-2F86449EA9F0}"/>
                  </a:ext>
                </a:extLst>
              </p:cNvPr>
              <p:cNvCxnSpPr>
                <a:cxnSpLocks/>
                <a:stCxn id="46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组合 409">
              <a:extLst>
                <a:ext uri="{FF2B5EF4-FFF2-40B4-BE49-F238E27FC236}">
                  <a16:creationId xmlns:a16="http://schemas.microsoft.com/office/drawing/2014/main" id="{DA8C79D6-EF4E-09CC-60A7-21050D5A8CE0}"/>
                </a:ext>
              </a:extLst>
            </p:cNvPr>
            <p:cNvGrpSpPr/>
            <p:nvPr/>
          </p:nvGrpSpPr>
          <p:grpSpPr>
            <a:xfrm rot="1663178">
              <a:off x="6527761" y="3100157"/>
              <a:ext cx="142991" cy="87223"/>
              <a:chOff x="8935641" y="1971941"/>
              <a:chExt cx="177922" cy="108000"/>
            </a:xfrm>
          </p:grpSpPr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142E6A03-747E-AD19-C144-BD3FE21E17B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2" name="直接连接符 461">
                <a:extLst>
                  <a:ext uri="{FF2B5EF4-FFF2-40B4-BE49-F238E27FC236}">
                    <a16:creationId xmlns:a16="http://schemas.microsoft.com/office/drawing/2014/main" id="{B6E61459-BCD6-C8E1-0D4A-87FF65D4654A}"/>
                  </a:ext>
                </a:extLst>
              </p:cNvPr>
              <p:cNvCxnSpPr>
                <a:cxnSpLocks/>
                <a:stCxn id="46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4206D703-9F00-6700-8BB8-5593AF3AB9F5}"/>
                </a:ext>
              </a:extLst>
            </p:cNvPr>
            <p:cNvGrpSpPr/>
            <p:nvPr/>
          </p:nvGrpSpPr>
          <p:grpSpPr>
            <a:xfrm>
              <a:off x="6481165" y="3146122"/>
              <a:ext cx="142991" cy="181451"/>
              <a:chOff x="8935641" y="1913687"/>
              <a:chExt cx="177922" cy="224675"/>
            </a:xfrm>
          </p:grpSpPr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FB50A0CD-7ACA-7CD9-B335-5716A29E3FC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8" name="直接连接符 457">
                <a:extLst>
                  <a:ext uri="{FF2B5EF4-FFF2-40B4-BE49-F238E27FC236}">
                    <a16:creationId xmlns:a16="http://schemas.microsoft.com/office/drawing/2014/main" id="{65139D3E-B347-36D5-FEE5-1307814E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>
                <a:extLst>
                  <a:ext uri="{FF2B5EF4-FFF2-40B4-BE49-F238E27FC236}">
                    <a16:creationId xmlns:a16="http://schemas.microsoft.com/office/drawing/2014/main" id="{8E168617-2117-E553-213C-51D30DD01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直接连接符 459">
                <a:extLst>
                  <a:ext uri="{FF2B5EF4-FFF2-40B4-BE49-F238E27FC236}">
                    <a16:creationId xmlns:a16="http://schemas.microsoft.com/office/drawing/2014/main" id="{5164CF69-BAF0-A6F1-5014-CD58FF3A01B9}"/>
                  </a:ext>
                </a:extLst>
              </p:cNvPr>
              <p:cNvCxnSpPr>
                <a:cxnSpLocks/>
                <a:stCxn id="45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25296EC2-7FA3-335B-DA85-68FBE8EA3A6B}"/>
                </a:ext>
              </a:extLst>
            </p:cNvPr>
            <p:cNvGrpSpPr/>
            <p:nvPr/>
          </p:nvGrpSpPr>
          <p:grpSpPr>
            <a:xfrm>
              <a:off x="6240490" y="3189858"/>
              <a:ext cx="142991" cy="87223"/>
              <a:chOff x="8935641" y="1971941"/>
              <a:chExt cx="177922" cy="108000"/>
            </a:xfrm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FD5A8A38-D6CA-ED1B-2D81-D78896F4E8B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7E326EDA-8F83-DA9B-12A1-9CCB322ABC55}"/>
                  </a:ext>
                </a:extLst>
              </p:cNvPr>
              <p:cNvCxnSpPr>
                <a:cxnSpLocks/>
                <a:stCxn id="45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CE988A33-EE53-439A-0684-035064E4BCFE}"/>
                </a:ext>
              </a:extLst>
            </p:cNvPr>
            <p:cNvGrpSpPr/>
            <p:nvPr/>
          </p:nvGrpSpPr>
          <p:grpSpPr>
            <a:xfrm>
              <a:off x="6649631" y="3110349"/>
              <a:ext cx="142991" cy="87223"/>
              <a:chOff x="8935641" y="1971941"/>
              <a:chExt cx="177922" cy="108000"/>
            </a:xfrm>
          </p:grpSpPr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90EF4AB5-0536-0747-DD95-DAE1B0F7937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4" name="直接连接符 453">
                <a:extLst>
                  <a:ext uri="{FF2B5EF4-FFF2-40B4-BE49-F238E27FC236}">
                    <a16:creationId xmlns:a16="http://schemas.microsoft.com/office/drawing/2014/main" id="{58EBEE5F-4C2A-46F6-6544-77B4A4A52E9E}"/>
                  </a:ext>
                </a:extLst>
              </p:cNvPr>
              <p:cNvCxnSpPr>
                <a:cxnSpLocks/>
                <a:stCxn id="45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7755E1E1-A8C9-EA11-397F-B3278083BF6D}"/>
                </a:ext>
              </a:extLst>
            </p:cNvPr>
            <p:cNvGrpSpPr/>
            <p:nvPr/>
          </p:nvGrpSpPr>
          <p:grpSpPr>
            <a:xfrm>
              <a:off x="6602892" y="2956834"/>
              <a:ext cx="142991" cy="87223"/>
              <a:chOff x="8935641" y="1971941"/>
              <a:chExt cx="177922" cy="108000"/>
            </a:xfrm>
          </p:grpSpPr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EA88BC20-8003-2119-DE73-BEC2E722DA6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9DAAB120-F3A8-1A40-57C9-9772F22E9014}"/>
                  </a:ext>
                </a:extLst>
              </p:cNvPr>
              <p:cNvCxnSpPr>
                <a:cxnSpLocks/>
                <a:stCxn id="45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10D70B9B-B84B-4DC4-DF9D-B7D013D93D50}"/>
                </a:ext>
              </a:extLst>
            </p:cNvPr>
            <p:cNvGrpSpPr/>
            <p:nvPr/>
          </p:nvGrpSpPr>
          <p:grpSpPr>
            <a:xfrm>
              <a:off x="6368778" y="2948030"/>
              <a:ext cx="142991" cy="134404"/>
              <a:chOff x="8935641" y="1971941"/>
              <a:chExt cx="177922" cy="166421"/>
            </a:xfrm>
          </p:grpSpPr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6964E271-9747-9891-7D85-098C36E7390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8794B8A6-F3F4-1284-58EE-76BD74A24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F1AA9919-6BA8-4590-0DDC-B5FB558C12D7}"/>
                  </a:ext>
                </a:extLst>
              </p:cNvPr>
              <p:cNvCxnSpPr>
                <a:cxnSpLocks/>
                <a:stCxn id="44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8107C0D9-799C-8B32-66E4-6520DDADDDCB}"/>
                </a:ext>
              </a:extLst>
            </p:cNvPr>
            <p:cNvGrpSpPr/>
            <p:nvPr/>
          </p:nvGrpSpPr>
          <p:grpSpPr>
            <a:xfrm>
              <a:off x="6300017" y="3240184"/>
              <a:ext cx="142991" cy="181451"/>
              <a:chOff x="8935641" y="1913687"/>
              <a:chExt cx="177922" cy="224675"/>
            </a:xfrm>
          </p:grpSpPr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F681A392-11CD-5896-5CB5-83D2AB1CA2A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1D6D6250-ACD7-E645-61CB-9C98B9B83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724CED8F-6045-2B05-8CFC-755E7F478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>
                <a:extLst>
                  <a:ext uri="{FF2B5EF4-FFF2-40B4-BE49-F238E27FC236}">
                    <a16:creationId xmlns:a16="http://schemas.microsoft.com/office/drawing/2014/main" id="{3F8883EB-7975-03AF-E895-76C4A4E4853C}"/>
                  </a:ext>
                </a:extLst>
              </p:cNvPr>
              <p:cNvCxnSpPr>
                <a:cxnSpLocks/>
                <a:stCxn id="44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组合 416">
              <a:extLst>
                <a:ext uri="{FF2B5EF4-FFF2-40B4-BE49-F238E27FC236}">
                  <a16:creationId xmlns:a16="http://schemas.microsoft.com/office/drawing/2014/main" id="{C03142D3-E298-4735-B675-0656E96353DF}"/>
                </a:ext>
              </a:extLst>
            </p:cNvPr>
            <p:cNvGrpSpPr/>
            <p:nvPr/>
          </p:nvGrpSpPr>
          <p:grpSpPr>
            <a:xfrm>
              <a:off x="6180000" y="3042409"/>
              <a:ext cx="142991" cy="181451"/>
              <a:chOff x="8935641" y="1913687"/>
              <a:chExt cx="177922" cy="224675"/>
            </a:xfrm>
          </p:grpSpPr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C7BFE738-303F-3168-F737-16EA0BD128D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直接连接符 439">
                <a:extLst>
                  <a:ext uri="{FF2B5EF4-FFF2-40B4-BE49-F238E27FC236}">
                    <a16:creationId xmlns:a16="http://schemas.microsoft.com/office/drawing/2014/main" id="{EF8D5B3B-5497-2968-FE52-DC80F2EF4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接连接符 440">
                <a:extLst>
                  <a:ext uri="{FF2B5EF4-FFF2-40B4-BE49-F238E27FC236}">
                    <a16:creationId xmlns:a16="http://schemas.microsoft.com/office/drawing/2014/main" id="{F1AD8F1B-58DC-16E1-716E-152592154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>
                <a:extLst>
                  <a:ext uri="{FF2B5EF4-FFF2-40B4-BE49-F238E27FC236}">
                    <a16:creationId xmlns:a16="http://schemas.microsoft.com/office/drawing/2014/main" id="{C827BCE7-E442-D742-7865-73642BCF73F9}"/>
                  </a:ext>
                </a:extLst>
              </p:cNvPr>
              <p:cNvCxnSpPr>
                <a:cxnSpLocks/>
                <a:stCxn id="43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组合 417">
              <a:extLst>
                <a:ext uri="{FF2B5EF4-FFF2-40B4-BE49-F238E27FC236}">
                  <a16:creationId xmlns:a16="http://schemas.microsoft.com/office/drawing/2014/main" id="{6B7C1074-55EE-0E71-FF97-19FA5D81F98C}"/>
                </a:ext>
              </a:extLst>
            </p:cNvPr>
            <p:cNvGrpSpPr/>
            <p:nvPr/>
          </p:nvGrpSpPr>
          <p:grpSpPr>
            <a:xfrm>
              <a:off x="6221470" y="3000291"/>
              <a:ext cx="142991" cy="87223"/>
              <a:chOff x="8935641" y="1971941"/>
              <a:chExt cx="177922" cy="108000"/>
            </a:xfrm>
          </p:grpSpPr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36A22239-7592-A8CF-358E-8A1BC10A6B2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8" name="直接连接符 437">
                <a:extLst>
                  <a:ext uri="{FF2B5EF4-FFF2-40B4-BE49-F238E27FC236}">
                    <a16:creationId xmlns:a16="http://schemas.microsoft.com/office/drawing/2014/main" id="{2DD241E4-7264-EF4F-E18E-3264DEB26210}"/>
                  </a:ext>
                </a:extLst>
              </p:cNvPr>
              <p:cNvCxnSpPr>
                <a:cxnSpLocks/>
                <a:stCxn id="43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4E942931-202B-9389-2842-66AA7C4D5F71}"/>
                </a:ext>
              </a:extLst>
            </p:cNvPr>
            <p:cNvGrpSpPr/>
            <p:nvPr/>
          </p:nvGrpSpPr>
          <p:grpSpPr>
            <a:xfrm>
              <a:off x="6285565" y="3057226"/>
              <a:ext cx="142991" cy="181451"/>
              <a:chOff x="8935641" y="1913687"/>
              <a:chExt cx="177922" cy="224675"/>
            </a:xfrm>
          </p:grpSpPr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BBDB819B-FFEB-1964-A054-B0C6CA10134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4A489021-501F-6F6C-8C71-6AD504970E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>
                <a:extLst>
                  <a:ext uri="{FF2B5EF4-FFF2-40B4-BE49-F238E27FC236}">
                    <a16:creationId xmlns:a16="http://schemas.microsoft.com/office/drawing/2014/main" id="{A533B929-AFB0-CA43-DDA8-95B159436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>
                <a:extLst>
                  <a:ext uri="{FF2B5EF4-FFF2-40B4-BE49-F238E27FC236}">
                    <a16:creationId xmlns:a16="http://schemas.microsoft.com/office/drawing/2014/main" id="{BF2EF3A4-8189-7ECE-026F-B704DD959BF3}"/>
                  </a:ext>
                </a:extLst>
              </p:cNvPr>
              <p:cNvCxnSpPr>
                <a:cxnSpLocks/>
                <a:stCxn id="43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43D0E4BB-B2FB-10AF-D88D-20ACEE563250}"/>
                </a:ext>
              </a:extLst>
            </p:cNvPr>
            <p:cNvGrpSpPr/>
            <p:nvPr/>
          </p:nvGrpSpPr>
          <p:grpSpPr>
            <a:xfrm>
              <a:off x="6593963" y="3156513"/>
              <a:ext cx="142991" cy="181451"/>
              <a:chOff x="8935641" y="1913687"/>
              <a:chExt cx="177922" cy="224675"/>
            </a:xfrm>
          </p:grpSpPr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4EB4C249-67FD-0C7F-D91C-8E25FB9E309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0" name="直接连接符 429">
                <a:extLst>
                  <a:ext uri="{FF2B5EF4-FFF2-40B4-BE49-F238E27FC236}">
                    <a16:creationId xmlns:a16="http://schemas.microsoft.com/office/drawing/2014/main" id="{3FBA703E-C9CB-06CA-7EF2-D3B8F435B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>
                <a:extLst>
                  <a:ext uri="{FF2B5EF4-FFF2-40B4-BE49-F238E27FC236}">
                    <a16:creationId xmlns:a16="http://schemas.microsoft.com/office/drawing/2014/main" id="{28B78153-DF3D-4DDF-4157-6E096A7F4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>
                <a:extLst>
                  <a:ext uri="{FF2B5EF4-FFF2-40B4-BE49-F238E27FC236}">
                    <a16:creationId xmlns:a16="http://schemas.microsoft.com/office/drawing/2014/main" id="{DE4B1CAB-1920-6C6E-6F5D-2FE367FBB602}"/>
                  </a:ext>
                </a:extLst>
              </p:cNvPr>
              <p:cNvCxnSpPr>
                <a:cxnSpLocks/>
                <a:stCxn id="42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DD1F8BA9-31BD-D6F7-8B55-4BE10206D06F}"/>
                </a:ext>
              </a:extLst>
            </p:cNvPr>
            <p:cNvGrpSpPr/>
            <p:nvPr/>
          </p:nvGrpSpPr>
          <p:grpSpPr>
            <a:xfrm>
              <a:off x="6424138" y="3243865"/>
              <a:ext cx="142991" cy="181451"/>
              <a:chOff x="8935641" y="1913687"/>
              <a:chExt cx="177922" cy="224675"/>
            </a:xfrm>
          </p:grpSpPr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11D9932-A76A-0C6F-DF94-FE66347AE7A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6" name="直接连接符 425">
                <a:extLst>
                  <a:ext uri="{FF2B5EF4-FFF2-40B4-BE49-F238E27FC236}">
                    <a16:creationId xmlns:a16="http://schemas.microsoft.com/office/drawing/2014/main" id="{008CEC70-7C39-AA84-64B0-D84C3538A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>
                <a:extLst>
                  <a:ext uri="{FF2B5EF4-FFF2-40B4-BE49-F238E27FC236}">
                    <a16:creationId xmlns:a16="http://schemas.microsoft.com/office/drawing/2014/main" id="{F9AC5336-51CC-3AAD-7E9F-A10FE47B4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>
                <a:extLst>
                  <a:ext uri="{FF2B5EF4-FFF2-40B4-BE49-F238E27FC236}">
                    <a16:creationId xmlns:a16="http://schemas.microsoft.com/office/drawing/2014/main" id="{582B5478-2050-2B85-12A9-16137E7BBE8E}"/>
                  </a:ext>
                </a:extLst>
              </p:cNvPr>
              <p:cNvCxnSpPr>
                <a:cxnSpLocks/>
                <a:stCxn id="42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9CF247F7-518C-5CD3-9AA5-DF773A64AB11}"/>
                </a:ext>
              </a:extLst>
            </p:cNvPr>
            <p:cNvGrpSpPr/>
            <p:nvPr/>
          </p:nvGrpSpPr>
          <p:grpSpPr>
            <a:xfrm flipH="1">
              <a:off x="6582277" y="3022251"/>
              <a:ext cx="142991" cy="87223"/>
              <a:chOff x="8935641" y="1971941"/>
              <a:chExt cx="177922" cy="108000"/>
            </a:xfrm>
          </p:grpSpPr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03CB7CE6-74D2-F70C-A532-0A69FB94A53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4" name="直接连接符 423">
                <a:extLst>
                  <a:ext uri="{FF2B5EF4-FFF2-40B4-BE49-F238E27FC236}">
                    <a16:creationId xmlns:a16="http://schemas.microsoft.com/office/drawing/2014/main" id="{7FD958B7-21E8-069D-32F0-7D20A2AA9A24}"/>
                  </a:ext>
                </a:extLst>
              </p:cNvPr>
              <p:cNvCxnSpPr>
                <a:cxnSpLocks/>
                <a:stCxn id="42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95902C65-8027-D8FB-D04E-604ECBD67309}"/>
                </a:ext>
              </a:extLst>
            </p:cNvPr>
            <p:cNvGrpSpPr/>
            <p:nvPr/>
          </p:nvGrpSpPr>
          <p:grpSpPr>
            <a:xfrm rot="5841816">
              <a:off x="6111381" y="2625089"/>
              <a:ext cx="143693" cy="180565"/>
              <a:chOff x="8935641" y="1913687"/>
              <a:chExt cx="177922" cy="224675"/>
            </a:xfrm>
          </p:grpSpPr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4821D1AD-D7AB-6831-FE75-CA79D061FEF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3F895D2E-323A-674F-7247-8AA16CCA15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9663F26C-50A2-48D8-E9D5-7D8E2D55C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21C6DBA0-7A42-A372-DE13-2B3EFE1A0F66}"/>
                  </a:ext>
                </a:extLst>
              </p:cNvPr>
              <p:cNvCxnSpPr>
                <a:cxnSpLocks/>
                <a:stCxn id="54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AC60E3A3-20E0-F5E8-5C58-44D7C65816F1}"/>
                </a:ext>
              </a:extLst>
            </p:cNvPr>
            <p:cNvGrpSpPr/>
            <p:nvPr/>
          </p:nvGrpSpPr>
          <p:grpSpPr>
            <a:xfrm rot="7304225">
              <a:off x="6193431" y="2719960"/>
              <a:ext cx="201840" cy="201046"/>
              <a:chOff x="8935641" y="1901781"/>
              <a:chExt cx="249921" cy="250159"/>
            </a:xfrm>
          </p:grpSpPr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1B9401CB-4E3E-E1BA-D05A-A71AEA5F071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3" name="直接连接符 542">
                <a:extLst>
                  <a:ext uri="{FF2B5EF4-FFF2-40B4-BE49-F238E27FC236}">
                    <a16:creationId xmlns:a16="http://schemas.microsoft.com/office/drawing/2014/main" id="{59B748E2-72C6-6959-1D92-699FF6BC2EF8}"/>
                  </a:ext>
                </a:extLst>
              </p:cNvPr>
              <p:cNvCxnSpPr>
                <a:cxnSpLocks/>
                <a:stCxn id="542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连接符 543">
                <a:extLst>
                  <a:ext uri="{FF2B5EF4-FFF2-40B4-BE49-F238E27FC236}">
                    <a16:creationId xmlns:a16="http://schemas.microsoft.com/office/drawing/2014/main" id="{3C7B0422-62AB-D924-3CDB-EC852FD87199}"/>
                  </a:ext>
                </a:extLst>
              </p:cNvPr>
              <p:cNvCxnSpPr>
                <a:cxnSpLocks/>
                <a:stCxn id="542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CB3A7020-F224-981D-2B13-33E62ADEF274}"/>
                  </a:ext>
                </a:extLst>
              </p:cNvPr>
              <p:cNvCxnSpPr>
                <a:cxnSpLocks/>
                <a:stCxn id="542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连接符 545">
                <a:extLst>
                  <a:ext uri="{FF2B5EF4-FFF2-40B4-BE49-F238E27FC236}">
                    <a16:creationId xmlns:a16="http://schemas.microsoft.com/office/drawing/2014/main" id="{BC3F34BD-E601-DEEF-49CD-8442C27D1B76}"/>
                  </a:ext>
                </a:extLst>
              </p:cNvPr>
              <p:cNvCxnSpPr>
                <a:cxnSpLocks/>
                <a:stCxn id="54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8EE6E44B-D909-3C90-3A05-8ECF795EEDAF}"/>
                </a:ext>
              </a:extLst>
            </p:cNvPr>
            <p:cNvGrpSpPr/>
            <p:nvPr/>
          </p:nvGrpSpPr>
          <p:grpSpPr>
            <a:xfrm rot="5841816">
              <a:off x="6310136" y="2786382"/>
              <a:ext cx="143693" cy="133748"/>
              <a:chOff x="8935641" y="1971941"/>
              <a:chExt cx="177922" cy="166421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909D700B-75EE-B006-C0FC-F449139A182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>
                <a:extLst>
                  <a:ext uri="{FF2B5EF4-FFF2-40B4-BE49-F238E27FC236}">
                    <a16:creationId xmlns:a16="http://schemas.microsoft.com/office/drawing/2014/main" id="{F87DFA63-8B00-027C-2FCC-76DD23CCD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>
                <a:extLst>
                  <a:ext uri="{FF2B5EF4-FFF2-40B4-BE49-F238E27FC236}">
                    <a16:creationId xmlns:a16="http://schemas.microsoft.com/office/drawing/2014/main" id="{AC41D759-4BCE-ED9E-BB2B-C48BB634AED4}"/>
                  </a:ext>
                </a:extLst>
              </p:cNvPr>
              <p:cNvCxnSpPr>
                <a:cxnSpLocks/>
                <a:stCxn id="53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组合 481">
              <a:extLst>
                <a:ext uri="{FF2B5EF4-FFF2-40B4-BE49-F238E27FC236}">
                  <a16:creationId xmlns:a16="http://schemas.microsoft.com/office/drawing/2014/main" id="{255C7EE6-3293-DBB4-AC82-6EBB6036D8CF}"/>
                </a:ext>
              </a:extLst>
            </p:cNvPr>
            <p:cNvGrpSpPr/>
            <p:nvPr/>
          </p:nvGrpSpPr>
          <p:grpSpPr>
            <a:xfrm rot="5841816">
              <a:off x="6278814" y="2651562"/>
              <a:ext cx="143693" cy="86797"/>
              <a:chOff x="8935641" y="1971941"/>
              <a:chExt cx="177922" cy="108000"/>
            </a:xfrm>
          </p:grpSpPr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9CF028F4-8738-CB18-1BC6-B5841299A18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7" name="直接连接符 536">
                <a:extLst>
                  <a:ext uri="{FF2B5EF4-FFF2-40B4-BE49-F238E27FC236}">
                    <a16:creationId xmlns:a16="http://schemas.microsoft.com/office/drawing/2014/main" id="{97100181-506B-6F6A-2AF6-96B49BC1676B}"/>
                  </a:ext>
                </a:extLst>
              </p:cNvPr>
              <p:cNvCxnSpPr>
                <a:cxnSpLocks/>
                <a:stCxn id="53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组合 482">
              <a:extLst>
                <a:ext uri="{FF2B5EF4-FFF2-40B4-BE49-F238E27FC236}">
                  <a16:creationId xmlns:a16="http://schemas.microsoft.com/office/drawing/2014/main" id="{079DFA6A-9F9B-31A9-C313-557265FB957F}"/>
                </a:ext>
              </a:extLst>
            </p:cNvPr>
            <p:cNvGrpSpPr/>
            <p:nvPr/>
          </p:nvGrpSpPr>
          <p:grpSpPr>
            <a:xfrm rot="7504994">
              <a:off x="6178447" y="2850002"/>
              <a:ext cx="143693" cy="86797"/>
              <a:chOff x="8935641" y="1971941"/>
              <a:chExt cx="177922" cy="108000"/>
            </a:xfrm>
          </p:grpSpPr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5BB70760-80DE-F476-FEA5-248B793AEEB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5" name="直接连接符 534">
                <a:extLst>
                  <a:ext uri="{FF2B5EF4-FFF2-40B4-BE49-F238E27FC236}">
                    <a16:creationId xmlns:a16="http://schemas.microsoft.com/office/drawing/2014/main" id="{C07B1D57-CF88-DF6F-C031-AC60D6AA325C}"/>
                  </a:ext>
                </a:extLst>
              </p:cNvPr>
              <p:cNvCxnSpPr>
                <a:cxnSpLocks/>
                <a:stCxn id="53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组合 483">
              <a:extLst>
                <a:ext uri="{FF2B5EF4-FFF2-40B4-BE49-F238E27FC236}">
                  <a16:creationId xmlns:a16="http://schemas.microsoft.com/office/drawing/2014/main" id="{EE7A9A79-CEAE-3DEE-E328-8E8635445D43}"/>
                </a:ext>
              </a:extLst>
            </p:cNvPr>
            <p:cNvGrpSpPr/>
            <p:nvPr/>
          </p:nvGrpSpPr>
          <p:grpSpPr>
            <a:xfrm rot="5841816">
              <a:off x="6092588" y="2744808"/>
              <a:ext cx="143693" cy="180565"/>
              <a:chOff x="8935641" y="1913687"/>
              <a:chExt cx="177922" cy="224675"/>
            </a:xfrm>
          </p:grpSpPr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1931FF36-C03B-E56A-56AC-CA4F1E0B032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1" name="直接连接符 530">
                <a:extLst>
                  <a:ext uri="{FF2B5EF4-FFF2-40B4-BE49-F238E27FC236}">
                    <a16:creationId xmlns:a16="http://schemas.microsoft.com/office/drawing/2014/main" id="{36F699F0-717C-ABFD-A8D1-6165497C0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连接符 531">
                <a:extLst>
                  <a:ext uri="{FF2B5EF4-FFF2-40B4-BE49-F238E27FC236}">
                    <a16:creationId xmlns:a16="http://schemas.microsoft.com/office/drawing/2014/main" id="{96F0B09B-4B60-8179-73C5-BD8009D79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连接符 532">
                <a:extLst>
                  <a:ext uri="{FF2B5EF4-FFF2-40B4-BE49-F238E27FC236}">
                    <a16:creationId xmlns:a16="http://schemas.microsoft.com/office/drawing/2014/main" id="{727F96C7-B759-C898-6CC9-14204B3777CD}"/>
                  </a:ext>
                </a:extLst>
              </p:cNvPr>
              <p:cNvCxnSpPr>
                <a:cxnSpLocks/>
                <a:stCxn id="53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组合 484">
              <a:extLst>
                <a:ext uri="{FF2B5EF4-FFF2-40B4-BE49-F238E27FC236}">
                  <a16:creationId xmlns:a16="http://schemas.microsoft.com/office/drawing/2014/main" id="{9D1F4996-9725-55EE-39A4-06EC1A820DDC}"/>
                </a:ext>
              </a:extLst>
            </p:cNvPr>
            <p:cNvGrpSpPr/>
            <p:nvPr/>
          </p:nvGrpSpPr>
          <p:grpSpPr>
            <a:xfrm rot="5841816">
              <a:off x="6126920" y="2552263"/>
              <a:ext cx="143693" cy="86797"/>
              <a:chOff x="8935641" y="1971941"/>
              <a:chExt cx="177922" cy="108000"/>
            </a:xfrm>
          </p:grpSpPr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6817D50B-161E-09F2-BB23-D1A6E45EF62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160F1303-0630-E7E0-2424-DCF25B537420}"/>
                  </a:ext>
                </a:extLst>
              </p:cNvPr>
              <p:cNvCxnSpPr>
                <a:cxnSpLocks/>
                <a:stCxn id="52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EDDEF9CF-0DBD-A0EA-0A53-C5454E4EF4DD}"/>
                </a:ext>
              </a:extLst>
            </p:cNvPr>
            <p:cNvGrpSpPr/>
            <p:nvPr/>
          </p:nvGrpSpPr>
          <p:grpSpPr>
            <a:xfrm rot="5841816">
              <a:off x="6152692" y="2970160"/>
              <a:ext cx="143693" cy="86797"/>
              <a:chOff x="8935641" y="1971941"/>
              <a:chExt cx="177922" cy="108000"/>
            </a:xfrm>
          </p:grpSpPr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AD485713-E2DA-CA1F-9264-352D64CC1C0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F7F3B8C0-521F-A468-5DBF-37E5D493752F}"/>
                  </a:ext>
                </a:extLst>
              </p:cNvPr>
              <p:cNvCxnSpPr>
                <a:cxnSpLocks/>
                <a:stCxn id="52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91C6A113-2EE0-A1A9-2783-D8FDEDE3F5BD}"/>
                </a:ext>
              </a:extLst>
            </p:cNvPr>
            <p:cNvGrpSpPr/>
            <p:nvPr/>
          </p:nvGrpSpPr>
          <p:grpSpPr>
            <a:xfrm rot="5841816">
              <a:off x="6310217" y="2943158"/>
              <a:ext cx="143693" cy="86797"/>
              <a:chOff x="8935641" y="1971941"/>
              <a:chExt cx="177922" cy="108000"/>
            </a:xfrm>
          </p:grpSpPr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DF558C96-E9D1-663A-6642-E04A19F7144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5" name="直接连接符 524">
                <a:extLst>
                  <a:ext uri="{FF2B5EF4-FFF2-40B4-BE49-F238E27FC236}">
                    <a16:creationId xmlns:a16="http://schemas.microsoft.com/office/drawing/2014/main" id="{6D37B8CE-489F-56CB-987D-B7537D1116B9}"/>
                  </a:ext>
                </a:extLst>
              </p:cNvPr>
              <p:cNvCxnSpPr>
                <a:cxnSpLocks/>
                <a:stCxn id="52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组合 487">
              <a:extLst>
                <a:ext uri="{FF2B5EF4-FFF2-40B4-BE49-F238E27FC236}">
                  <a16:creationId xmlns:a16="http://schemas.microsoft.com/office/drawing/2014/main" id="{96ECF4CD-71CC-74AA-AC19-10BCF6A2EAF0}"/>
                </a:ext>
              </a:extLst>
            </p:cNvPr>
            <p:cNvGrpSpPr/>
            <p:nvPr/>
          </p:nvGrpSpPr>
          <p:grpSpPr>
            <a:xfrm rot="5841816">
              <a:off x="6348992" y="2664066"/>
              <a:ext cx="143693" cy="180565"/>
              <a:chOff x="8935641" y="1913687"/>
              <a:chExt cx="177922" cy="224675"/>
            </a:xfrm>
          </p:grpSpPr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2F48CC9E-A0C6-E4A1-7303-E55E84384E3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1" name="直接连接符 520">
                <a:extLst>
                  <a:ext uri="{FF2B5EF4-FFF2-40B4-BE49-F238E27FC236}">
                    <a16:creationId xmlns:a16="http://schemas.microsoft.com/office/drawing/2014/main" id="{5EE4CF8D-676F-013F-287F-071510DEA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直接连接符 521">
                <a:extLst>
                  <a:ext uri="{FF2B5EF4-FFF2-40B4-BE49-F238E27FC236}">
                    <a16:creationId xmlns:a16="http://schemas.microsoft.com/office/drawing/2014/main" id="{51493EBB-789D-2ED6-383F-457D58076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直接连接符 522">
                <a:extLst>
                  <a:ext uri="{FF2B5EF4-FFF2-40B4-BE49-F238E27FC236}">
                    <a16:creationId xmlns:a16="http://schemas.microsoft.com/office/drawing/2014/main" id="{49547498-0A89-A0D6-67A8-6ED89331238A}"/>
                  </a:ext>
                </a:extLst>
              </p:cNvPr>
              <p:cNvCxnSpPr>
                <a:cxnSpLocks/>
                <a:stCxn id="52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299BFE84-71D7-4366-8C97-DEADD8C49B6B}"/>
                </a:ext>
              </a:extLst>
            </p:cNvPr>
            <p:cNvGrpSpPr/>
            <p:nvPr/>
          </p:nvGrpSpPr>
          <p:grpSpPr>
            <a:xfrm rot="5841816">
              <a:off x="6023088" y="2552277"/>
              <a:ext cx="143693" cy="180565"/>
              <a:chOff x="8935641" y="1913687"/>
              <a:chExt cx="177922" cy="224675"/>
            </a:xfrm>
          </p:grpSpPr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7CC81A6B-F10A-F501-85ED-6B23DAB945B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D6EE1ABC-0EEC-3AC8-0069-8A24743FB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直接连接符 517">
                <a:extLst>
                  <a:ext uri="{FF2B5EF4-FFF2-40B4-BE49-F238E27FC236}">
                    <a16:creationId xmlns:a16="http://schemas.microsoft.com/office/drawing/2014/main" id="{6D3AAA3D-F304-4CA0-DC46-965317024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83A16E1B-5D55-1BC8-D239-DC066EDF2E2C}"/>
                  </a:ext>
                </a:extLst>
              </p:cNvPr>
              <p:cNvCxnSpPr>
                <a:cxnSpLocks/>
                <a:stCxn id="51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组合 489">
              <a:extLst>
                <a:ext uri="{FF2B5EF4-FFF2-40B4-BE49-F238E27FC236}">
                  <a16:creationId xmlns:a16="http://schemas.microsoft.com/office/drawing/2014/main" id="{1E3F55D6-4364-BF10-A64E-488DBC4368D8}"/>
                </a:ext>
              </a:extLst>
            </p:cNvPr>
            <p:cNvGrpSpPr/>
            <p:nvPr/>
          </p:nvGrpSpPr>
          <p:grpSpPr>
            <a:xfrm rot="5841816">
              <a:off x="6233731" y="2457889"/>
              <a:ext cx="143693" cy="180565"/>
              <a:chOff x="8935641" y="1913687"/>
              <a:chExt cx="177922" cy="224675"/>
            </a:xfrm>
          </p:grpSpPr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BC3EA8FB-440A-AC9F-DA3E-0168D217588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65B3E493-CD64-8B6E-FD37-C4735337F1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54A5FB27-DB14-043A-D0EE-1746ED1C0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接连接符 514">
                <a:extLst>
                  <a:ext uri="{FF2B5EF4-FFF2-40B4-BE49-F238E27FC236}">
                    <a16:creationId xmlns:a16="http://schemas.microsoft.com/office/drawing/2014/main" id="{EDC2E8F7-3CF0-CF11-303B-BD9C1C22C187}"/>
                  </a:ext>
                </a:extLst>
              </p:cNvPr>
              <p:cNvCxnSpPr>
                <a:cxnSpLocks/>
                <a:stCxn id="51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0A71845F-48B3-B19A-F26D-05162DC8DFC2}"/>
                </a:ext>
              </a:extLst>
            </p:cNvPr>
            <p:cNvGrpSpPr/>
            <p:nvPr/>
          </p:nvGrpSpPr>
          <p:grpSpPr>
            <a:xfrm rot="5841816">
              <a:off x="6316454" y="2557484"/>
              <a:ext cx="143693" cy="86797"/>
              <a:chOff x="8935641" y="1971941"/>
              <a:chExt cx="177922" cy="108000"/>
            </a:xfrm>
          </p:grpSpPr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19B207DC-7749-1C86-1F8A-8ABDCD320FE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1" name="直接连接符 510">
                <a:extLst>
                  <a:ext uri="{FF2B5EF4-FFF2-40B4-BE49-F238E27FC236}">
                    <a16:creationId xmlns:a16="http://schemas.microsoft.com/office/drawing/2014/main" id="{CB3C7CF2-ED45-242C-3113-12835C44A9E7}"/>
                  </a:ext>
                </a:extLst>
              </p:cNvPr>
              <p:cNvCxnSpPr>
                <a:cxnSpLocks/>
                <a:stCxn id="51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0169F81C-35F9-C9DD-6943-511C5E923952}"/>
                </a:ext>
              </a:extLst>
            </p:cNvPr>
            <p:cNvGrpSpPr/>
            <p:nvPr/>
          </p:nvGrpSpPr>
          <p:grpSpPr>
            <a:xfrm rot="5841816">
              <a:off x="6205512" y="2561207"/>
              <a:ext cx="143693" cy="180565"/>
              <a:chOff x="8935641" y="1913687"/>
              <a:chExt cx="177922" cy="224675"/>
            </a:xfrm>
          </p:grpSpPr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04F76EE8-15CB-A9E7-3C7D-7B405B59962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FE29CFE7-F369-5808-6C2B-EBB3E380A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接连接符 507">
                <a:extLst>
                  <a:ext uri="{FF2B5EF4-FFF2-40B4-BE49-F238E27FC236}">
                    <a16:creationId xmlns:a16="http://schemas.microsoft.com/office/drawing/2014/main" id="{367E89CB-A995-A967-7913-CC5698BE0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接连接符 508">
                <a:extLst>
                  <a:ext uri="{FF2B5EF4-FFF2-40B4-BE49-F238E27FC236}">
                    <a16:creationId xmlns:a16="http://schemas.microsoft.com/office/drawing/2014/main" id="{3156C2ED-DAFB-2E6C-4B6A-F58924B5735C}"/>
                  </a:ext>
                </a:extLst>
              </p:cNvPr>
              <p:cNvCxnSpPr>
                <a:cxnSpLocks/>
                <a:stCxn id="50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4097BBA6-AA0A-BC60-0B62-A6995A49B10D}"/>
                </a:ext>
              </a:extLst>
            </p:cNvPr>
            <p:cNvGrpSpPr/>
            <p:nvPr/>
          </p:nvGrpSpPr>
          <p:grpSpPr>
            <a:xfrm rot="5841816">
              <a:off x="6091087" y="2882384"/>
              <a:ext cx="143693" cy="133614"/>
              <a:chOff x="8935641" y="1913687"/>
              <a:chExt cx="177922" cy="166254"/>
            </a:xfrm>
          </p:grpSpPr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E2B0FCAE-CCFD-5436-69AB-985992B02FB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3" name="直接连接符 502">
                <a:extLst>
                  <a:ext uri="{FF2B5EF4-FFF2-40B4-BE49-F238E27FC236}">
                    <a16:creationId xmlns:a16="http://schemas.microsoft.com/office/drawing/2014/main" id="{B73D5C19-9465-0272-69DE-8CEE6E771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接连接符 504">
                <a:extLst>
                  <a:ext uri="{FF2B5EF4-FFF2-40B4-BE49-F238E27FC236}">
                    <a16:creationId xmlns:a16="http://schemas.microsoft.com/office/drawing/2014/main" id="{AE7D9DAD-AAEB-09C5-4AA9-DFD0B5E29E25}"/>
                  </a:ext>
                </a:extLst>
              </p:cNvPr>
              <p:cNvCxnSpPr>
                <a:cxnSpLocks/>
                <a:stCxn id="50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7F0E5154-C5F1-4F8C-0AB1-88A3E53AEE5F}"/>
                </a:ext>
              </a:extLst>
            </p:cNvPr>
            <p:cNvGrpSpPr/>
            <p:nvPr/>
          </p:nvGrpSpPr>
          <p:grpSpPr>
            <a:xfrm rot="5841816">
              <a:off x="6003469" y="2675508"/>
              <a:ext cx="143693" cy="180565"/>
              <a:chOff x="8935641" y="1913687"/>
              <a:chExt cx="177922" cy="224675"/>
            </a:xfrm>
          </p:grpSpPr>
          <p:sp>
            <p:nvSpPr>
              <p:cNvPr id="498" name="椭圆 497">
                <a:extLst>
                  <a:ext uri="{FF2B5EF4-FFF2-40B4-BE49-F238E27FC236}">
                    <a16:creationId xmlns:a16="http://schemas.microsoft.com/office/drawing/2014/main" id="{1690F83A-37D6-3991-BF5D-C9EC76EFB23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9" name="直接连接符 498">
                <a:extLst>
                  <a:ext uri="{FF2B5EF4-FFF2-40B4-BE49-F238E27FC236}">
                    <a16:creationId xmlns:a16="http://schemas.microsoft.com/office/drawing/2014/main" id="{0E1E2D36-E743-B288-DFA2-30599EF9F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接连接符 499">
                <a:extLst>
                  <a:ext uri="{FF2B5EF4-FFF2-40B4-BE49-F238E27FC236}">
                    <a16:creationId xmlns:a16="http://schemas.microsoft.com/office/drawing/2014/main" id="{3E5B5DA8-0460-C67D-6EF5-9EDFE33B6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接连接符 500">
                <a:extLst>
                  <a:ext uri="{FF2B5EF4-FFF2-40B4-BE49-F238E27FC236}">
                    <a16:creationId xmlns:a16="http://schemas.microsoft.com/office/drawing/2014/main" id="{D1AB4BCB-9CFE-6805-3796-43C22EF1E9C0}"/>
                  </a:ext>
                </a:extLst>
              </p:cNvPr>
              <p:cNvCxnSpPr>
                <a:cxnSpLocks/>
                <a:stCxn id="49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54D8C8FB-ABED-7E98-6FC1-44C9DCA49588}"/>
                </a:ext>
              </a:extLst>
            </p:cNvPr>
            <p:cNvGrpSpPr/>
            <p:nvPr/>
          </p:nvGrpSpPr>
          <p:grpSpPr>
            <a:xfrm rot="5841816" flipH="1">
              <a:off x="6248312" y="2914270"/>
              <a:ext cx="143693" cy="86797"/>
              <a:chOff x="8935641" y="1971941"/>
              <a:chExt cx="177922" cy="108000"/>
            </a:xfrm>
          </p:grpSpPr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41BE79FD-1FB9-D351-6508-A31F73C1E45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7" name="直接连接符 496">
                <a:extLst>
                  <a:ext uri="{FF2B5EF4-FFF2-40B4-BE49-F238E27FC236}">
                    <a16:creationId xmlns:a16="http://schemas.microsoft.com/office/drawing/2014/main" id="{70E338B1-DFFA-9746-20D9-AED648173F56}"/>
                  </a:ext>
                </a:extLst>
              </p:cNvPr>
              <p:cNvCxnSpPr>
                <a:cxnSpLocks/>
                <a:stCxn id="49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8E454B9F-7F36-904B-64FE-032BFEE1B796}"/>
                </a:ext>
              </a:extLst>
            </p:cNvPr>
            <p:cNvGrpSpPr/>
            <p:nvPr/>
          </p:nvGrpSpPr>
          <p:grpSpPr>
            <a:xfrm>
              <a:off x="5888878" y="4410134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5FC1E3E5-5F65-30CB-7A3F-8B0B17264CE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1A384800-2AF6-F65D-49D3-301088385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55418B90-0D81-AF50-DCA7-562624532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576CBAA5-9F79-B8FC-FE87-DE0C09A55BB2}"/>
                  </a:ext>
                </a:extLst>
              </p:cNvPr>
              <p:cNvCxnSpPr>
                <a:cxnSpLocks/>
                <a:stCxn id="62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2BA87D96-0D07-5017-09F4-76BD8B00DC93}"/>
                </a:ext>
              </a:extLst>
            </p:cNvPr>
            <p:cNvGrpSpPr/>
            <p:nvPr/>
          </p:nvGrpSpPr>
          <p:grpSpPr>
            <a:xfrm rot="1462409">
              <a:off x="5964320" y="4243501"/>
              <a:ext cx="249921" cy="250159"/>
              <a:chOff x="8935641" y="1901781"/>
              <a:chExt cx="249921" cy="250159"/>
            </a:xfrm>
            <a:solidFill>
              <a:schemeClr val="tx1"/>
            </a:solidFill>
          </p:grpSpPr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4D3C9C31-FAEC-BA6B-8CA9-052ACD208F7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018DECCB-1C40-9B46-D058-EE33A0107736}"/>
                  </a:ext>
                </a:extLst>
              </p:cNvPr>
              <p:cNvCxnSpPr>
                <a:cxnSpLocks/>
                <a:stCxn id="616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4567A392-6E19-610A-6A74-CA2957EBFAC7}"/>
                  </a:ext>
                </a:extLst>
              </p:cNvPr>
              <p:cNvCxnSpPr>
                <a:cxnSpLocks/>
                <a:stCxn id="616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3BB1DBA9-A0A7-ADA2-9F32-E5BB0CD2A197}"/>
                  </a:ext>
                </a:extLst>
              </p:cNvPr>
              <p:cNvCxnSpPr>
                <a:cxnSpLocks/>
                <a:stCxn id="616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A0FFA1B3-8743-6A10-3682-1D660F0CCA5B}"/>
                  </a:ext>
                </a:extLst>
              </p:cNvPr>
              <p:cNvCxnSpPr>
                <a:cxnSpLocks/>
                <a:stCxn id="61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2635112C-6958-E051-5D3B-ED398B8733AB}"/>
                </a:ext>
              </a:extLst>
            </p:cNvPr>
            <p:cNvGrpSpPr/>
            <p:nvPr/>
          </p:nvGrpSpPr>
          <p:grpSpPr>
            <a:xfrm>
              <a:off x="6026658" y="4113750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38194469-6030-3382-A142-DD4586305AB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3" name="直接连接符 612">
                <a:extLst>
                  <a:ext uri="{FF2B5EF4-FFF2-40B4-BE49-F238E27FC236}">
                    <a16:creationId xmlns:a16="http://schemas.microsoft.com/office/drawing/2014/main" id="{3C53F941-6C30-714A-1724-984DE7B319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直接连接符 613">
                <a:extLst>
                  <a:ext uri="{FF2B5EF4-FFF2-40B4-BE49-F238E27FC236}">
                    <a16:creationId xmlns:a16="http://schemas.microsoft.com/office/drawing/2014/main" id="{491F8EE6-CD10-E225-B76D-2854F6B94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A0AB9320-0227-89EF-84ED-6FB454140632}"/>
                  </a:ext>
                </a:extLst>
              </p:cNvPr>
              <p:cNvCxnSpPr>
                <a:cxnSpLocks/>
                <a:stCxn id="61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B2F31F86-491D-DA56-E11A-3B1BE5FC6511}"/>
                </a:ext>
              </a:extLst>
            </p:cNvPr>
            <p:cNvGrpSpPr/>
            <p:nvPr/>
          </p:nvGrpSpPr>
          <p:grpSpPr>
            <a:xfrm>
              <a:off x="5837242" y="4265111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3BA80B77-3C5B-3560-F70D-B9B2F4D70C0A}"/>
                  </a:ext>
                </a:extLst>
              </p:cNvPr>
              <p:cNvCxnSpPr>
                <a:cxnSpLocks/>
                <a:stCxn id="61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5EFA2D5B-D56A-68FD-DBF4-0306B1B7DE7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7" name="组合 556">
              <a:extLst>
                <a:ext uri="{FF2B5EF4-FFF2-40B4-BE49-F238E27FC236}">
                  <a16:creationId xmlns:a16="http://schemas.microsoft.com/office/drawing/2014/main" id="{B48A13CA-615E-2AF4-8793-DFFD470645B9}"/>
                </a:ext>
              </a:extLst>
            </p:cNvPr>
            <p:cNvGrpSpPr/>
            <p:nvPr/>
          </p:nvGrpSpPr>
          <p:grpSpPr>
            <a:xfrm rot="1663178">
              <a:off x="6096854" y="4357320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60AC7CFD-B3DF-E672-60A4-56587585F71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50231BFA-0EC3-ADC7-01D5-B527776FBB37}"/>
                  </a:ext>
                </a:extLst>
              </p:cNvPr>
              <p:cNvCxnSpPr>
                <a:cxnSpLocks/>
                <a:stCxn id="60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F4DDFEF6-A3D0-423D-047B-2D62B465DED3}"/>
                </a:ext>
              </a:extLst>
            </p:cNvPr>
            <p:cNvGrpSpPr/>
            <p:nvPr/>
          </p:nvGrpSpPr>
          <p:grpSpPr>
            <a:xfrm>
              <a:off x="6038875" y="4414234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15EEC6C8-8B04-AEB5-4F7A-1696655E7A2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5" name="直接连接符 604">
                <a:extLst>
                  <a:ext uri="{FF2B5EF4-FFF2-40B4-BE49-F238E27FC236}">
                    <a16:creationId xmlns:a16="http://schemas.microsoft.com/office/drawing/2014/main" id="{70EA6B9D-E6B2-0ED6-2391-4B4B35767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接连接符 605">
                <a:extLst>
                  <a:ext uri="{FF2B5EF4-FFF2-40B4-BE49-F238E27FC236}">
                    <a16:creationId xmlns:a16="http://schemas.microsoft.com/office/drawing/2014/main" id="{9AB0102D-2B33-FB95-49AE-22BBA699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接连接符 606">
                <a:extLst>
                  <a:ext uri="{FF2B5EF4-FFF2-40B4-BE49-F238E27FC236}">
                    <a16:creationId xmlns:a16="http://schemas.microsoft.com/office/drawing/2014/main" id="{1A442B69-ABF0-3A42-F1C8-D9998373F6C7}"/>
                  </a:ext>
                </a:extLst>
              </p:cNvPr>
              <p:cNvCxnSpPr>
                <a:cxnSpLocks/>
                <a:stCxn id="60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组合 559">
              <a:extLst>
                <a:ext uri="{FF2B5EF4-FFF2-40B4-BE49-F238E27FC236}">
                  <a16:creationId xmlns:a16="http://schemas.microsoft.com/office/drawing/2014/main" id="{6B36D600-B6A6-9FA4-9C92-391039BF9757}"/>
                </a:ext>
              </a:extLst>
            </p:cNvPr>
            <p:cNvGrpSpPr/>
            <p:nvPr/>
          </p:nvGrpSpPr>
          <p:grpSpPr>
            <a:xfrm>
              <a:off x="6248495" y="4369940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7C00E1AF-6EC3-ECB0-C670-54EC025E63D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1" name="直接连接符 600">
                <a:extLst>
                  <a:ext uri="{FF2B5EF4-FFF2-40B4-BE49-F238E27FC236}">
                    <a16:creationId xmlns:a16="http://schemas.microsoft.com/office/drawing/2014/main" id="{AB34EAE5-1F29-0A8E-7949-5AE2E9337484}"/>
                  </a:ext>
                </a:extLst>
              </p:cNvPr>
              <p:cNvCxnSpPr>
                <a:cxnSpLocks/>
                <a:stCxn id="60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组合 560">
              <a:extLst>
                <a:ext uri="{FF2B5EF4-FFF2-40B4-BE49-F238E27FC236}">
                  <a16:creationId xmlns:a16="http://schemas.microsoft.com/office/drawing/2014/main" id="{F479E8E5-B1F5-2DF9-1CEF-024CAC8F0266}"/>
                </a:ext>
              </a:extLst>
            </p:cNvPr>
            <p:cNvGrpSpPr/>
            <p:nvPr/>
          </p:nvGrpSpPr>
          <p:grpSpPr>
            <a:xfrm>
              <a:off x="6190338" y="4179856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D8A84489-6411-4CB9-60C0-9BBFE1A0D0E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9" name="直接连接符 598">
                <a:extLst>
                  <a:ext uri="{FF2B5EF4-FFF2-40B4-BE49-F238E27FC236}">
                    <a16:creationId xmlns:a16="http://schemas.microsoft.com/office/drawing/2014/main" id="{8C2D0557-5FCA-ABED-6F0E-7DCBE3E266E6}"/>
                  </a:ext>
                </a:extLst>
              </p:cNvPr>
              <p:cNvCxnSpPr>
                <a:cxnSpLocks/>
                <a:stCxn id="59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EB4383B0-0A0A-3E67-72DD-781577B35DBC}"/>
                </a:ext>
              </a:extLst>
            </p:cNvPr>
            <p:cNvGrpSpPr/>
            <p:nvPr/>
          </p:nvGrpSpPr>
          <p:grpSpPr>
            <a:xfrm>
              <a:off x="5899034" y="4110701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532534E1-A9A6-F630-41D9-0A980411480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5" name="直接连接符 594">
                <a:extLst>
                  <a:ext uri="{FF2B5EF4-FFF2-40B4-BE49-F238E27FC236}">
                    <a16:creationId xmlns:a16="http://schemas.microsoft.com/office/drawing/2014/main" id="{8B0E562F-66D3-5B23-6CD4-3AE24EFD4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接连接符 595">
                <a:extLst>
                  <a:ext uri="{FF2B5EF4-FFF2-40B4-BE49-F238E27FC236}">
                    <a16:creationId xmlns:a16="http://schemas.microsoft.com/office/drawing/2014/main" id="{65AE6961-92FA-C390-557D-2DBC46E7C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接连接符 596">
                <a:extLst>
                  <a:ext uri="{FF2B5EF4-FFF2-40B4-BE49-F238E27FC236}">
                    <a16:creationId xmlns:a16="http://schemas.microsoft.com/office/drawing/2014/main" id="{6946AD8D-A150-888D-DA2A-DF255DDEC2D1}"/>
                  </a:ext>
                </a:extLst>
              </p:cNvPr>
              <p:cNvCxnSpPr>
                <a:cxnSpLocks/>
                <a:stCxn id="59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组合 562">
              <a:extLst>
                <a:ext uri="{FF2B5EF4-FFF2-40B4-BE49-F238E27FC236}">
                  <a16:creationId xmlns:a16="http://schemas.microsoft.com/office/drawing/2014/main" id="{2FBC16E3-4DC2-053B-A159-057B41079471}"/>
                </a:ext>
              </a:extLst>
            </p:cNvPr>
            <p:cNvGrpSpPr/>
            <p:nvPr/>
          </p:nvGrpSpPr>
          <p:grpSpPr>
            <a:xfrm>
              <a:off x="5883398" y="4530702"/>
              <a:ext cx="108000" cy="224675"/>
              <a:chOff x="9005563" y="1913687"/>
              <a:chExt cx="108000" cy="224675"/>
            </a:xfrm>
            <a:solidFill>
              <a:schemeClr val="tx1"/>
            </a:solidFill>
          </p:grpSpPr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0CC4F874-9EC6-9883-8FDC-11714C36EE4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20A7ED85-1B9D-593C-14E5-67BBDAD01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86675B1F-30FF-E8C5-E54F-CF093E4F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4236D3EC-A49D-CBD2-ABDD-F3F809824703}"/>
                </a:ext>
              </a:extLst>
            </p:cNvPr>
            <p:cNvGrpSpPr/>
            <p:nvPr/>
          </p:nvGrpSpPr>
          <p:grpSpPr>
            <a:xfrm>
              <a:off x="5795493" y="4304162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5AFFF589-C7BA-2618-11BE-52504240201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1" name="直接连接符 580">
                <a:extLst>
                  <a:ext uri="{FF2B5EF4-FFF2-40B4-BE49-F238E27FC236}">
                    <a16:creationId xmlns:a16="http://schemas.microsoft.com/office/drawing/2014/main" id="{48B410C7-AF47-9D2F-34AB-2ACB032268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62E9BA6D-FA69-9524-0BED-C9CCE3BDC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E88014DA-CD37-7483-19F1-2A2ECCDAA777}"/>
                  </a:ext>
                </a:extLst>
              </p:cNvPr>
              <p:cNvCxnSpPr>
                <a:cxnSpLocks/>
                <a:stCxn id="58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B14E0EDF-5A1F-98A1-1D52-85C56B832D9E}"/>
                </a:ext>
              </a:extLst>
            </p:cNvPr>
            <p:cNvGrpSpPr/>
            <p:nvPr/>
          </p:nvGrpSpPr>
          <p:grpSpPr>
            <a:xfrm>
              <a:off x="6179228" y="4427100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576" name="椭圆 575">
                <a:extLst>
                  <a:ext uri="{FF2B5EF4-FFF2-40B4-BE49-F238E27FC236}">
                    <a16:creationId xmlns:a16="http://schemas.microsoft.com/office/drawing/2014/main" id="{0C17A0F8-D8BB-E760-85A9-2350159DDE7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44868019-A878-87C3-75BD-8CA090A6F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>
                <a:extLst>
                  <a:ext uri="{FF2B5EF4-FFF2-40B4-BE49-F238E27FC236}">
                    <a16:creationId xmlns:a16="http://schemas.microsoft.com/office/drawing/2014/main" id="{8EB361FF-0BFE-4F7E-DAE4-B8EE0B975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>
                <a:extLst>
                  <a:ext uri="{FF2B5EF4-FFF2-40B4-BE49-F238E27FC236}">
                    <a16:creationId xmlns:a16="http://schemas.microsoft.com/office/drawing/2014/main" id="{0FF104E1-0596-063E-0A8D-38E8F03977DE}"/>
                  </a:ext>
                </a:extLst>
              </p:cNvPr>
              <p:cNvCxnSpPr>
                <a:cxnSpLocks/>
                <a:stCxn id="57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672BF018-19A2-F197-461E-98A8DC44270A}"/>
                </a:ext>
              </a:extLst>
            </p:cNvPr>
            <p:cNvGrpSpPr/>
            <p:nvPr/>
          </p:nvGrpSpPr>
          <p:grpSpPr>
            <a:xfrm>
              <a:off x="5967918" y="4535260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572" name="椭圆 571">
                <a:extLst>
                  <a:ext uri="{FF2B5EF4-FFF2-40B4-BE49-F238E27FC236}">
                    <a16:creationId xmlns:a16="http://schemas.microsoft.com/office/drawing/2014/main" id="{792E8E8E-C0B8-B8DC-D128-CA539866B8A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3" name="直接连接符 572">
                <a:extLst>
                  <a:ext uri="{FF2B5EF4-FFF2-40B4-BE49-F238E27FC236}">
                    <a16:creationId xmlns:a16="http://schemas.microsoft.com/office/drawing/2014/main" id="{5252718F-98E3-11E2-D835-9802AB4CD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273C9EDF-37C5-B618-A2F2-3534BCFEC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FEC403D7-9B1C-8B78-31D2-C256568000E9}"/>
                  </a:ext>
                </a:extLst>
              </p:cNvPr>
              <p:cNvCxnSpPr>
                <a:cxnSpLocks/>
                <a:stCxn id="57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3B514C1D-8946-894D-8B57-6F712A528E7C}"/>
                </a:ext>
              </a:extLst>
            </p:cNvPr>
            <p:cNvGrpSpPr/>
            <p:nvPr/>
          </p:nvGrpSpPr>
          <p:grpSpPr>
            <a:xfrm flipH="1">
              <a:off x="6164688" y="4260856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570" name="椭圆 569">
                <a:extLst>
                  <a:ext uri="{FF2B5EF4-FFF2-40B4-BE49-F238E27FC236}">
                    <a16:creationId xmlns:a16="http://schemas.microsoft.com/office/drawing/2014/main" id="{7563A3A9-93C2-DDAF-0654-2F84CCA3B4C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1" name="直接连接符 570">
                <a:extLst>
                  <a:ext uri="{FF2B5EF4-FFF2-40B4-BE49-F238E27FC236}">
                    <a16:creationId xmlns:a16="http://schemas.microsoft.com/office/drawing/2014/main" id="{F6572517-ACC3-E54A-C053-AD7475FDCE3C}"/>
                  </a:ext>
                </a:extLst>
              </p:cNvPr>
              <p:cNvCxnSpPr>
                <a:cxnSpLocks/>
                <a:stCxn id="57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7" name="椭圆 1636">
              <a:extLst>
                <a:ext uri="{FF2B5EF4-FFF2-40B4-BE49-F238E27FC236}">
                  <a16:creationId xmlns:a16="http://schemas.microsoft.com/office/drawing/2014/main" id="{16CF3E94-62DF-DF9F-85AC-4AE72D27F77D}"/>
                </a:ext>
              </a:extLst>
            </p:cNvPr>
            <p:cNvSpPr/>
            <p:nvPr/>
          </p:nvSpPr>
          <p:spPr>
            <a:xfrm>
              <a:off x="6133766" y="458957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26" name="组合 625">
              <a:extLst>
                <a:ext uri="{FF2B5EF4-FFF2-40B4-BE49-F238E27FC236}">
                  <a16:creationId xmlns:a16="http://schemas.microsoft.com/office/drawing/2014/main" id="{215C2279-0B2A-584A-ACDA-A44C9E716C04}"/>
                </a:ext>
              </a:extLst>
            </p:cNvPr>
            <p:cNvGrpSpPr/>
            <p:nvPr/>
          </p:nvGrpSpPr>
          <p:grpSpPr>
            <a:xfrm>
              <a:off x="6255486" y="4399339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363B1F96-AE61-B8A0-1162-33E1175B6E9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5" name="直接连接符 694">
                <a:extLst>
                  <a:ext uri="{FF2B5EF4-FFF2-40B4-BE49-F238E27FC236}">
                    <a16:creationId xmlns:a16="http://schemas.microsoft.com/office/drawing/2014/main" id="{4200ECC2-B169-91F7-5F20-766C6AB50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直接连接符 695">
                <a:extLst>
                  <a:ext uri="{FF2B5EF4-FFF2-40B4-BE49-F238E27FC236}">
                    <a16:creationId xmlns:a16="http://schemas.microsoft.com/office/drawing/2014/main" id="{278ABE89-3A5A-2EE9-45B5-3FBAEF0B3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接连接符 696">
                <a:extLst>
                  <a:ext uri="{FF2B5EF4-FFF2-40B4-BE49-F238E27FC236}">
                    <a16:creationId xmlns:a16="http://schemas.microsoft.com/office/drawing/2014/main" id="{27C6F080-DE90-2C4A-6379-DC3C0AE6A3D2}"/>
                  </a:ext>
                </a:extLst>
              </p:cNvPr>
              <p:cNvCxnSpPr>
                <a:cxnSpLocks/>
                <a:stCxn id="69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组合 626">
              <a:extLst>
                <a:ext uri="{FF2B5EF4-FFF2-40B4-BE49-F238E27FC236}">
                  <a16:creationId xmlns:a16="http://schemas.microsoft.com/office/drawing/2014/main" id="{800C551D-3C69-F870-1180-7F08A9D9086E}"/>
                </a:ext>
              </a:extLst>
            </p:cNvPr>
            <p:cNvGrpSpPr/>
            <p:nvPr/>
          </p:nvGrpSpPr>
          <p:grpSpPr>
            <a:xfrm rot="1462409">
              <a:off x="6330928" y="4232706"/>
              <a:ext cx="249921" cy="250159"/>
              <a:chOff x="8935641" y="1901781"/>
              <a:chExt cx="249921" cy="250159"/>
            </a:xfrm>
            <a:solidFill>
              <a:schemeClr val="tx1"/>
            </a:solidFill>
          </p:grpSpPr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60BF782A-6957-AC64-B66F-13BE03D80DB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0" name="直接连接符 689">
                <a:extLst>
                  <a:ext uri="{FF2B5EF4-FFF2-40B4-BE49-F238E27FC236}">
                    <a16:creationId xmlns:a16="http://schemas.microsoft.com/office/drawing/2014/main" id="{F5BDC8FF-2620-3576-314A-CFF962FA5DC9}"/>
                  </a:ext>
                </a:extLst>
              </p:cNvPr>
              <p:cNvCxnSpPr>
                <a:cxnSpLocks/>
                <a:stCxn id="689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>
                <a:extLst>
                  <a:ext uri="{FF2B5EF4-FFF2-40B4-BE49-F238E27FC236}">
                    <a16:creationId xmlns:a16="http://schemas.microsoft.com/office/drawing/2014/main" id="{8882840C-62EE-48B4-6F38-CE14B4B6407E}"/>
                  </a:ext>
                </a:extLst>
              </p:cNvPr>
              <p:cNvCxnSpPr>
                <a:cxnSpLocks/>
                <a:stCxn id="689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40696138-4292-F51D-0A34-B01470A7AE8A}"/>
                  </a:ext>
                </a:extLst>
              </p:cNvPr>
              <p:cNvCxnSpPr>
                <a:cxnSpLocks/>
                <a:stCxn id="689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接连接符 692">
                <a:extLst>
                  <a:ext uri="{FF2B5EF4-FFF2-40B4-BE49-F238E27FC236}">
                    <a16:creationId xmlns:a16="http://schemas.microsoft.com/office/drawing/2014/main" id="{1901574E-2F7F-106D-C9E9-F71225E88A73}"/>
                  </a:ext>
                </a:extLst>
              </p:cNvPr>
              <p:cNvCxnSpPr>
                <a:cxnSpLocks/>
                <a:stCxn id="68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组合 627">
              <a:extLst>
                <a:ext uri="{FF2B5EF4-FFF2-40B4-BE49-F238E27FC236}">
                  <a16:creationId xmlns:a16="http://schemas.microsoft.com/office/drawing/2014/main" id="{74722DB9-2EAE-E163-3FE6-7F747852E9FE}"/>
                </a:ext>
              </a:extLst>
            </p:cNvPr>
            <p:cNvGrpSpPr/>
            <p:nvPr/>
          </p:nvGrpSpPr>
          <p:grpSpPr>
            <a:xfrm>
              <a:off x="6393266" y="4102955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228B07BB-6BD0-4142-DAAF-78F342D0AF8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6" name="直接连接符 685">
                <a:extLst>
                  <a:ext uri="{FF2B5EF4-FFF2-40B4-BE49-F238E27FC236}">
                    <a16:creationId xmlns:a16="http://schemas.microsoft.com/office/drawing/2014/main" id="{921503C5-4DC7-D7A8-763E-2F675EAF8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>
                <a:extLst>
                  <a:ext uri="{FF2B5EF4-FFF2-40B4-BE49-F238E27FC236}">
                    <a16:creationId xmlns:a16="http://schemas.microsoft.com/office/drawing/2014/main" id="{F11391A8-888D-D9D0-F857-D86A3C726780}"/>
                  </a:ext>
                </a:extLst>
              </p:cNvPr>
              <p:cNvCxnSpPr>
                <a:cxnSpLocks/>
                <a:stCxn id="68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EB950349-E066-9D94-CA8A-39B3B53469BB}"/>
                </a:ext>
              </a:extLst>
            </p:cNvPr>
            <p:cNvGrpSpPr/>
            <p:nvPr/>
          </p:nvGrpSpPr>
          <p:grpSpPr>
            <a:xfrm>
              <a:off x="6203850" y="4254316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DFD8F12-0472-8DB7-F537-FF70569BEE9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4" name="直接连接符 683">
                <a:extLst>
                  <a:ext uri="{FF2B5EF4-FFF2-40B4-BE49-F238E27FC236}">
                    <a16:creationId xmlns:a16="http://schemas.microsoft.com/office/drawing/2014/main" id="{9CCC0186-F001-07DA-5CD9-E5DDF2357703}"/>
                  </a:ext>
                </a:extLst>
              </p:cNvPr>
              <p:cNvCxnSpPr>
                <a:cxnSpLocks/>
                <a:stCxn id="68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组合 629">
              <a:extLst>
                <a:ext uri="{FF2B5EF4-FFF2-40B4-BE49-F238E27FC236}">
                  <a16:creationId xmlns:a16="http://schemas.microsoft.com/office/drawing/2014/main" id="{BA1C0F2D-B75F-C0DC-A6D9-05D57FABB45F}"/>
                </a:ext>
              </a:extLst>
            </p:cNvPr>
            <p:cNvGrpSpPr/>
            <p:nvPr/>
          </p:nvGrpSpPr>
          <p:grpSpPr>
            <a:xfrm rot="1663178">
              <a:off x="6463462" y="4346525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DE79B170-E87C-C4AB-CF78-AB0C741E2CD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2" name="直接连接符 681">
                <a:extLst>
                  <a:ext uri="{FF2B5EF4-FFF2-40B4-BE49-F238E27FC236}">
                    <a16:creationId xmlns:a16="http://schemas.microsoft.com/office/drawing/2014/main" id="{BEEB38E0-2614-D024-2954-2DDF5C1D793D}"/>
                  </a:ext>
                </a:extLst>
              </p:cNvPr>
              <p:cNvCxnSpPr>
                <a:cxnSpLocks/>
                <a:stCxn id="68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13C5AFD1-848B-1C4E-5033-C7ADEB356874}"/>
                </a:ext>
              </a:extLst>
            </p:cNvPr>
            <p:cNvGrpSpPr/>
            <p:nvPr/>
          </p:nvGrpSpPr>
          <p:grpSpPr>
            <a:xfrm>
              <a:off x="6405483" y="4403439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31A25161-9EEC-698E-EE30-30C962617DC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8" name="直接连接符 677">
                <a:extLst>
                  <a:ext uri="{FF2B5EF4-FFF2-40B4-BE49-F238E27FC236}">
                    <a16:creationId xmlns:a16="http://schemas.microsoft.com/office/drawing/2014/main" id="{D0A68C51-C5CE-537D-75A0-009583F44F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接连接符 678">
                <a:extLst>
                  <a:ext uri="{FF2B5EF4-FFF2-40B4-BE49-F238E27FC236}">
                    <a16:creationId xmlns:a16="http://schemas.microsoft.com/office/drawing/2014/main" id="{A086F733-BE66-2DC8-7FC2-BE4F96A1F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直接连接符 679">
                <a:extLst>
                  <a:ext uri="{FF2B5EF4-FFF2-40B4-BE49-F238E27FC236}">
                    <a16:creationId xmlns:a16="http://schemas.microsoft.com/office/drawing/2014/main" id="{7DA24A37-2872-5C4A-B39D-CA1B1E0096B8}"/>
                  </a:ext>
                </a:extLst>
              </p:cNvPr>
              <p:cNvCxnSpPr>
                <a:cxnSpLocks/>
                <a:stCxn id="67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组合 631">
              <a:extLst>
                <a:ext uri="{FF2B5EF4-FFF2-40B4-BE49-F238E27FC236}">
                  <a16:creationId xmlns:a16="http://schemas.microsoft.com/office/drawing/2014/main" id="{B879E2FF-620C-4BB6-5831-53336A31677A}"/>
                </a:ext>
              </a:extLst>
            </p:cNvPr>
            <p:cNvGrpSpPr/>
            <p:nvPr/>
          </p:nvGrpSpPr>
          <p:grpSpPr>
            <a:xfrm>
              <a:off x="6106015" y="4457593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A967BBAA-C6C5-26C6-6351-EF5284B7CBA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6" name="直接连接符 675">
                <a:extLst>
                  <a:ext uri="{FF2B5EF4-FFF2-40B4-BE49-F238E27FC236}">
                    <a16:creationId xmlns:a16="http://schemas.microsoft.com/office/drawing/2014/main" id="{23D936A9-92C7-9832-9AAB-FC25130D46F3}"/>
                  </a:ext>
                </a:extLst>
              </p:cNvPr>
              <p:cNvCxnSpPr>
                <a:cxnSpLocks/>
                <a:stCxn id="67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6137BF6B-43BC-8836-0A86-2B393DB81597}"/>
                </a:ext>
              </a:extLst>
            </p:cNvPr>
            <p:cNvGrpSpPr/>
            <p:nvPr/>
          </p:nvGrpSpPr>
          <p:grpSpPr>
            <a:xfrm>
              <a:off x="6615103" y="4359145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251DB734-430A-565F-AB63-8484F58C25B1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4" name="直接连接符 673">
                <a:extLst>
                  <a:ext uri="{FF2B5EF4-FFF2-40B4-BE49-F238E27FC236}">
                    <a16:creationId xmlns:a16="http://schemas.microsoft.com/office/drawing/2014/main" id="{2F0299DB-7AE7-6B5B-227E-9F2CB9EEAFA6}"/>
                  </a:ext>
                </a:extLst>
              </p:cNvPr>
              <p:cNvCxnSpPr>
                <a:cxnSpLocks/>
                <a:stCxn id="67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4" name="组合 633">
              <a:extLst>
                <a:ext uri="{FF2B5EF4-FFF2-40B4-BE49-F238E27FC236}">
                  <a16:creationId xmlns:a16="http://schemas.microsoft.com/office/drawing/2014/main" id="{3515AEAD-B503-CD45-D9AA-C816387B3E61}"/>
                </a:ext>
              </a:extLst>
            </p:cNvPr>
            <p:cNvGrpSpPr/>
            <p:nvPr/>
          </p:nvGrpSpPr>
          <p:grpSpPr>
            <a:xfrm>
              <a:off x="6556946" y="4169061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2F07497F-471A-25D5-7AAD-39955935DDC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2" name="直接连接符 671">
                <a:extLst>
                  <a:ext uri="{FF2B5EF4-FFF2-40B4-BE49-F238E27FC236}">
                    <a16:creationId xmlns:a16="http://schemas.microsoft.com/office/drawing/2014/main" id="{9CC2C966-BAB4-0F27-CE52-B6C2F22FCD83}"/>
                  </a:ext>
                </a:extLst>
              </p:cNvPr>
              <p:cNvCxnSpPr>
                <a:cxnSpLocks/>
                <a:stCxn id="67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" name="组合 634">
              <a:extLst>
                <a:ext uri="{FF2B5EF4-FFF2-40B4-BE49-F238E27FC236}">
                  <a16:creationId xmlns:a16="http://schemas.microsoft.com/office/drawing/2014/main" id="{0F6C6E7B-EAE8-6DCE-2428-0EBC1BE50781}"/>
                </a:ext>
              </a:extLst>
            </p:cNvPr>
            <p:cNvGrpSpPr/>
            <p:nvPr/>
          </p:nvGrpSpPr>
          <p:grpSpPr>
            <a:xfrm>
              <a:off x="6265642" y="4099906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705A580A-87B2-9B5E-8269-1F099D0001F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8" name="直接连接符 667">
                <a:extLst>
                  <a:ext uri="{FF2B5EF4-FFF2-40B4-BE49-F238E27FC236}">
                    <a16:creationId xmlns:a16="http://schemas.microsoft.com/office/drawing/2014/main" id="{FFD92ACA-2FCD-B78D-1FB9-93653D57D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接连接符 668">
                <a:extLst>
                  <a:ext uri="{FF2B5EF4-FFF2-40B4-BE49-F238E27FC236}">
                    <a16:creationId xmlns:a16="http://schemas.microsoft.com/office/drawing/2014/main" id="{55DC7793-829F-4943-A57D-AC890B490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接连接符 669">
                <a:extLst>
                  <a:ext uri="{FF2B5EF4-FFF2-40B4-BE49-F238E27FC236}">
                    <a16:creationId xmlns:a16="http://schemas.microsoft.com/office/drawing/2014/main" id="{40ED73AB-5023-1634-CDB1-9198D6B63516}"/>
                  </a:ext>
                </a:extLst>
              </p:cNvPr>
              <p:cNvCxnSpPr>
                <a:cxnSpLocks/>
                <a:stCxn id="66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4B0DB1A5-BD1E-491E-97DE-503C043BDC81}"/>
                </a:ext>
              </a:extLst>
            </p:cNvPr>
            <p:cNvGrpSpPr/>
            <p:nvPr/>
          </p:nvGrpSpPr>
          <p:grpSpPr>
            <a:xfrm>
              <a:off x="6180084" y="4519907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A224EB09-CF92-EFF9-C00D-1E463CA6B2C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4" name="直接连接符 663">
                <a:extLst>
                  <a:ext uri="{FF2B5EF4-FFF2-40B4-BE49-F238E27FC236}">
                    <a16:creationId xmlns:a16="http://schemas.microsoft.com/office/drawing/2014/main" id="{BE094C44-7569-5A7B-E8DF-D86A2F2BD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>
                <a:extLst>
                  <a:ext uri="{FF2B5EF4-FFF2-40B4-BE49-F238E27FC236}">
                    <a16:creationId xmlns:a16="http://schemas.microsoft.com/office/drawing/2014/main" id="{DD2CBBFC-EBB2-40C5-65CE-DAC6232E2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>
                <a:extLst>
                  <a:ext uri="{FF2B5EF4-FFF2-40B4-BE49-F238E27FC236}">
                    <a16:creationId xmlns:a16="http://schemas.microsoft.com/office/drawing/2014/main" id="{551B517E-A784-0F70-43B8-A742E689FD34}"/>
                  </a:ext>
                </a:extLst>
              </p:cNvPr>
              <p:cNvCxnSpPr>
                <a:cxnSpLocks/>
                <a:stCxn id="66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66A21BB0-D85B-36FE-6186-8921FAFFFA9B}"/>
                </a:ext>
              </a:extLst>
            </p:cNvPr>
            <p:cNvGrpSpPr/>
            <p:nvPr/>
          </p:nvGrpSpPr>
          <p:grpSpPr>
            <a:xfrm>
              <a:off x="6030748" y="4275021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48844661-87CD-E9D7-B782-406B4D6BDBF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0" name="直接连接符 659">
                <a:extLst>
                  <a:ext uri="{FF2B5EF4-FFF2-40B4-BE49-F238E27FC236}">
                    <a16:creationId xmlns:a16="http://schemas.microsoft.com/office/drawing/2014/main" id="{7A15EE20-6FCA-7BCB-74A0-134D627E0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接连接符 660">
                <a:extLst>
                  <a:ext uri="{FF2B5EF4-FFF2-40B4-BE49-F238E27FC236}">
                    <a16:creationId xmlns:a16="http://schemas.microsoft.com/office/drawing/2014/main" id="{0ED55159-39D5-2DF2-024E-5A50A0449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>
                <a:extLst>
                  <a:ext uri="{FF2B5EF4-FFF2-40B4-BE49-F238E27FC236}">
                    <a16:creationId xmlns:a16="http://schemas.microsoft.com/office/drawing/2014/main" id="{11670B3E-3A99-3BA1-5C1B-444196C67692}"/>
                  </a:ext>
                </a:extLst>
              </p:cNvPr>
              <p:cNvCxnSpPr>
                <a:cxnSpLocks/>
                <a:stCxn id="65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组合 637">
              <a:extLst>
                <a:ext uri="{FF2B5EF4-FFF2-40B4-BE49-F238E27FC236}">
                  <a16:creationId xmlns:a16="http://schemas.microsoft.com/office/drawing/2014/main" id="{42218330-3914-D3AC-3EE4-A88A08EADDCC}"/>
                </a:ext>
              </a:extLst>
            </p:cNvPr>
            <p:cNvGrpSpPr/>
            <p:nvPr/>
          </p:nvGrpSpPr>
          <p:grpSpPr>
            <a:xfrm>
              <a:off x="6082348" y="4222870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67EFCA1C-85A8-6C22-5039-60F8EEACED0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0854223B-B391-6571-BB38-95E9443B5992}"/>
                  </a:ext>
                </a:extLst>
              </p:cNvPr>
              <p:cNvCxnSpPr>
                <a:cxnSpLocks/>
                <a:stCxn id="65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C7558BB8-FE86-CAAE-12B3-1F763B74F8C4}"/>
                </a:ext>
              </a:extLst>
            </p:cNvPr>
            <p:cNvGrpSpPr/>
            <p:nvPr/>
          </p:nvGrpSpPr>
          <p:grpSpPr>
            <a:xfrm>
              <a:off x="6162101" y="4293367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53" name="椭圆 652">
                <a:extLst>
                  <a:ext uri="{FF2B5EF4-FFF2-40B4-BE49-F238E27FC236}">
                    <a16:creationId xmlns:a16="http://schemas.microsoft.com/office/drawing/2014/main" id="{B2327A5E-67C9-7EC4-F80C-778F47D9F60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4" name="直接连接符 653">
                <a:extLst>
                  <a:ext uri="{FF2B5EF4-FFF2-40B4-BE49-F238E27FC236}">
                    <a16:creationId xmlns:a16="http://schemas.microsoft.com/office/drawing/2014/main" id="{1D5BAFFE-1C7F-860E-08E3-481572CEC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直接连接符 654">
                <a:extLst>
                  <a:ext uri="{FF2B5EF4-FFF2-40B4-BE49-F238E27FC236}">
                    <a16:creationId xmlns:a16="http://schemas.microsoft.com/office/drawing/2014/main" id="{6B75EA63-2EF5-EFEC-A421-152CC309C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直接连接符 655">
                <a:extLst>
                  <a:ext uri="{FF2B5EF4-FFF2-40B4-BE49-F238E27FC236}">
                    <a16:creationId xmlns:a16="http://schemas.microsoft.com/office/drawing/2014/main" id="{6AD3C883-2458-E92E-92D0-BCECC9B0B3C5}"/>
                  </a:ext>
                </a:extLst>
              </p:cNvPr>
              <p:cNvCxnSpPr>
                <a:cxnSpLocks/>
                <a:stCxn id="65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7D8FE8EB-18C8-B559-864E-7C081CCD134F}"/>
                </a:ext>
              </a:extLst>
            </p:cNvPr>
            <p:cNvGrpSpPr/>
            <p:nvPr/>
          </p:nvGrpSpPr>
          <p:grpSpPr>
            <a:xfrm>
              <a:off x="6545836" y="4416305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649" name="椭圆 648">
                <a:extLst>
                  <a:ext uri="{FF2B5EF4-FFF2-40B4-BE49-F238E27FC236}">
                    <a16:creationId xmlns:a16="http://schemas.microsoft.com/office/drawing/2014/main" id="{7C38A123-BD94-9E12-5B7B-C4F2EB1520A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0" name="直接连接符 649">
                <a:extLst>
                  <a:ext uri="{FF2B5EF4-FFF2-40B4-BE49-F238E27FC236}">
                    <a16:creationId xmlns:a16="http://schemas.microsoft.com/office/drawing/2014/main" id="{CEBEA903-4793-2FE4-43FB-984D62DE3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接连接符 651">
                <a:extLst>
                  <a:ext uri="{FF2B5EF4-FFF2-40B4-BE49-F238E27FC236}">
                    <a16:creationId xmlns:a16="http://schemas.microsoft.com/office/drawing/2014/main" id="{3358FFB6-2A17-D8BB-5ADA-3B00EC727C0C}"/>
                  </a:ext>
                </a:extLst>
              </p:cNvPr>
              <p:cNvCxnSpPr>
                <a:cxnSpLocks/>
                <a:stCxn id="64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5E8D942D-D28B-9271-181F-676AA57BA251}"/>
                </a:ext>
              </a:extLst>
            </p:cNvPr>
            <p:cNvGrpSpPr/>
            <p:nvPr/>
          </p:nvGrpSpPr>
          <p:grpSpPr>
            <a:xfrm>
              <a:off x="6334526" y="4524465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645" name="椭圆 644">
                <a:extLst>
                  <a:ext uri="{FF2B5EF4-FFF2-40B4-BE49-F238E27FC236}">
                    <a16:creationId xmlns:a16="http://schemas.microsoft.com/office/drawing/2014/main" id="{867F014E-D9DD-CD5D-FF65-15D605143DD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6" name="直接连接符 645">
                <a:extLst>
                  <a:ext uri="{FF2B5EF4-FFF2-40B4-BE49-F238E27FC236}">
                    <a16:creationId xmlns:a16="http://schemas.microsoft.com/office/drawing/2014/main" id="{8DB6F9DD-EBFD-658D-E6AA-C4124727C6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直接连接符 646">
                <a:extLst>
                  <a:ext uri="{FF2B5EF4-FFF2-40B4-BE49-F238E27FC236}">
                    <a16:creationId xmlns:a16="http://schemas.microsoft.com/office/drawing/2014/main" id="{4726501A-D949-44CB-86AB-D1EAE5417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直接连接符 647">
                <a:extLst>
                  <a:ext uri="{FF2B5EF4-FFF2-40B4-BE49-F238E27FC236}">
                    <a16:creationId xmlns:a16="http://schemas.microsoft.com/office/drawing/2014/main" id="{E51B42C7-8F2F-12B4-1C32-2A52DADA8BA4}"/>
                  </a:ext>
                </a:extLst>
              </p:cNvPr>
              <p:cNvCxnSpPr>
                <a:cxnSpLocks/>
                <a:stCxn id="64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9" name="组合 698">
              <a:extLst>
                <a:ext uri="{FF2B5EF4-FFF2-40B4-BE49-F238E27FC236}">
                  <a16:creationId xmlns:a16="http://schemas.microsoft.com/office/drawing/2014/main" id="{8D77BE78-D976-EEF0-3DCE-9097F96F1FA4}"/>
                </a:ext>
              </a:extLst>
            </p:cNvPr>
            <p:cNvGrpSpPr/>
            <p:nvPr/>
          </p:nvGrpSpPr>
          <p:grpSpPr>
            <a:xfrm>
              <a:off x="5904939" y="5643853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8853DAA6-B327-0576-29EB-905675327DF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8" name="直接连接符 767">
                <a:extLst>
                  <a:ext uri="{FF2B5EF4-FFF2-40B4-BE49-F238E27FC236}">
                    <a16:creationId xmlns:a16="http://schemas.microsoft.com/office/drawing/2014/main" id="{B778A780-E9B8-9A59-45DF-098985F0D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直接连接符 768">
                <a:extLst>
                  <a:ext uri="{FF2B5EF4-FFF2-40B4-BE49-F238E27FC236}">
                    <a16:creationId xmlns:a16="http://schemas.microsoft.com/office/drawing/2014/main" id="{EDD88EEE-BCEB-E35E-400F-58EA4898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接连接符 769">
                <a:extLst>
                  <a:ext uri="{FF2B5EF4-FFF2-40B4-BE49-F238E27FC236}">
                    <a16:creationId xmlns:a16="http://schemas.microsoft.com/office/drawing/2014/main" id="{DE49AE22-2BA4-8E2D-7DAC-12C4DE65DC01}"/>
                  </a:ext>
                </a:extLst>
              </p:cNvPr>
              <p:cNvCxnSpPr>
                <a:cxnSpLocks/>
                <a:stCxn id="76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0" name="组合 699">
              <a:extLst>
                <a:ext uri="{FF2B5EF4-FFF2-40B4-BE49-F238E27FC236}">
                  <a16:creationId xmlns:a16="http://schemas.microsoft.com/office/drawing/2014/main" id="{87E3DBB4-B1FD-C846-B507-7F01C3A54BD7}"/>
                </a:ext>
              </a:extLst>
            </p:cNvPr>
            <p:cNvGrpSpPr/>
            <p:nvPr/>
          </p:nvGrpSpPr>
          <p:grpSpPr>
            <a:xfrm rot="1462409">
              <a:off x="5980381" y="5477220"/>
              <a:ext cx="249921" cy="250159"/>
              <a:chOff x="8935641" y="1901781"/>
              <a:chExt cx="249921" cy="250159"/>
            </a:xfrm>
            <a:solidFill>
              <a:schemeClr val="tx1"/>
            </a:solidFill>
          </p:grpSpPr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2269D013-CC8E-AE2D-58F9-E7E19D32979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3" name="直接连接符 762">
                <a:extLst>
                  <a:ext uri="{FF2B5EF4-FFF2-40B4-BE49-F238E27FC236}">
                    <a16:creationId xmlns:a16="http://schemas.microsoft.com/office/drawing/2014/main" id="{A0E886C5-DDFF-A1C0-BE60-FC03452C8435}"/>
                  </a:ext>
                </a:extLst>
              </p:cNvPr>
              <p:cNvCxnSpPr>
                <a:cxnSpLocks/>
                <a:stCxn id="762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连接符 763">
                <a:extLst>
                  <a:ext uri="{FF2B5EF4-FFF2-40B4-BE49-F238E27FC236}">
                    <a16:creationId xmlns:a16="http://schemas.microsoft.com/office/drawing/2014/main" id="{260C4735-6BD7-5008-AB64-49C80124C37C}"/>
                  </a:ext>
                </a:extLst>
              </p:cNvPr>
              <p:cNvCxnSpPr>
                <a:cxnSpLocks/>
                <a:stCxn id="762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接连接符 764">
                <a:extLst>
                  <a:ext uri="{FF2B5EF4-FFF2-40B4-BE49-F238E27FC236}">
                    <a16:creationId xmlns:a16="http://schemas.microsoft.com/office/drawing/2014/main" id="{E34427E3-05FD-F73C-49A2-7FE904876F10}"/>
                  </a:ext>
                </a:extLst>
              </p:cNvPr>
              <p:cNvCxnSpPr>
                <a:cxnSpLocks/>
                <a:stCxn id="762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直接连接符 765">
                <a:extLst>
                  <a:ext uri="{FF2B5EF4-FFF2-40B4-BE49-F238E27FC236}">
                    <a16:creationId xmlns:a16="http://schemas.microsoft.com/office/drawing/2014/main" id="{F3563968-1FCB-ADEB-9FBB-EE7FFC9BFCD1}"/>
                  </a:ext>
                </a:extLst>
              </p:cNvPr>
              <p:cNvCxnSpPr>
                <a:cxnSpLocks/>
                <a:stCxn id="76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1" name="组合 700">
              <a:extLst>
                <a:ext uri="{FF2B5EF4-FFF2-40B4-BE49-F238E27FC236}">
                  <a16:creationId xmlns:a16="http://schemas.microsoft.com/office/drawing/2014/main" id="{439D3053-7B71-FAC8-84F5-7BD688726901}"/>
                </a:ext>
              </a:extLst>
            </p:cNvPr>
            <p:cNvGrpSpPr/>
            <p:nvPr/>
          </p:nvGrpSpPr>
          <p:grpSpPr>
            <a:xfrm>
              <a:off x="6042719" y="5347469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BB162A02-8948-0847-4A21-EABD68E8366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9" name="直接连接符 758">
                <a:extLst>
                  <a:ext uri="{FF2B5EF4-FFF2-40B4-BE49-F238E27FC236}">
                    <a16:creationId xmlns:a16="http://schemas.microsoft.com/office/drawing/2014/main" id="{D60380FB-8F96-12BB-4AD1-C626D64AB3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7E054544-1E83-5DE1-B5E7-3096F79E0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直接连接符 760">
                <a:extLst>
                  <a:ext uri="{FF2B5EF4-FFF2-40B4-BE49-F238E27FC236}">
                    <a16:creationId xmlns:a16="http://schemas.microsoft.com/office/drawing/2014/main" id="{5F05E546-AC6F-5ECF-7673-F125D4201B07}"/>
                  </a:ext>
                </a:extLst>
              </p:cNvPr>
              <p:cNvCxnSpPr>
                <a:cxnSpLocks/>
                <a:stCxn id="75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2" name="组合 701">
              <a:extLst>
                <a:ext uri="{FF2B5EF4-FFF2-40B4-BE49-F238E27FC236}">
                  <a16:creationId xmlns:a16="http://schemas.microsoft.com/office/drawing/2014/main" id="{EB793AC7-E7D3-040B-A2D4-7DBFB4B694FB}"/>
                </a:ext>
              </a:extLst>
            </p:cNvPr>
            <p:cNvGrpSpPr/>
            <p:nvPr/>
          </p:nvGrpSpPr>
          <p:grpSpPr>
            <a:xfrm>
              <a:off x="5853303" y="5498830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07A12A0F-844B-604C-39BA-23A2FDEB589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7" name="直接连接符 756">
                <a:extLst>
                  <a:ext uri="{FF2B5EF4-FFF2-40B4-BE49-F238E27FC236}">
                    <a16:creationId xmlns:a16="http://schemas.microsoft.com/office/drawing/2014/main" id="{29F27C9C-1681-C677-E368-A3CB99B41FF8}"/>
                  </a:ext>
                </a:extLst>
              </p:cNvPr>
              <p:cNvCxnSpPr>
                <a:cxnSpLocks/>
                <a:stCxn id="75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组合 702">
              <a:extLst>
                <a:ext uri="{FF2B5EF4-FFF2-40B4-BE49-F238E27FC236}">
                  <a16:creationId xmlns:a16="http://schemas.microsoft.com/office/drawing/2014/main" id="{25A3C426-2CD9-C475-F919-B0AD8FA99DFB}"/>
                </a:ext>
              </a:extLst>
            </p:cNvPr>
            <p:cNvGrpSpPr/>
            <p:nvPr/>
          </p:nvGrpSpPr>
          <p:grpSpPr>
            <a:xfrm rot="1663178">
              <a:off x="6112915" y="5591039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E842B74F-83EA-7484-528C-2ADCE80FEBF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5" name="直接连接符 754">
                <a:extLst>
                  <a:ext uri="{FF2B5EF4-FFF2-40B4-BE49-F238E27FC236}">
                    <a16:creationId xmlns:a16="http://schemas.microsoft.com/office/drawing/2014/main" id="{01FB05BF-711D-293E-57F0-3ED1DE08E78A}"/>
                  </a:ext>
                </a:extLst>
              </p:cNvPr>
              <p:cNvCxnSpPr>
                <a:cxnSpLocks/>
                <a:stCxn id="75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487BD720-FA60-9A4C-6FC2-0968DA537000}"/>
                </a:ext>
              </a:extLst>
            </p:cNvPr>
            <p:cNvGrpSpPr/>
            <p:nvPr/>
          </p:nvGrpSpPr>
          <p:grpSpPr>
            <a:xfrm>
              <a:off x="6054936" y="5647953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750" name="椭圆 749">
                <a:extLst>
                  <a:ext uri="{FF2B5EF4-FFF2-40B4-BE49-F238E27FC236}">
                    <a16:creationId xmlns:a16="http://schemas.microsoft.com/office/drawing/2014/main" id="{CBDCAE28-1C7C-E4A5-F5C0-EE832359B69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1" name="直接连接符 750">
                <a:extLst>
                  <a:ext uri="{FF2B5EF4-FFF2-40B4-BE49-F238E27FC236}">
                    <a16:creationId xmlns:a16="http://schemas.microsoft.com/office/drawing/2014/main" id="{AD7A5245-95DF-8270-92B8-C487C2FF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连接符 752">
                <a:extLst>
                  <a:ext uri="{FF2B5EF4-FFF2-40B4-BE49-F238E27FC236}">
                    <a16:creationId xmlns:a16="http://schemas.microsoft.com/office/drawing/2014/main" id="{069010B9-F306-531A-1530-DBD80F0B0B84}"/>
                  </a:ext>
                </a:extLst>
              </p:cNvPr>
              <p:cNvCxnSpPr>
                <a:cxnSpLocks/>
                <a:stCxn id="75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8" name="椭圆 747">
              <a:extLst>
                <a:ext uri="{FF2B5EF4-FFF2-40B4-BE49-F238E27FC236}">
                  <a16:creationId xmlns:a16="http://schemas.microsoft.com/office/drawing/2014/main" id="{B763054A-6507-0B40-489A-669A4F9A66E2}"/>
                </a:ext>
              </a:extLst>
            </p:cNvPr>
            <p:cNvSpPr/>
            <p:nvPr/>
          </p:nvSpPr>
          <p:spPr>
            <a:xfrm>
              <a:off x="5825390" y="570210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DE1770C2-E06E-7CBC-319E-F3CA51CFB74D}"/>
                </a:ext>
              </a:extLst>
            </p:cNvPr>
            <p:cNvGrpSpPr/>
            <p:nvPr/>
          </p:nvGrpSpPr>
          <p:grpSpPr>
            <a:xfrm>
              <a:off x="6264556" y="5603659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746" name="椭圆 745">
                <a:extLst>
                  <a:ext uri="{FF2B5EF4-FFF2-40B4-BE49-F238E27FC236}">
                    <a16:creationId xmlns:a16="http://schemas.microsoft.com/office/drawing/2014/main" id="{1E35D4A1-914F-E4D7-7EAF-2B5AB6CC473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7" name="直接连接符 746">
                <a:extLst>
                  <a:ext uri="{FF2B5EF4-FFF2-40B4-BE49-F238E27FC236}">
                    <a16:creationId xmlns:a16="http://schemas.microsoft.com/office/drawing/2014/main" id="{B054E03D-B25B-EB58-F029-7A59340030A0}"/>
                  </a:ext>
                </a:extLst>
              </p:cNvPr>
              <p:cNvCxnSpPr>
                <a:cxnSpLocks/>
                <a:stCxn id="74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B21955C6-7190-EE82-F15E-39C580D1A79D}"/>
                </a:ext>
              </a:extLst>
            </p:cNvPr>
            <p:cNvGrpSpPr/>
            <p:nvPr/>
          </p:nvGrpSpPr>
          <p:grpSpPr>
            <a:xfrm>
              <a:off x="6206399" y="5413575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744" name="椭圆 743">
                <a:extLst>
                  <a:ext uri="{FF2B5EF4-FFF2-40B4-BE49-F238E27FC236}">
                    <a16:creationId xmlns:a16="http://schemas.microsoft.com/office/drawing/2014/main" id="{97710D7D-1EFD-3C50-B605-ED7D6366114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5" name="直接连接符 744">
                <a:extLst>
                  <a:ext uri="{FF2B5EF4-FFF2-40B4-BE49-F238E27FC236}">
                    <a16:creationId xmlns:a16="http://schemas.microsoft.com/office/drawing/2014/main" id="{C347344B-10AD-C621-7354-88454E33AE9C}"/>
                  </a:ext>
                </a:extLst>
              </p:cNvPr>
              <p:cNvCxnSpPr>
                <a:cxnSpLocks/>
                <a:stCxn id="74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8" name="组合 707">
              <a:extLst>
                <a:ext uri="{FF2B5EF4-FFF2-40B4-BE49-F238E27FC236}">
                  <a16:creationId xmlns:a16="http://schemas.microsoft.com/office/drawing/2014/main" id="{5BE1DFCF-40DF-BC3E-B793-628FED867A91}"/>
                </a:ext>
              </a:extLst>
            </p:cNvPr>
            <p:cNvGrpSpPr/>
            <p:nvPr/>
          </p:nvGrpSpPr>
          <p:grpSpPr>
            <a:xfrm>
              <a:off x="5985017" y="5344420"/>
              <a:ext cx="108000" cy="224675"/>
              <a:chOff x="9005563" y="1913687"/>
              <a:chExt cx="108000" cy="224675"/>
            </a:xfrm>
            <a:solidFill>
              <a:schemeClr val="tx1"/>
            </a:solidFill>
          </p:grpSpPr>
          <p:sp>
            <p:nvSpPr>
              <p:cNvPr id="740" name="椭圆 739">
                <a:extLst>
                  <a:ext uri="{FF2B5EF4-FFF2-40B4-BE49-F238E27FC236}">
                    <a16:creationId xmlns:a16="http://schemas.microsoft.com/office/drawing/2014/main" id="{658527DA-1B05-F877-787F-E4B3BFF2F8B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1" name="直接连接符 740">
                <a:extLst>
                  <a:ext uri="{FF2B5EF4-FFF2-40B4-BE49-F238E27FC236}">
                    <a16:creationId xmlns:a16="http://schemas.microsoft.com/office/drawing/2014/main" id="{70F6C250-FADE-46A8-FB59-32CBEEE67E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连接符 741">
                <a:extLst>
                  <a:ext uri="{FF2B5EF4-FFF2-40B4-BE49-F238E27FC236}">
                    <a16:creationId xmlns:a16="http://schemas.microsoft.com/office/drawing/2014/main" id="{0B9812A9-BD37-8B76-DE51-82200A614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9" name="组合 708">
              <a:extLst>
                <a:ext uri="{FF2B5EF4-FFF2-40B4-BE49-F238E27FC236}">
                  <a16:creationId xmlns:a16="http://schemas.microsoft.com/office/drawing/2014/main" id="{C93813CE-0960-F5CA-98EE-EBC12AE5B71F}"/>
                </a:ext>
              </a:extLst>
            </p:cNvPr>
            <p:cNvGrpSpPr/>
            <p:nvPr/>
          </p:nvGrpSpPr>
          <p:grpSpPr>
            <a:xfrm>
              <a:off x="5899459" y="5764421"/>
              <a:ext cx="108000" cy="166254"/>
              <a:chOff x="9005563" y="1913687"/>
              <a:chExt cx="108000" cy="166254"/>
            </a:xfrm>
            <a:solidFill>
              <a:schemeClr val="tx1"/>
            </a:solidFill>
          </p:grpSpPr>
          <p:sp>
            <p:nvSpPr>
              <p:cNvPr id="736" name="椭圆 735">
                <a:extLst>
                  <a:ext uri="{FF2B5EF4-FFF2-40B4-BE49-F238E27FC236}">
                    <a16:creationId xmlns:a16="http://schemas.microsoft.com/office/drawing/2014/main" id="{3127BC9F-E819-34FF-D6BF-23554B8DCBD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7" name="直接连接符 736">
                <a:extLst>
                  <a:ext uri="{FF2B5EF4-FFF2-40B4-BE49-F238E27FC236}">
                    <a16:creationId xmlns:a16="http://schemas.microsoft.com/office/drawing/2014/main" id="{E647FF4F-6E46-7F89-F7D5-735A861AF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组合 709">
              <a:extLst>
                <a:ext uri="{FF2B5EF4-FFF2-40B4-BE49-F238E27FC236}">
                  <a16:creationId xmlns:a16="http://schemas.microsoft.com/office/drawing/2014/main" id="{DEE8B8AF-648F-0539-A0F5-A6E565E70CB4}"/>
                </a:ext>
              </a:extLst>
            </p:cNvPr>
            <p:cNvGrpSpPr/>
            <p:nvPr/>
          </p:nvGrpSpPr>
          <p:grpSpPr>
            <a:xfrm>
              <a:off x="5750123" y="5519535"/>
              <a:ext cx="108000" cy="224675"/>
              <a:chOff x="9005563" y="1913687"/>
              <a:chExt cx="108000" cy="224675"/>
            </a:xfrm>
            <a:solidFill>
              <a:schemeClr val="tx1"/>
            </a:solidFill>
          </p:grpSpPr>
          <p:sp>
            <p:nvSpPr>
              <p:cNvPr id="732" name="椭圆 731">
                <a:extLst>
                  <a:ext uri="{FF2B5EF4-FFF2-40B4-BE49-F238E27FC236}">
                    <a16:creationId xmlns:a16="http://schemas.microsoft.com/office/drawing/2014/main" id="{8258D814-308C-7928-F8F9-C505E7B09B8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3" name="直接连接符 732">
                <a:extLst>
                  <a:ext uri="{FF2B5EF4-FFF2-40B4-BE49-F238E27FC236}">
                    <a16:creationId xmlns:a16="http://schemas.microsoft.com/office/drawing/2014/main" id="{FBA4401B-733F-F494-1F0D-0EB7D16258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接连接符 733">
                <a:extLst>
                  <a:ext uri="{FF2B5EF4-FFF2-40B4-BE49-F238E27FC236}">
                    <a16:creationId xmlns:a16="http://schemas.microsoft.com/office/drawing/2014/main" id="{572D54EF-3B25-86F5-6686-3DEE798F3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0" name="椭圆 729">
              <a:extLst>
                <a:ext uri="{FF2B5EF4-FFF2-40B4-BE49-F238E27FC236}">
                  <a16:creationId xmlns:a16="http://schemas.microsoft.com/office/drawing/2014/main" id="{D5784C08-860E-84E5-A6C8-BC3171313584}"/>
                </a:ext>
              </a:extLst>
            </p:cNvPr>
            <p:cNvSpPr/>
            <p:nvPr/>
          </p:nvSpPr>
          <p:spPr>
            <a:xfrm>
              <a:off x="5801723" y="546738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2" name="组合 711">
              <a:extLst>
                <a:ext uri="{FF2B5EF4-FFF2-40B4-BE49-F238E27FC236}">
                  <a16:creationId xmlns:a16="http://schemas.microsoft.com/office/drawing/2014/main" id="{E83B2798-E8C6-B17F-371A-8C69573CC5DF}"/>
                </a:ext>
              </a:extLst>
            </p:cNvPr>
            <p:cNvGrpSpPr/>
            <p:nvPr/>
          </p:nvGrpSpPr>
          <p:grpSpPr>
            <a:xfrm>
              <a:off x="5811554" y="5537881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726" name="椭圆 725">
                <a:extLst>
                  <a:ext uri="{FF2B5EF4-FFF2-40B4-BE49-F238E27FC236}">
                    <a16:creationId xmlns:a16="http://schemas.microsoft.com/office/drawing/2014/main" id="{C2E9D0D9-C93B-8634-18B3-274B253BC8A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7" name="直接连接符 726">
                <a:extLst>
                  <a:ext uri="{FF2B5EF4-FFF2-40B4-BE49-F238E27FC236}">
                    <a16:creationId xmlns:a16="http://schemas.microsoft.com/office/drawing/2014/main" id="{C5E89590-3B00-E36E-E43A-0310DBB6F7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接连接符 727">
                <a:extLst>
                  <a:ext uri="{FF2B5EF4-FFF2-40B4-BE49-F238E27FC236}">
                    <a16:creationId xmlns:a16="http://schemas.microsoft.com/office/drawing/2014/main" id="{D8ACD9CE-AD65-4B83-6856-D6C5A4DBD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>
                <a:extLst>
                  <a:ext uri="{FF2B5EF4-FFF2-40B4-BE49-F238E27FC236}">
                    <a16:creationId xmlns:a16="http://schemas.microsoft.com/office/drawing/2014/main" id="{17B20BF2-F18D-797B-DB8D-9C3BC8997BCB}"/>
                  </a:ext>
                </a:extLst>
              </p:cNvPr>
              <p:cNvCxnSpPr>
                <a:cxnSpLocks/>
                <a:stCxn id="72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组合 712">
              <a:extLst>
                <a:ext uri="{FF2B5EF4-FFF2-40B4-BE49-F238E27FC236}">
                  <a16:creationId xmlns:a16="http://schemas.microsoft.com/office/drawing/2014/main" id="{27A42B1B-2FDC-E53D-8065-FD5CFE10E4C8}"/>
                </a:ext>
              </a:extLst>
            </p:cNvPr>
            <p:cNvGrpSpPr/>
            <p:nvPr/>
          </p:nvGrpSpPr>
          <p:grpSpPr>
            <a:xfrm>
              <a:off x="6195289" y="5660819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722" name="椭圆 721">
                <a:extLst>
                  <a:ext uri="{FF2B5EF4-FFF2-40B4-BE49-F238E27FC236}">
                    <a16:creationId xmlns:a16="http://schemas.microsoft.com/office/drawing/2014/main" id="{B1BFB2E7-75DA-901C-BF4C-5170BBC2A86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3" name="直接连接符 722">
                <a:extLst>
                  <a:ext uri="{FF2B5EF4-FFF2-40B4-BE49-F238E27FC236}">
                    <a16:creationId xmlns:a16="http://schemas.microsoft.com/office/drawing/2014/main" id="{14B547A3-5E3B-3FC6-45A5-3BF84569E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接连接符 724">
                <a:extLst>
                  <a:ext uri="{FF2B5EF4-FFF2-40B4-BE49-F238E27FC236}">
                    <a16:creationId xmlns:a16="http://schemas.microsoft.com/office/drawing/2014/main" id="{5EE9BE90-0065-1E48-8F42-9F482CC7A0AC}"/>
                  </a:ext>
                </a:extLst>
              </p:cNvPr>
              <p:cNvCxnSpPr>
                <a:cxnSpLocks/>
                <a:stCxn id="72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4" name="组合 713">
              <a:extLst>
                <a:ext uri="{FF2B5EF4-FFF2-40B4-BE49-F238E27FC236}">
                  <a16:creationId xmlns:a16="http://schemas.microsoft.com/office/drawing/2014/main" id="{66D9C298-4885-AD67-B670-CEF37E8CBBD2}"/>
                </a:ext>
              </a:extLst>
            </p:cNvPr>
            <p:cNvGrpSpPr/>
            <p:nvPr/>
          </p:nvGrpSpPr>
          <p:grpSpPr>
            <a:xfrm>
              <a:off x="5983979" y="5768979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718" name="椭圆 717">
                <a:extLst>
                  <a:ext uri="{FF2B5EF4-FFF2-40B4-BE49-F238E27FC236}">
                    <a16:creationId xmlns:a16="http://schemas.microsoft.com/office/drawing/2014/main" id="{38B33D8B-DF70-69C7-A54C-8E446EED756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9" name="直接连接符 718">
                <a:extLst>
                  <a:ext uri="{FF2B5EF4-FFF2-40B4-BE49-F238E27FC236}">
                    <a16:creationId xmlns:a16="http://schemas.microsoft.com/office/drawing/2014/main" id="{CED229E6-C96F-F193-9454-3331E16F7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直接连接符 720">
                <a:extLst>
                  <a:ext uri="{FF2B5EF4-FFF2-40B4-BE49-F238E27FC236}">
                    <a16:creationId xmlns:a16="http://schemas.microsoft.com/office/drawing/2014/main" id="{60C07DB8-BC61-471C-D5E6-3527E5B7CC75}"/>
                  </a:ext>
                </a:extLst>
              </p:cNvPr>
              <p:cNvCxnSpPr>
                <a:cxnSpLocks/>
                <a:stCxn id="718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5" name="组合 714">
              <a:extLst>
                <a:ext uri="{FF2B5EF4-FFF2-40B4-BE49-F238E27FC236}">
                  <a16:creationId xmlns:a16="http://schemas.microsoft.com/office/drawing/2014/main" id="{9622DD8F-43FC-F653-CE56-246FFAAD672B}"/>
                </a:ext>
              </a:extLst>
            </p:cNvPr>
            <p:cNvGrpSpPr/>
            <p:nvPr/>
          </p:nvGrpSpPr>
          <p:grpSpPr>
            <a:xfrm flipH="1">
              <a:off x="6180749" y="5494575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716" name="椭圆 715">
                <a:extLst>
                  <a:ext uri="{FF2B5EF4-FFF2-40B4-BE49-F238E27FC236}">
                    <a16:creationId xmlns:a16="http://schemas.microsoft.com/office/drawing/2014/main" id="{335D674F-A09A-1F0F-E52A-7ABCB024AF8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7" name="直接连接符 716">
                <a:extLst>
                  <a:ext uri="{FF2B5EF4-FFF2-40B4-BE49-F238E27FC236}">
                    <a16:creationId xmlns:a16="http://schemas.microsoft.com/office/drawing/2014/main" id="{78686774-2FB5-D521-BB5F-1B9E3F019971}"/>
                  </a:ext>
                </a:extLst>
              </p:cNvPr>
              <p:cNvCxnSpPr>
                <a:cxnSpLocks/>
                <a:stCxn id="71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2" name="组合 771">
              <a:extLst>
                <a:ext uri="{FF2B5EF4-FFF2-40B4-BE49-F238E27FC236}">
                  <a16:creationId xmlns:a16="http://schemas.microsoft.com/office/drawing/2014/main" id="{6769CBC5-AEC7-B4D3-93B7-134A6DE1F28C}"/>
                </a:ext>
              </a:extLst>
            </p:cNvPr>
            <p:cNvGrpSpPr/>
            <p:nvPr/>
          </p:nvGrpSpPr>
          <p:grpSpPr>
            <a:xfrm>
              <a:off x="6171033" y="5460385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2E758B78-8EC4-7845-54F3-79AE3F2BB3E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1" name="直接连接符 840">
                <a:extLst>
                  <a:ext uri="{FF2B5EF4-FFF2-40B4-BE49-F238E27FC236}">
                    <a16:creationId xmlns:a16="http://schemas.microsoft.com/office/drawing/2014/main" id="{06CE7D0A-2CA3-D14A-A882-580DF40232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直接连接符 841">
                <a:extLst>
                  <a:ext uri="{FF2B5EF4-FFF2-40B4-BE49-F238E27FC236}">
                    <a16:creationId xmlns:a16="http://schemas.microsoft.com/office/drawing/2014/main" id="{0A55F837-C437-373B-66F8-447D5226B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212DCAC0-79A7-5B20-C201-AEAD7F2F2B10}"/>
                  </a:ext>
                </a:extLst>
              </p:cNvPr>
              <p:cNvCxnSpPr>
                <a:cxnSpLocks/>
                <a:stCxn id="84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3" name="组合 772">
              <a:extLst>
                <a:ext uri="{FF2B5EF4-FFF2-40B4-BE49-F238E27FC236}">
                  <a16:creationId xmlns:a16="http://schemas.microsoft.com/office/drawing/2014/main" id="{794AFF96-3AF9-50E6-37C6-E070B1632FFB}"/>
                </a:ext>
              </a:extLst>
            </p:cNvPr>
            <p:cNvGrpSpPr/>
            <p:nvPr/>
          </p:nvGrpSpPr>
          <p:grpSpPr>
            <a:xfrm rot="1462409">
              <a:off x="6246475" y="5293752"/>
              <a:ext cx="249921" cy="250159"/>
              <a:chOff x="8935641" y="1901781"/>
              <a:chExt cx="249921" cy="250159"/>
            </a:xfrm>
            <a:solidFill>
              <a:schemeClr val="tx1"/>
            </a:solidFill>
          </p:grpSpPr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0ED58540-53DC-C431-97D3-C782DB0FDE3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6" name="直接连接符 835">
                <a:extLst>
                  <a:ext uri="{FF2B5EF4-FFF2-40B4-BE49-F238E27FC236}">
                    <a16:creationId xmlns:a16="http://schemas.microsoft.com/office/drawing/2014/main" id="{3D50B441-C5CA-C8FD-31B2-9D37E3A09A20}"/>
                  </a:ext>
                </a:extLst>
              </p:cNvPr>
              <p:cNvCxnSpPr>
                <a:cxnSpLocks/>
                <a:stCxn id="835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直接连接符 836">
                <a:extLst>
                  <a:ext uri="{FF2B5EF4-FFF2-40B4-BE49-F238E27FC236}">
                    <a16:creationId xmlns:a16="http://schemas.microsoft.com/office/drawing/2014/main" id="{F92207E9-E8E8-C608-EF47-F8B6540B8B18}"/>
                  </a:ext>
                </a:extLst>
              </p:cNvPr>
              <p:cNvCxnSpPr>
                <a:cxnSpLocks/>
                <a:stCxn id="835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直接连接符 837">
                <a:extLst>
                  <a:ext uri="{FF2B5EF4-FFF2-40B4-BE49-F238E27FC236}">
                    <a16:creationId xmlns:a16="http://schemas.microsoft.com/office/drawing/2014/main" id="{E60CB860-6CDA-C964-9104-1B315CB9D4D2}"/>
                  </a:ext>
                </a:extLst>
              </p:cNvPr>
              <p:cNvCxnSpPr>
                <a:cxnSpLocks/>
                <a:stCxn id="835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直接连接符 838">
                <a:extLst>
                  <a:ext uri="{FF2B5EF4-FFF2-40B4-BE49-F238E27FC236}">
                    <a16:creationId xmlns:a16="http://schemas.microsoft.com/office/drawing/2014/main" id="{A7B0013D-DF9F-C3F0-E006-DD73CC60F440}"/>
                  </a:ext>
                </a:extLst>
              </p:cNvPr>
              <p:cNvCxnSpPr>
                <a:cxnSpLocks/>
                <a:stCxn id="83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E84ED6C2-2A1C-85A5-D2FB-C10F2752385C}"/>
                </a:ext>
              </a:extLst>
            </p:cNvPr>
            <p:cNvGrpSpPr/>
            <p:nvPr/>
          </p:nvGrpSpPr>
          <p:grpSpPr>
            <a:xfrm>
              <a:off x="6308813" y="5222255"/>
              <a:ext cx="177922" cy="166421"/>
              <a:chOff x="8935641" y="1971941"/>
              <a:chExt cx="177922" cy="166421"/>
            </a:xfrm>
            <a:solidFill>
              <a:schemeClr val="tx1"/>
            </a:solidFill>
          </p:grpSpPr>
          <p:sp>
            <p:nvSpPr>
              <p:cNvPr id="831" name="椭圆 830">
                <a:extLst>
                  <a:ext uri="{FF2B5EF4-FFF2-40B4-BE49-F238E27FC236}">
                    <a16:creationId xmlns:a16="http://schemas.microsoft.com/office/drawing/2014/main" id="{B09F90F6-8AD3-30D1-17A9-B71E32127C7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3" name="直接连接符 832">
                <a:extLst>
                  <a:ext uri="{FF2B5EF4-FFF2-40B4-BE49-F238E27FC236}">
                    <a16:creationId xmlns:a16="http://schemas.microsoft.com/office/drawing/2014/main" id="{82D0D7C8-7E7E-44D4-638D-44F8E79D0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直接连接符 833">
                <a:extLst>
                  <a:ext uri="{FF2B5EF4-FFF2-40B4-BE49-F238E27FC236}">
                    <a16:creationId xmlns:a16="http://schemas.microsoft.com/office/drawing/2014/main" id="{60A01232-7B86-81EB-2AF5-E972CAC21486}"/>
                  </a:ext>
                </a:extLst>
              </p:cNvPr>
              <p:cNvCxnSpPr>
                <a:cxnSpLocks/>
                <a:stCxn id="83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5" name="组合 774">
              <a:extLst>
                <a:ext uri="{FF2B5EF4-FFF2-40B4-BE49-F238E27FC236}">
                  <a16:creationId xmlns:a16="http://schemas.microsoft.com/office/drawing/2014/main" id="{9B514441-0046-258B-65C8-86EF4EAE85D6}"/>
                </a:ext>
              </a:extLst>
            </p:cNvPr>
            <p:cNvGrpSpPr/>
            <p:nvPr/>
          </p:nvGrpSpPr>
          <p:grpSpPr>
            <a:xfrm>
              <a:off x="6119397" y="5315362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829" name="椭圆 828">
                <a:extLst>
                  <a:ext uri="{FF2B5EF4-FFF2-40B4-BE49-F238E27FC236}">
                    <a16:creationId xmlns:a16="http://schemas.microsoft.com/office/drawing/2014/main" id="{447A06CE-8BB4-9AF7-19EB-E8506BC85A0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0" name="直接连接符 829">
                <a:extLst>
                  <a:ext uri="{FF2B5EF4-FFF2-40B4-BE49-F238E27FC236}">
                    <a16:creationId xmlns:a16="http://schemas.microsoft.com/office/drawing/2014/main" id="{92A1054B-F989-FB3C-5795-1C5E8598E0E6}"/>
                  </a:ext>
                </a:extLst>
              </p:cNvPr>
              <p:cNvCxnSpPr>
                <a:cxnSpLocks/>
                <a:stCxn id="82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6" name="组合 775">
              <a:extLst>
                <a:ext uri="{FF2B5EF4-FFF2-40B4-BE49-F238E27FC236}">
                  <a16:creationId xmlns:a16="http://schemas.microsoft.com/office/drawing/2014/main" id="{15F95A4C-8DB8-C8A7-6991-BCDF0C7E8649}"/>
                </a:ext>
              </a:extLst>
            </p:cNvPr>
            <p:cNvGrpSpPr/>
            <p:nvPr/>
          </p:nvGrpSpPr>
          <p:grpSpPr>
            <a:xfrm rot="1663178">
              <a:off x="6379009" y="5407571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827" name="椭圆 826">
                <a:extLst>
                  <a:ext uri="{FF2B5EF4-FFF2-40B4-BE49-F238E27FC236}">
                    <a16:creationId xmlns:a16="http://schemas.microsoft.com/office/drawing/2014/main" id="{E515351D-8859-EEA9-C08E-6698DC2751D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8" name="直接连接符 827">
                <a:extLst>
                  <a:ext uri="{FF2B5EF4-FFF2-40B4-BE49-F238E27FC236}">
                    <a16:creationId xmlns:a16="http://schemas.microsoft.com/office/drawing/2014/main" id="{D395A491-DCED-BC5D-70DF-6C8956ADBB17}"/>
                  </a:ext>
                </a:extLst>
              </p:cNvPr>
              <p:cNvCxnSpPr>
                <a:cxnSpLocks/>
                <a:stCxn id="82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7" name="组合 776">
              <a:extLst>
                <a:ext uri="{FF2B5EF4-FFF2-40B4-BE49-F238E27FC236}">
                  <a16:creationId xmlns:a16="http://schemas.microsoft.com/office/drawing/2014/main" id="{85128B07-8D42-4C79-E71A-B74A14D5B65D}"/>
                </a:ext>
              </a:extLst>
            </p:cNvPr>
            <p:cNvGrpSpPr/>
            <p:nvPr/>
          </p:nvGrpSpPr>
          <p:grpSpPr>
            <a:xfrm>
              <a:off x="6321030" y="5464485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823" name="椭圆 822">
                <a:extLst>
                  <a:ext uri="{FF2B5EF4-FFF2-40B4-BE49-F238E27FC236}">
                    <a16:creationId xmlns:a16="http://schemas.microsoft.com/office/drawing/2014/main" id="{65BECA7D-CD5A-3394-EA74-9109C2DC23C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4" name="直接连接符 823">
                <a:extLst>
                  <a:ext uri="{FF2B5EF4-FFF2-40B4-BE49-F238E27FC236}">
                    <a16:creationId xmlns:a16="http://schemas.microsoft.com/office/drawing/2014/main" id="{093848A5-846B-45CD-08F3-01484EE0F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直接连接符 825">
                <a:extLst>
                  <a:ext uri="{FF2B5EF4-FFF2-40B4-BE49-F238E27FC236}">
                    <a16:creationId xmlns:a16="http://schemas.microsoft.com/office/drawing/2014/main" id="{E4FC0BBE-9879-45D6-2140-6BF8F6272750}"/>
                  </a:ext>
                </a:extLst>
              </p:cNvPr>
              <p:cNvCxnSpPr>
                <a:cxnSpLocks/>
                <a:stCxn id="82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组合 777">
              <a:extLst>
                <a:ext uri="{FF2B5EF4-FFF2-40B4-BE49-F238E27FC236}">
                  <a16:creationId xmlns:a16="http://schemas.microsoft.com/office/drawing/2014/main" id="{01112D99-41DF-1686-DC4F-FF3799B7F5EC}"/>
                </a:ext>
              </a:extLst>
            </p:cNvPr>
            <p:cNvGrpSpPr/>
            <p:nvPr/>
          </p:nvGrpSpPr>
          <p:grpSpPr>
            <a:xfrm>
              <a:off x="6021562" y="5518639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821" name="椭圆 820">
                <a:extLst>
                  <a:ext uri="{FF2B5EF4-FFF2-40B4-BE49-F238E27FC236}">
                    <a16:creationId xmlns:a16="http://schemas.microsoft.com/office/drawing/2014/main" id="{1C97AF8B-E428-DFBB-3D58-3833134411C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2" name="直接连接符 821">
                <a:extLst>
                  <a:ext uri="{FF2B5EF4-FFF2-40B4-BE49-F238E27FC236}">
                    <a16:creationId xmlns:a16="http://schemas.microsoft.com/office/drawing/2014/main" id="{FF5A59DA-3F37-7B79-A527-D47813282E47}"/>
                  </a:ext>
                </a:extLst>
              </p:cNvPr>
              <p:cNvCxnSpPr>
                <a:cxnSpLocks/>
                <a:stCxn id="82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组合 778">
              <a:extLst>
                <a:ext uri="{FF2B5EF4-FFF2-40B4-BE49-F238E27FC236}">
                  <a16:creationId xmlns:a16="http://schemas.microsoft.com/office/drawing/2014/main" id="{9759B20F-2F32-C32F-54CE-3315ECAB86CE}"/>
                </a:ext>
              </a:extLst>
            </p:cNvPr>
            <p:cNvGrpSpPr/>
            <p:nvPr/>
          </p:nvGrpSpPr>
          <p:grpSpPr>
            <a:xfrm>
              <a:off x="6530650" y="5420191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819" name="椭圆 818">
                <a:extLst>
                  <a:ext uri="{FF2B5EF4-FFF2-40B4-BE49-F238E27FC236}">
                    <a16:creationId xmlns:a16="http://schemas.microsoft.com/office/drawing/2014/main" id="{1DB6B46E-E19E-E176-49D8-F3DBBAEE58A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0" name="直接连接符 819">
                <a:extLst>
                  <a:ext uri="{FF2B5EF4-FFF2-40B4-BE49-F238E27FC236}">
                    <a16:creationId xmlns:a16="http://schemas.microsoft.com/office/drawing/2014/main" id="{A8077209-AB3C-90AC-B4FC-3A04962B1F40}"/>
                  </a:ext>
                </a:extLst>
              </p:cNvPr>
              <p:cNvCxnSpPr>
                <a:cxnSpLocks/>
                <a:stCxn id="81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组合 779">
              <a:extLst>
                <a:ext uri="{FF2B5EF4-FFF2-40B4-BE49-F238E27FC236}">
                  <a16:creationId xmlns:a16="http://schemas.microsoft.com/office/drawing/2014/main" id="{E15D81BA-492A-4292-6A71-FE428E4A01E8}"/>
                </a:ext>
              </a:extLst>
            </p:cNvPr>
            <p:cNvGrpSpPr/>
            <p:nvPr/>
          </p:nvGrpSpPr>
          <p:grpSpPr>
            <a:xfrm>
              <a:off x="6472493" y="5230107"/>
              <a:ext cx="177922" cy="108000"/>
              <a:chOff x="8935641" y="1971941"/>
              <a:chExt cx="177922" cy="108000"/>
            </a:xfrm>
            <a:solidFill>
              <a:schemeClr val="tx1"/>
            </a:solidFill>
          </p:grpSpPr>
          <p:sp>
            <p:nvSpPr>
              <p:cNvPr id="817" name="椭圆 816">
                <a:extLst>
                  <a:ext uri="{FF2B5EF4-FFF2-40B4-BE49-F238E27FC236}">
                    <a16:creationId xmlns:a16="http://schemas.microsoft.com/office/drawing/2014/main" id="{18AFB375-2793-5D16-BFA3-80C2B891711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8" name="直接连接符 817">
                <a:extLst>
                  <a:ext uri="{FF2B5EF4-FFF2-40B4-BE49-F238E27FC236}">
                    <a16:creationId xmlns:a16="http://schemas.microsoft.com/office/drawing/2014/main" id="{A0D2B970-4AE1-F719-E466-18B5E96D88D7}"/>
                  </a:ext>
                </a:extLst>
              </p:cNvPr>
              <p:cNvCxnSpPr>
                <a:cxnSpLocks/>
                <a:stCxn id="81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组合 780">
              <a:extLst>
                <a:ext uri="{FF2B5EF4-FFF2-40B4-BE49-F238E27FC236}">
                  <a16:creationId xmlns:a16="http://schemas.microsoft.com/office/drawing/2014/main" id="{E23C0E5D-7B65-36D0-53A9-5037DACC3648}"/>
                </a:ext>
              </a:extLst>
            </p:cNvPr>
            <p:cNvGrpSpPr/>
            <p:nvPr/>
          </p:nvGrpSpPr>
          <p:grpSpPr>
            <a:xfrm>
              <a:off x="6251111" y="5219206"/>
              <a:ext cx="108000" cy="166421"/>
              <a:chOff x="9005563" y="1971941"/>
              <a:chExt cx="108000" cy="166421"/>
            </a:xfrm>
            <a:solidFill>
              <a:schemeClr val="tx1"/>
            </a:solidFill>
          </p:grpSpPr>
          <p:sp>
            <p:nvSpPr>
              <p:cNvPr id="813" name="椭圆 812">
                <a:extLst>
                  <a:ext uri="{FF2B5EF4-FFF2-40B4-BE49-F238E27FC236}">
                    <a16:creationId xmlns:a16="http://schemas.microsoft.com/office/drawing/2014/main" id="{9F878F77-A9FF-02EA-E512-491F9487C44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5" name="直接连接符 814">
                <a:extLst>
                  <a:ext uri="{FF2B5EF4-FFF2-40B4-BE49-F238E27FC236}">
                    <a16:creationId xmlns:a16="http://schemas.microsoft.com/office/drawing/2014/main" id="{40D711E4-4245-21C4-0B78-4FA65BB2C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组合 781">
              <a:extLst>
                <a:ext uri="{FF2B5EF4-FFF2-40B4-BE49-F238E27FC236}">
                  <a16:creationId xmlns:a16="http://schemas.microsoft.com/office/drawing/2014/main" id="{B6FBB278-027E-B9E3-36DC-55802A4D1BC4}"/>
                </a:ext>
              </a:extLst>
            </p:cNvPr>
            <p:cNvGrpSpPr/>
            <p:nvPr/>
          </p:nvGrpSpPr>
          <p:grpSpPr>
            <a:xfrm>
              <a:off x="6095631" y="5580953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809" name="椭圆 808">
                <a:extLst>
                  <a:ext uri="{FF2B5EF4-FFF2-40B4-BE49-F238E27FC236}">
                    <a16:creationId xmlns:a16="http://schemas.microsoft.com/office/drawing/2014/main" id="{5BF509F4-61DE-07D6-5099-73CBBBFA7A5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0" name="直接连接符 809">
                <a:extLst>
                  <a:ext uri="{FF2B5EF4-FFF2-40B4-BE49-F238E27FC236}">
                    <a16:creationId xmlns:a16="http://schemas.microsoft.com/office/drawing/2014/main" id="{C6E7FBD6-B6DB-982E-0D2F-611FD5A96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直接连接符 810">
                <a:extLst>
                  <a:ext uri="{FF2B5EF4-FFF2-40B4-BE49-F238E27FC236}">
                    <a16:creationId xmlns:a16="http://schemas.microsoft.com/office/drawing/2014/main" id="{C2A2A1A0-7A4C-AB62-9A40-E55AB014E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>
                <a:extLst>
                  <a:ext uri="{FF2B5EF4-FFF2-40B4-BE49-F238E27FC236}">
                    <a16:creationId xmlns:a16="http://schemas.microsoft.com/office/drawing/2014/main" id="{18E1BDEE-AA47-063F-1C82-50B5F03CD895}"/>
                  </a:ext>
                </a:extLst>
              </p:cNvPr>
              <p:cNvCxnSpPr>
                <a:cxnSpLocks/>
                <a:stCxn id="80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3" name="组合 782">
              <a:extLst>
                <a:ext uri="{FF2B5EF4-FFF2-40B4-BE49-F238E27FC236}">
                  <a16:creationId xmlns:a16="http://schemas.microsoft.com/office/drawing/2014/main" id="{7BBB2A19-1969-F654-C3FA-44A9421E48A7}"/>
                </a:ext>
              </a:extLst>
            </p:cNvPr>
            <p:cNvGrpSpPr/>
            <p:nvPr/>
          </p:nvGrpSpPr>
          <p:grpSpPr>
            <a:xfrm>
              <a:off x="6016217" y="5336067"/>
              <a:ext cx="108000" cy="224675"/>
              <a:chOff x="9005563" y="1913687"/>
              <a:chExt cx="108000" cy="224675"/>
            </a:xfrm>
            <a:solidFill>
              <a:schemeClr val="tx1"/>
            </a:solidFill>
          </p:grpSpPr>
          <p:sp>
            <p:nvSpPr>
              <p:cNvPr id="805" name="椭圆 804">
                <a:extLst>
                  <a:ext uri="{FF2B5EF4-FFF2-40B4-BE49-F238E27FC236}">
                    <a16:creationId xmlns:a16="http://schemas.microsoft.com/office/drawing/2014/main" id="{16F8DF9B-D895-2F8F-EDB6-28A2CF8B5D2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6" name="直接连接符 805">
                <a:extLst>
                  <a:ext uri="{FF2B5EF4-FFF2-40B4-BE49-F238E27FC236}">
                    <a16:creationId xmlns:a16="http://schemas.microsoft.com/office/drawing/2014/main" id="{28B96A25-2326-BDF5-35B6-DF2115D6F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直接连接符 806">
                <a:extLst>
                  <a:ext uri="{FF2B5EF4-FFF2-40B4-BE49-F238E27FC236}">
                    <a16:creationId xmlns:a16="http://schemas.microsoft.com/office/drawing/2014/main" id="{A7D1B408-18B8-F913-1E99-A927E64EA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3" name="椭圆 802">
              <a:extLst>
                <a:ext uri="{FF2B5EF4-FFF2-40B4-BE49-F238E27FC236}">
                  <a16:creationId xmlns:a16="http://schemas.microsoft.com/office/drawing/2014/main" id="{C1D105D7-F81B-A022-6580-BB58B623BBA8}"/>
                </a:ext>
              </a:extLst>
            </p:cNvPr>
            <p:cNvSpPr/>
            <p:nvPr/>
          </p:nvSpPr>
          <p:spPr>
            <a:xfrm>
              <a:off x="6067817" y="52839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5" name="组合 784">
              <a:extLst>
                <a:ext uri="{FF2B5EF4-FFF2-40B4-BE49-F238E27FC236}">
                  <a16:creationId xmlns:a16="http://schemas.microsoft.com/office/drawing/2014/main" id="{826BECAE-172F-C88D-6150-B9929A942412}"/>
                </a:ext>
              </a:extLst>
            </p:cNvPr>
            <p:cNvGrpSpPr/>
            <p:nvPr/>
          </p:nvGrpSpPr>
          <p:grpSpPr>
            <a:xfrm>
              <a:off x="6077648" y="5354413"/>
              <a:ext cx="177922" cy="224675"/>
              <a:chOff x="8935641" y="1913687"/>
              <a:chExt cx="177922" cy="224675"/>
            </a:xfrm>
            <a:solidFill>
              <a:schemeClr val="tx1"/>
            </a:solidFill>
          </p:grpSpPr>
          <p:sp>
            <p:nvSpPr>
              <p:cNvPr id="799" name="椭圆 798">
                <a:extLst>
                  <a:ext uri="{FF2B5EF4-FFF2-40B4-BE49-F238E27FC236}">
                    <a16:creationId xmlns:a16="http://schemas.microsoft.com/office/drawing/2014/main" id="{F7D010B1-08C4-2112-99C2-0D723AA8434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0" name="直接连接符 799">
                <a:extLst>
                  <a:ext uri="{FF2B5EF4-FFF2-40B4-BE49-F238E27FC236}">
                    <a16:creationId xmlns:a16="http://schemas.microsoft.com/office/drawing/2014/main" id="{3C1C1D65-9B76-ECCA-9114-AB8B5654BB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接连接符 800">
                <a:extLst>
                  <a:ext uri="{FF2B5EF4-FFF2-40B4-BE49-F238E27FC236}">
                    <a16:creationId xmlns:a16="http://schemas.microsoft.com/office/drawing/2014/main" id="{FCAAA180-562D-063E-4C1A-2B168A492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接连接符 801">
                <a:extLst>
                  <a:ext uri="{FF2B5EF4-FFF2-40B4-BE49-F238E27FC236}">
                    <a16:creationId xmlns:a16="http://schemas.microsoft.com/office/drawing/2014/main" id="{DB1CA5DC-2FE0-82FB-ED29-3FE65BCC1919}"/>
                  </a:ext>
                </a:extLst>
              </p:cNvPr>
              <p:cNvCxnSpPr>
                <a:cxnSpLocks/>
                <a:stCxn id="79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BD568AC3-ADDB-3515-31FA-B1FBDD885712}"/>
                </a:ext>
              </a:extLst>
            </p:cNvPr>
            <p:cNvGrpSpPr/>
            <p:nvPr/>
          </p:nvGrpSpPr>
          <p:grpSpPr>
            <a:xfrm>
              <a:off x="6461383" y="5477351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795" name="椭圆 794">
                <a:extLst>
                  <a:ext uri="{FF2B5EF4-FFF2-40B4-BE49-F238E27FC236}">
                    <a16:creationId xmlns:a16="http://schemas.microsoft.com/office/drawing/2014/main" id="{0B4A82DD-B223-6453-DA1B-623DAB136D2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6" name="直接连接符 795">
                <a:extLst>
                  <a:ext uri="{FF2B5EF4-FFF2-40B4-BE49-F238E27FC236}">
                    <a16:creationId xmlns:a16="http://schemas.microsoft.com/office/drawing/2014/main" id="{ECD27C4F-0F98-827E-311A-6778222D8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直接连接符 797">
                <a:extLst>
                  <a:ext uri="{FF2B5EF4-FFF2-40B4-BE49-F238E27FC236}">
                    <a16:creationId xmlns:a16="http://schemas.microsoft.com/office/drawing/2014/main" id="{C3AB37D9-771A-8D96-6164-F826E0762FE8}"/>
                  </a:ext>
                </a:extLst>
              </p:cNvPr>
              <p:cNvCxnSpPr>
                <a:cxnSpLocks/>
                <a:stCxn id="79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7" name="组合 786">
              <a:extLst>
                <a:ext uri="{FF2B5EF4-FFF2-40B4-BE49-F238E27FC236}">
                  <a16:creationId xmlns:a16="http://schemas.microsoft.com/office/drawing/2014/main" id="{94DA5243-1BB5-D0E3-763D-D998199F2124}"/>
                </a:ext>
              </a:extLst>
            </p:cNvPr>
            <p:cNvGrpSpPr/>
            <p:nvPr/>
          </p:nvGrpSpPr>
          <p:grpSpPr>
            <a:xfrm>
              <a:off x="6250073" y="5585511"/>
              <a:ext cx="177922" cy="166254"/>
              <a:chOff x="8935641" y="1913687"/>
              <a:chExt cx="177922" cy="166254"/>
            </a:xfrm>
            <a:solidFill>
              <a:schemeClr val="tx1"/>
            </a:solidFill>
          </p:grpSpPr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AD2404A-65DD-41AC-85DA-FCD26D9E74B1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2" name="直接连接符 791">
                <a:extLst>
                  <a:ext uri="{FF2B5EF4-FFF2-40B4-BE49-F238E27FC236}">
                    <a16:creationId xmlns:a16="http://schemas.microsoft.com/office/drawing/2014/main" id="{9AAFD47D-0E2E-36E2-DAC9-38F1192589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直接连接符 793">
                <a:extLst>
                  <a:ext uri="{FF2B5EF4-FFF2-40B4-BE49-F238E27FC236}">
                    <a16:creationId xmlns:a16="http://schemas.microsoft.com/office/drawing/2014/main" id="{77E59526-571E-0285-5EAE-02EC3C70A16B}"/>
                  </a:ext>
                </a:extLst>
              </p:cNvPr>
              <p:cNvCxnSpPr>
                <a:cxnSpLocks/>
                <a:stCxn id="79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9" name="椭圆 788">
              <a:extLst>
                <a:ext uri="{FF2B5EF4-FFF2-40B4-BE49-F238E27FC236}">
                  <a16:creationId xmlns:a16="http://schemas.microsoft.com/office/drawing/2014/main" id="{E00AE2EA-C86F-6BC3-7DF7-2E17C2E8BEEB}"/>
                </a:ext>
              </a:extLst>
            </p:cNvPr>
            <p:cNvSpPr/>
            <p:nvPr/>
          </p:nvSpPr>
          <p:spPr>
            <a:xfrm flipH="1">
              <a:off x="6446843" y="531110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DC9689D2-F944-3232-CB45-570F930C2AFC}"/>
                </a:ext>
              </a:extLst>
            </p:cNvPr>
            <p:cNvGrpSpPr/>
            <p:nvPr/>
          </p:nvGrpSpPr>
          <p:grpSpPr>
            <a:xfrm>
              <a:off x="4082916" y="1722374"/>
              <a:ext cx="177922" cy="166421"/>
              <a:chOff x="8935641" y="1971941"/>
              <a:chExt cx="177922" cy="166421"/>
            </a:xfrm>
          </p:grpSpPr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3EE71D75-8457-0107-5490-8B07198F282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3" name="直接连接符 1002">
                <a:extLst>
                  <a:ext uri="{FF2B5EF4-FFF2-40B4-BE49-F238E27FC236}">
                    <a16:creationId xmlns:a16="http://schemas.microsoft.com/office/drawing/2014/main" id="{896FF2F7-A6A8-DF7C-4A18-F9F7BFA17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直接连接符 1003">
                <a:extLst>
                  <a:ext uri="{FF2B5EF4-FFF2-40B4-BE49-F238E27FC236}">
                    <a16:creationId xmlns:a16="http://schemas.microsoft.com/office/drawing/2014/main" id="{A2FF4F37-D355-C6CC-F97A-523C6C4B60C0}"/>
                  </a:ext>
                </a:extLst>
              </p:cNvPr>
              <p:cNvCxnSpPr>
                <a:cxnSpLocks/>
                <a:stCxn id="100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5" name="组合 1004">
              <a:extLst>
                <a:ext uri="{FF2B5EF4-FFF2-40B4-BE49-F238E27FC236}">
                  <a16:creationId xmlns:a16="http://schemas.microsoft.com/office/drawing/2014/main" id="{8A00523D-BEE3-A727-2C67-EB2FBC6BF1C2}"/>
                </a:ext>
              </a:extLst>
            </p:cNvPr>
            <p:cNvGrpSpPr/>
            <p:nvPr/>
          </p:nvGrpSpPr>
          <p:grpSpPr>
            <a:xfrm rot="1462409">
              <a:off x="4173214" y="1500695"/>
              <a:ext cx="249921" cy="178160"/>
              <a:chOff x="8935641" y="1901781"/>
              <a:chExt cx="249921" cy="178160"/>
            </a:xfrm>
          </p:grpSpPr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717E0BBC-9EFB-5D6B-04B3-73AC022A06C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7" name="直接连接符 1006">
                <a:extLst>
                  <a:ext uri="{FF2B5EF4-FFF2-40B4-BE49-F238E27FC236}">
                    <a16:creationId xmlns:a16="http://schemas.microsoft.com/office/drawing/2014/main" id="{6A046703-2F86-DAE2-3509-590BBFDB8899}"/>
                  </a:ext>
                </a:extLst>
              </p:cNvPr>
              <p:cNvCxnSpPr>
                <a:cxnSpLocks/>
                <a:stCxn id="1006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连接符 1007">
                <a:extLst>
                  <a:ext uri="{FF2B5EF4-FFF2-40B4-BE49-F238E27FC236}">
                    <a16:creationId xmlns:a16="http://schemas.microsoft.com/office/drawing/2014/main" id="{E18A83A2-9321-EBDE-0358-E48577A69AAE}"/>
                  </a:ext>
                </a:extLst>
              </p:cNvPr>
              <p:cNvCxnSpPr>
                <a:cxnSpLocks/>
                <a:stCxn id="1006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连接符 1009">
                <a:extLst>
                  <a:ext uri="{FF2B5EF4-FFF2-40B4-BE49-F238E27FC236}">
                    <a16:creationId xmlns:a16="http://schemas.microsoft.com/office/drawing/2014/main" id="{E7B47759-3B9F-3762-2F6C-B2F019BE4742}"/>
                  </a:ext>
                </a:extLst>
              </p:cNvPr>
              <p:cNvCxnSpPr>
                <a:cxnSpLocks/>
                <a:stCxn id="100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1" name="组合 1010">
              <a:extLst>
                <a:ext uri="{FF2B5EF4-FFF2-40B4-BE49-F238E27FC236}">
                  <a16:creationId xmlns:a16="http://schemas.microsoft.com/office/drawing/2014/main" id="{5B1693A6-619A-9209-799A-7FE7F841C3CA}"/>
                </a:ext>
              </a:extLst>
            </p:cNvPr>
            <p:cNvGrpSpPr/>
            <p:nvPr/>
          </p:nvGrpSpPr>
          <p:grpSpPr>
            <a:xfrm>
              <a:off x="4220696" y="1425990"/>
              <a:ext cx="177922" cy="166421"/>
              <a:chOff x="8935641" y="1971941"/>
              <a:chExt cx="177922" cy="166421"/>
            </a:xfrm>
          </p:grpSpPr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73003DA-9FAB-A17C-406F-89221329189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3" name="直接连接符 1012">
                <a:extLst>
                  <a:ext uri="{FF2B5EF4-FFF2-40B4-BE49-F238E27FC236}">
                    <a16:creationId xmlns:a16="http://schemas.microsoft.com/office/drawing/2014/main" id="{32A9626C-ABA9-B140-59DA-11CAD7B4A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直接连接符 1013">
                <a:extLst>
                  <a:ext uri="{FF2B5EF4-FFF2-40B4-BE49-F238E27FC236}">
                    <a16:creationId xmlns:a16="http://schemas.microsoft.com/office/drawing/2014/main" id="{4313ADDD-60C8-9379-56A0-38D900650A7C}"/>
                  </a:ext>
                </a:extLst>
              </p:cNvPr>
              <p:cNvCxnSpPr>
                <a:cxnSpLocks/>
                <a:stCxn id="101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5" name="组合 1014">
              <a:extLst>
                <a:ext uri="{FF2B5EF4-FFF2-40B4-BE49-F238E27FC236}">
                  <a16:creationId xmlns:a16="http://schemas.microsoft.com/office/drawing/2014/main" id="{424182F4-126E-2EF4-E098-BF30746AA7FA}"/>
                </a:ext>
              </a:extLst>
            </p:cNvPr>
            <p:cNvGrpSpPr/>
            <p:nvPr/>
          </p:nvGrpSpPr>
          <p:grpSpPr>
            <a:xfrm>
              <a:off x="4031280" y="1519097"/>
              <a:ext cx="177922" cy="108000"/>
              <a:chOff x="8935641" y="1971941"/>
              <a:chExt cx="177922" cy="108000"/>
            </a:xfrm>
          </p:grpSpPr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49EC32D-6240-8AC7-179A-190770FCB38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7" name="直接连接符 1016">
                <a:extLst>
                  <a:ext uri="{FF2B5EF4-FFF2-40B4-BE49-F238E27FC236}">
                    <a16:creationId xmlns:a16="http://schemas.microsoft.com/office/drawing/2014/main" id="{A414A42E-0C03-6A46-5AF6-3BCA4D73D036}"/>
                  </a:ext>
                </a:extLst>
              </p:cNvPr>
              <p:cNvCxnSpPr>
                <a:cxnSpLocks/>
                <a:stCxn id="101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8" name="组合 1017">
              <a:extLst>
                <a:ext uri="{FF2B5EF4-FFF2-40B4-BE49-F238E27FC236}">
                  <a16:creationId xmlns:a16="http://schemas.microsoft.com/office/drawing/2014/main" id="{FDF24ED5-3104-343A-810D-95FB087AD029}"/>
                </a:ext>
              </a:extLst>
            </p:cNvPr>
            <p:cNvGrpSpPr/>
            <p:nvPr/>
          </p:nvGrpSpPr>
          <p:grpSpPr>
            <a:xfrm rot="1663178">
              <a:off x="4290892" y="1611306"/>
              <a:ext cx="177922" cy="108000"/>
              <a:chOff x="8935641" y="1971941"/>
              <a:chExt cx="177922" cy="108000"/>
            </a:xfrm>
          </p:grpSpPr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38577D79-6BF8-6F25-9036-802B3C5D036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0" name="直接连接符 1019">
                <a:extLst>
                  <a:ext uri="{FF2B5EF4-FFF2-40B4-BE49-F238E27FC236}">
                    <a16:creationId xmlns:a16="http://schemas.microsoft.com/office/drawing/2014/main" id="{B84F9C8F-05CC-58B9-4EC3-6678AB556281}"/>
                  </a:ext>
                </a:extLst>
              </p:cNvPr>
              <p:cNvCxnSpPr>
                <a:cxnSpLocks/>
                <a:stCxn id="101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28589453-81BA-5B8D-05E2-C05D31326A90}"/>
                </a:ext>
              </a:extLst>
            </p:cNvPr>
            <p:cNvGrpSpPr/>
            <p:nvPr/>
          </p:nvGrpSpPr>
          <p:grpSpPr>
            <a:xfrm>
              <a:off x="4232913" y="1668220"/>
              <a:ext cx="177922" cy="166254"/>
              <a:chOff x="8935641" y="1913687"/>
              <a:chExt cx="177922" cy="166254"/>
            </a:xfrm>
          </p:grpSpPr>
          <p:sp>
            <p:nvSpPr>
              <p:cNvPr id="1022" name="椭圆 1021">
                <a:extLst>
                  <a:ext uri="{FF2B5EF4-FFF2-40B4-BE49-F238E27FC236}">
                    <a16:creationId xmlns:a16="http://schemas.microsoft.com/office/drawing/2014/main" id="{74E342A0-3A54-B47A-3A3D-C2E89BC2E7F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3" name="直接连接符 1022">
                <a:extLst>
                  <a:ext uri="{FF2B5EF4-FFF2-40B4-BE49-F238E27FC236}">
                    <a16:creationId xmlns:a16="http://schemas.microsoft.com/office/drawing/2014/main" id="{5840B4BB-E4A4-3946-6EC7-010D20A8C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直接连接符 1023">
                <a:extLst>
                  <a:ext uri="{FF2B5EF4-FFF2-40B4-BE49-F238E27FC236}">
                    <a16:creationId xmlns:a16="http://schemas.microsoft.com/office/drawing/2014/main" id="{2CD9974A-9D56-456D-DDB5-94224792C9C3}"/>
                  </a:ext>
                </a:extLst>
              </p:cNvPr>
              <p:cNvCxnSpPr>
                <a:cxnSpLocks/>
                <a:stCxn id="102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5" name="椭圆 1024">
              <a:extLst>
                <a:ext uri="{FF2B5EF4-FFF2-40B4-BE49-F238E27FC236}">
                  <a16:creationId xmlns:a16="http://schemas.microsoft.com/office/drawing/2014/main" id="{FC34AF36-B264-CBB4-0956-03985BB1418F}"/>
                </a:ext>
              </a:extLst>
            </p:cNvPr>
            <p:cNvSpPr/>
            <p:nvPr/>
          </p:nvSpPr>
          <p:spPr>
            <a:xfrm>
              <a:off x="4003367" y="172237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77C94096-6A70-0CAE-44FF-8383CF84F06B}"/>
                </a:ext>
              </a:extLst>
            </p:cNvPr>
            <p:cNvGrpSpPr/>
            <p:nvPr/>
          </p:nvGrpSpPr>
          <p:grpSpPr>
            <a:xfrm>
              <a:off x="4442533" y="1623926"/>
              <a:ext cx="177922" cy="108000"/>
              <a:chOff x="8935641" y="1971941"/>
              <a:chExt cx="177922" cy="108000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090BE0F6-5F4E-E92B-7E50-5AC05FA1D77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8" name="直接连接符 1027">
                <a:extLst>
                  <a:ext uri="{FF2B5EF4-FFF2-40B4-BE49-F238E27FC236}">
                    <a16:creationId xmlns:a16="http://schemas.microsoft.com/office/drawing/2014/main" id="{A93A8D8E-31AE-27EB-594F-F2DE845DBF20}"/>
                  </a:ext>
                </a:extLst>
              </p:cNvPr>
              <p:cNvCxnSpPr>
                <a:cxnSpLocks/>
                <a:stCxn id="102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组合 1028">
              <a:extLst>
                <a:ext uri="{FF2B5EF4-FFF2-40B4-BE49-F238E27FC236}">
                  <a16:creationId xmlns:a16="http://schemas.microsoft.com/office/drawing/2014/main" id="{CE851FE7-D206-AD9B-43BC-82C2BCF91576}"/>
                </a:ext>
              </a:extLst>
            </p:cNvPr>
            <p:cNvGrpSpPr/>
            <p:nvPr/>
          </p:nvGrpSpPr>
          <p:grpSpPr>
            <a:xfrm>
              <a:off x="4384376" y="1433842"/>
              <a:ext cx="177922" cy="108000"/>
              <a:chOff x="8935641" y="1971941"/>
              <a:chExt cx="177922" cy="108000"/>
            </a:xfrm>
          </p:grpSpPr>
          <p:sp>
            <p:nvSpPr>
              <p:cNvPr id="1030" name="椭圆 1029">
                <a:extLst>
                  <a:ext uri="{FF2B5EF4-FFF2-40B4-BE49-F238E27FC236}">
                    <a16:creationId xmlns:a16="http://schemas.microsoft.com/office/drawing/2014/main" id="{C56C839F-7E82-6D44-4891-24EAF31E691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1" name="直接连接符 1030">
                <a:extLst>
                  <a:ext uri="{FF2B5EF4-FFF2-40B4-BE49-F238E27FC236}">
                    <a16:creationId xmlns:a16="http://schemas.microsoft.com/office/drawing/2014/main" id="{E396575E-FE99-D357-4640-9FE8413140CE}"/>
                  </a:ext>
                </a:extLst>
              </p:cNvPr>
              <p:cNvCxnSpPr>
                <a:cxnSpLocks/>
                <a:stCxn id="1030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807640FB-A8CF-CA1D-BEEE-E5A53C8E10E8}"/>
                </a:ext>
              </a:extLst>
            </p:cNvPr>
            <p:cNvGrpSpPr/>
            <p:nvPr/>
          </p:nvGrpSpPr>
          <p:grpSpPr>
            <a:xfrm>
              <a:off x="4071884" y="1422941"/>
              <a:ext cx="199110" cy="108000"/>
              <a:chOff x="8914453" y="1971941"/>
              <a:chExt cx="199110" cy="108000"/>
            </a:xfrm>
          </p:grpSpPr>
          <p:sp>
            <p:nvSpPr>
              <p:cNvPr id="1033" name="椭圆 1032">
                <a:extLst>
                  <a:ext uri="{FF2B5EF4-FFF2-40B4-BE49-F238E27FC236}">
                    <a16:creationId xmlns:a16="http://schemas.microsoft.com/office/drawing/2014/main" id="{C94A64B0-96D4-D02F-F1D7-945815AF617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5" name="直接连接符 1034">
                <a:extLst>
                  <a:ext uri="{FF2B5EF4-FFF2-40B4-BE49-F238E27FC236}">
                    <a16:creationId xmlns:a16="http://schemas.microsoft.com/office/drawing/2014/main" id="{93B93E2C-3421-B1B6-B03F-051FD7FAE54E}"/>
                  </a:ext>
                </a:extLst>
              </p:cNvPr>
              <p:cNvCxnSpPr>
                <a:cxnSpLocks/>
                <a:stCxn id="1033" idx="2"/>
                <a:endCxn id="1044" idx="7"/>
              </p:cNvCxnSpPr>
              <p:nvPr/>
            </p:nvCxnSpPr>
            <p:spPr>
              <a:xfrm flipH="1">
                <a:off x="8914453" y="2025941"/>
                <a:ext cx="91110" cy="265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组合 1036">
              <a:extLst>
                <a:ext uri="{FF2B5EF4-FFF2-40B4-BE49-F238E27FC236}">
                  <a16:creationId xmlns:a16="http://schemas.microsoft.com/office/drawing/2014/main" id="{78581719-64B4-6B91-FE5D-791BAC8B94DB}"/>
                </a:ext>
              </a:extLst>
            </p:cNvPr>
            <p:cNvGrpSpPr/>
            <p:nvPr/>
          </p:nvGrpSpPr>
          <p:grpSpPr>
            <a:xfrm>
              <a:off x="4077436" y="1784688"/>
              <a:ext cx="108000" cy="166254"/>
              <a:chOff x="9005563" y="1913687"/>
              <a:chExt cx="108000" cy="166254"/>
            </a:xfrm>
          </p:grpSpPr>
          <p:sp>
            <p:nvSpPr>
              <p:cNvPr id="1038" name="椭圆 1037">
                <a:extLst>
                  <a:ext uri="{FF2B5EF4-FFF2-40B4-BE49-F238E27FC236}">
                    <a16:creationId xmlns:a16="http://schemas.microsoft.com/office/drawing/2014/main" id="{6B049D8E-1095-E4D9-180F-D3BBC12C7E7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9" name="直接连接符 1038">
                <a:extLst>
                  <a:ext uri="{FF2B5EF4-FFF2-40B4-BE49-F238E27FC236}">
                    <a16:creationId xmlns:a16="http://schemas.microsoft.com/office/drawing/2014/main" id="{EBAEDDA1-8600-4478-E806-CDD3E91FA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0" name="组合 1039">
              <a:extLst>
                <a:ext uri="{FF2B5EF4-FFF2-40B4-BE49-F238E27FC236}">
                  <a16:creationId xmlns:a16="http://schemas.microsoft.com/office/drawing/2014/main" id="{A0797AC7-41D3-35B7-148B-BE3A8356AE03}"/>
                </a:ext>
              </a:extLst>
            </p:cNvPr>
            <p:cNvGrpSpPr/>
            <p:nvPr/>
          </p:nvGrpSpPr>
          <p:grpSpPr>
            <a:xfrm>
              <a:off x="3928100" y="1539802"/>
              <a:ext cx="108000" cy="224675"/>
              <a:chOff x="9005563" y="1913687"/>
              <a:chExt cx="108000" cy="224675"/>
            </a:xfrm>
          </p:grpSpPr>
          <p:sp>
            <p:nvSpPr>
              <p:cNvPr id="1041" name="椭圆 1040">
                <a:extLst>
                  <a:ext uri="{FF2B5EF4-FFF2-40B4-BE49-F238E27FC236}">
                    <a16:creationId xmlns:a16="http://schemas.microsoft.com/office/drawing/2014/main" id="{79BC4AEE-67EC-AC14-4890-179D4AB677A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2" name="直接连接符 1041">
                <a:extLst>
                  <a:ext uri="{FF2B5EF4-FFF2-40B4-BE49-F238E27FC236}">
                    <a16:creationId xmlns:a16="http://schemas.microsoft.com/office/drawing/2014/main" id="{AFC44A27-C5BC-CFFF-B8BE-4350616D3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直接连接符 1042">
                <a:extLst>
                  <a:ext uri="{FF2B5EF4-FFF2-40B4-BE49-F238E27FC236}">
                    <a16:creationId xmlns:a16="http://schemas.microsoft.com/office/drawing/2014/main" id="{FBC1BACA-B614-963E-D8A7-7DCAED1AC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4" name="椭圆 1043">
              <a:extLst>
                <a:ext uri="{FF2B5EF4-FFF2-40B4-BE49-F238E27FC236}">
                  <a16:creationId xmlns:a16="http://schemas.microsoft.com/office/drawing/2014/main" id="{9B960856-97D8-9F79-078F-EE1F9A131691}"/>
                </a:ext>
              </a:extLst>
            </p:cNvPr>
            <p:cNvSpPr/>
            <p:nvPr/>
          </p:nvSpPr>
          <p:spPr>
            <a:xfrm>
              <a:off x="3979700" y="148765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5" name="组合 1044">
              <a:extLst>
                <a:ext uri="{FF2B5EF4-FFF2-40B4-BE49-F238E27FC236}">
                  <a16:creationId xmlns:a16="http://schemas.microsoft.com/office/drawing/2014/main" id="{300EA11A-CDFD-1BE0-C1F8-38EDC425C97B}"/>
                </a:ext>
              </a:extLst>
            </p:cNvPr>
            <p:cNvGrpSpPr/>
            <p:nvPr/>
          </p:nvGrpSpPr>
          <p:grpSpPr>
            <a:xfrm>
              <a:off x="3989531" y="1558148"/>
              <a:ext cx="177922" cy="224675"/>
              <a:chOff x="8935641" y="1913687"/>
              <a:chExt cx="177922" cy="224675"/>
            </a:xfrm>
          </p:grpSpPr>
          <p:sp>
            <p:nvSpPr>
              <p:cNvPr id="1046" name="椭圆 1045">
                <a:extLst>
                  <a:ext uri="{FF2B5EF4-FFF2-40B4-BE49-F238E27FC236}">
                    <a16:creationId xmlns:a16="http://schemas.microsoft.com/office/drawing/2014/main" id="{D5079DEF-32FD-5071-7330-10813282F291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7" name="直接连接符 1046">
                <a:extLst>
                  <a:ext uri="{FF2B5EF4-FFF2-40B4-BE49-F238E27FC236}">
                    <a16:creationId xmlns:a16="http://schemas.microsoft.com/office/drawing/2014/main" id="{3F0CE09F-D744-0687-417A-13FA0AE89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直接连接符 1047">
                <a:extLst>
                  <a:ext uri="{FF2B5EF4-FFF2-40B4-BE49-F238E27FC236}">
                    <a16:creationId xmlns:a16="http://schemas.microsoft.com/office/drawing/2014/main" id="{F833BBD1-C108-A38B-D33E-C2A9E280D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直接连接符 1048">
                <a:extLst>
                  <a:ext uri="{FF2B5EF4-FFF2-40B4-BE49-F238E27FC236}">
                    <a16:creationId xmlns:a16="http://schemas.microsoft.com/office/drawing/2014/main" id="{73FD1CF0-8281-D4A3-E01D-63CD27AB646C}"/>
                  </a:ext>
                </a:extLst>
              </p:cNvPr>
              <p:cNvCxnSpPr>
                <a:cxnSpLocks/>
                <a:stCxn id="104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组合 1049">
              <a:extLst>
                <a:ext uri="{FF2B5EF4-FFF2-40B4-BE49-F238E27FC236}">
                  <a16:creationId xmlns:a16="http://schemas.microsoft.com/office/drawing/2014/main" id="{72AE1DD7-2CF4-1FA9-3C42-36B5BCD03A2C}"/>
                </a:ext>
              </a:extLst>
            </p:cNvPr>
            <p:cNvGrpSpPr/>
            <p:nvPr/>
          </p:nvGrpSpPr>
          <p:grpSpPr>
            <a:xfrm>
              <a:off x="4373266" y="1681086"/>
              <a:ext cx="177922" cy="166254"/>
              <a:chOff x="8935641" y="1913687"/>
              <a:chExt cx="177922" cy="166254"/>
            </a:xfrm>
          </p:grpSpPr>
          <p:sp>
            <p:nvSpPr>
              <p:cNvPr id="1051" name="椭圆 1050">
                <a:extLst>
                  <a:ext uri="{FF2B5EF4-FFF2-40B4-BE49-F238E27FC236}">
                    <a16:creationId xmlns:a16="http://schemas.microsoft.com/office/drawing/2014/main" id="{859411DE-DEA5-AC6E-F2AE-F38A3CE37FA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2" name="直接连接符 1051">
                <a:extLst>
                  <a:ext uri="{FF2B5EF4-FFF2-40B4-BE49-F238E27FC236}">
                    <a16:creationId xmlns:a16="http://schemas.microsoft.com/office/drawing/2014/main" id="{CE1328F0-0242-B01B-45DE-036566AA3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直接连接符 1052">
                <a:extLst>
                  <a:ext uri="{FF2B5EF4-FFF2-40B4-BE49-F238E27FC236}">
                    <a16:creationId xmlns:a16="http://schemas.microsoft.com/office/drawing/2014/main" id="{AEC8459A-6DBD-D47F-7FBE-754F72D2467E}"/>
                  </a:ext>
                </a:extLst>
              </p:cNvPr>
              <p:cNvCxnSpPr>
                <a:cxnSpLocks/>
                <a:stCxn id="105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组合 1053">
              <a:extLst>
                <a:ext uri="{FF2B5EF4-FFF2-40B4-BE49-F238E27FC236}">
                  <a16:creationId xmlns:a16="http://schemas.microsoft.com/office/drawing/2014/main" id="{1EC1EB14-DEBD-7609-C7BB-C3D9DFE2DFC4}"/>
                </a:ext>
              </a:extLst>
            </p:cNvPr>
            <p:cNvGrpSpPr/>
            <p:nvPr/>
          </p:nvGrpSpPr>
          <p:grpSpPr>
            <a:xfrm>
              <a:off x="4161956" y="1789246"/>
              <a:ext cx="177922" cy="166254"/>
              <a:chOff x="8935641" y="1913687"/>
              <a:chExt cx="177922" cy="166254"/>
            </a:xfrm>
          </p:grpSpPr>
          <p:sp>
            <p:nvSpPr>
              <p:cNvPr id="1055" name="椭圆 1054">
                <a:extLst>
                  <a:ext uri="{FF2B5EF4-FFF2-40B4-BE49-F238E27FC236}">
                    <a16:creationId xmlns:a16="http://schemas.microsoft.com/office/drawing/2014/main" id="{156B6EEB-A620-43C7-174A-F8189D4F36F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6" name="直接连接符 1055">
                <a:extLst>
                  <a:ext uri="{FF2B5EF4-FFF2-40B4-BE49-F238E27FC236}">
                    <a16:creationId xmlns:a16="http://schemas.microsoft.com/office/drawing/2014/main" id="{0D61A4AB-A3DB-3705-1FC4-03F17C9A2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直接连接符 1056">
                <a:extLst>
                  <a:ext uri="{FF2B5EF4-FFF2-40B4-BE49-F238E27FC236}">
                    <a16:creationId xmlns:a16="http://schemas.microsoft.com/office/drawing/2014/main" id="{F2960600-568E-4F6A-4729-8C2A467AB03F}"/>
                  </a:ext>
                </a:extLst>
              </p:cNvPr>
              <p:cNvCxnSpPr>
                <a:cxnSpLocks/>
                <a:stCxn id="105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8" name="椭圆 1057">
              <a:extLst>
                <a:ext uri="{FF2B5EF4-FFF2-40B4-BE49-F238E27FC236}">
                  <a16:creationId xmlns:a16="http://schemas.microsoft.com/office/drawing/2014/main" id="{C6FFEB8C-7654-32B9-83C3-0929205C7A9D}"/>
                </a:ext>
              </a:extLst>
            </p:cNvPr>
            <p:cNvSpPr/>
            <p:nvPr/>
          </p:nvSpPr>
          <p:spPr>
            <a:xfrm flipH="1">
              <a:off x="4358726" y="151484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3" name="椭圆 1062">
              <a:extLst>
                <a:ext uri="{FF2B5EF4-FFF2-40B4-BE49-F238E27FC236}">
                  <a16:creationId xmlns:a16="http://schemas.microsoft.com/office/drawing/2014/main" id="{43C6FEBC-172D-E4C3-0D22-12FB45F9E4D7}"/>
                </a:ext>
              </a:extLst>
            </p:cNvPr>
            <p:cNvSpPr/>
            <p:nvPr/>
          </p:nvSpPr>
          <p:spPr>
            <a:xfrm>
              <a:off x="6407575" y="338837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4" name="椭圆 1063">
              <a:extLst>
                <a:ext uri="{FF2B5EF4-FFF2-40B4-BE49-F238E27FC236}">
                  <a16:creationId xmlns:a16="http://schemas.microsoft.com/office/drawing/2014/main" id="{75DF879C-EC22-A460-0E5A-F90CEFF88CB4}"/>
                </a:ext>
              </a:extLst>
            </p:cNvPr>
            <p:cNvSpPr/>
            <p:nvPr/>
          </p:nvSpPr>
          <p:spPr>
            <a:xfrm>
              <a:off x="6224465" y="326938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椭圆 1064">
              <a:extLst>
                <a:ext uri="{FF2B5EF4-FFF2-40B4-BE49-F238E27FC236}">
                  <a16:creationId xmlns:a16="http://schemas.microsoft.com/office/drawing/2014/main" id="{8C609838-5DBA-EDB6-4EDC-A7FF59ED78C7}"/>
                </a:ext>
              </a:extLst>
            </p:cNvPr>
            <p:cNvSpPr/>
            <p:nvPr/>
          </p:nvSpPr>
          <p:spPr>
            <a:xfrm>
              <a:off x="6171589" y="317890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椭圆 1065">
              <a:extLst>
                <a:ext uri="{FF2B5EF4-FFF2-40B4-BE49-F238E27FC236}">
                  <a16:creationId xmlns:a16="http://schemas.microsoft.com/office/drawing/2014/main" id="{6D0F4AE9-C9D2-7573-AD2B-03A08F46EFCC}"/>
                </a:ext>
              </a:extLst>
            </p:cNvPr>
            <p:cNvSpPr/>
            <p:nvPr/>
          </p:nvSpPr>
          <p:spPr>
            <a:xfrm>
              <a:off x="6529388" y="33925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椭圆 1066">
              <a:extLst>
                <a:ext uri="{FF2B5EF4-FFF2-40B4-BE49-F238E27FC236}">
                  <a16:creationId xmlns:a16="http://schemas.microsoft.com/office/drawing/2014/main" id="{A190340F-1C61-8B8D-70E8-778062478121}"/>
                </a:ext>
              </a:extLst>
            </p:cNvPr>
            <p:cNvSpPr/>
            <p:nvPr/>
          </p:nvSpPr>
          <p:spPr>
            <a:xfrm>
              <a:off x="6578438" y="329632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椭圆 1067">
              <a:extLst>
                <a:ext uri="{FF2B5EF4-FFF2-40B4-BE49-F238E27FC236}">
                  <a16:creationId xmlns:a16="http://schemas.microsoft.com/office/drawing/2014/main" id="{0EA1027D-7669-ADA5-8C1F-72C587ABCBA2}"/>
                </a:ext>
              </a:extLst>
            </p:cNvPr>
            <p:cNvSpPr/>
            <p:nvPr/>
          </p:nvSpPr>
          <p:spPr>
            <a:xfrm>
              <a:off x="6692343" y="32850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椭圆 1068">
              <a:extLst>
                <a:ext uri="{FF2B5EF4-FFF2-40B4-BE49-F238E27FC236}">
                  <a16:creationId xmlns:a16="http://schemas.microsoft.com/office/drawing/2014/main" id="{B4C3619F-D536-81AC-1339-F8F2F6FB7087}"/>
                </a:ext>
              </a:extLst>
            </p:cNvPr>
            <p:cNvSpPr/>
            <p:nvPr/>
          </p:nvSpPr>
          <p:spPr>
            <a:xfrm>
              <a:off x="6700137" y="3029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椭圆 1069">
              <a:extLst>
                <a:ext uri="{FF2B5EF4-FFF2-40B4-BE49-F238E27FC236}">
                  <a16:creationId xmlns:a16="http://schemas.microsoft.com/office/drawing/2014/main" id="{18DEC856-3A89-1185-D4F7-9274F5415965}"/>
                </a:ext>
              </a:extLst>
            </p:cNvPr>
            <p:cNvSpPr/>
            <p:nvPr/>
          </p:nvSpPr>
          <p:spPr>
            <a:xfrm>
              <a:off x="6574488" y="28614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椭圆 1070">
              <a:extLst>
                <a:ext uri="{FF2B5EF4-FFF2-40B4-BE49-F238E27FC236}">
                  <a16:creationId xmlns:a16="http://schemas.microsoft.com/office/drawing/2014/main" id="{063B202C-8AB6-9514-DFD8-F6C962409C90}"/>
                </a:ext>
              </a:extLst>
            </p:cNvPr>
            <p:cNvSpPr/>
            <p:nvPr/>
          </p:nvSpPr>
          <p:spPr>
            <a:xfrm>
              <a:off x="6470166" y="27998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椭圆 1071">
              <a:extLst>
                <a:ext uri="{FF2B5EF4-FFF2-40B4-BE49-F238E27FC236}">
                  <a16:creationId xmlns:a16="http://schemas.microsoft.com/office/drawing/2014/main" id="{AEDB3628-69B9-A40F-0466-0E31CF00ED31}"/>
                </a:ext>
              </a:extLst>
            </p:cNvPr>
            <p:cNvSpPr/>
            <p:nvPr/>
          </p:nvSpPr>
          <p:spPr>
            <a:xfrm>
              <a:off x="6392312" y="2645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椭圆 1072">
              <a:extLst>
                <a:ext uri="{FF2B5EF4-FFF2-40B4-BE49-F238E27FC236}">
                  <a16:creationId xmlns:a16="http://schemas.microsoft.com/office/drawing/2014/main" id="{41583C64-3325-B2CB-4D7D-E7429EB6CD2E}"/>
                </a:ext>
              </a:extLst>
            </p:cNvPr>
            <p:cNvSpPr/>
            <p:nvPr/>
          </p:nvSpPr>
          <p:spPr>
            <a:xfrm>
              <a:off x="6361950" y="24999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椭圆 1073">
              <a:extLst>
                <a:ext uri="{FF2B5EF4-FFF2-40B4-BE49-F238E27FC236}">
                  <a16:creationId xmlns:a16="http://schemas.microsoft.com/office/drawing/2014/main" id="{5B3860B9-9E1A-470E-B8B8-DB3B756845F9}"/>
                </a:ext>
              </a:extLst>
            </p:cNvPr>
            <p:cNvSpPr/>
            <p:nvPr/>
          </p:nvSpPr>
          <p:spPr>
            <a:xfrm>
              <a:off x="6266992" y="24456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椭圆 1074">
              <a:extLst>
                <a:ext uri="{FF2B5EF4-FFF2-40B4-BE49-F238E27FC236}">
                  <a16:creationId xmlns:a16="http://schemas.microsoft.com/office/drawing/2014/main" id="{24ADE04B-119C-BDB9-4458-125482B29C05}"/>
                </a:ext>
              </a:extLst>
            </p:cNvPr>
            <p:cNvSpPr/>
            <p:nvPr/>
          </p:nvSpPr>
          <p:spPr>
            <a:xfrm>
              <a:off x="6164680" y="24856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6" name="椭圆 1075">
              <a:extLst>
                <a:ext uri="{FF2B5EF4-FFF2-40B4-BE49-F238E27FC236}">
                  <a16:creationId xmlns:a16="http://schemas.microsoft.com/office/drawing/2014/main" id="{90828295-D20A-D49F-D0E9-CE8294DF95C1}"/>
                </a:ext>
              </a:extLst>
            </p:cNvPr>
            <p:cNvSpPr/>
            <p:nvPr/>
          </p:nvSpPr>
          <p:spPr>
            <a:xfrm>
              <a:off x="6053328" y="2539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7" name="椭圆 1076">
              <a:extLst>
                <a:ext uri="{FF2B5EF4-FFF2-40B4-BE49-F238E27FC236}">
                  <a16:creationId xmlns:a16="http://schemas.microsoft.com/office/drawing/2014/main" id="{44730E38-D08A-4E92-2169-5FBC2C11A7A4}"/>
                </a:ext>
              </a:extLst>
            </p:cNvPr>
            <p:cNvSpPr/>
            <p:nvPr/>
          </p:nvSpPr>
          <p:spPr>
            <a:xfrm>
              <a:off x="5955716" y="26706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8" name="椭圆 1077">
              <a:extLst>
                <a:ext uri="{FF2B5EF4-FFF2-40B4-BE49-F238E27FC236}">
                  <a16:creationId xmlns:a16="http://schemas.microsoft.com/office/drawing/2014/main" id="{CE8FE603-FDF6-E187-2FBD-A52C39F3A275}"/>
                </a:ext>
              </a:extLst>
            </p:cNvPr>
            <p:cNvSpPr/>
            <p:nvPr/>
          </p:nvSpPr>
          <p:spPr>
            <a:xfrm>
              <a:off x="5946568" y="28018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椭圆 1078">
              <a:extLst>
                <a:ext uri="{FF2B5EF4-FFF2-40B4-BE49-F238E27FC236}">
                  <a16:creationId xmlns:a16="http://schemas.microsoft.com/office/drawing/2014/main" id="{76CAF17B-D022-599E-0869-23709EE38519}"/>
                </a:ext>
              </a:extLst>
            </p:cNvPr>
            <p:cNvSpPr/>
            <p:nvPr/>
          </p:nvSpPr>
          <p:spPr>
            <a:xfrm>
              <a:off x="5901953" y="28515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0" name="椭圆 1079">
              <a:extLst>
                <a:ext uri="{FF2B5EF4-FFF2-40B4-BE49-F238E27FC236}">
                  <a16:creationId xmlns:a16="http://schemas.microsoft.com/office/drawing/2014/main" id="{96604458-3A69-9E58-57A5-3922FF1FDB80}"/>
                </a:ext>
              </a:extLst>
            </p:cNvPr>
            <p:cNvSpPr/>
            <p:nvPr/>
          </p:nvSpPr>
          <p:spPr>
            <a:xfrm>
              <a:off x="6018844" y="28590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1" name="椭圆 1080">
              <a:extLst>
                <a:ext uri="{FF2B5EF4-FFF2-40B4-BE49-F238E27FC236}">
                  <a16:creationId xmlns:a16="http://schemas.microsoft.com/office/drawing/2014/main" id="{E8D94371-A87F-1C99-9101-660E9EF486FE}"/>
                </a:ext>
              </a:extLst>
            </p:cNvPr>
            <p:cNvSpPr/>
            <p:nvPr/>
          </p:nvSpPr>
          <p:spPr>
            <a:xfrm>
              <a:off x="5762836" y="29285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2" name="椭圆 1081">
              <a:extLst>
                <a:ext uri="{FF2B5EF4-FFF2-40B4-BE49-F238E27FC236}">
                  <a16:creationId xmlns:a16="http://schemas.microsoft.com/office/drawing/2014/main" id="{E104EB4B-476C-929A-D4A7-9B2A1111B10A}"/>
                </a:ext>
              </a:extLst>
            </p:cNvPr>
            <p:cNvSpPr/>
            <p:nvPr/>
          </p:nvSpPr>
          <p:spPr>
            <a:xfrm>
              <a:off x="5621106" y="29939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8" name="组合 1087">
              <a:extLst>
                <a:ext uri="{FF2B5EF4-FFF2-40B4-BE49-F238E27FC236}">
                  <a16:creationId xmlns:a16="http://schemas.microsoft.com/office/drawing/2014/main" id="{DFEE7BBE-9B4C-A105-7CCD-D5307E58C60E}"/>
                </a:ext>
              </a:extLst>
            </p:cNvPr>
            <p:cNvGrpSpPr/>
            <p:nvPr/>
          </p:nvGrpSpPr>
          <p:grpSpPr>
            <a:xfrm rot="1462409">
              <a:off x="3980939" y="2853907"/>
              <a:ext cx="200855" cy="143885"/>
              <a:chOff x="8935641" y="1901781"/>
              <a:chExt cx="249921" cy="178160"/>
            </a:xfrm>
          </p:grpSpPr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8709477B-6E2E-72BF-FE35-E47458A54C7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0" name="直接连接符 1089">
                <a:extLst>
                  <a:ext uri="{FF2B5EF4-FFF2-40B4-BE49-F238E27FC236}">
                    <a16:creationId xmlns:a16="http://schemas.microsoft.com/office/drawing/2014/main" id="{E6AF40BA-32F5-F617-258B-71FD03D19DFA}"/>
                  </a:ext>
                </a:extLst>
              </p:cNvPr>
              <p:cNvCxnSpPr>
                <a:cxnSpLocks/>
                <a:stCxn id="1089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直接连接符 1090">
                <a:extLst>
                  <a:ext uri="{FF2B5EF4-FFF2-40B4-BE49-F238E27FC236}">
                    <a16:creationId xmlns:a16="http://schemas.microsoft.com/office/drawing/2014/main" id="{417EB00B-F83A-5710-3EED-A59BA16AFDD8}"/>
                  </a:ext>
                </a:extLst>
              </p:cNvPr>
              <p:cNvCxnSpPr>
                <a:cxnSpLocks/>
                <a:stCxn id="1089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直接连接符 1092">
                <a:extLst>
                  <a:ext uri="{FF2B5EF4-FFF2-40B4-BE49-F238E27FC236}">
                    <a16:creationId xmlns:a16="http://schemas.microsoft.com/office/drawing/2014/main" id="{00A41E64-1FE7-00D1-5485-64F8F71D1897}"/>
                  </a:ext>
                </a:extLst>
              </p:cNvPr>
              <p:cNvCxnSpPr>
                <a:cxnSpLocks/>
                <a:stCxn id="108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300482C0-A218-95ED-9AAB-A12D0CE8BC7F}"/>
                </a:ext>
              </a:extLst>
            </p:cNvPr>
            <p:cNvGrpSpPr/>
            <p:nvPr/>
          </p:nvGrpSpPr>
          <p:grpSpPr>
            <a:xfrm>
              <a:off x="4019043" y="2746523"/>
              <a:ext cx="142991" cy="181451"/>
              <a:chOff x="8935641" y="1913687"/>
              <a:chExt cx="177922" cy="224675"/>
            </a:xfrm>
          </p:grpSpPr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DC0C3B10-7AA5-3ADA-504E-79DF278FC7F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6" name="直接连接符 1095">
                <a:extLst>
                  <a:ext uri="{FF2B5EF4-FFF2-40B4-BE49-F238E27FC236}">
                    <a16:creationId xmlns:a16="http://schemas.microsoft.com/office/drawing/2014/main" id="{E4B7FA67-CD35-0E33-0EF1-37E1FEABE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直接连接符 1096">
                <a:extLst>
                  <a:ext uri="{FF2B5EF4-FFF2-40B4-BE49-F238E27FC236}">
                    <a16:creationId xmlns:a16="http://schemas.microsoft.com/office/drawing/2014/main" id="{6E1B547E-8971-2B24-13CE-FE966559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直接连接符 1097">
                <a:extLst>
                  <a:ext uri="{FF2B5EF4-FFF2-40B4-BE49-F238E27FC236}">
                    <a16:creationId xmlns:a16="http://schemas.microsoft.com/office/drawing/2014/main" id="{78455CD8-099A-F6AB-39FF-C7316055C445}"/>
                  </a:ext>
                </a:extLst>
              </p:cNvPr>
              <p:cNvCxnSpPr>
                <a:cxnSpLocks/>
                <a:stCxn id="109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0" name="椭圆 1099">
              <a:extLst>
                <a:ext uri="{FF2B5EF4-FFF2-40B4-BE49-F238E27FC236}">
                  <a16:creationId xmlns:a16="http://schemas.microsoft.com/office/drawing/2014/main" id="{6B353EDE-5C0B-297C-0661-3EF945F0EC57}"/>
                </a:ext>
              </a:extLst>
            </p:cNvPr>
            <p:cNvSpPr/>
            <p:nvPr/>
          </p:nvSpPr>
          <p:spPr>
            <a:xfrm>
              <a:off x="3923008" y="2868765"/>
              <a:ext cx="86797" cy="87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2" name="组合 1101">
              <a:extLst>
                <a:ext uri="{FF2B5EF4-FFF2-40B4-BE49-F238E27FC236}">
                  <a16:creationId xmlns:a16="http://schemas.microsoft.com/office/drawing/2014/main" id="{9CE55483-EAE9-C4D2-C83D-E4DD47122971}"/>
                </a:ext>
              </a:extLst>
            </p:cNvPr>
            <p:cNvGrpSpPr/>
            <p:nvPr/>
          </p:nvGrpSpPr>
          <p:grpSpPr>
            <a:xfrm rot="1663178">
              <a:off x="4075458" y="2943234"/>
              <a:ext cx="142991" cy="87223"/>
              <a:chOff x="8935641" y="1971941"/>
              <a:chExt cx="177922" cy="108000"/>
            </a:xfrm>
          </p:grpSpPr>
          <p:sp>
            <p:nvSpPr>
              <p:cNvPr id="1103" name="椭圆 1102">
                <a:extLst>
                  <a:ext uri="{FF2B5EF4-FFF2-40B4-BE49-F238E27FC236}">
                    <a16:creationId xmlns:a16="http://schemas.microsoft.com/office/drawing/2014/main" id="{7298FEAA-F825-88A9-C3E7-309B3F4E8D3C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4" name="直接连接符 1103">
                <a:extLst>
                  <a:ext uri="{FF2B5EF4-FFF2-40B4-BE49-F238E27FC236}">
                    <a16:creationId xmlns:a16="http://schemas.microsoft.com/office/drawing/2014/main" id="{D070A5C4-2649-4DD8-F25B-F3CB1642B299}"/>
                  </a:ext>
                </a:extLst>
              </p:cNvPr>
              <p:cNvCxnSpPr>
                <a:cxnSpLocks/>
                <a:stCxn id="110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80C61AFC-640C-30DD-3B53-A16C5B26A191}"/>
                </a:ext>
              </a:extLst>
            </p:cNvPr>
            <p:cNvGrpSpPr/>
            <p:nvPr/>
          </p:nvGrpSpPr>
          <p:grpSpPr>
            <a:xfrm>
              <a:off x="4085087" y="2989199"/>
              <a:ext cx="86797" cy="134269"/>
              <a:chOff x="9005563" y="1913687"/>
              <a:chExt cx="108000" cy="166254"/>
            </a:xfrm>
          </p:grpSpPr>
          <p:sp>
            <p:nvSpPr>
              <p:cNvPr id="1106" name="椭圆 1105">
                <a:extLst>
                  <a:ext uri="{FF2B5EF4-FFF2-40B4-BE49-F238E27FC236}">
                    <a16:creationId xmlns:a16="http://schemas.microsoft.com/office/drawing/2014/main" id="{6D49A950-DA94-DDB3-4777-15DF083BA81D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7" name="直接连接符 1106">
                <a:extLst>
                  <a:ext uri="{FF2B5EF4-FFF2-40B4-BE49-F238E27FC236}">
                    <a16:creationId xmlns:a16="http://schemas.microsoft.com/office/drawing/2014/main" id="{B4258138-57AC-1B73-3927-4107A3BAA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0" name="组合 1109">
              <a:extLst>
                <a:ext uri="{FF2B5EF4-FFF2-40B4-BE49-F238E27FC236}">
                  <a16:creationId xmlns:a16="http://schemas.microsoft.com/office/drawing/2014/main" id="{8FF0EB47-04D5-EE73-70FC-91E0F08903EB}"/>
                </a:ext>
              </a:extLst>
            </p:cNvPr>
            <p:cNvGrpSpPr/>
            <p:nvPr/>
          </p:nvGrpSpPr>
          <p:grpSpPr>
            <a:xfrm>
              <a:off x="4197328" y="2953427"/>
              <a:ext cx="142991" cy="87223"/>
              <a:chOff x="8935641" y="1971941"/>
              <a:chExt cx="177922" cy="108000"/>
            </a:xfrm>
          </p:grpSpPr>
          <p:sp>
            <p:nvSpPr>
              <p:cNvPr id="1111" name="椭圆 1110">
                <a:extLst>
                  <a:ext uri="{FF2B5EF4-FFF2-40B4-BE49-F238E27FC236}">
                    <a16:creationId xmlns:a16="http://schemas.microsoft.com/office/drawing/2014/main" id="{B1854D29-2C03-D533-BE73-EDB9E688A8D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2" name="直接连接符 1111">
                <a:extLst>
                  <a:ext uri="{FF2B5EF4-FFF2-40B4-BE49-F238E27FC236}">
                    <a16:creationId xmlns:a16="http://schemas.microsoft.com/office/drawing/2014/main" id="{16AC6F9E-4FE3-F168-8349-A7D559B1FC81}"/>
                  </a:ext>
                </a:extLst>
              </p:cNvPr>
              <p:cNvCxnSpPr>
                <a:cxnSpLocks/>
                <a:stCxn id="111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3" name="组合 1112">
              <a:extLst>
                <a:ext uri="{FF2B5EF4-FFF2-40B4-BE49-F238E27FC236}">
                  <a16:creationId xmlns:a16="http://schemas.microsoft.com/office/drawing/2014/main" id="{F0283C10-E46F-FD4F-015E-F7062250C61F}"/>
                </a:ext>
              </a:extLst>
            </p:cNvPr>
            <p:cNvGrpSpPr/>
            <p:nvPr/>
          </p:nvGrpSpPr>
          <p:grpSpPr>
            <a:xfrm>
              <a:off x="4150588" y="2799912"/>
              <a:ext cx="142991" cy="87223"/>
              <a:chOff x="8935641" y="1971941"/>
              <a:chExt cx="177922" cy="108000"/>
            </a:xfrm>
          </p:grpSpPr>
          <p:sp>
            <p:nvSpPr>
              <p:cNvPr id="1114" name="椭圆 1113">
                <a:extLst>
                  <a:ext uri="{FF2B5EF4-FFF2-40B4-BE49-F238E27FC236}">
                    <a16:creationId xmlns:a16="http://schemas.microsoft.com/office/drawing/2014/main" id="{083EB440-8E0D-638E-5357-BE71F4D1C42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5" name="直接连接符 1114">
                <a:extLst>
                  <a:ext uri="{FF2B5EF4-FFF2-40B4-BE49-F238E27FC236}">
                    <a16:creationId xmlns:a16="http://schemas.microsoft.com/office/drawing/2014/main" id="{734B6A5D-0E10-C0A6-1C04-44BA9602D5CC}"/>
                  </a:ext>
                </a:extLst>
              </p:cNvPr>
              <p:cNvCxnSpPr>
                <a:cxnSpLocks/>
                <a:stCxn id="111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6" name="组合 1115">
              <a:extLst>
                <a:ext uri="{FF2B5EF4-FFF2-40B4-BE49-F238E27FC236}">
                  <a16:creationId xmlns:a16="http://schemas.microsoft.com/office/drawing/2014/main" id="{57E53DF3-E730-FBD5-D885-FF87192BA600}"/>
                </a:ext>
              </a:extLst>
            </p:cNvPr>
            <p:cNvGrpSpPr/>
            <p:nvPr/>
          </p:nvGrpSpPr>
          <p:grpSpPr>
            <a:xfrm>
              <a:off x="3916475" y="2744061"/>
              <a:ext cx="142991" cy="181451"/>
              <a:chOff x="8935641" y="1913687"/>
              <a:chExt cx="177922" cy="224675"/>
            </a:xfrm>
          </p:grpSpPr>
          <p:sp>
            <p:nvSpPr>
              <p:cNvPr id="1117" name="椭圆 1116">
                <a:extLst>
                  <a:ext uri="{FF2B5EF4-FFF2-40B4-BE49-F238E27FC236}">
                    <a16:creationId xmlns:a16="http://schemas.microsoft.com/office/drawing/2014/main" id="{ABC99F9C-4BE3-934D-1F4E-A323B56C1A5E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8" name="直接连接符 1117">
                <a:extLst>
                  <a:ext uri="{FF2B5EF4-FFF2-40B4-BE49-F238E27FC236}">
                    <a16:creationId xmlns:a16="http://schemas.microsoft.com/office/drawing/2014/main" id="{3CCF88C0-00FE-E7D3-4554-69FA829CE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直接连接符 1118">
                <a:extLst>
                  <a:ext uri="{FF2B5EF4-FFF2-40B4-BE49-F238E27FC236}">
                    <a16:creationId xmlns:a16="http://schemas.microsoft.com/office/drawing/2014/main" id="{5B1614E6-CB8E-75F8-8BC5-4D110A486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直接连接符 1119">
                <a:extLst>
                  <a:ext uri="{FF2B5EF4-FFF2-40B4-BE49-F238E27FC236}">
                    <a16:creationId xmlns:a16="http://schemas.microsoft.com/office/drawing/2014/main" id="{9D853B3B-A449-7C5F-2482-0A56016A0FE2}"/>
                  </a:ext>
                </a:extLst>
              </p:cNvPr>
              <p:cNvCxnSpPr>
                <a:cxnSpLocks/>
                <a:stCxn id="111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6" name="组合 1135">
              <a:extLst>
                <a:ext uri="{FF2B5EF4-FFF2-40B4-BE49-F238E27FC236}">
                  <a16:creationId xmlns:a16="http://schemas.microsoft.com/office/drawing/2014/main" id="{FA8D2EE9-DEBB-FB5D-FF2B-9D34026148F1}"/>
                </a:ext>
              </a:extLst>
            </p:cNvPr>
            <p:cNvGrpSpPr/>
            <p:nvPr/>
          </p:nvGrpSpPr>
          <p:grpSpPr>
            <a:xfrm>
              <a:off x="4141659" y="2999590"/>
              <a:ext cx="142991" cy="134269"/>
              <a:chOff x="8935641" y="1913687"/>
              <a:chExt cx="177922" cy="166254"/>
            </a:xfrm>
          </p:grpSpPr>
          <p:sp>
            <p:nvSpPr>
              <p:cNvPr id="1137" name="椭圆 1136">
                <a:extLst>
                  <a:ext uri="{FF2B5EF4-FFF2-40B4-BE49-F238E27FC236}">
                    <a16:creationId xmlns:a16="http://schemas.microsoft.com/office/drawing/2014/main" id="{AD429541-3C03-24E1-7D89-732191D8336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8" name="直接连接符 1137">
                <a:extLst>
                  <a:ext uri="{FF2B5EF4-FFF2-40B4-BE49-F238E27FC236}">
                    <a16:creationId xmlns:a16="http://schemas.microsoft.com/office/drawing/2014/main" id="{F2C2EA28-E799-0BAD-E15E-D04823E50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直接连接符 1138">
                <a:extLst>
                  <a:ext uri="{FF2B5EF4-FFF2-40B4-BE49-F238E27FC236}">
                    <a16:creationId xmlns:a16="http://schemas.microsoft.com/office/drawing/2014/main" id="{F6C5D6F6-AD41-2D20-358A-07A940833A97}"/>
                  </a:ext>
                </a:extLst>
              </p:cNvPr>
              <p:cNvCxnSpPr>
                <a:cxnSpLocks/>
                <a:stCxn id="113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4" name="椭圆 1143">
              <a:extLst>
                <a:ext uri="{FF2B5EF4-FFF2-40B4-BE49-F238E27FC236}">
                  <a16:creationId xmlns:a16="http://schemas.microsoft.com/office/drawing/2014/main" id="{1FEAC730-C6BE-F681-47D3-37BB0BD54709}"/>
                </a:ext>
              </a:extLst>
            </p:cNvPr>
            <p:cNvSpPr/>
            <p:nvPr/>
          </p:nvSpPr>
          <p:spPr>
            <a:xfrm flipH="1">
              <a:off x="4129974" y="2865329"/>
              <a:ext cx="86797" cy="87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0" name="组合 1149">
              <a:extLst>
                <a:ext uri="{FF2B5EF4-FFF2-40B4-BE49-F238E27FC236}">
                  <a16:creationId xmlns:a16="http://schemas.microsoft.com/office/drawing/2014/main" id="{455FFF53-F2F9-2CDA-963C-D90762EB3C2D}"/>
                </a:ext>
              </a:extLst>
            </p:cNvPr>
            <p:cNvGrpSpPr/>
            <p:nvPr/>
          </p:nvGrpSpPr>
          <p:grpSpPr>
            <a:xfrm>
              <a:off x="4438345" y="2886466"/>
              <a:ext cx="142991" cy="87223"/>
              <a:chOff x="8935641" y="1971941"/>
              <a:chExt cx="177922" cy="108000"/>
            </a:xfrm>
          </p:grpSpPr>
          <p:sp>
            <p:nvSpPr>
              <p:cNvPr id="1151" name="椭圆 1150">
                <a:extLst>
                  <a:ext uri="{FF2B5EF4-FFF2-40B4-BE49-F238E27FC236}">
                    <a16:creationId xmlns:a16="http://schemas.microsoft.com/office/drawing/2014/main" id="{A60C5571-7E4E-7E43-AA6B-DBC4F8A05CB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2" name="直接连接符 1151">
                <a:extLst>
                  <a:ext uri="{FF2B5EF4-FFF2-40B4-BE49-F238E27FC236}">
                    <a16:creationId xmlns:a16="http://schemas.microsoft.com/office/drawing/2014/main" id="{84456774-A5B2-6816-7A74-A88B38B0191D}"/>
                  </a:ext>
                </a:extLst>
              </p:cNvPr>
              <p:cNvCxnSpPr>
                <a:cxnSpLocks/>
                <a:stCxn id="115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3" name="组合 1152">
              <a:extLst>
                <a:ext uri="{FF2B5EF4-FFF2-40B4-BE49-F238E27FC236}">
                  <a16:creationId xmlns:a16="http://schemas.microsoft.com/office/drawing/2014/main" id="{72C09422-C864-66CF-7A17-39B84D6993A1}"/>
                </a:ext>
              </a:extLst>
            </p:cNvPr>
            <p:cNvGrpSpPr/>
            <p:nvPr/>
          </p:nvGrpSpPr>
          <p:grpSpPr>
            <a:xfrm>
              <a:off x="4359717" y="3050636"/>
              <a:ext cx="142991" cy="87223"/>
              <a:chOff x="8935641" y="1971941"/>
              <a:chExt cx="177922" cy="108000"/>
            </a:xfrm>
          </p:grpSpPr>
          <p:sp>
            <p:nvSpPr>
              <p:cNvPr id="1154" name="椭圆 1153">
                <a:extLst>
                  <a:ext uri="{FF2B5EF4-FFF2-40B4-BE49-F238E27FC236}">
                    <a16:creationId xmlns:a16="http://schemas.microsoft.com/office/drawing/2014/main" id="{BD4BF06F-8699-A46F-96F9-1442E11760F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5" name="直接连接符 1154">
                <a:extLst>
                  <a:ext uri="{FF2B5EF4-FFF2-40B4-BE49-F238E27FC236}">
                    <a16:creationId xmlns:a16="http://schemas.microsoft.com/office/drawing/2014/main" id="{62508446-45C9-88A1-DB7E-D6D4EEEBEDBE}"/>
                  </a:ext>
                </a:extLst>
              </p:cNvPr>
              <p:cNvCxnSpPr>
                <a:cxnSpLocks/>
                <a:stCxn id="115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0" name="组合 1159">
              <a:extLst>
                <a:ext uri="{FF2B5EF4-FFF2-40B4-BE49-F238E27FC236}">
                  <a16:creationId xmlns:a16="http://schemas.microsoft.com/office/drawing/2014/main" id="{C6292222-1000-1714-BDAF-BE4586342D0A}"/>
                </a:ext>
              </a:extLst>
            </p:cNvPr>
            <p:cNvGrpSpPr/>
            <p:nvPr/>
          </p:nvGrpSpPr>
          <p:grpSpPr>
            <a:xfrm>
              <a:off x="4299227" y="2903187"/>
              <a:ext cx="142991" cy="181451"/>
              <a:chOff x="8935641" y="1913687"/>
              <a:chExt cx="177922" cy="224675"/>
            </a:xfrm>
          </p:grpSpPr>
          <p:sp>
            <p:nvSpPr>
              <p:cNvPr id="1161" name="椭圆 1160">
                <a:extLst>
                  <a:ext uri="{FF2B5EF4-FFF2-40B4-BE49-F238E27FC236}">
                    <a16:creationId xmlns:a16="http://schemas.microsoft.com/office/drawing/2014/main" id="{BFDF5EE8-565B-93D5-DC8B-A9A5F609443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62" name="直接连接符 1161">
                <a:extLst>
                  <a:ext uri="{FF2B5EF4-FFF2-40B4-BE49-F238E27FC236}">
                    <a16:creationId xmlns:a16="http://schemas.microsoft.com/office/drawing/2014/main" id="{1D93E0D3-E38C-9201-CFE6-96462C6C8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直接连接符 1162">
                <a:extLst>
                  <a:ext uri="{FF2B5EF4-FFF2-40B4-BE49-F238E27FC236}">
                    <a16:creationId xmlns:a16="http://schemas.microsoft.com/office/drawing/2014/main" id="{1755DD2F-E417-CD19-E5C7-235464D97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直接连接符 1163">
                <a:extLst>
                  <a:ext uri="{FF2B5EF4-FFF2-40B4-BE49-F238E27FC236}">
                    <a16:creationId xmlns:a16="http://schemas.microsoft.com/office/drawing/2014/main" id="{B17FA957-FFCF-527A-C1F6-606D17EDC7B1}"/>
                  </a:ext>
                </a:extLst>
              </p:cNvPr>
              <p:cNvCxnSpPr>
                <a:cxnSpLocks/>
                <a:stCxn id="116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5" name="组合 1164">
              <a:extLst>
                <a:ext uri="{FF2B5EF4-FFF2-40B4-BE49-F238E27FC236}">
                  <a16:creationId xmlns:a16="http://schemas.microsoft.com/office/drawing/2014/main" id="{BE3F3CB5-BF3D-2ED4-662A-767F93968380}"/>
                </a:ext>
              </a:extLst>
            </p:cNvPr>
            <p:cNvGrpSpPr/>
            <p:nvPr/>
          </p:nvGrpSpPr>
          <p:grpSpPr>
            <a:xfrm>
              <a:off x="4340697" y="2861069"/>
              <a:ext cx="142991" cy="87223"/>
              <a:chOff x="8935641" y="1971941"/>
              <a:chExt cx="177922" cy="108000"/>
            </a:xfrm>
          </p:grpSpPr>
          <p:sp>
            <p:nvSpPr>
              <p:cNvPr id="1166" name="椭圆 1165">
                <a:extLst>
                  <a:ext uri="{FF2B5EF4-FFF2-40B4-BE49-F238E27FC236}">
                    <a16:creationId xmlns:a16="http://schemas.microsoft.com/office/drawing/2014/main" id="{87508B89-C3D2-9EB4-12FE-36D0C3308D67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67" name="直接连接符 1166">
                <a:extLst>
                  <a:ext uri="{FF2B5EF4-FFF2-40B4-BE49-F238E27FC236}">
                    <a16:creationId xmlns:a16="http://schemas.microsoft.com/office/drawing/2014/main" id="{19914DDE-9A5E-9A74-EF72-D61D240220FB}"/>
                  </a:ext>
                </a:extLst>
              </p:cNvPr>
              <p:cNvCxnSpPr>
                <a:cxnSpLocks/>
                <a:stCxn id="116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3" name="组合 1172">
              <a:extLst>
                <a:ext uri="{FF2B5EF4-FFF2-40B4-BE49-F238E27FC236}">
                  <a16:creationId xmlns:a16="http://schemas.microsoft.com/office/drawing/2014/main" id="{67DE579F-766B-B65A-237B-5871985D3910}"/>
                </a:ext>
              </a:extLst>
            </p:cNvPr>
            <p:cNvGrpSpPr/>
            <p:nvPr/>
          </p:nvGrpSpPr>
          <p:grpSpPr>
            <a:xfrm rot="5841816">
              <a:off x="4230608" y="2485867"/>
              <a:ext cx="143693" cy="180565"/>
              <a:chOff x="8935641" y="1913687"/>
              <a:chExt cx="177922" cy="224675"/>
            </a:xfrm>
          </p:grpSpPr>
          <p:sp>
            <p:nvSpPr>
              <p:cNvPr id="1174" name="椭圆 1173">
                <a:extLst>
                  <a:ext uri="{FF2B5EF4-FFF2-40B4-BE49-F238E27FC236}">
                    <a16:creationId xmlns:a16="http://schemas.microsoft.com/office/drawing/2014/main" id="{37D2DC8B-4014-E522-5C0D-2AFF87CF136F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75" name="直接连接符 1174">
                <a:extLst>
                  <a:ext uri="{FF2B5EF4-FFF2-40B4-BE49-F238E27FC236}">
                    <a16:creationId xmlns:a16="http://schemas.microsoft.com/office/drawing/2014/main" id="{487F027C-27BE-82BD-AF1E-EFE20582BF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直接连接符 1175">
                <a:extLst>
                  <a:ext uri="{FF2B5EF4-FFF2-40B4-BE49-F238E27FC236}">
                    <a16:creationId xmlns:a16="http://schemas.microsoft.com/office/drawing/2014/main" id="{7333B5C4-3B43-5D80-8783-053751B6D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直接连接符 1176">
                <a:extLst>
                  <a:ext uri="{FF2B5EF4-FFF2-40B4-BE49-F238E27FC236}">
                    <a16:creationId xmlns:a16="http://schemas.microsoft.com/office/drawing/2014/main" id="{F1B89F49-2D52-6F52-0913-D247096CDFF9}"/>
                  </a:ext>
                </a:extLst>
              </p:cNvPr>
              <p:cNvCxnSpPr>
                <a:cxnSpLocks/>
                <a:stCxn id="117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8" name="组合 1177">
              <a:extLst>
                <a:ext uri="{FF2B5EF4-FFF2-40B4-BE49-F238E27FC236}">
                  <a16:creationId xmlns:a16="http://schemas.microsoft.com/office/drawing/2014/main" id="{BD1926CC-05E0-1EBE-0D4A-447BE2BB081B}"/>
                </a:ext>
              </a:extLst>
            </p:cNvPr>
            <p:cNvGrpSpPr/>
            <p:nvPr/>
          </p:nvGrpSpPr>
          <p:grpSpPr>
            <a:xfrm rot="7304225">
              <a:off x="4312658" y="2580738"/>
              <a:ext cx="201840" cy="201046"/>
              <a:chOff x="8935641" y="1901781"/>
              <a:chExt cx="249921" cy="250159"/>
            </a:xfrm>
          </p:grpSpPr>
          <p:sp>
            <p:nvSpPr>
              <p:cNvPr id="1179" name="椭圆 1178">
                <a:extLst>
                  <a:ext uri="{FF2B5EF4-FFF2-40B4-BE49-F238E27FC236}">
                    <a16:creationId xmlns:a16="http://schemas.microsoft.com/office/drawing/2014/main" id="{B30E73EC-847A-0E9D-BE05-944ED169130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80" name="直接连接符 1179">
                <a:extLst>
                  <a:ext uri="{FF2B5EF4-FFF2-40B4-BE49-F238E27FC236}">
                    <a16:creationId xmlns:a16="http://schemas.microsoft.com/office/drawing/2014/main" id="{FCC42311-49E4-21FB-1D1D-D867B56FDFB0}"/>
                  </a:ext>
                </a:extLst>
              </p:cNvPr>
              <p:cNvCxnSpPr>
                <a:cxnSpLocks/>
                <a:stCxn id="1179" idx="0"/>
              </p:cNvCxnSpPr>
              <p:nvPr/>
            </p:nvCxnSpPr>
            <p:spPr>
              <a:xfrm flipV="1">
                <a:off x="9059563" y="1901781"/>
                <a:ext cx="0" cy="7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直接连接符 1180">
                <a:extLst>
                  <a:ext uri="{FF2B5EF4-FFF2-40B4-BE49-F238E27FC236}">
                    <a16:creationId xmlns:a16="http://schemas.microsoft.com/office/drawing/2014/main" id="{D4455734-31A1-4676-AF44-74EF5CA3836E}"/>
                  </a:ext>
                </a:extLst>
              </p:cNvPr>
              <p:cNvCxnSpPr>
                <a:cxnSpLocks/>
                <a:stCxn id="1179" idx="6"/>
              </p:cNvCxnSpPr>
              <p:nvPr/>
            </p:nvCxnSpPr>
            <p:spPr>
              <a:xfrm>
                <a:off x="9113562" y="202594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直接连接符 1181">
                <a:extLst>
                  <a:ext uri="{FF2B5EF4-FFF2-40B4-BE49-F238E27FC236}">
                    <a16:creationId xmlns:a16="http://schemas.microsoft.com/office/drawing/2014/main" id="{1741DC71-D54D-C800-B0A0-06A316EBC6B8}"/>
                  </a:ext>
                </a:extLst>
              </p:cNvPr>
              <p:cNvCxnSpPr>
                <a:cxnSpLocks/>
                <a:stCxn id="1179" idx="4"/>
              </p:cNvCxnSpPr>
              <p:nvPr/>
            </p:nvCxnSpPr>
            <p:spPr>
              <a:xfrm>
                <a:off x="9059563" y="2079940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直接连接符 1182">
                <a:extLst>
                  <a:ext uri="{FF2B5EF4-FFF2-40B4-BE49-F238E27FC236}">
                    <a16:creationId xmlns:a16="http://schemas.microsoft.com/office/drawing/2014/main" id="{09A666D0-E5EF-CC5E-B651-4F9F651D275D}"/>
                  </a:ext>
                </a:extLst>
              </p:cNvPr>
              <p:cNvCxnSpPr>
                <a:cxnSpLocks/>
                <a:stCxn id="117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4" name="组合 1183">
              <a:extLst>
                <a:ext uri="{FF2B5EF4-FFF2-40B4-BE49-F238E27FC236}">
                  <a16:creationId xmlns:a16="http://schemas.microsoft.com/office/drawing/2014/main" id="{41F6A6BC-2C9A-6956-CB0D-D4AAF40D0C6F}"/>
                </a:ext>
              </a:extLst>
            </p:cNvPr>
            <p:cNvGrpSpPr/>
            <p:nvPr/>
          </p:nvGrpSpPr>
          <p:grpSpPr>
            <a:xfrm rot="5841816">
              <a:off x="4429363" y="2647160"/>
              <a:ext cx="143693" cy="133748"/>
              <a:chOff x="8935641" y="1971941"/>
              <a:chExt cx="177922" cy="166421"/>
            </a:xfrm>
          </p:grpSpPr>
          <p:sp>
            <p:nvSpPr>
              <p:cNvPr id="1185" name="椭圆 1184">
                <a:extLst>
                  <a:ext uri="{FF2B5EF4-FFF2-40B4-BE49-F238E27FC236}">
                    <a16:creationId xmlns:a16="http://schemas.microsoft.com/office/drawing/2014/main" id="{DB3E58AC-D4F5-204C-CF63-81C89FAEA5C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86" name="直接连接符 1185">
                <a:extLst>
                  <a:ext uri="{FF2B5EF4-FFF2-40B4-BE49-F238E27FC236}">
                    <a16:creationId xmlns:a16="http://schemas.microsoft.com/office/drawing/2014/main" id="{5F1CE7D4-0A88-D9BC-ABD4-52E88D114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直接连接符 1186">
                <a:extLst>
                  <a:ext uri="{FF2B5EF4-FFF2-40B4-BE49-F238E27FC236}">
                    <a16:creationId xmlns:a16="http://schemas.microsoft.com/office/drawing/2014/main" id="{4A594828-7EA5-2D3B-539B-5835DD74DABA}"/>
                  </a:ext>
                </a:extLst>
              </p:cNvPr>
              <p:cNvCxnSpPr>
                <a:cxnSpLocks/>
                <a:stCxn id="118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8" name="组合 1187">
              <a:extLst>
                <a:ext uri="{FF2B5EF4-FFF2-40B4-BE49-F238E27FC236}">
                  <a16:creationId xmlns:a16="http://schemas.microsoft.com/office/drawing/2014/main" id="{FBE65FE8-8FF0-DC7D-3415-771A481DDD74}"/>
                </a:ext>
              </a:extLst>
            </p:cNvPr>
            <p:cNvGrpSpPr/>
            <p:nvPr/>
          </p:nvGrpSpPr>
          <p:grpSpPr>
            <a:xfrm rot="5841816">
              <a:off x="4398041" y="2512340"/>
              <a:ext cx="143693" cy="86797"/>
              <a:chOff x="8935641" y="1971941"/>
              <a:chExt cx="177922" cy="108000"/>
            </a:xfrm>
          </p:grpSpPr>
          <p:sp>
            <p:nvSpPr>
              <p:cNvPr id="1189" name="椭圆 1188">
                <a:extLst>
                  <a:ext uri="{FF2B5EF4-FFF2-40B4-BE49-F238E27FC236}">
                    <a16:creationId xmlns:a16="http://schemas.microsoft.com/office/drawing/2014/main" id="{19654C86-F12B-E71C-C201-AFC26D2598B5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0" name="直接连接符 1189">
                <a:extLst>
                  <a:ext uri="{FF2B5EF4-FFF2-40B4-BE49-F238E27FC236}">
                    <a16:creationId xmlns:a16="http://schemas.microsoft.com/office/drawing/2014/main" id="{63EC05FA-3AD6-8941-0A1D-91F2BDEBC49E}"/>
                  </a:ext>
                </a:extLst>
              </p:cNvPr>
              <p:cNvCxnSpPr>
                <a:cxnSpLocks/>
                <a:stCxn id="118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1" name="组合 1190">
              <a:extLst>
                <a:ext uri="{FF2B5EF4-FFF2-40B4-BE49-F238E27FC236}">
                  <a16:creationId xmlns:a16="http://schemas.microsoft.com/office/drawing/2014/main" id="{AA50705B-A0A8-2599-DCA3-DA9BCF664E46}"/>
                </a:ext>
              </a:extLst>
            </p:cNvPr>
            <p:cNvGrpSpPr/>
            <p:nvPr/>
          </p:nvGrpSpPr>
          <p:grpSpPr>
            <a:xfrm rot="7504994">
              <a:off x="4297674" y="2710780"/>
              <a:ext cx="143693" cy="86797"/>
              <a:chOff x="8935641" y="1971941"/>
              <a:chExt cx="177922" cy="108000"/>
            </a:xfrm>
          </p:grpSpPr>
          <p:sp>
            <p:nvSpPr>
              <p:cNvPr id="1192" name="椭圆 1191">
                <a:extLst>
                  <a:ext uri="{FF2B5EF4-FFF2-40B4-BE49-F238E27FC236}">
                    <a16:creationId xmlns:a16="http://schemas.microsoft.com/office/drawing/2014/main" id="{F140EB2B-70FA-B605-834F-26F7C2E3E080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3" name="直接连接符 1192">
                <a:extLst>
                  <a:ext uri="{FF2B5EF4-FFF2-40B4-BE49-F238E27FC236}">
                    <a16:creationId xmlns:a16="http://schemas.microsoft.com/office/drawing/2014/main" id="{0D3DD766-DF12-1EEF-F6E5-F08279F7087D}"/>
                  </a:ext>
                </a:extLst>
              </p:cNvPr>
              <p:cNvCxnSpPr>
                <a:cxnSpLocks/>
                <a:stCxn id="119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4" name="组合 1193">
              <a:extLst>
                <a:ext uri="{FF2B5EF4-FFF2-40B4-BE49-F238E27FC236}">
                  <a16:creationId xmlns:a16="http://schemas.microsoft.com/office/drawing/2014/main" id="{83CE0219-5394-2283-D7E0-47D49B81D0BA}"/>
                </a:ext>
              </a:extLst>
            </p:cNvPr>
            <p:cNvGrpSpPr/>
            <p:nvPr/>
          </p:nvGrpSpPr>
          <p:grpSpPr>
            <a:xfrm rot="5841816">
              <a:off x="4211815" y="2605586"/>
              <a:ext cx="143693" cy="180565"/>
              <a:chOff x="8935641" y="1913687"/>
              <a:chExt cx="177922" cy="224675"/>
            </a:xfrm>
          </p:grpSpPr>
          <p:sp>
            <p:nvSpPr>
              <p:cNvPr id="1195" name="椭圆 1194">
                <a:extLst>
                  <a:ext uri="{FF2B5EF4-FFF2-40B4-BE49-F238E27FC236}">
                    <a16:creationId xmlns:a16="http://schemas.microsoft.com/office/drawing/2014/main" id="{DD5C5660-01C6-FC7C-BC97-C9D69ACF3088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6" name="直接连接符 1195">
                <a:extLst>
                  <a:ext uri="{FF2B5EF4-FFF2-40B4-BE49-F238E27FC236}">
                    <a16:creationId xmlns:a16="http://schemas.microsoft.com/office/drawing/2014/main" id="{CD65D418-60DC-DC78-C82C-7B60B518D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接连接符 1196">
                <a:extLst>
                  <a:ext uri="{FF2B5EF4-FFF2-40B4-BE49-F238E27FC236}">
                    <a16:creationId xmlns:a16="http://schemas.microsoft.com/office/drawing/2014/main" id="{93ABA2DC-5E71-384A-5653-C5A95722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直接连接符 1197">
                <a:extLst>
                  <a:ext uri="{FF2B5EF4-FFF2-40B4-BE49-F238E27FC236}">
                    <a16:creationId xmlns:a16="http://schemas.microsoft.com/office/drawing/2014/main" id="{E4E4775E-6F01-5A8B-4686-63C1BBE99742}"/>
                  </a:ext>
                </a:extLst>
              </p:cNvPr>
              <p:cNvCxnSpPr>
                <a:cxnSpLocks/>
                <a:stCxn id="1195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2" name="组合 1201">
              <a:extLst>
                <a:ext uri="{FF2B5EF4-FFF2-40B4-BE49-F238E27FC236}">
                  <a16:creationId xmlns:a16="http://schemas.microsoft.com/office/drawing/2014/main" id="{9112553A-508C-87CE-64EF-8F7F3D08703B}"/>
                </a:ext>
              </a:extLst>
            </p:cNvPr>
            <p:cNvGrpSpPr/>
            <p:nvPr/>
          </p:nvGrpSpPr>
          <p:grpSpPr>
            <a:xfrm rot="5841816">
              <a:off x="4271919" y="2830938"/>
              <a:ext cx="143693" cy="86797"/>
              <a:chOff x="8935641" y="1971941"/>
              <a:chExt cx="177922" cy="108000"/>
            </a:xfrm>
          </p:grpSpPr>
          <p:sp>
            <p:nvSpPr>
              <p:cNvPr id="1203" name="椭圆 1202">
                <a:extLst>
                  <a:ext uri="{FF2B5EF4-FFF2-40B4-BE49-F238E27FC236}">
                    <a16:creationId xmlns:a16="http://schemas.microsoft.com/office/drawing/2014/main" id="{0E2EDC57-8EEB-F31E-A767-2D680FB776E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4" name="直接连接符 1203">
                <a:extLst>
                  <a:ext uri="{FF2B5EF4-FFF2-40B4-BE49-F238E27FC236}">
                    <a16:creationId xmlns:a16="http://schemas.microsoft.com/office/drawing/2014/main" id="{9A804740-3600-6DA7-CF99-727BCACA789D}"/>
                  </a:ext>
                </a:extLst>
              </p:cNvPr>
              <p:cNvCxnSpPr>
                <a:cxnSpLocks/>
                <a:stCxn id="1203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8" name="组合 1207">
              <a:extLst>
                <a:ext uri="{FF2B5EF4-FFF2-40B4-BE49-F238E27FC236}">
                  <a16:creationId xmlns:a16="http://schemas.microsoft.com/office/drawing/2014/main" id="{558BC856-D6D7-6146-2D80-3ED548887527}"/>
                </a:ext>
              </a:extLst>
            </p:cNvPr>
            <p:cNvGrpSpPr/>
            <p:nvPr/>
          </p:nvGrpSpPr>
          <p:grpSpPr>
            <a:xfrm rot="5841816">
              <a:off x="4468219" y="2524844"/>
              <a:ext cx="143693" cy="180565"/>
              <a:chOff x="8935641" y="1913687"/>
              <a:chExt cx="177922" cy="224675"/>
            </a:xfrm>
          </p:grpSpPr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B00296F8-54E6-8042-769E-26EB563E9F99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0" name="直接连接符 1209">
                <a:extLst>
                  <a:ext uri="{FF2B5EF4-FFF2-40B4-BE49-F238E27FC236}">
                    <a16:creationId xmlns:a16="http://schemas.microsoft.com/office/drawing/2014/main" id="{96AA56F8-AE20-10BF-8B8A-8CF06413E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直接连接符 1210">
                <a:extLst>
                  <a:ext uri="{FF2B5EF4-FFF2-40B4-BE49-F238E27FC236}">
                    <a16:creationId xmlns:a16="http://schemas.microsoft.com/office/drawing/2014/main" id="{6EB66AE1-6E5D-8E26-3C51-03DD827C7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直接连接符 1211">
                <a:extLst>
                  <a:ext uri="{FF2B5EF4-FFF2-40B4-BE49-F238E27FC236}">
                    <a16:creationId xmlns:a16="http://schemas.microsoft.com/office/drawing/2014/main" id="{C5F7E06F-D72A-6B94-77A0-2B43D7235AE5}"/>
                  </a:ext>
                </a:extLst>
              </p:cNvPr>
              <p:cNvCxnSpPr>
                <a:cxnSpLocks/>
                <a:stCxn id="1209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3" name="组合 1212">
              <a:extLst>
                <a:ext uri="{FF2B5EF4-FFF2-40B4-BE49-F238E27FC236}">
                  <a16:creationId xmlns:a16="http://schemas.microsoft.com/office/drawing/2014/main" id="{DEF1EC54-3EE6-2D22-69F8-FBEFAFB5C2CF}"/>
                </a:ext>
              </a:extLst>
            </p:cNvPr>
            <p:cNvGrpSpPr/>
            <p:nvPr/>
          </p:nvGrpSpPr>
          <p:grpSpPr>
            <a:xfrm rot="5841816">
              <a:off x="4142315" y="2413055"/>
              <a:ext cx="143693" cy="180565"/>
              <a:chOff x="8935641" y="1913687"/>
              <a:chExt cx="177922" cy="224675"/>
            </a:xfrm>
          </p:grpSpPr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AB093DE5-033D-3A0B-23B7-DB99C4C02C36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5" name="直接连接符 1214">
                <a:extLst>
                  <a:ext uri="{FF2B5EF4-FFF2-40B4-BE49-F238E27FC236}">
                    <a16:creationId xmlns:a16="http://schemas.microsoft.com/office/drawing/2014/main" id="{59D587E2-B287-59AB-93E7-0367C1CBA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直接连接符 1215">
                <a:extLst>
                  <a:ext uri="{FF2B5EF4-FFF2-40B4-BE49-F238E27FC236}">
                    <a16:creationId xmlns:a16="http://schemas.microsoft.com/office/drawing/2014/main" id="{C33A68A9-4C65-C122-7131-F2F7A0BBF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直接连接符 1216">
                <a:extLst>
                  <a:ext uri="{FF2B5EF4-FFF2-40B4-BE49-F238E27FC236}">
                    <a16:creationId xmlns:a16="http://schemas.microsoft.com/office/drawing/2014/main" id="{5963F9B1-232C-C079-9780-26B9CF9B79B0}"/>
                  </a:ext>
                </a:extLst>
              </p:cNvPr>
              <p:cNvCxnSpPr>
                <a:cxnSpLocks/>
                <a:stCxn id="1214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6" name="组合 1225">
              <a:extLst>
                <a:ext uri="{FF2B5EF4-FFF2-40B4-BE49-F238E27FC236}">
                  <a16:creationId xmlns:a16="http://schemas.microsoft.com/office/drawing/2014/main" id="{366B1B5D-FD88-6EFB-AD95-3F7C0DC0B25B}"/>
                </a:ext>
              </a:extLst>
            </p:cNvPr>
            <p:cNvGrpSpPr/>
            <p:nvPr/>
          </p:nvGrpSpPr>
          <p:grpSpPr>
            <a:xfrm rot="5841816">
              <a:off x="4324739" y="2421985"/>
              <a:ext cx="143693" cy="180565"/>
              <a:chOff x="8935641" y="1913687"/>
              <a:chExt cx="177922" cy="224675"/>
            </a:xfrm>
          </p:grpSpPr>
          <p:sp>
            <p:nvSpPr>
              <p:cNvPr id="1227" name="椭圆 1226">
                <a:extLst>
                  <a:ext uri="{FF2B5EF4-FFF2-40B4-BE49-F238E27FC236}">
                    <a16:creationId xmlns:a16="http://schemas.microsoft.com/office/drawing/2014/main" id="{61AAEB84-A8DC-40D3-2E7F-B637420DF814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8" name="直接连接符 1227">
                <a:extLst>
                  <a:ext uri="{FF2B5EF4-FFF2-40B4-BE49-F238E27FC236}">
                    <a16:creationId xmlns:a16="http://schemas.microsoft.com/office/drawing/2014/main" id="{8191911E-5DEE-CEEB-4885-9634E257C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接连接符 1228">
                <a:extLst>
                  <a:ext uri="{FF2B5EF4-FFF2-40B4-BE49-F238E27FC236}">
                    <a16:creationId xmlns:a16="http://schemas.microsoft.com/office/drawing/2014/main" id="{D0D9C5B7-65FD-1B73-F609-18952FA0C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接连接符 1229">
                <a:extLst>
                  <a:ext uri="{FF2B5EF4-FFF2-40B4-BE49-F238E27FC236}">
                    <a16:creationId xmlns:a16="http://schemas.microsoft.com/office/drawing/2014/main" id="{A9A07824-4FED-AF7B-3E14-2A4B7E591E92}"/>
                  </a:ext>
                </a:extLst>
              </p:cNvPr>
              <p:cNvCxnSpPr>
                <a:cxnSpLocks/>
                <a:stCxn id="1227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1" name="组合 1230">
              <a:extLst>
                <a:ext uri="{FF2B5EF4-FFF2-40B4-BE49-F238E27FC236}">
                  <a16:creationId xmlns:a16="http://schemas.microsoft.com/office/drawing/2014/main" id="{70CF444D-6230-9CED-3C21-8D12432708EC}"/>
                </a:ext>
              </a:extLst>
            </p:cNvPr>
            <p:cNvGrpSpPr/>
            <p:nvPr/>
          </p:nvGrpSpPr>
          <p:grpSpPr>
            <a:xfrm rot="5841816">
              <a:off x="4210314" y="2743162"/>
              <a:ext cx="143693" cy="133614"/>
              <a:chOff x="8935641" y="1913687"/>
              <a:chExt cx="177922" cy="166254"/>
            </a:xfrm>
          </p:grpSpPr>
          <p:sp>
            <p:nvSpPr>
              <p:cNvPr id="1232" name="椭圆 1231">
                <a:extLst>
                  <a:ext uri="{FF2B5EF4-FFF2-40B4-BE49-F238E27FC236}">
                    <a16:creationId xmlns:a16="http://schemas.microsoft.com/office/drawing/2014/main" id="{44F72453-6EEA-948B-9B1A-D4A7DA89A882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33" name="直接连接符 1232">
                <a:extLst>
                  <a:ext uri="{FF2B5EF4-FFF2-40B4-BE49-F238E27FC236}">
                    <a16:creationId xmlns:a16="http://schemas.microsoft.com/office/drawing/2014/main" id="{4B1642B0-BBAA-5714-1534-EA6132F57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直接连接符 1233">
                <a:extLst>
                  <a:ext uri="{FF2B5EF4-FFF2-40B4-BE49-F238E27FC236}">
                    <a16:creationId xmlns:a16="http://schemas.microsoft.com/office/drawing/2014/main" id="{59415B44-E2DB-F653-2016-9637677447C6}"/>
                  </a:ext>
                </a:extLst>
              </p:cNvPr>
              <p:cNvCxnSpPr>
                <a:cxnSpLocks/>
                <a:stCxn id="1232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5" name="组合 1234">
              <a:extLst>
                <a:ext uri="{FF2B5EF4-FFF2-40B4-BE49-F238E27FC236}">
                  <a16:creationId xmlns:a16="http://schemas.microsoft.com/office/drawing/2014/main" id="{B03E33E8-E854-E8F0-7A53-9D271059B799}"/>
                </a:ext>
              </a:extLst>
            </p:cNvPr>
            <p:cNvGrpSpPr/>
            <p:nvPr/>
          </p:nvGrpSpPr>
          <p:grpSpPr>
            <a:xfrm rot="5841816">
              <a:off x="4122696" y="2536286"/>
              <a:ext cx="143693" cy="180565"/>
              <a:chOff x="8935641" y="1913687"/>
              <a:chExt cx="177922" cy="224675"/>
            </a:xfrm>
          </p:grpSpPr>
          <p:sp>
            <p:nvSpPr>
              <p:cNvPr id="1236" name="椭圆 1235">
                <a:extLst>
                  <a:ext uri="{FF2B5EF4-FFF2-40B4-BE49-F238E27FC236}">
                    <a16:creationId xmlns:a16="http://schemas.microsoft.com/office/drawing/2014/main" id="{B9701917-13AE-1984-11BB-9D0214E256FB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37" name="直接连接符 1236">
                <a:extLst>
                  <a:ext uri="{FF2B5EF4-FFF2-40B4-BE49-F238E27FC236}">
                    <a16:creationId xmlns:a16="http://schemas.microsoft.com/office/drawing/2014/main" id="{5B7F8CD4-9941-AB41-DA95-46D258517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直接连接符 1237">
                <a:extLst>
                  <a:ext uri="{FF2B5EF4-FFF2-40B4-BE49-F238E27FC236}">
                    <a16:creationId xmlns:a16="http://schemas.microsoft.com/office/drawing/2014/main" id="{6315FAB4-0301-E239-0B05-5D870CAF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直接连接符 1238">
                <a:extLst>
                  <a:ext uri="{FF2B5EF4-FFF2-40B4-BE49-F238E27FC236}">
                    <a16:creationId xmlns:a16="http://schemas.microsoft.com/office/drawing/2014/main" id="{493D9AD8-E74D-16AD-42DC-48A6044919DC}"/>
                  </a:ext>
                </a:extLst>
              </p:cNvPr>
              <p:cNvCxnSpPr>
                <a:cxnSpLocks/>
                <a:stCxn id="1236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8C301F-1192-09A1-BD98-BFF885C3638F}"/>
                </a:ext>
              </a:extLst>
            </p:cNvPr>
            <p:cNvGrpSpPr/>
            <p:nvPr/>
          </p:nvGrpSpPr>
          <p:grpSpPr>
            <a:xfrm rot="5841816" flipH="1">
              <a:off x="4367539" y="2775048"/>
              <a:ext cx="143693" cy="86797"/>
              <a:chOff x="8935641" y="1971941"/>
              <a:chExt cx="177922" cy="108000"/>
            </a:xfrm>
          </p:grpSpPr>
          <p:sp>
            <p:nvSpPr>
              <p:cNvPr id="1241" name="椭圆 1240">
                <a:extLst>
                  <a:ext uri="{FF2B5EF4-FFF2-40B4-BE49-F238E27FC236}">
                    <a16:creationId xmlns:a16="http://schemas.microsoft.com/office/drawing/2014/main" id="{930380BF-2589-28CA-AF24-8C6AD39E97E3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2" name="直接连接符 1241">
                <a:extLst>
                  <a:ext uri="{FF2B5EF4-FFF2-40B4-BE49-F238E27FC236}">
                    <a16:creationId xmlns:a16="http://schemas.microsoft.com/office/drawing/2014/main" id="{EC08B9DE-4225-9627-0581-7122C100CD94}"/>
                  </a:ext>
                </a:extLst>
              </p:cNvPr>
              <p:cNvCxnSpPr>
                <a:cxnSpLocks/>
                <a:stCxn id="1241" idx="2"/>
              </p:cNvCxnSpPr>
              <p:nvPr/>
            </p:nvCxnSpPr>
            <p:spPr>
              <a:xfrm flipH="1">
                <a:off x="8935641" y="2025941"/>
                <a:ext cx="699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4" name="椭圆 1243">
              <a:extLst>
                <a:ext uri="{FF2B5EF4-FFF2-40B4-BE49-F238E27FC236}">
                  <a16:creationId xmlns:a16="http://schemas.microsoft.com/office/drawing/2014/main" id="{6AA26341-6208-DD8B-97D2-E40427F75FB4}"/>
                </a:ext>
              </a:extLst>
            </p:cNvPr>
            <p:cNvSpPr/>
            <p:nvPr/>
          </p:nvSpPr>
          <p:spPr>
            <a:xfrm>
              <a:off x="4297962" y="30527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椭圆 1244">
              <a:extLst>
                <a:ext uri="{FF2B5EF4-FFF2-40B4-BE49-F238E27FC236}">
                  <a16:creationId xmlns:a16="http://schemas.microsoft.com/office/drawing/2014/main" id="{EDFD3369-DD6A-D047-89F9-39900EBD84D1}"/>
                </a:ext>
              </a:extLst>
            </p:cNvPr>
            <p:cNvSpPr/>
            <p:nvPr/>
          </p:nvSpPr>
          <p:spPr>
            <a:xfrm>
              <a:off x="4589393" y="26606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椭圆 1245">
              <a:extLst>
                <a:ext uri="{FF2B5EF4-FFF2-40B4-BE49-F238E27FC236}">
                  <a16:creationId xmlns:a16="http://schemas.microsoft.com/office/drawing/2014/main" id="{44DB6311-3D60-3982-4385-46122DE2C36A}"/>
                </a:ext>
              </a:extLst>
            </p:cNvPr>
            <p:cNvSpPr/>
            <p:nvPr/>
          </p:nvSpPr>
          <p:spPr>
            <a:xfrm>
              <a:off x="4511539" y="25060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椭圆 1247">
              <a:extLst>
                <a:ext uri="{FF2B5EF4-FFF2-40B4-BE49-F238E27FC236}">
                  <a16:creationId xmlns:a16="http://schemas.microsoft.com/office/drawing/2014/main" id="{2AD04C0E-9B8D-880D-4C85-816C424E023C}"/>
                </a:ext>
              </a:extLst>
            </p:cNvPr>
            <p:cNvSpPr/>
            <p:nvPr/>
          </p:nvSpPr>
          <p:spPr>
            <a:xfrm>
              <a:off x="4267374" y="247303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椭圆 1248">
              <a:extLst>
                <a:ext uri="{FF2B5EF4-FFF2-40B4-BE49-F238E27FC236}">
                  <a16:creationId xmlns:a16="http://schemas.microsoft.com/office/drawing/2014/main" id="{89DC094D-B515-DCF4-FCC0-310E8BEB401E}"/>
                </a:ext>
              </a:extLst>
            </p:cNvPr>
            <p:cNvSpPr/>
            <p:nvPr/>
          </p:nvSpPr>
          <p:spPr>
            <a:xfrm>
              <a:off x="4179234" y="24077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1" name="椭圆 1250">
              <a:extLst>
                <a:ext uri="{FF2B5EF4-FFF2-40B4-BE49-F238E27FC236}">
                  <a16:creationId xmlns:a16="http://schemas.microsoft.com/office/drawing/2014/main" id="{EB476004-5CB9-B899-8EC8-E2D1FE8EEAA8}"/>
                </a:ext>
              </a:extLst>
            </p:cNvPr>
            <p:cNvSpPr/>
            <p:nvPr/>
          </p:nvSpPr>
          <p:spPr>
            <a:xfrm>
              <a:off x="4074943" y="253140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2" name="椭圆 1251">
              <a:extLst>
                <a:ext uri="{FF2B5EF4-FFF2-40B4-BE49-F238E27FC236}">
                  <a16:creationId xmlns:a16="http://schemas.microsoft.com/office/drawing/2014/main" id="{253F3E9A-1AEA-96DD-B30A-005C65F3C769}"/>
                </a:ext>
              </a:extLst>
            </p:cNvPr>
            <p:cNvSpPr/>
            <p:nvPr/>
          </p:nvSpPr>
          <p:spPr>
            <a:xfrm>
              <a:off x="4065795" y="26626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3" name="椭圆 1252">
              <a:extLst>
                <a:ext uri="{FF2B5EF4-FFF2-40B4-BE49-F238E27FC236}">
                  <a16:creationId xmlns:a16="http://schemas.microsoft.com/office/drawing/2014/main" id="{D59EA0D8-0060-F232-4A12-D6323884B5F3}"/>
                </a:ext>
              </a:extLst>
            </p:cNvPr>
            <p:cNvSpPr/>
            <p:nvPr/>
          </p:nvSpPr>
          <p:spPr>
            <a:xfrm>
              <a:off x="4021180" y="27123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4" name="椭圆 1253">
              <a:extLst>
                <a:ext uri="{FF2B5EF4-FFF2-40B4-BE49-F238E27FC236}">
                  <a16:creationId xmlns:a16="http://schemas.microsoft.com/office/drawing/2014/main" id="{EE5BD500-4E23-F9F7-879D-CA7D3E35E312}"/>
                </a:ext>
              </a:extLst>
            </p:cNvPr>
            <p:cNvSpPr/>
            <p:nvPr/>
          </p:nvSpPr>
          <p:spPr>
            <a:xfrm>
              <a:off x="4138071" y="27198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5" name="椭圆 1254">
              <a:extLst>
                <a:ext uri="{FF2B5EF4-FFF2-40B4-BE49-F238E27FC236}">
                  <a16:creationId xmlns:a16="http://schemas.microsoft.com/office/drawing/2014/main" id="{04096CCB-E8CA-B056-7D1A-3C6FC87902CF}"/>
                </a:ext>
              </a:extLst>
            </p:cNvPr>
            <p:cNvSpPr/>
            <p:nvPr/>
          </p:nvSpPr>
          <p:spPr>
            <a:xfrm>
              <a:off x="3882063" y="27893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6" name="椭圆 1255">
              <a:extLst>
                <a:ext uri="{FF2B5EF4-FFF2-40B4-BE49-F238E27FC236}">
                  <a16:creationId xmlns:a16="http://schemas.microsoft.com/office/drawing/2014/main" id="{0E28F2BC-B331-9491-C523-70B6E5256783}"/>
                </a:ext>
              </a:extLst>
            </p:cNvPr>
            <p:cNvSpPr/>
            <p:nvPr/>
          </p:nvSpPr>
          <p:spPr>
            <a:xfrm>
              <a:off x="4450916" y="24454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5" name="椭圆 1344">
              <a:extLst>
                <a:ext uri="{FF2B5EF4-FFF2-40B4-BE49-F238E27FC236}">
                  <a16:creationId xmlns:a16="http://schemas.microsoft.com/office/drawing/2014/main" id="{265EE820-8CED-BE8B-9F29-5DA11478C7C6}"/>
                </a:ext>
              </a:extLst>
            </p:cNvPr>
            <p:cNvSpPr/>
            <p:nvPr/>
          </p:nvSpPr>
          <p:spPr>
            <a:xfrm>
              <a:off x="4370605" y="239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1" name="组合 1350">
              <a:extLst>
                <a:ext uri="{FF2B5EF4-FFF2-40B4-BE49-F238E27FC236}">
                  <a16:creationId xmlns:a16="http://schemas.microsoft.com/office/drawing/2014/main" id="{0CCB5A4E-CEAE-DD49-782B-43131D7E7A61}"/>
                </a:ext>
              </a:extLst>
            </p:cNvPr>
            <p:cNvGrpSpPr/>
            <p:nvPr/>
          </p:nvGrpSpPr>
          <p:grpSpPr>
            <a:xfrm>
              <a:off x="4015351" y="3305781"/>
              <a:ext cx="457661" cy="471800"/>
              <a:chOff x="6148951" y="3334757"/>
              <a:chExt cx="457661" cy="471800"/>
            </a:xfrm>
          </p:grpSpPr>
          <p:grpSp>
            <p:nvGrpSpPr>
              <p:cNvPr id="1257" name="组合 1256">
                <a:extLst>
                  <a:ext uri="{FF2B5EF4-FFF2-40B4-BE49-F238E27FC236}">
                    <a16:creationId xmlns:a16="http://schemas.microsoft.com/office/drawing/2014/main" id="{38D71081-A3EC-AF0D-33B8-867A1BF6B741}"/>
                  </a:ext>
                </a:extLst>
              </p:cNvPr>
              <p:cNvGrpSpPr/>
              <p:nvPr/>
            </p:nvGrpSpPr>
            <p:grpSpPr>
              <a:xfrm>
                <a:off x="6296476" y="3484816"/>
                <a:ext cx="142991" cy="181451"/>
                <a:chOff x="8935641" y="1913687"/>
                <a:chExt cx="177922" cy="224675"/>
              </a:xfrm>
            </p:grpSpPr>
            <p:sp>
              <p:nvSpPr>
                <p:cNvPr id="1258" name="椭圆 1257">
                  <a:extLst>
                    <a:ext uri="{FF2B5EF4-FFF2-40B4-BE49-F238E27FC236}">
                      <a16:creationId xmlns:a16="http://schemas.microsoft.com/office/drawing/2014/main" id="{4D3A6B87-9044-F4C7-7D48-46A0D32708A1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9" name="直接连接符 1258">
                  <a:extLst>
                    <a:ext uri="{FF2B5EF4-FFF2-40B4-BE49-F238E27FC236}">
                      <a16:creationId xmlns:a16="http://schemas.microsoft.com/office/drawing/2014/main" id="{B308EB59-F469-75F1-735F-E67065E7F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直接连接符 1259">
                  <a:extLst>
                    <a:ext uri="{FF2B5EF4-FFF2-40B4-BE49-F238E27FC236}">
                      <a16:creationId xmlns:a16="http://schemas.microsoft.com/office/drawing/2014/main" id="{96333F48-78D7-4746-548B-3D0F01A6A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1" name="直接连接符 1260">
                  <a:extLst>
                    <a:ext uri="{FF2B5EF4-FFF2-40B4-BE49-F238E27FC236}">
                      <a16:creationId xmlns:a16="http://schemas.microsoft.com/office/drawing/2014/main" id="{5B440717-6DDD-4381-B6D9-E33999E4A285}"/>
                    </a:ext>
                  </a:extLst>
                </p:cNvPr>
                <p:cNvCxnSpPr>
                  <a:cxnSpLocks/>
                  <a:stCxn id="1258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组合 1261">
                <a:extLst>
                  <a:ext uri="{FF2B5EF4-FFF2-40B4-BE49-F238E27FC236}">
                    <a16:creationId xmlns:a16="http://schemas.microsoft.com/office/drawing/2014/main" id="{B6B50C89-5892-70B9-0F60-1F7D4C03921B}"/>
                  </a:ext>
                </a:extLst>
              </p:cNvPr>
              <p:cNvGrpSpPr/>
              <p:nvPr/>
            </p:nvGrpSpPr>
            <p:grpSpPr>
              <a:xfrm rot="1462409">
                <a:off x="6357107" y="3350240"/>
                <a:ext cx="200855" cy="202033"/>
                <a:chOff x="8935641" y="1901781"/>
                <a:chExt cx="249921" cy="250159"/>
              </a:xfrm>
            </p:grpSpPr>
            <p:sp>
              <p:nvSpPr>
                <p:cNvPr id="1263" name="椭圆 1262">
                  <a:extLst>
                    <a:ext uri="{FF2B5EF4-FFF2-40B4-BE49-F238E27FC236}">
                      <a16:creationId xmlns:a16="http://schemas.microsoft.com/office/drawing/2014/main" id="{4288F78E-A199-865D-E12B-4645CB65BED3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64" name="直接连接符 1263">
                  <a:extLst>
                    <a:ext uri="{FF2B5EF4-FFF2-40B4-BE49-F238E27FC236}">
                      <a16:creationId xmlns:a16="http://schemas.microsoft.com/office/drawing/2014/main" id="{EDBFED2B-160B-16D7-5DAF-7AAB17E5E3A0}"/>
                    </a:ext>
                  </a:extLst>
                </p:cNvPr>
                <p:cNvCxnSpPr>
                  <a:cxnSpLocks/>
                  <a:stCxn id="1263" idx="0"/>
                </p:cNvCxnSpPr>
                <p:nvPr/>
              </p:nvCxnSpPr>
              <p:spPr>
                <a:xfrm flipV="1">
                  <a:off x="9059563" y="1901781"/>
                  <a:ext cx="0" cy="7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直接连接符 1264">
                  <a:extLst>
                    <a:ext uri="{FF2B5EF4-FFF2-40B4-BE49-F238E27FC236}">
                      <a16:creationId xmlns:a16="http://schemas.microsoft.com/office/drawing/2014/main" id="{DD54AD8C-3A5E-D4BB-1B3E-6CF148F0B943}"/>
                    </a:ext>
                  </a:extLst>
                </p:cNvPr>
                <p:cNvCxnSpPr>
                  <a:cxnSpLocks/>
                  <a:stCxn id="1263" idx="6"/>
                </p:cNvCxnSpPr>
                <p:nvPr/>
              </p:nvCxnSpPr>
              <p:spPr>
                <a:xfrm>
                  <a:off x="9113562" y="2025941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直接连接符 1265">
                  <a:extLst>
                    <a:ext uri="{FF2B5EF4-FFF2-40B4-BE49-F238E27FC236}">
                      <a16:creationId xmlns:a16="http://schemas.microsoft.com/office/drawing/2014/main" id="{6DBA7C15-1C02-D013-1B5D-74C6ECB5329F}"/>
                    </a:ext>
                  </a:extLst>
                </p:cNvPr>
                <p:cNvCxnSpPr>
                  <a:cxnSpLocks/>
                  <a:stCxn id="1263" idx="4"/>
                </p:cNvCxnSpPr>
                <p:nvPr/>
              </p:nvCxnSpPr>
              <p:spPr>
                <a:xfrm>
                  <a:off x="9059563" y="2079940"/>
                  <a:ext cx="0" cy="7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直接连接符 1266">
                  <a:extLst>
                    <a:ext uri="{FF2B5EF4-FFF2-40B4-BE49-F238E27FC236}">
                      <a16:creationId xmlns:a16="http://schemas.microsoft.com/office/drawing/2014/main" id="{4A14F3DE-D444-77C1-DC7F-5FE3D3C2C102}"/>
                    </a:ext>
                  </a:extLst>
                </p:cNvPr>
                <p:cNvCxnSpPr>
                  <a:cxnSpLocks/>
                  <a:stCxn id="1263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3" name="组合 1272">
                <a:extLst>
                  <a:ext uri="{FF2B5EF4-FFF2-40B4-BE49-F238E27FC236}">
                    <a16:creationId xmlns:a16="http://schemas.microsoft.com/office/drawing/2014/main" id="{19EF55DA-0B87-CBB3-715B-2C1181CCB8BF}"/>
                  </a:ext>
                </a:extLst>
              </p:cNvPr>
              <p:cNvGrpSpPr/>
              <p:nvPr/>
            </p:nvGrpSpPr>
            <p:grpSpPr>
              <a:xfrm>
                <a:off x="6254978" y="3367693"/>
                <a:ext cx="142991" cy="87223"/>
                <a:chOff x="8935641" y="1971941"/>
                <a:chExt cx="177922" cy="108000"/>
              </a:xfrm>
            </p:grpSpPr>
            <p:sp>
              <p:nvSpPr>
                <p:cNvPr id="1274" name="椭圆 1273">
                  <a:extLst>
                    <a:ext uri="{FF2B5EF4-FFF2-40B4-BE49-F238E27FC236}">
                      <a16:creationId xmlns:a16="http://schemas.microsoft.com/office/drawing/2014/main" id="{F6B2EF34-68F5-3B1E-70CA-55968DF8F15A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5" name="直接连接符 1274">
                  <a:extLst>
                    <a:ext uri="{FF2B5EF4-FFF2-40B4-BE49-F238E27FC236}">
                      <a16:creationId xmlns:a16="http://schemas.microsoft.com/office/drawing/2014/main" id="{8015694A-4183-95EC-221F-D6BDC0762127}"/>
                    </a:ext>
                  </a:extLst>
                </p:cNvPr>
                <p:cNvCxnSpPr>
                  <a:cxnSpLocks/>
                  <a:stCxn id="1274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6" name="组合 1275">
                <a:extLst>
                  <a:ext uri="{FF2B5EF4-FFF2-40B4-BE49-F238E27FC236}">
                    <a16:creationId xmlns:a16="http://schemas.microsoft.com/office/drawing/2014/main" id="{FE71C751-3BF8-A22A-6F43-9F06833AB17A}"/>
                  </a:ext>
                </a:extLst>
              </p:cNvPr>
              <p:cNvGrpSpPr/>
              <p:nvPr/>
            </p:nvGrpSpPr>
            <p:grpSpPr>
              <a:xfrm rot="1663178">
                <a:off x="6463621" y="3442162"/>
                <a:ext cx="142991" cy="87223"/>
                <a:chOff x="8935641" y="1971941"/>
                <a:chExt cx="177922" cy="108000"/>
              </a:xfrm>
            </p:grpSpPr>
            <p:sp>
              <p:nvSpPr>
                <p:cNvPr id="1277" name="椭圆 1276">
                  <a:extLst>
                    <a:ext uri="{FF2B5EF4-FFF2-40B4-BE49-F238E27FC236}">
                      <a16:creationId xmlns:a16="http://schemas.microsoft.com/office/drawing/2014/main" id="{504C8B88-C05B-1E64-AB91-00EDB8D79209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8" name="直接连接符 1277">
                  <a:extLst>
                    <a:ext uri="{FF2B5EF4-FFF2-40B4-BE49-F238E27FC236}">
                      <a16:creationId xmlns:a16="http://schemas.microsoft.com/office/drawing/2014/main" id="{E5946DAF-EE0E-39B2-C9AF-7ADF0FDD39D4}"/>
                    </a:ext>
                  </a:extLst>
                </p:cNvPr>
                <p:cNvCxnSpPr>
                  <a:cxnSpLocks/>
                  <a:stCxn id="1277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11446178-E5C2-A547-25D2-B0B6B90150A9}"/>
                  </a:ext>
                </a:extLst>
              </p:cNvPr>
              <p:cNvGrpSpPr/>
              <p:nvPr/>
            </p:nvGrpSpPr>
            <p:grpSpPr>
              <a:xfrm>
                <a:off x="6417025" y="3488127"/>
                <a:ext cx="142991" cy="181451"/>
                <a:chOff x="8935641" y="1913687"/>
                <a:chExt cx="177922" cy="224675"/>
              </a:xfrm>
            </p:grpSpPr>
            <p:sp>
              <p:nvSpPr>
                <p:cNvPr id="1280" name="椭圆 1279">
                  <a:extLst>
                    <a:ext uri="{FF2B5EF4-FFF2-40B4-BE49-F238E27FC236}">
                      <a16:creationId xmlns:a16="http://schemas.microsoft.com/office/drawing/2014/main" id="{F2A00C8A-BFD9-FD37-1207-921E3674EBA6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81" name="直接连接符 1280">
                  <a:extLst>
                    <a:ext uri="{FF2B5EF4-FFF2-40B4-BE49-F238E27FC236}">
                      <a16:creationId xmlns:a16="http://schemas.microsoft.com/office/drawing/2014/main" id="{482469FE-66D7-18B0-2718-9C5C7DD6F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直接连接符 1281">
                  <a:extLst>
                    <a:ext uri="{FF2B5EF4-FFF2-40B4-BE49-F238E27FC236}">
                      <a16:creationId xmlns:a16="http://schemas.microsoft.com/office/drawing/2014/main" id="{D438B80F-537F-8D74-7EDA-70FC6D94E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直接连接符 1282">
                  <a:extLst>
                    <a:ext uri="{FF2B5EF4-FFF2-40B4-BE49-F238E27FC236}">
                      <a16:creationId xmlns:a16="http://schemas.microsoft.com/office/drawing/2014/main" id="{6ACBCAFA-3A7D-B832-5C68-70541FA6DABC}"/>
                    </a:ext>
                  </a:extLst>
                </p:cNvPr>
                <p:cNvCxnSpPr>
                  <a:cxnSpLocks/>
                  <a:stCxn id="1280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4" name="组合 1283">
                <a:extLst>
                  <a:ext uri="{FF2B5EF4-FFF2-40B4-BE49-F238E27FC236}">
                    <a16:creationId xmlns:a16="http://schemas.microsoft.com/office/drawing/2014/main" id="{99358789-EC64-2231-A8D7-88A815DDC608}"/>
                  </a:ext>
                </a:extLst>
              </p:cNvPr>
              <p:cNvGrpSpPr/>
              <p:nvPr/>
            </p:nvGrpSpPr>
            <p:grpSpPr>
              <a:xfrm>
                <a:off x="6176350" y="3531863"/>
                <a:ext cx="142991" cy="87223"/>
                <a:chOff x="8935641" y="1971941"/>
                <a:chExt cx="177922" cy="108000"/>
              </a:xfrm>
            </p:grpSpPr>
            <p:sp>
              <p:nvSpPr>
                <p:cNvPr id="1285" name="椭圆 1284">
                  <a:extLst>
                    <a:ext uri="{FF2B5EF4-FFF2-40B4-BE49-F238E27FC236}">
                      <a16:creationId xmlns:a16="http://schemas.microsoft.com/office/drawing/2014/main" id="{EFB4A71A-82FE-28B1-0FFA-7AA090335997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86" name="直接连接符 1285">
                  <a:extLst>
                    <a:ext uri="{FF2B5EF4-FFF2-40B4-BE49-F238E27FC236}">
                      <a16:creationId xmlns:a16="http://schemas.microsoft.com/office/drawing/2014/main" id="{6C2A006E-A7AD-27AE-26C2-0FD41F689D08}"/>
                    </a:ext>
                  </a:extLst>
                </p:cNvPr>
                <p:cNvCxnSpPr>
                  <a:cxnSpLocks/>
                  <a:stCxn id="1285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7" name="组合 1296">
                <a:extLst>
                  <a:ext uri="{FF2B5EF4-FFF2-40B4-BE49-F238E27FC236}">
                    <a16:creationId xmlns:a16="http://schemas.microsoft.com/office/drawing/2014/main" id="{C2743B1B-9E37-6C25-3421-D0B1AFDF0096}"/>
                  </a:ext>
                </a:extLst>
              </p:cNvPr>
              <p:cNvGrpSpPr/>
              <p:nvPr/>
            </p:nvGrpSpPr>
            <p:grpSpPr>
              <a:xfrm>
                <a:off x="6235877" y="3582189"/>
                <a:ext cx="142991" cy="181451"/>
                <a:chOff x="8935641" y="1913687"/>
                <a:chExt cx="177922" cy="224675"/>
              </a:xfrm>
            </p:grpSpPr>
            <p:sp>
              <p:nvSpPr>
                <p:cNvPr id="1298" name="椭圆 1297">
                  <a:extLst>
                    <a:ext uri="{FF2B5EF4-FFF2-40B4-BE49-F238E27FC236}">
                      <a16:creationId xmlns:a16="http://schemas.microsoft.com/office/drawing/2014/main" id="{F017DC80-2817-2F2B-2A32-06D63314AA7D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99" name="直接连接符 1298">
                  <a:extLst>
                    <a:ext uri="{FF2B5EF4-FFF2-40B4-BE49-F238E27FC236}">
                      <a16:creationId xmlns:a16="http://schemas.microsoft.com/office/drawing/2014/main" id="{4ADC3BBA-F959-F357-4515-6BC03E1F0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直接连接符 1299">
                  <a:extLst>
                    <a:ext uri="{FF2B5EF4-FFF2-40B4-BE49-F238E27FC236}">
                      <a16:creationId xmlns:a16="http://schemas.microsoft.com/office/drawing/2014/main" id="{4D23BEDC-45AC-5BE0-71FE-C6BC9F301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直接连接符 1300">
                  <a:extLst>
                    <a:ext uri="{FF2B5EF4-FFF2-40B4-BE49-F238E27FC236}">
                      <a16:creationId xmlns:a16="http://schemas.microsoft.com/office/drawing/2014/main" id="{FA870C14-F665-6CBD-E9CC-92EDD0867F75}"/>
                    </a:ext>
                  </a:extLst>
                </p:cNvPr>
                <p:cNvCxnSpPr>
                  <a:cxnSpLocks/>
                  <a:stCxn id="1298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0" name="组合 1319">
                <a:extLst>
                  <a:ext uri="{FF2B5EF4-FFF2-40B4-BE49-F238E27FC236}">
                    <a16:creationId xmlns:a16="http://schemas.microsoft.com/office/drawing/2014/main" id="{B88FDC0D-5DA7-584C-1201-D0361ED6B2CE}"/>
                  </a:ext>
                </a:extLst>
              </p:cNvPr>
              <p:cNvGrpSpPr/>
              <p:nvPr/>
            </p:nvGrpSpPr>
            <p:grpSpPr>
              <a:xfrm>
                <a:off x="6359998" y="3585870"/>
                <a:ext cx="142991" cy="181451"/>
                <a:chOff x="8935641" y="1913687"/>
                <a:chExt cx="177922" cy="224675"/>
              </a:xfrm>
            </p:grpSpPr>
            <p:sp>
              <p:nvSpPr>
                <p:cNvPr id="1321" name="椭圆 1320">
                  <a:extLst>
                    <a:ext uri="{FF2B5EF4-FFF2-40B4-BE49-F238E27FC236}">
                      <a16:creationId xmlns:a16="http://schemas.microsoft.com/office/drawing/2014/main" id="{8C9563A1-09C9-57A2-0BB9-F4E8CED6AD56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22" name="直接连接符 1321">
                  <a:extLst>
                    <a:ext uri="{FF2B5EF4-FFF2-40B4-BE49-F238E27FC236}">
                      <a16:creationId xmlns:a16="http://schemas.microsoft.com/office/drawing/2014/main" id="{044760F5-BE5F-815B-6B9D-1EBDD1CA1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直接连接符 1322">
                  <a:extLst>
                    <a:ext uri="{FF2B5EF4-FFF2-40B4-BE49-F238E27FC236}">
                      <a16:creationId xmlns:a16="http://schemas.microsoft.com/office/drawing/2014/main" id="{8829ACDC-1CA8-DE53-29A9-65C4ECA02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直接连接符 1323">
                  <a:extLst>
                    <a:ext uri="{FF2B5EF4-FFF2-40B4-BE49-F238E27FC236}">
                      <a16:creationId xmlns:a16="http://schemas.microsoft.com/office/drawing/2014/main" id="{924C0ECB-B760-710B-90E4-533E83DBD0A1}"/>
                    </a:ext>
                  </a:extLst>
                </p:cNvPr>
                <p:cNvCxnSpPr>
                  <a:cxnSpLocks/>
                  <a:stCxn id="1321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7" name="椭圆 1336">
                <a:extLst>
                  <a:ext uri="{FF2B5EF4-FFF2-40B4-BE49-F238E27FC236}">
                    <a16:creationId xmlns:a16="http://schemas.microsoft.com/office/drawing/2014/main" id="{003D67E9-44B3-8D8A-CCF7-A1FD60A1A9EF}"/>
                  </a:ext>
                </a:extLst>
              </p:cNvPr>
              <p:cNvSpPr/>
              <p:nvPr/>
            </p:nvSpPr>
            <p:spPr>
              <a:xfrm>
                <a:off x="6343435" y="37303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0" name="椭圆 1339">
                <a:extLst>
                  <a:ext uri="{FF2B5EF4-FFF2-40B4-BE49-F238E27FC236}">
                    <a16:creationId xmlns:a16="http://schemas.microsoft.com/office/drawing/2014/main" id="{1B5DBEE8-1985-0DBF-B322-7B1EC4E10BCB}"/>
                  </a:ext>
                </a:extLst>
              </p:cNvPr>
              <p:cNvSpPr/>
              <p:nvPr/>
            </p:nvSpPr>
            <p:spPr>
              <a:xfrm>
                <a:off x="6465248" y="37345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1" name="椭圆 1340">
                <a:extLst>
                  <a:ext uri="{FF2B5EF4-FFF2-40B4-BE49-F238E27FC236}">
                    <a16:creationId xmlns:a16="http://schemas.microsoft.com/office/drawing/2014/main" id="{3A099DD5-A50B-BCE4-6082-3850E5AF7EAE}"/>
                  </a:ext>
                </a:extLst>
              </p:cNvPr>
              <p:cNvSpPr/>
              <p:nvPr/>
            </p:nvSpPr>
            <p:spPr>
              <a:xfrm>
                <a:off x="6514298" y="36383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6" name="椭圆 1345">
                <a:extLst>
                  <a:ext uri="{FF2B5EF4-FFF2-40B4-BE49-F238E27FC236}">
                    <a16:creationId xmlns:a16="http://schemas.microsoft.com/office/drawing/2014/main" id="{7101CA43-348C-9390-8621-BA9DF5DEB69F}"/>
                  </a:ext>
                </a:extLst>
              </p:cNvPr>
              <p:cNvSpPr/>
              <p:nvPr/>
            </p:nvSpPr>
            <p:spPr>
              <a:xfrm>
                <a:off x="6466082" y="33347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7" name="椭圆 1346">
                <a:extLst>
                  <a:ext uri="{FF2B5EF4-FFF2-40B4-BE49-F238E27FC236}">
                    <a16:creationId xmlns:a16="http://schemas.microsoft.com/office/drawing/2014/main" id="{FF92FF71-B7CC-8DB1-2D99-6F938CD52DEB}"/>
                  </a:ext>
                </a:extLst>
              </p:cNvPr>
              <p:cNvSpPr/>
              <p:nvPr/>
            </p:nvSpPr>
            <p:spPr>
              <a:xfrm>
                <a:off x="6230073" y="33822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8" name="椭圆 1347">
                <a:extLst>
                  <a:ext uri="{FF2B5EF4-FFF2-40B4-BE49-F238E27FC236}">
                    <a16:creationId xmlns:a16="http://schemas.microsoft.com/office/drawing/2014/main" id="{A1DA26BA-142B-4A4F-445D-1670EBFDE3A1}"/>
                  </a:ext>
                </a:extLst>
              </p:cNvPr>
              <p:cNvSpPr/>
              <p:nvPr/>
            </p:nvSpPr>
            <p:spPr>
              <a:xfrm>
                <a:off x="6148951" y="353688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9" name="椭圆 1348">
                <a:extLst>
                  <a:ext uri="{FF2B5EF4-FFF2-40B4-BE49-F238E27FC236}">
                    <a16:creationId xmlns:a16="http://schemas.microsoft.com/office/drawing/2014/main" id="{D57A7785-89F6-7B38-4C45-9C37D9BE71C1}"/>
                  </a:ext>
                </a:extLst>
              </p:cNvPr>
              <p:cNvSpPr/>
              <p:nvPr/>
            </p:nvSpPr>
            <p:spPr>
              <a:xfrm>
                <a:off x="6201298" y="36313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0" name="椭圆 1349">
                <a:extLst>
                  <a:ext uri="{FF2B5EF4-FFF2-40B4-BE49-F238E27FC236}">
                    <a16:creationId xmlns:a16="http://schemas.microsoft.com/office/drawing/2014/main" id="{DAE6DD57-4857-CAAA-0CD0-422413483318}"/>
                  </a:ext>
                </a:extLst>
              </p:cNvPr>
              <p:cNvSpPr/>
              <p:nvPr/>
            </p:nvSpPr>
            <p:spPr>
              <a:xfrm>
                <a:off x="6291741" y="34650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3" name="组合 1442">
              <a:extLst>
                <a:ext uri="{FF2B5EF4-FFF2-40B4-BE49-F238E27FC236}">
                  <a16:creationId xmlns:a16="http://schemas.microsoft.com/office/drawing/2014/main" id="{2F92C9FF-FD88-F6C1-6F41-722A812BB3A3}"/>
                </a:ext>
              </a:extLst>
            </p:cNvPr>
            <p:cNvGrpSpPr/>
            <p:nvPr/>
          </p:nvGrpSpPr>
          <p:grpSpPr>
            <a:xfrm>
              <a:off x="4052860" y="5145639"/>
              <a:ext cx="485478" cy="451007"/>
              <a:chOff x="6186460" y="5344269"/>
              <a:chExt cx="485478" cy="451007"/>
            </a:xfrm>
          </p:grpSpPr>
          <p:grpSp>
            <p:nvGrpSpPr>
              <p:cNvPr id="1353" name="组合 1352">
                <a:extLst>
                  <a:ext uri="{FF2B5EF4-FFF2-40B4-BE49-F238E27FC236}">
                    <a16:creationId xmlns:a16="http://schemas.microsoft.com/office/drawing/2014/main" id="{B344B610-E7EE-FB0B-ED97-0BDB07599539}"/>
                  </a:ext>
                </a:extLst>
              </p:cNvPr>
              <p:cNvGrpSpPr/>
              <p:nvPr/>
            </p:nvGrpSpPr>
            <p:grpSpPr>
              <a:xfrm rot="4569542">
                <a:off x="6333521" y="5467885"/>
                <a:ext cx="142991" cy="181451"/>
                <a:chOff x="8935641" y="1913687"/>
                <a:chExt cx="177922" cy="224675"/>
              </a:xfrm>
            </p:grpSpPr>
            <p:sp>
              <p:nvSpPr>
                <p:cNvPr id="1392" name="椭圆 1391">
                  <a:extLst>
                    <a:ext uri="{FF2B5EF4-FFF2-40B4-BE49-F238E27FC236}">
                      <a16:creationId xmlns:a16="http://schemas.microsoft.com/office/drawing/2014/main" id="{7CB3786E-4DB1-8F5F-8200-0CCA6584A258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93" name="直接连接符 1392">
                  <a:extLst>
                    <a:ext uri="{FF2B5EF4-FFF2-40B4-BE49-F238E27FC236}">
                      <a16:creationId xmlns:a16="http://schemas.microsoft.com/office/drawing/2014/main" id="{2EC6805B-5278-350C-388F-765BAF655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4" name="直接连接符 1393">
                  <a:extLst>
                    <a:ext uri="{FF2B5EF4-FFF2-40B4-BE49-F238E27FC236}">
                      <a16:creationId xmlns:a16="http://schemas.microsoft.com/office/drawing/2014/main" id="{434FA9D5-CE23-4298-D008-2ECFCD651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5" name="直接连接符 1394">
                  <a:extLst>
                    <a:ext uri="{FF2B5EF4-FFF2-40B4-BE49-F238E27FC236}">
                      <a16:creationId xmlns:a16="http://schemas.microsoft.com/office/drawing/2014/main" id="{9FFB46AD-2B2A-BE00-C4A7-F5440D11440C}"/>
                    </a:ext>
                  </a:extLst>
                </p:cNvPr>
                <p:cNvCxnSpPr>
                  <a:cxnSpLocks/>
                  <a:stCxn id="1392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4" name="组合 1353">
                <a:extLst>
                  <a:ext uri="{FF2B5EF4-FFF2-40B4-BE49-F238E27FC236}">
                    <a16:creationId xmlns:a16="http://schemas.microsoft.com/office/drawing/2014/main" id="{CC76F773-86DF-1D1A-4D82-1B665845C226}"/>
                  </a:ext>
                </a:extLst>
              </p:cNvPr>
              <p:cNvGrpSpPr/>
              <p:nvPr/>
            </p:nvGrpSpPr>
            <p:grpSpPr>
              <a:xfrm rot="6031951">
                <a:off x="6446691" y="5514824"/>
                <a:ext cx="200855" cy="202033"/>
                <a:chOff x="8935641" y="1901781"/>
                <a:chExt cx="249921" cy="250159"/>
              </a:xfrm>
            </p:grpSpPr>
            <p:sp>
              <p:nvSpPr>
                <p:cNvPr id="1387" name="椭圆 1386">
                  <a:extLst>
                    <a:ext uri="{FF2B5EF4-FFF2-40B4-BE49-F238E27FC236}">
                      <a16:creationId xmlns:a16="http://schemas.microsoft.com/office/drawing/2014/main" id="{39BCB0E5-1A83-432E-86FC-29FF999F7F68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88" name="直接连接符 1387">
                  <a:extLst>
                    <a:ext uri="{FF2B5EF4-FFF2-40B4-BE49-F238E27FC236}">
                      <a16:creationId xmlns:a16="http://schemas.microsoft.com/office/drawing/2014/main" id="{ED47E343-737D-93AA-DE98-FF55D7792374}"/>
                    </a:ext>
                  </a:extLst>
                </p:cNvPr>
                <p:cNvCxnSpPr>
                  <a:cxnSpLocks/>
                  <a:stCxn id="1387" idx="0"/>
                </p:cNvCxnSpPr>
                <p:nvPr/>
              </p:nvCxnSpPr>
              <p:spPr>
                <a:xfrm flipV="1">
                  <a:off x="9059563" y="1901781"/>
                  <a:ext cx="0" cy="7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9" name="直接连接符 1388">
                  <a:extLst>
                    <a:ext uri="{FF2B5EF4-FFF2-40B4-BE49-F238E27FC236}">
                      <a16:creationId xmlns:a16="http://schemas.microsoft.com/office/drawing/2014/main" id="{DA1B4AF2-1A73-BB2F-353A-BB558A709675}"/>
                    </a:ext>
                  </a:extLst>
                </p:cNvPr>
                <p:cNvCxnSpPr>
                  <a:cxnSpLocks/>
                  <a:stCxn id="1387" idx="6"/>
                </p:cNvCxnSpPr>
                <p:nvPr/>
              </p:nvCxnSpPr>
              <p:spPr>
                <a:xfrm>
                  <a:off x="9113562" y="2025941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0" name="直接连接符 1389">
                  <a:extLst>
                    <a:ext uri="{FF2B5EF4-FFF2-40B4-BE49-F238E27FC236}">
                      <a16:creationId xmlns:a16="http://schemas.microsoft.com/office/drawing/2014/main" id="{F2C7B9F4-4D60-0D88-4451-C648E4C1099C}"/>
                    </a:ext>
                  </a:extLst>
                </p:cNvPr>
                <p:cNvCxnSpPr>
                  <a:cxnSpLocks/>
                  <a:stCxn id="1387" idx="4"/>
                </p:cNvCxnSpPr>
                <p:nvPr/>
              </p:nvCxnSpPr>
              <p:spPr>
                <a:xfrm>
                  <a:off x="9059563" y="2079940"/>
                  <a:ext cx="0" cy="7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1" name="直接连接符 1390">
                  <a:extLst>
                    <a:ext uri="{FF2B5EF4-FFF2-40B4-BE49-F238E27FC236}">
                      <a16:creationId xmlns:a16="http://schemas.microsoft.com/office/drawing/2014/main" id="{82A343D5-C727-8BBF-6248-A11F02EE7C44}"/>
                    </a:ext>
                  </a:extLst>
                </p:cNvPr>
                <p:cNvCxnSpPr>
                  <a:cxnSpLocks/>
                  <a:stCxn id="1387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5" name="组合 1354">
                <a:extLst>
                  <a:ext uri="{FF2B5EF4-FFF2-40B4-BE49-F238E27FC236}">
                    <a16:creationId xmlns:a16="http://schemas.microsoft.com/office/drawing/2014/main" id="{C1E77C69-06E0-D75A-C25A-F5E2E36B0065}"/>
                  </a:ext>
                </a:extLst>
              </p:cNvPr>
              <p:cNvGrpSpPr/>
              <p:nvPr/>
            </p:nvGrpSpPr>
            <p:grpSpPr>
              <a:xfrm rot="4569542">
                <a:off x="6483062" y="5435416"/>
                <a:ext cx="142991" cy="87223"/>
                <a:chOff x="8935641" y="1971941"/>
                <a:chExt cx="177922" cy="108000"/>
              </a:xfrm>
            </p:grpSpPr>
            <p:sp>
              <p:nvSpPr>
                <p:cNvPr id="1385" name="椭圆 1384">
                  <a:extLst>
                    <a:ext uri="{FF2B5EF4-FFF2-40B4-BE49-F238E27FC236}">
                      <a16:creationId xmlns:a16="http://schemas.microsoft.com/office/drawing/2014/main" id="{1BF47360-E0CA-C272-AF00-B6C0A2419CC3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86" name="直接连接符 1385">
                  <a:extLst>
                    <a:ext uri="{FF2B5EF4-FFF2-40B4-BE49-F238E27FC236}">
                      <a16:creationId xmlns:a16="http://schemas.microsoft.com/office/drawing/2014/main" id="{1D576909-7CF0-185E-8990-555DF7717D43}"/>
                    </a:ext>
                  </a:extLst>
                </p:cNvPr>
                <p:cNvCxnSpPr>
                  <a:cxnSpLocks/>
                  <a:stCxn id="1385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6" name="组合 1355">
                <a:extLst>
                  <a:ext uri="{FF2B5EF4-FFF2-40B4-BE49-F238E27FC236}">
                    <a16:creationId xmlns:a16="http://schemas.microsoft.com/office/drawing/2014/main" id="{FE7365E4-F82F-B57D-3254-21F1365F6311}"/>
                  </a:ext>
                </a:extLst>
              </p:cNvPr>
              <p:cNvGrpSpPr/>
              <p:nvPr/>
            </p:nvGrpSpPr>
            <p:grpSpPr>
              <a:xfrm rot="6232720">
                <a:off x="6460668" y="5655815"/>
                <a:ext cx="142991" cy="87223"/>
                <a:chOff x="8935641" y="1971941"/>
                <a:chExt cx="177922" cy="108000"/>
              </a:xfrm>
            </p:grpSpPr>
            <p:sp>
              <p:nvSpPr>
                <p:cNvPr id="1383" name="椭圆 1382">
                  <a:extLst>
                    <a:ext uri="{FF2B5EF4-FFF2-40B4-BE49-F238E27FC236}">
                      <a16:creationId xmlns:a16="http://schemas.microsoft.com/office/drawing/2014/main" id="{BD9AB240-FED9-FFD5-0303-1C7CB6779345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84" name="直接连接符 1383">
                  <a:extLst>
                    <a:ext uri="{FF2B5EF4-FFF2-40B4-BE49-F238E27FC236}">
                      <a16:creationId xmlns:a16="http://schemas.microsoft.com/office/drawing/2014/main" id="{EEA15FAE-7DB0-CD43-AF13-6391A3B30CC9}"/>
                    </a:ext>
                  </a:extLst>
                </p:cNvPr>
                <p:cNvCxnSpPr>
                  <a:cxnSpLocks/>
                  <a:stCxn id="1383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7" name="组合 1356">
                <a:extLst>
                  <a:ext uri="{FF2B5EF4-FFF2-40B4-BE49-F238E27FC236}">
                    <a16:creationId xmlns:a16="http://schemas.microsoft.com/office/drawing/2014/main" id="{DA821AF0-9EE5-D19F-208B-8607AA2270D3}"/>
                  </a:ext>
                </a:extLst>
              </p:cNvPr>
              <p:cNvGrpSpPr/>
              <p:nvPr/>
            </p:nvGrpSpPr>
            <p:grpSpPr>
              <a:xfrm rot="4569542">
                <a:off x="6359145" y="5585725"/>
                <a:ext cx="142991" cy="181451"/>
                <a:chOff x="8935641" y="1913687"/>
                <a:chExt cx="177922" cy="224675"/>
              </a:xfrm>
            </p:grpSpPr>
            <p:sp>
              <p:nvSpPr>
                <p:cNvPr id="1379" name="椭圆 1378">
                  <a:extLst>
                    <a:ext uri="{FF2B5EF4-FFF2-40B4-BE49-F238E27FC236}">
                      <a16:creationId xmlns:a16="http://schemas.microsoft.com/office/drawing/2014/main" id="{52191BB9-31AB-669D-73CE-E98B04D1740B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80" name="直接连接符 1379">
                  <a:extLst>
                    <a:ext uri="{FF2B5EF4-FFF2-40B4-BE49-F238E27FC236}">
                      <a16:creationId xmlns:a16="http://schemas.microsoft.com/office/drawing/2014/main" id="{2D37BD61-0C81-790C-3344-1F22A8883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1" name="直接连接符 1380">
                  <a:extLst>
                    <a:ext uri="{FF2B5EF4-FFF2-40B4-BE49-F238E27FC236}">
                      <a16:creationId xmlns:a16="http://schemas.microsoft.com/office/drawing/2014/main" id="{442FB8CE-E5B8-6C38-682B-084975686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2" name="直接连接符 1381">
                  <a:extLst>
                    <a:ext uri="{FF2B5EF4-FFF2-40B4-BE49-F238E27FC236}">
                      <a16:creationId xmlns:a16="http://schemas.microsoft.com/office/drawing/2014/main" id="{89979547-6297-472B-4C5F-D660A315CC8F}"/>
                    </a:ext>
                  </a:extLst>
                </p:cNvPr>
                <p:cNvCxnSpPr>
                  <a:cxnSpLocks/>
                  <a:stCxn id="1379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8" name="组合 1357">
                <a:extLst>
                  <a:ext uri="{FF2B5EF4-FFF2-40B4-BE49-F238E27FC236}">
                    <a16:creationId xmlns:a16="http://schemas.microsoft.com/office/drawing/2014/main" id="{8D45B564-4756-22C2-10C1-74DE87F16F67}"/>
                  </a:ext>
                </a:extLst>
              </p:cNvPr>
              <p:cNvGrpSpPr/>
              <p:nvPr/>
            </p:nvGrpSpPr>
            <p:grpSpPr>
              <a:xfrm rot="4569542">
                <a:off x="6304849" y="5398345"/>
                <a:ext cx="142991" cy="87223"/>
                <a:chOff x="8935641" y="1971941"/>
                <a:chExt cx="177922" cy="108000"/>
              </a:xfrm>
            </p:grpSpPr>
            <p:sp>
              <p:nvSpPr>
                <p:cNvPr id="1377" name="椭圆 1376">
                  <a:extLst>
                    <a:ext uri="{FF2B5EF4-FFF2-40B4-BE49-F238E27FC236}">
                      <a16:creationId xmlns:a16="http://schemas.microsoft.com/office/drawing/2014/main" id="{C9CF89FE-918D-4CCB-A9D5-5DB4CEEEF1FB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78" name="直接连接符 1377">
                  <a:extLst>
                    <a:ext uri="{FF2B5EF4-FFF2-40B4-BE49-F238E27FC236}">
                      <a16:creationId xmlns:a16="http://schemas.microsoft.com/office/drawing/2014/main" id="{41947A5A-2817-2AC1-2464-CC6B4B57388F}"/>
                    </a:ext>
                  </a:extLst>
                </p:cNvPr>
                <p:cNvCxnSpPr>
                  <a:cxnSpLocks/>
                  <a:stCxn id="1377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9" name="组合 1358">
                <a:extLst>
                  <a:ext uri="{FF2B5EF4-FFF2-40B4-BE49-F238E27FC236}">
                    <a16:creationId xmlns:a16="http://schemas.microsoft.com/office/drawing/2014/main" id="{F09DD4F1-F2FD-2AAF-DC5E-3D9CE48D593B}"/>
                  </a:ext>
                </a:extLst>
              </p:cNvPr>
              <p:cNvGrpSpPr/>
              <p:nvPr/>
            </p:nvGrpSpPr>
            <p:grpSpPr>
              <a:xfrm rot="4569542">
                <a:off x="6224478" y="5432340"/>
                <a:ext cx="142991" cy="181451"/>
                <a:chOff x="8935641" y="1913687"/>
                <a:chExt cx="177922" cy="224675"/>
              </a:xfrm>
            </p:grpSpPr>
            <p:sp>
              <p:nvSpPr>
                <p:cNvPr id="1373" name="椭圆 1372">
                  <a:extLst>
                    <a:ext uri="{FF2B5EF4-FFF2-40B4-BE49-F238E27FC236}">
                      <a16:creationId xmlns:a16="http://schemas.microsoft.com/office/drawing/2014/main" id="{4FE9544D-A741-F31E-5858-B0608DCC79BE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74" name="直接连接符 1373">
                  <a:extLst>
                    <a:ext uri="{FF2B5EF4-FFF2-40B4-BE49-F238E27FC236}">
                      <a16:creationId xmlns:a16="http://schemas.microsoft.com/office/drawing/2014/main" id="{07D95BFE-97FF-B01B-0090-285A46277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直接连接符 1374">
                  <a:extLst>
                    <a:ext uri="{FF2B5EF4-FFF2-40B4-BE49-F238E27FC236}">
                      <a16:creationId xmlns:a16="http://schemas.microsoft.com/office/drawing/2014/main" id="{5B6DB3D4-DE15-D4CA-1B62-DA4DFC1B7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直接连接符 1375">
                  <a:extLst>
                    <a:ext uri="{FF2B5EF4-FFF2-40B4-BE49-F238E27FC236}">
                      <a16:creationId xmlns:a16="http://schemas.microsoft.com/office/drawing/2014/main" id="{7D918F2F-69C8-2427-47BA-DE824C21FE11}"/>
                    </a:ext>
                  </a:extLst>
                </p:cNvPr>
                <p:cNvCxnSpPr>
                  <a:cxnSpLocks/>
                  <a:stCxn id="1373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0" name="组合 1359">
                <a:extLst>
                  <a:ext uri="{FF2B5EF4-FFF2-40B4-BE49-F238E27FC236}">
                    <a16:creationId xmlns:a16="http://schemas.microsoft.com/office/drawing/2014/main" id="{6CEA5DDB-BE86-0E39-C6B8-E9815D4BFECB}"/>
                  </a:ext>
                </a:extLst>
              </p:cNvPr>
              <p:cNvGrpSpPr/>
              <p:nvPr/>
            </p:nvGrpSpPr>
            <p:grpSpPr>
              <a:xfrm rot="4569542">
                <a:off x="6250597" y="5553737"/>
                <a:ext cx="142991" cy="181451"/>
                <a:chOff x="8935641" y="1913687"/>
                <a:chExt cx="177922" cy="224675"/>
              </a:xfrm>
            </p:grpSpPr>
            <p:sp>
              <p:nvSpPr>
                <p:cNvPr id="1369" name="椭圆 1368">
                  <a:extLst>
                    <a:ext uri="{FF2B5EF4-FFF2-40B4-BE49-F238E27FC236}">
                      <a16:creationId xmlns:a16="http://schemas.microsoft.com/office/drawing/2014/main" id="{640AF53F-1682-763D-F488-D1C7042DABBD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70" name="直接连接符 1369">
                  <a:extLst>
                    <a:ext uri="{FF2B5EF4-FFF2-40B4-BE49-F238E27FC236}">
                      <a16:creationId xmlns:a16="http://schemas.microsoft.com/office/drawing/2014/main" id="{F0F8A3D1-BF60-52F2-D2C9-87A12DC07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直接连接符 1370">
                  <a:extLst>
                    <a:ext uri="{FF2B5EF4-FFF2-40B4-BE49-F238E27FC236}">
                      <a16:creationId xmlns:a16="http://schemas.microsoft.com/office/drawing/2014/main" id="{344D8779-9014-FD8E-B72B-E99F3D27D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直接连接符 1371">
                  <a:extLst>
                    <a:ext uri="{FF2B5EF4-FFF2-40B4-BE49-F238E27FC236}">
                      <a16:creationId xmlns:a16="http://schemas.microsoft.com/office/drawing/2014/main" id="{6BC52088-7C6C-27BB-D7BB-C9EAD7BE6A50}"/>
                    </a:ext>
                  </a:extLst>
                </p:cNvPr>
                <p:cNvCxnSpPr>
                  <a:cxnSpLocks/>
                  <a:stCxn id="1369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1" name="椭圆 1360">
                <a:extLst>
                  <a:ext uri="{FF2B5EF4-FFF2-40B4-BE49-F238E27FC236}">
                    <a16:creationId xmlns:a16="http://schemas.microsoft.com/office/drawing/2014/main" id="{E9C0FAB6-35D8-D86A-CB67-509414C788B5}"/>
                  </a:ext>
                </a:extLst>
              </p:cNvPr>
              <p:cNvSpPr/>
              <p:nvPr/>
            </p:nvSpPr>
            <p:spPr>
              <a:xfrm rot="4569542">
                <a:off x="6186460" y="557939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2" name="椭圆 1361">
                <a:extLst>
                  <a:ext uri="{FF2B5EF4-FFF2-40B4-BE49-F238E27FC236}">
                    <a16:creationId xmlns:a16="http://schemas.microsoft.com/office/drawing/2014/main" id="{B6129A77-9416-9283-CC75-11EDEA53E4EA}"/>
                  </a:ext>
                </a:extLst>
              </p:cNvPr>
              <p:cNvSpPr/>
              <p:nvPr/>
            </p:nvSpPr>
            <p:spPr>
              <a:xfrm rot="4569542">
                <a:off x="6211547" y="56986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3" name="椭圆 1362">
                <a:extLst>
                  <a:ext uri="{FF2B5EF4-FFF2-40B4-BE49-F238E27FC236}">
                    <a16:creationId xmlns:a16="http://schemas.microsoft.com/office/drawing/2014/main" id="{B6B19157-90E5-DD13-2CCC-583528718BA1}"/>
                  </a:ext>
                </a:extLst>
              </p:cNvPr>
              <p:cNvSpPr/>
              <p:nvPr/>
            </p:nvSpPr>
            <p:spPr>
              <a:xfrm rot="4569542">
                <a:off x="6316712" y="57232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4" name="椭圆 1363">
                <a:extLst>
                  <a:ext uri="{FF2B5EF4-FFF2-40B4-BE49-F238E27FC236}">
                    <a16:creationId xmlns:a16="http://schemas.microsoft.com/office/drawing/2014/main" id="{C1A3067A-367A-4843-C7F5-F261B73108AA}"/>
                  </a:ext>
                </a:extLst>
              </p:cNvPr>
              <p:cNvSpPr/>
              <p:nvPr/>
            </p:nvSpPr>
            <p:spPr>
              <a:xfrm rot="4569542">
                <a:off x="6599938" y="56038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5" name="椭圆 1364">
                <a:extLst>
                  <a:ext uri="{FF2B5EF4-FFF2-40B4-BE49-F238E27FC236}">
                    <a16:creationId xmlns:a16="http://schemas.microsoft.com/office/drawing/2014/main" id="{ACD7CF20-8A80-0CD5-CDAC-AFB8E4D2EB2E}"/>
                  </a:ext>
                </a:extLst>
              </p:cNvPr>
              <p:cNvSpPr/>
              <p:nvPr/>
            </p:nvSpPr>
            <p:spPr>
              <a:xfrm rot="4569542">
                <a:off x="6497329" y="53860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6" name="椭圆 1365">
                <a:extLst>
                  <a:ext uri="{FF2B5EF4-FFF2-40B4-BE49-F238E27FC236}">
                    <a16:creationId xmlns:a16="http://schemas.microsoft.com/office/drawing/2014/main" id="{7280D8A2-B710-1FEB-1DE0-E7F799C73984}"/>
                  </a:ext>
                </a:extLst>
              </p:cNvPr>
              <p:cNvSpPr/>
              <p:nvPr/>
            </p:nvSpPr>
            <p:spPr>
              <a:xfrm rot="4569542">
                <a:off x="6327809" y="53442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7" name="椭圆 1366">
                <a:extLst>
                  <a:ext uri="{FF2B5EF4-FFF2-40B4-BE49-F238E27FC236}">
                    <a16:creationId xmlns:a16="http://schemas.microsoft.com/office/drawing/2014/main" id="{2A918A7D-7A66-030F-3DC4-3C3EED505775}"/>
                  </a:ext>
                </a:extLst>
              </p:cNvPr>
              <p:cNvSpPr/>
              <p:nvPr/>
            </p:nvSpPr>
            <p:spPr>
              <a:xfrm rot="4569542">
                <a:off x="6248657" y="54176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0" name="组合 1449">
              <a:extLst>
                <a:ext uri="{FF2B5EF4-FFF2-40B4-BE49-F238E27FC236}">
                  <a16:creationId xmlns:a16="http://schemas.microsoft.com/office/drawing/2014/main" id="{E525E6F3-542E-CCF8-99B6-1D3FD5E21DDB}"/>
                </a:ext>
              </a:extLst>
            </p:cNvPr>
            <p:cNvGrpSpPr/>
            <p:nvPr/>
          </p:nvGrpSpPr>
          <p:grpSpPr>
            <a:xfrm>
              <a:off x="4132473" y="5802403"/>
              <a:ext cx="288545" cy="288297"/>
              <a:chOff x="6754055" y="6126922"/>
              <a:chExt cx="288545" cy="288297"/>
            </a:xfrm>
          </p:grpSpPr>
          <p:grpSp>
            <p:nvGrpSpPr>
              <p:cNvPr id="1400" name="组合 1399">
                <a:extLst>
                  <a:ext uri="{FF2B5EF4-FFF2-40B4-BE49-F238E27FC236}">
                    <a16:creationId xmlns:a16="http://schemas.microsoft.com/office/drawing/2014/main" id="{66917007-972D-9CAA-738B-59EF38CA380C}"/>
                  </a:ext>
                </a:extLst>
              </p:cNvPr>
              <p:cNvGrpSpPr/>
              <p:nvPr/>
            </p:nvGrpSpPr>
            <p:grpSpPr>
              <a:xfrm rot="4569542">
                <a:off x="6913105" y="6144290"/>
                <a:ext cx="86797" cy="134404"/>
                <a:chOff x="9005563" y="1971941"/>
                <a:chExt cx="108000" cy="166421"/>
              </a:xfrm>
            </p:grpSpPr>
            <p:sp>
              <p:nvSpPr>
                <p:cNvPr id="1439" name="椭圆 1438">
                  <a:extLst>
                    <a:ext uri="{FF2B5EF4-FFF2-40B4-BE49-F238E27FC236}">
                      <a16:creationId xmlns:a16="http://schemas.microsoft.com/office/drawing/2014/main" id="{82CF8E4B-BF93-E746-06C8-FC02BD92DE81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41" name="直接连接符 1440">
                  <a:extLst>
                    <a:ext uri="{FF2B5EF4-FFF2-40B4-BE49-F238E27FC236}">
                      <a16:creationId xmlns:a16="http://schemas.microsoft.com/office/drawing/2014/main" id="{21223A13-5B8B-E4EB-C037-862E235CC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4" name="组合 1403">
                <a:extLst>
                  <a:ext uri="{FF2B5EF4-FFF2-40B4-BE49-F238E27FC236}">
                    <a16:creationId xmlns:a16="http://schemas.microsoft.com/office/drawing/2014/main" id="{4D5A4D54-A216-09F2-A8C3-8DD225E3F731}"/>
                  </a:ext>
                </a:extLst>
              </p:cNvPr>
              <p:cNvGrpSpPr/>
              <p:nvPr/>
            </p:nvGrpSpPr>
            <p:grpSpPr>
              <a:xfrm rot="4569542">
                <a:off x="6903902" y="6234819"/>
                <a:ext cx="142991" cy="134404"/>
                <a:chOff x="8935641" y="1971941"/>
                <a:chExt cx="177922" cy="166421"/>
              </a:xfrm>
            </p:grpSpPr>
            <p:sp>
              <p:nvSpPr>
                <p:cNvPr id="1426" name="椭圆 1425">
                  <a:extLst>
                    <a:ext uri="{FF2B5EF4-FFF2-40B4-BE49-F238E27FC236}">
                      <a16:creationId xmlns:a16="http://schemas.microsoft.com/office/drawing/2014/main" id="{1EF38F7A-5D2F-E1D8-C743-C69B1093BB35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28" name="直接连接符 1427">
                  <a:extLst>
                    <a:ext uri="{FF2B5EF4-FFF2-40B4-BE49-F238E27FC236}">
                      <a16:creationId xmlns:a16="http://schemas.microsoft.com/office/drawing/2014/main" id="{39451CBE-21BA-89CF-D979-B09F6B24E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直接连接符 1428">
                  <a:extLst>
                    <a:ext uri="{FF2B5EF4-FFF2-40B4-BE49-F238E27FC236}">
                      <a16:creationId xmlns:a16="http://schemas.microsoft.com/office/drawing/2014/main" id="{BD59DAA6-383B-F4F6-50FC-80B77E796942}"/>
                    </a:ext>
                  </a:extLst>
                </p:cNvPr>
                <p:cNvCxnSpPr>
                  <a:cxnSpLocks/>
                  <a:stCxn id="1426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6" name="组合 1405">
                <a:extLst>
                  <a:ext uri="{FF2B5EF4-FFF2-40B4-BE49-F238E27FC236}">
                    <a16:creationId xmlns:a16="http://schemas.microsoft.com/office/drawing/2014/main" id="{41760DE4-29AE-E108-1A43-240228996C97}"/>
                  </a:ext>
                </a:extLst>
              </p:cNvPr>
              <p:cNvGrpSpPr/>
              <p:nvPr/>
            </p:nvGrpSpPr>
            <p:grpSpPr>
              <a:xfrm rot="4569542">
                <a:off x="6826900" y="6079595"/>
                <a:ext cx="86797" cy="181451"/>
                <a:chOff x="9005563" y="1913687"/>
                <a:chExt cx="108000" cy="224675"/>
              </a:xfrm>
            </p:grpSpPr>
            <p:sp>
              <p:nvSpPr>
                <p:cNvPr id="1420" name="椭圆 1419">
                  <a:extLst>
                    <a:ext uri="{FF2B5EF4-FFF2-40B4-BE49-F238E27FC236}">
                      <a16:creationId xmlns:a16="http://schemas.microsoft.com/office/drawing/2014/main" id="{586D57AB-8E32-8B63-755D-EBB42E83BFAC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21" name="直接连接符 1420">
                  <a:extLst>
                    <a:ext uri="{FF2B5EF4-FFF2-40B4-BE49-F238E27FC236}">
                      <a16:creationId xmlns:a16="http://schemas.microsoft.com/office/drawing/2014/main" id="{45F35549-B8B6-9C31-A2EC-AA0AB44F5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直接连接符 1421">
                  <a:extLst>
                    <a:ext uri="{FF2B5EF4-FFF2-40B4-BE49-F238E27FC236}">
                      <a16:creationId xmlns:a16="http://schemas.microsoft.com/office/drawing/2014/main" id="{174A912F-848B-BE17-8C4D-0921D69CB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7" name="组合 1406">
                <a:extLst>
                  <a:ext uri="{FF2B5EF4-FFF2-40B4-BE49-F238E27FC236}">
                    <a16:creationId xmlns:a16="http://schemas.microsoft.com/office/drawing/2014/main" id="{15EF6FF4-1D25-5340-B1A2-631562080922}"/>
                  </a:ext>
                </a:extLst>
              </p:cNvPr>
              <p:cNvGrpSpPr/>
              <p:nvPr/>
            </p:nvGrpSpPr>
            <p:grpSpPr>
              <a:xfrm rot="4569542">
                <a:off x="6818193" y="6173680"/>
                <a:ext cx="142991" cy="181451"/>
                <a:chOff x="8935641" y="1913687"/>
                <a:chExt cx="177922" cy="224675"/>
              </a:xfrm>
            </p:grpSpPr>
            <p:sp>
              <p:nvSpPr>
                <p:cNvPr id="1416" name="椭圆 1415">
                  <a:extLst>
                    <a:ext uri="{FF2B5EF4-FFF2-40B4-BE49-F238E27FC236}">
                      <a16:creationId xmlns:a16="http://schemas.microsoft.com/office/drawing/2014/main" id="{5BF34408-A476-E91D-E28E-6882D006AA40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17" name="直接连接符 1416">
                  <a:extLst>
                    <a:ext uri="{FF2B5EF4-FFF2-40B4-BE49-F238E27FC236}">
                      <a16:creationId xmlns:a16="http://schemas.microsoft.com/office/drawing/2014/main" id="{03C8FFB0-BD42-DB70-C260-7D9EE905A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直接连接符 1417">
                  <a:extLst>
                    <a:ext uri="{FF2B5EF4-FFF2-40B4-BE49-F238E27FC236}">
                      <a16:creationId xmlns:a16="http://schemas.microsoft.com/office/drawing/2014/main" id="{BE59714B-6745-582B-A764-E10E3CF75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直接连接符 1418">
                  <a:extLst>
                    <a:ext uri="{FF2B5EF4-FFF2-40B4-BE49-F238E27FC236}">
                      <a16:creationId xmlns:a16="http://schemas.microsoft.com/office/drawing/2014/main" id="{BE5CB6E3-AE02-00C8-3A6C-6A3BFE740EC6}"/>
                    </a:ext>
                  </a:extLst>
                </p:cNvPr>
                <p:cNvCxnSpPr>
                  <a:cxnSpLocks/>
                  <a:stCxn id="1416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8" name="椭圆 1407">
                <a:extLst>
                  <a:ext uri="{FF2B5EF4-FFF2-40B4-BE49-F238E27FC236}">
                    <a16:creationId xmlns:a16="http://schemas.microsoft.com/office/drawing/2014/main" id="{7E573A1C-9020-980F-B704-E5C69C0BC063}"/>
                  </a:ext>
                </a:extLst>
              </p:cNvPr>
              <p:cNvSpPr/>
              <p:nvPr/>
            </p:nvSpPr>
            <p:spPr>
              <a:xfrm rot="4569542">
                <a:off x="6754055" y="61993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9" name="椭圆 1408">
                <a:extLst>
                  <a:ext uri="{FF2B5EF4-FFF2-40B4-BE49-F238E27FC236}">
                    <a16:creationId xmlns:a16="http://schemas.microsoft.com/office/drawing/2014/main" id="{453979A0-673E-5F82-D62B-AD6F2CBF2013}"/>
                  </a:ext>
                </a:extLst>
              </p:cNvPr>
              <p:cNvSpPr/>
              <p:nvPr/>
            </p:nvSpPr>
            <p:spPr>
              <a:xfrm rot="4569542">
                <a:off x="6779143" y="631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0" name="椭圆 1409">
                <a:extLst>
                  <a:ext uri="{FF2B5EF4-FFF2-40B4-BE49-F238E27FC236}">
                    <a16:creationId xmlns:a16="http://schemas.microsoft.com/office/drawing/2014/main" id="{2B951240-F6A3-7448-0687-F9BE75308B1D}"/>
                  </a:ext>
                </a:extLst>
              </p:cNvPr>
              <p:cNvSpPr/>
              <p:nvPr/>
            </p:nvSpPr>
            <p:spPr>
              <a:xfrm rot="4569542">
                <a:off x="6884308" y="634321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5" name="组合 1624">
              <a:extLst>
                <a:ext uri="{FF2B5EF4-FFF2-40B4-BE49-F238E27FC236}">
                  <a16:creationId xmlns:a16="http://schemas.microsoft.com/office/drawing/2014/main" id="{DC53C1E3-D29E-10D2-53D1-E03CE60098AD}"/>
                </a:ext>
              </a:extLst>
            </p:cNvPr>
            <p:cNvGrpSpPr/>
            <p:nvPr/>
          </p:nvGrpSpPr>
          <p:grpSpPr>
            <a:xfrm>
              <a:off x="3801812" y="4019106"/>
              <a:ext cx="884137" cy="736435"/>
              <a:chOff x="6838306" y="4986318"/>
              <a:chExt cx="884137" cy="736435"/>
            </a:xfrm>
          </p:grpSpPr>
          <p:grpSp>
            <p:nvGrpSpPr>
              <p:cNvPr id="1454" name="组合 1453">
                <a:extLst>
                  <a:ext uri="{FF2B5EF4-FFF2-40B4-BE49-F238E27FC236}">
                    <a16:creationId xmlns:a16="http://schemas.microsoft.com/office/drawing/2014/main" id="{7EE932A3-BEAC-DC00-C9CD-CCBAAC1AE1AB}"/>
                  </a:ext>
                </a:extLst>
              </p:cNvPr>
              <p:cNvGrpSpPr/>
              <p:nvPr/>
            </p:nvGrpSpPr>
            <p:grpSpPr>
              <a:xfrm rot="4569542">
                <a:off x="7120813" y="5395362"/>
                <a:ext cx="142991" cy="181451"/>
                <a:chOff x="8935641" y="1913687"/>
                <a:chExt cx="177922" cy="224675"/>
              </a:xfrm>
            </p:grpSpPr>
            <p:sp>
              <p:nvSpPr>
                <p:cNvPr id="1492" name="椭圆 1491">
                  <a:extLst>
                    <a:ext uri="{FF2B5EF4-FFF2-40B4-BE49-F238E27FC236}">
                      <a16:creationId xmlns:a16="http://schemas.microsoft.com/office/drawing/2014/main" id="{14C26011-6370-2E24-A6D6-90220A160D96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93" name="直接连接符 1492">
                  <a:extLst>
                    <a:ext uri="{FF2B5EF4-FFF2-40B4-BE49-F238E27FC236}">
                      <a16:creationId xmlns:a16="http://schemas.microsoft.com/office/drawing/2014/main" id="{6728402F-4A71-7EF0-A42D-4B2E76F75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4" name="直接连接符 1493">
                  <a:extLst>
                    <a:ext uri="{FF2B5EF4-FFF2-40B4-BE49-F238E27FC236}">
                      <a16:creationId xmlns:a16="http://schemas.microsoft.com/office/drawing/2014/main" id="{41BB60FF-F8B7-FAB9-069F-4CE112786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直接连接符 1494">
                  <a:extLst>
                    <a:ext uri="{FF2B5EF4-FFF2-40B4-BE49-F238E27FC236}">
                      <a16:creationId xmlns:a16="http://schemas.microsoft.com/office/drawing/2014/main" id="{D04219FD-EB3D-B9F3-28F5-474B77F17472}"/>
                    </a:ext>
                  </a:extLst>
                </p:cNvPr>
                <p:cNvCxnSpPr>
                  <a:cxnSpLocks/>
                  <a:stCxn id="1492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5" name="组合 1454">
                <a:extLst>
                  <a:ext uri="{FF2B5EF4-FFF2-40B4-BE49-F238E27FC236}">
                    <a16:creationId xmlns:a16="http://schemas.microsoft.com/office/drawing/2014/main" id="{DF274AA7-9B48-8A12-7F05-3E4F30807D51}"/>
                  </a:ext>
                </a:extLst>
              </p:cNvPr>
              <p:cNvGrpSpPr/>
              <p:nvPr/>
            </p:nvGrpSpPr>
            <p:grpSpPr>
              <a:xfrm rot="6031951">
                <a:off x="7233983" y="5442301"/>
                <a:ext cx="200855" cy="202033"/>
                <a:chOff x="8935641" y="1901781"/>
                <a:chExt cx="249921" cy="250159"/>
              </a:xfrm>
            </p:grpSpPr>
            <p:sp>
              <p:nvSpPr>
                <p:cNvPr id="1487" name="椭圆 1486">
                  <a:extLst>
                    <a:ext uri="{FF2B5EF4-FFF2-40B4-BE49-F238E27FC236}">
                      <a16:creationId xmlns:a16="http://schemas.microsoft.com/office/drawing/2014/main" id="{5CFDD748-D564-5CEB-EEDD-D347DF54FA19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88" name="直接连接符 1487">
                  <a:extLst>
                    <a:ext uri="{FF2B5EF4-FFF2-40B4-BE49-F238E27FC236}">
                      <a16:creationId xmlns:a16="http://schemas.microsoft.com/office/drawing/2014/main" id="{1492C30D-A5F0-6682-DEB1-269FC83AF5A0}"/>
                    </a:ext>
                  </a:extLst>
                </p:cNvPr>
                <p:cNvCxnSpPr>
                  <a:cxnSpLocks/>
                  <a:stCxn id="1487" idx="0"/>
                </p:cNvCxnSpPr>
                <p:nvPr/>
              </p:nvCxnSpPr>
              <p:spPr>
                <a:xfrm flipV="1">
                  <a:off x="9059563" y="1901781"/>
                  <a:ext cx="0" cy="7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直接连接符 1488">
                  <a:extLst>
                    <a:ext uri="{FF2B5EF4-FFF2-40B4-BE49-F238E27FC236}">
                      <a16:creationId xmlns:a16="http://schemas.microsoft.com/office/drawing/2014/main" id="{96650996-9B22-B7F5-C35D-6A3FCCFA5693}"/>
                    </a:ext>
                  </a:extLst>
                </p:cNvPr>
                <p:cNvCxnSpPr>
                  <a:cxnSpLocks/>
                  <a:stCxn id="1487" idx="6"/>
                </p:cNvCxnSpPr>
                <p:nvPr/>
              </p:nvCxnSpPr>
              <p:spPr>
                <a:xfrm>
                  <a:off x="9113562" y="2025941"/>
                  <a:ext cx="7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直接连接符 1489">
                  <a:extLst>
                    <a:ext uri="{FF2B5EF4-FFF2-40B4-BE49-F238E27FC236}">
                      <a16:creationId xmlns:a16="http://schemas.microsoft.com/office/drawing/2014/main" id="{AC182576-D052-B303-9B76-14238F75CADC}"/>
                    </a:ext>
                  </a:extLst>
                </p:cNvPr>
                <p:cNvCxnSpPr>
                  <a:cxnSpLocks/>
                  <a:stCxn id="1487" idx="4"/>
                </p:cNvCxnSpPr>
                <p:nvPr/>
              </p:nvCxnSpPr>
              <p:spPr>
                <a:xfrm>
                  <a:off x="9059563" y="2079940"/>
                  <a:ext cx="0" cy="7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直接连接符 1490">
                  <a:extLst>
                    <a:ext uri="{FF2B5EF4-FFF2-40B4-BE49-F238E27FC236}">
                      <a16:creationId xmlns:a16="http://schemas.microsoft.com/office/drawing/2014/main" id="{5B69733E-EB63-BB2F-F93B-CA583F47B99C}"/>
                    </a:ext>
                  </a:extLst>
                </p:cNvPr>
                <p:cNvCxnSpPr>
                  <a:cxnSpLocks/>
                  <a:stCxn id="1487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6" name="组合 1455">
                <a:extLst>
                  <a:ext uri="{FF2B5EF4-FFF2-40B4-BE49-F238E27FC236}">
                    <a16:creationId xmlns:a16="http://schemas.microsoft.com/office/drawing/2014/main" id="{9D28570B-AEF6-3221-5D4C-28187BBD01A5}"/>
                  </a:ext>
                </a:extLst>
              </p:cNvPr>
              <p:cNvGrpSpPr/>
              <p:nvPr/>
            </p:nvGrpSpPr>
            <p:grpSpPr>
              <a:xfrm rot="4569542">
                <a:off x="7270354" y="5362893"/>
                <a:ext cx="142991" cy="87223"/>
                <a:chOff x="8935641" y="1971941"/>
                <a:chExt cx="177922" cy="108000"/>
              </a:xfrm>
            </p:grpSpPr>
            <p:sp>
              <p:nvSpPr>
                <p:cNvPr id="1485" name="椭圆 1484">
                  <a:extLst>
                    <a:ext uri="{FF2B5EF4-FFF2-40B4-BE49-F238E27FC236}">
                      <a16:creationId xmlns:a16="http://schemas.microsoft.com/office/drawing/2014/main" id="{B793B65A-BC9A-6AB3-BD22-F4B77B64CE82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86" name="直接连接符 1485">
                  <a:extLst>
                    <a:ext uri="{FF2B5EF4-FFF2-40B4-BE49-F238E27FC236}">
                      <a16:creationId xmlns:a16="http://schemas.microsoft.com/office/drawing/2014/main" id="{2CB0FF9B-3A61-ED5C-4D03-1DFAB05654A6}"/>
                    </a:ext>
                  </a:extLst>
                </p:cNvPr>
                <p:cNvCxnSpPr>
                  <a:cxnSpLocks/>
                  <a:stCxn id="1485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7" name="组合 1456">
                <a:extLst>
                  <a:ext uri="{FF2B5EF4-FFF2-40B4-BE49-F238E27FC236}">
                    <a16:creationId xmlns:a16="http://schemas.microsoft.com/office/drawing/2014/main" id="{6206D18E-8BCC-505D-2BDE-E0D36CE7B82B}"/>
                  </a:ext>
                </a:extLst>
              </p:cNvPr>
              <p:cNvGrpSpPr/>
              <p:nvPr/>
            </p:nvGrpSpPr>
            <p:grpSpPr>
              <a:xfrm rot="6232720">
                <a:off x="7247960" y="5583292"/>
                <a:ext cx="142991" cy="87223"/>
                <a:chOff x="8935641" y="1971941"/>
                <a:chExt cx="177922" cy="108000"/>
              </a:xfrm>
            </p:grpSpPr>
            <p:sp>
              <p:nvSpPr>
                <p:cNvPr id="1483" name="椭圆 1482">
                  <a:extLst>
                    <a:ext uri="{FF2B5EF4-FFF2-40B4-BE49-F238E27FC236}">
                      <a16:creationId xmlns:a16="http://schemas.microsoft.com/office/drawing/2014/main" id="{58DD0AEF-95D3-58CE-AFAB-857D52AC1A08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84" name="直接连接符 1483">
                  <a:extLst>
                    <a:ext uri="{FF2B5EF4-FFF2-40B4-BE49-F238E27FC236}">
                      <a16:creationId xmlns:a16="http://schemas.microsoft.com/office/drawing/2014/main" id="{56EA120E-5340-585F-071E-50322A22CBDF}"/>
                    </a:ext>
                  </a:extLst>
                </p:cNvPr>
                <p:cNvCxnSpPr>
                  <a:cxnSpLocks/>
                  <a:stCxn id="1483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8" name="组合 1457">
                <a:extLst>
                  <a:ext uri="{FF2B5EF4-FFF2-40B4-BE49-F238E27FC236}">
                    <a16:creationId xmlns:a16="http://schemas.microsoft.com/office/drawing/2014/main" id="{8E1EC12A-EEE9-1D47-CF59-366D94DB77ED}"/>
                  </a:ext>
                </a:extLst>
              </p:cNvPr>
              <p:cNvGrpSpPr/>
              <p:nvPr/>
            </p:nvGrpSpPr>
            <p:grpSpPr>
              <a:xfrm rot="4569542">
                <a:off x="7146437" y="5513202"/>
                <a:ext cx="142991" cy="181451"/>
                <a:chOff x="8935641" y="1913687"/>
                <a:chExt cx="177922" cy="224675"/>
              </a:xfrm>
            </p:grpSpPr>
            <p:sp>
              <p:nvSpPr>
                <p:cNvPr id="1479" name="椭圆 1478">
                  <a:extLst>
                    <a:ext uri="{FF2B5EF4-FFF2-40B4-BE49-F238E27FC236}">
                      <a16:creationId xmlns:a16="http://schemas.microsoft.com/office/drawing/2014/main" id="{CF01D708-0F27-59AC-3C92-24B9A56A1844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80" name="直接连接符 1479">
                  <a:extLst>
                    <a:ext uri="{FF2B5EF4-FFF2-40B4-BE49-F238E27FC236}">
                      <a16:creationId xmlns:a16="http://schemas.microsoft.com/office/drawing/2014/main" id="{C31612AA-5971-F790-036A-133AC6F38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直接连接符 1480">
                  <a:extLst>
                    <a:ext uri="{FF2B5EF4-FFF2-40B4-BE49-F238E27FC236}">
                      <a16:creationId xmlns:a16="http://schemas.microsoft.com/office/drawing/2014/main" id="{3CF969CA-A913-2CC9-9187-61B888329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2" name="直接连接符 1481">
                  <a:extLst>
                    <a:ext uri="{FF2B5EF4-FFF2-40B4-BE49-F238E27FC236}">
                      <a16:creationId xmlns:a16="http://schemas.microsoft.com/office/drawing/2014/main" id="{733AB308-EE2F-C121-1335-2C3F7CA73C79}"/>
                    </a:ext>
                  </a:extLst>
                </p:cNvPr>
                <p:cNvCxnSpPr>
                  <a:cxnSpLocks/>
                  <a:stCxn id="1479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9" name="组合 1458">
                <a:extLst>
                  <a:ext uri="{FF2B5EF4-FFF2-40B4-BE49-F238E27FC236}">
                    <a16:creationId xmlns:a16="http://schemas.microsoft.com/office/drawing/2014/main" id="{4A77D1D9-6AA0-C3DB-22B1-9338D1083AF9}"/>
                  </a:ext>
                </a:extLst>
              </p:cNvPr>
              <p:cNvGrpSpPr/>
              <p:nvPr/>
            </p:nvGrpSpPr>
            <p:grpSpPr>
              <a:xfrm rot="4569542">
                <a:off x="7092141" y="5325822"/>
                <a:ext cx="142991" cy="87223"/>
                <a:chOff x="8935641" y="1971941"/>
                <a:chExt cx="177922" cy="108000"/>
              </a:xfrm>
            </p:grpSpPr>
            <p:sp>
              <p:nvSpPr>
                <p:cNvPr id="1477" name="椭圆 1476">
                  <a:extLst>
                    <a:ext uri="{FF2B5EF4-FFF2-40B4-BE49-F238E27FC236}">
                      <a16:creationId xmlns:a16="http://schemas.microsoft.com/office/drawing/2014/main" id="{EA728EC2-4463-9B2E-BDB4-2EB4B9B1A91D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8" name="直接连接符 1477">
                  <a:extLst>
                    <a:ext uri="{FF2B5EF4-FFF2-40B4-BE49-F238E27FC236}">
                      <a16:creationId xmlns:a16="http://schemas.microsoft.com/office/drawing/2014/main" id="{3738EA17-7197-035F-2E9E-1D99B7F4BC72}"/>
                    </a:ext>
                  </a:extLst>
                </p:cNvPr>
                <p:cNvCxnSpPr>
                  <a:cxnSpLocks/>
                  <a:stCxn id="1477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0" name="组合 1459">
                <a:extLst>
                  <a:ext uri="{FF2B5EF4-FFF2-40B4-BE49-F238E27FC236}">
                    <a16:creationId xmlns:a16="http://schemas.microsoft.com/office/drawing/2014/main" id="{BDF0E870-5241-4D1B-E4F6-C64C7FA2FC09}"/>
                  </a:ext>
                </a:extLst>
              </p:cNvPr>
              <p:cNvGrpSpPr/>
              <p:nvPr/>
            </p:nvGrpSpPr>
            <p:grpSpPr>
              <a:xfrm rot="4569542">
                <a:off x="7011770" y="5359817"/>
                <a:ext cx="142991" cy="181451"/>
                <a:chOff x="8935641" y="1913687"/>
                <a:chExt cx="177922" cy="224675"/>
              </a:xfrm>
            </p:grpSpPr>
            <p:sp>
              <p:nvSpPr>
                <p:cNvPr id="1473" name="椭圆 1472">
                  <a:extLst>
                    <a:ext uri="{FF2B5EF4-FFF2-40B4-BE49-F238E27FC236}">
                      <a16:creationId xmlns:a16="http://schemas.microsoft.com/office/drawing/2014/main" id="{64E6CC26-CB54-3910-82B6-B1276C494D9B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4" name="直接连接符 1473">
                  <a:extLst>
                    <a:ext uri="{FF2B5EF4-FFF2-40B4-BE49-F238E27FC236}">
                      <a16:creationId xmlns:a16="http://schemas.microsoft.com/office/drawing/2014/main" id="{4FF42CFD-1925-74B2-E800-68B04BC23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直接连接符 1474">
                  <a:extLst>
                    <a:ext uri="{FF2B5EF4-FFF2-40B4-BE49-F238E27FC236}">
                      <a16:creationId xmlns:a16="http://schemas.microsoft.com/office/drawing/2014/main" id="{0EF662E9-2110-6CD5-6DD8-62835D42E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6" name="直接连接符 1475">
                  <a:extLst>
                    <a:ext uri="{FF2B5EF4-FFF2-40B4-BE49-F238E27FC236}">
                      <a16:creationId xmlns:a16="http://schemas.microsoft.com/office/drawing/2014/main" id="{2A7B0E0F-45E8-C631-7C2B-C80FFD919D87}"/>
                    </a:ext>
                  </a:extLst>
                </p:cNvPr>
                <p:cNvCxnSpPr>
                  <a:cxnSpLocks/>
                  <a:stCxn id="1473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1" name="组合 1460">
                <a:extLst>
                  <a:ext uri="{FF2B5EF4-FFF2-40B4-BE49-F238E27FC236}">
                    <a16:creationId xmlns:a16="http://schemas.microsoft.com/office/drawing/2014/main" id="{5BEE3A9A-CDE8-9166-091E-945F3D349849}"/>
                  </a:ext>
                </a:extLst>
              </p:cNvPr>
              <p:cNvGrpSpPr/>
              <p:nvPr/>
            </p:nvGrpSpPr>
            <p:grpSpPr>
              <a:xfrm rot="4569542">
                <a:off x="7037889" y="5481214"/>
                <a:ext cx="142991" cy="181451"/>
                <a:chOff x="8935641" y="1913687"/>
                <a:chExt cx="177922" cy="224675"/>
              </a:xfrm>
            </p:grpSpPr>
            <p:sp>
              <p:nvSpPr>
                <p:cNvPr id="1469" name="椭圆 1468">
                  <a:extLst>
                    <a:ext uri="{FF2B5EF4-FFF2-40B4-BE49-F238E27FC236}">
                      <a16:creationId xmlns:a16="http://schemas.microsoft.com/office/drawing/2014/main" id="{94624FDC-7E94-2084-8968-2A8B3D43C4A6}"/>
                    </a:ext>
                  </a:extLst>
                </p:cNvPr>
                <p:cNvSpPr/>
                <p:nvPr/>
              </p:nvSpPr>
              <p:spPr>
                <a:xfrm>
                  <a:off x="9005563" y="19719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0" name="直接连接符 1469">
                  <a:extLst>
                    <a:ext uri="{FF2B5EF4-FFF2-40B4-BE49-F238E27FC236}">
                      <a16:creationId xmlns:a16="http://schemas.microsoft.com/office/drawing/2014/main" id="{218C298B-1DAF-6C2F-4786-02AB4D3B9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79552" y="1913687"/>
                  <a:ext cx="34011" cy="696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1" name="直接连接符 1470">
                  <a:extLst>
                    <a:ext uri="{FF2B5EF4-FFF2-40B4-BE49-F238E27FC236}">
                      <a16:creationId xmlns:a16="http://schemas.microsoft.com/office/drawing/2014/main" id="{370D6A18-F725-BBC4-BDA9-6B0ACE5E8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9649" y="2066761"/>
                  <a:ext cx="33914" cy="716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2" name="直接连接符 1471">
                  <a:extLst>
                    <a:ext uri="{FF2B5EF4-FFF2-40B4-BE49-F238E27FC236}">
                      <a16:creationId xmlns:a16="http://schemas.microsoft.com/office/drawing/2014/main" id="{8417471A-6077-E658-B451-3288346F238D}"/>
                    </a:ext>
                  </a:extLst>
                </p:cNvPr>
                <p:cNvCxnSpPr>
                  <a:cxnSpLocks/>
                  <a:stCxn id="1469" idx="2"/>
                </p:cNvCxnSpPr>
                <p:nvPr/>
              </p:nvCxnSpPr>
              <p:spPr>
                <a:xfrm flipH="1">
                  <a:off x="8935641" y="2025941"/>
                  <a:ext cx="699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2" name="椭圆 1461">
                <a:extLst>
                  <a:ext uri="{FF2B5EF4-FFF2-40B4-BE49-F238E27FC236}">
                    <a16:creationId xmlns:a16="http://schemas.microsoft.com/office/drawing/2014/main" id="{1BEBC71A-C261-38E2-BD55-7CAE6FB14B7E}"/>
                  </a:ext>
                </a:extLst>
              </p:cNvPr>
              <p:cNvSpPr/>
              <p:nvPr/>
            </p:nvSpPr>
            <p:spPr>
              <a:xfrm rot="4569542">
                <a:off x="6973752" y="55068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3" name="椭圆 1462">
                <a:extLst>
                  <a:ext uri="{FF2B5EF4-FFF2-40B4-BE49-F238E27FC236}">
                    <a16:creationId xmlns:a16="http://schemas.microsoft.com/office/drawing/2014/main" id="{8E28A949-B7CB-2C47-E625-EC4F573436C0}"/>
                  </a:ext>
                </a:extLst>
              </p:cNvPr>
              <p:cNvSpPr/>
              <p:nvPr/>
            </p:nvSpPr>
            <p:spPr>
              <a:xfrm rot="4569542">
                <a:off x="6998839" y="5626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4" name="椭圆 1463">
                <a:extLst>
                  <a:ext uri="{FF2B5EF4-FFF2-40B4-BE49-F238E27FC236}">
                    <a16:creationId xmlns:a16="http://schemas.microsoft.com/office/drawing/2014/main" id="{392D51DC-9B15-AE28-A86F-13C7B4C04972}"/>
                  </a:ext>
                </a:extLst>
              </p:cNvPr>
              <p:cNvSpPr/>
              <p:nvPr/>
            </p:nvSpPr>
            <p:spPr>
              <a:xfrm rot="4569542">
                <a:off x="7104004" y="565075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5" name="椭圆 1464">
                <a:extLst>
                  <a:ext uri="{FF2B5EF4-FFF2-40B4-BE49-F238E27FC236}">
                    <a16:creationId xmlns:a16="http://schemas.microsoft.com/office/drawing/2014/main" id="{F04FDF1B-6645-31CD-C96A-37644CDD91F6}"/>
                  </a:ext>
                </a:extLst>
              </p:cNvPr>
              <p:cNvSpPr/>
              <p:nvPr/>
            </p:nvSpPr>
            <p:spPr>
              <a:xfrm rot="4569542">
                <a:off x="7387230" y="55313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6" name="椭圆 1465">
                <a:extLst>
                  <a:ext uri="{FF2B5EF4-FFF2-40B4-BE49-F238E27FC236}">
                    <a16:creationId xmlns:a16="http://schemas.microsoft.com/office/drawing/2014/main" id="{1753EF31-15C2-59A5-BFEB-DFFF4E9FF5AB}"/>
                  </a:ext>
                </a:extLst>
              </p:cNvPr>
              <p:cNvSpPr/>
              <p:nvPr/>
            </p:nvSpPr>
            <p:spPr>
              <a:xfrm rot="4569542">
                <a:off x="7284621" y="53135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7" name="椭圆 1466">
                <a:extLst>
                  <a:ext uri="{FF2B5EF4-FFF2-40B4-BE49-F238E27FC236}">
                    <a16:creationId xmlns:a16="http://schemas.microsoft.com/office/drawing/2014/main" id="{72947AC2-0093-93DA-87D6-E587501F0EE7}"/>
                  </a:ext>
                </a:extLst>
              </p:cNvPr>
              <p:cNvSpPr/>
              <p:nvPr/>
            </p:nvSpPr>
            <p:spPr>
              <a:xfrm rot="4569542">
                <a:off x="7115101" y="527174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8" name="椭圆 1467">
                <a:extLst>
                  <a:ext uri="{FF2B5EF4-FFF2-40B4-BE49-F238E27FC236}">
                    <a16:creationId xmlns:a16="http://schemas.microsoft.com/office/drawing/2014/main" id="{73CD0E55-8A79-D294-D815-A8655A92C227}"/>
                  </a:ext>
                </a:extLst>
              </p:cNvPr>
              <p:cNvSpPr/>
              <p:nvPr/>
            </p:nvSpPr>
            <p:spPr>
              <a:xfrm rot="4569542">
                <a:off x="7035949" y="534516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8" name="组合 1537">
                <a:extLst>
                  <a:ext uri="{FF2B5EF4-FFF2-40B4-BE49-F238E27FC236}">
                    <a16:creationId xmlns:a16="http://schemas.microsoft.com/office/drawing/2014/main" id="{6D4F177B-E915-B739-DD6A-42FCE237E6CC}"/>
                  </a:ext>
                </a:extLst>
              </p:cNvPr>
              <p:cNvGrpSpPr/>
              <p:nvPr/>
            </p:nvGrpSpPr>
            <p:grpSpPr>
              <a:xfrm rot="8886557">
                <a:off x="6838306" y="5112087"/>
                <a:ext cx="485478" cy="451007"/>
                <a:chOff x="6975321" y="4297974"/>
                <a:chExt cx="485478" cy="451007"/>
              </a:xfrm>
            </p:grpSpPr>
            <p:grpSp>
              <p:nvGrpSpPr>
                <p:cNvPr id="1496" name="组合 1495">
                  <a:extLst>
                    <a:ext uri="{FF2B5EF4-FFF2-40B4-BE49-F238E27FC236}">
                      <a16:creationId xmlns:a16="http://schemas.microsoft.com/office/drawing/2014/main" id="{FD71CBA5-C24B-CC41-BC50-53FABA3BC92F}"/>
                    </a:ext>
                  </a:extLst>
                </p:cNvPr>
                <p:cNvGrpSpPr/>
                <p:nvPr/>
              </p:nvGrpSpPr>
              <p:grpSpPr>
                <a:xfrm rot="4569542">
                  <a:off x="7122382" y="442159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497" name="椭圆 1496">
                    <a:extLst>
                      <a:ext uri="{FF2B5EF4-FFF2-40B4-BE49-F238E27FC236}">
                        <a16:creationId xmlns:a16="http://schemas.microsoft.com/office/drawing/2014/main" id="{72B89F97-4492-A856-366A-0D743B552BE8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498" name="直接连接符 1497">
                    <a:extLst>
                      <a:ext uri="{FF2B5EF4-FFF2-40B4-BE49-F238E27FC236}">
                        <a16:creationId xmlns:a16="http://schemas.microsoft.com/office/drawing/2014/main" id="{C4FC6EDA-FB6C-4028-E169-19D232381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直接连接符 1498">
                    <a:extLst>
                      <a:ext uri="{FF2B5EF4-FFF2-40B4-BE49-F238E27FC236}">
                        <a16:creationId xmlns:a16="http://schemas.microsoft.com/office/drawing/2014/main" id="{D1D6F96A-A90F-E9A1-1F77-1EB00D7C5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直接连接符 1499">
                    <a:extLst>
                      <a:ext uri="{FF2B5EF4-FFF2-40B4-BE49-F238E27FC236}">
                        <a16:creationId xmlns:a16="http://schemas.microsoft.com/office/drawing/2014/main" id="{3F56EA63-5065-2BAF-8ECC-1189839AC08C}"/>
                      </a:ext>
                    </a:extLst>
                  </p:cNvPr>
                  <p:cNvCxnSpPr>
                    <a:cxnSpLocks/>
                    <a:stCxn id="1497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1" name="组合 1500">
                  <a:extLst>
                    <a:ext uri="{FF2B5EF4-FFF2-40B4-BE49-F238E27FC236}">
                      <a16:creationId xmlns:a16="http://schemas.microsoft.com/office/drawing/2014/main" id="{7FD1099C-D52C-CC91-A18D-3AB2480D19A7}"/>
                    </a:ext>
                  </a:extLst>
                </p:cNvPr>
                <p:cNvGrpSpPr/>
                <p:nvPr/>
              </p:nvGrpSpPr>
              <p:grpSpPr>
                <a:xfrm rot="6031951">
                  <a:off x="7235552" y="4468529"/>
                  <a:ext cx="200855" cy="202033"/>
                  <a:chOff x="8935641" y="1901781"/>
                  <a:chExt cx="249921" cy="250159"/>
                </a:xfrm>
              </p:grpSpPr>
              <p:sp>
                <p:nvSpPr>
                  <p:cNvPr id="1502" name="椭圆 1501">
                    <a:extLst>
                      <a:ext uri="{FF2B5EF4-FFF2-40B4-BE49-F238E27FC236}">
                        <a16:creationId xmlns:a16="http://schemas.microsoft.com/office/drawing/2014/main" id="{E36F5258-38B4-D226-AA9A-45C23F737858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03" name="直接连接符 1502">
                    <a:extLst>
                      <a:ext uri="{FF2B5EF4-FFF2-40B4-BE49-F238E27FC236}">
                        <a16:creationId xmlns:a16="http://schemas.microsoft.com/office/drawing/2014/main" id="{751BDA90-003E-35C9-5DD0-56F43BC2FB79}"/>
                      </a:ext>
                    </a:extLst>
                  </p:cNvPr>
                  <p:cNvCxnSpPr>
                    <a:cxnSpLocks/>
                    <a:stCxn id="1502" idx="0"/>
                  </p:cNvCxnSpPr>
                  <p:nvPr/>
                </p:nvCxnSpPr>
                <p:spPr>
                  <a:xfrm flipV="1">
                    <a:off x="9059563" y="1901781"/>
                    <a:ext cx="0" cy="7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直接连接符 1503">
                    <a:extLst>
                      <a:ext uri="{FF2B5EF4-FFF2-40B4-BE49-F238E27FC236}">
                        <a16:creationId xmlns:a16="http://schemas.microsoft.com/office/drawing/2014/main" id="{4B378119-267A-E543-8D8C-4F9F3C92338D}"/>
                      </a:ext>
                    </a:extLst>
                  </p:cNvPr>
                  <p:cNvCxnSpPr>
                    <a:cxnSpLocks/>
                    <a:stCxn id="1502" idx="6"/>
                  </p:cNvCxnSpPr>
                  <p:nvPr/>
                </p:nvCxnSpPr>
                <p:spPr>
                  <a:xfrm>
                    <a:off x="9113562" y="2025941"/>
                    <a:ext cx="7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直接连接符 1504">
                    <a:extLst>
                      <a:ext uri="{FF2B5EF4-FFF2-40B4-BE49-F238E27FC236}">
                        <a16:creationId xmlns:a16="http://schemas.microsoft.com/office/drawing/2014/main" id="{93CB8E5B-09EA-B5D9-C6EF-93CB10D5C439}"/>
                      </a:ext>
                    </a:extLst>
                  </p:cNvPr>
                  <p:cNvCxnSpPr>
                    <a:cxnSpLocks/>
                    <a:stCxn id="1502" idx="4"/>
                  </p:cNvCxnSpPr>
                  <p:nvPr/>
                </p:nvCxnSpPr>
                <p:spPr>
                  <a:xfrm>
                    <a:off x="9059563" y="2079940"/>
                    <a:ext cx="0" cy="72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直接连接符 1505">
                    <a:extLst>
                      <a:ext uri="{FF2B5EF4-FFF2-40B4-BE49-F238E27FC236}">
                        <a16:creationId xmlns:a16="http://schemas.microsoft.com/office/drawing/2014/main" id="{BE543AE0-E422-CCDA-3AC1-376080594163}"/>
                      </a:ext>
                    </a:extLst>
                  </p:cNvPr>
                  <p:cNvCxnSpPr>
                    <a:cxnSpLocks/>
                    <a:stCxn id="1502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3DB73EDE-0F7D-3620-0F4B-60C3C3C347BB}"/>
                    </a:ext>
                  </a:extLst>
                </p:cNvPr>
                <p:cNvGrpSpPr/>
                <p:nvPr/>
              </p:nvGrpSpPr>
              <p:grpSpPr>
                <a:xfrm rot="4569542">
                  <a:off x="7271923" y="4389121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08" name="椭圆 1507">
                    <a:extLst>
                      <a:ext uri="{FF2B5EF4-FFF2-40B4-BE49-F238E27FC236}">
                        <a16:creationId xmlns:a16="http://schemas.microsoft.com/office/drawing/2014/main" id="{0CE8789C-98A1-AD3D-9C69-BCFA699AB8B7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09" name="直接连接符 1508">
                    <a:extLst>
                      <a:ext uri="{FF2B5EF4-FFF2-40B4-BE49-F238E27FC236}">
                        <a16:creationId xmlns:a16="http://schemas.microsoft.com/office/drawing/2014/main" id="{612ACDBA-D9ED-6E83-0EF2-3FA8989D7427}"/>
                      </a:ext>
                    </a:extLst>
                  </p:cNvPr>
                  <p:cNvCxnSpPr>
                    <a:cxnSpLocks/>
                    <a:stCxn id="1508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0" name="组合 1509">
                  <a:extLst>
                    <a:ext uri="{FF2B5EF4-FFF2-40B4-BE49-F238E27FC236}">
                      <a16:creationId xmlns:a16="http://schemas.microsoft.com/office/drawing/2014/main" id="{B8FB5C4B-6E46-7226-ED9A-875D2A6A1FC9}"/>
                    </a:ext>
                  </a:extLst>
                </p:cNvPr>
                <p:cNvGrpSpPr/>
                <p:nvPr/>
              </p:nvGrpSpPr>
              <p:grpSpPr>
                <a:xfrm rot="6232720">
                  <a:off x="7249529" y="460952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B63D9D28-3EC9-232D-4FB1-266CB8B525FC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12" name="直接连接符 1511">
                    <a:extLst>
                      <a:ext uri="{FF2B5EF4-FFF2-40B4-BE49-F238E27FC236}">
                        <a16:creationId xmlns:a16="http://schemas.microsoft.com/office/drawing/2014/main" id="{EE5E33BC-7B5A-C0F7-F0DD-243B3A9AA4B0}"/>
                      </a:ext>
                    </a:extLst>
                  </p:cNvPr>
                  <p:cNvCxnSpPr>
                    <a:cxnSpLocks/>
                    <a:stCxn id="1511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3" name="组合 1512">
                  <a:extLst>
                    <a:ext uri="{FF2B5EF4-FFF2-40B4-BE49-F238E27FC236}">
                      <a16:creationId xmlns:a16="http://schemas.microsoft.com/office/drawing/2014/main" id="{B83E04C0-2161-21E0-B1B9-EFB6DBDC0D92}"/>
                    </a:ext>
                  </a:extLst>
                </p:cNvPr>
                <p:cNvGrpSpPr/>
                <p:nvPr/>
              </p:nvGrpSpPr>
              <p:grpSpPr>
                <a:xfrm rot="4569542">
                  <a:off x="7148006" y="453943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14" name="椭圆 1513">
                    <a:extLst>
                      <a:ext uri="{FF2B5EF4-FFF2-40B4-BE49-F238E27FC236}">
                        <a16:creationId xmlns:a16="http://schemas.microsoft.com/office/drawing/2014/main" id="{5148774F-E208-6C9F-1473-91C24359F250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15" name="直接连接符 1514">
                    <a:extLst>
                      <a:ext uri="{FF2B5EF4-FFF2-40B4-BE49-F238E27FC236}">
                        <a16:creationId xmlns:a16="http://schemas.microsoft.com/office/drawing/2014/main" id="{A10E93AF-316E-B136-52FF-9BD2B124C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6" name="直接连接符 1515">
                    <a:extLst>
                      <a:ext uri="{FF2B5EF4-FFF2-40B4-BE49-F238E27FC236}">
                        <a16:creationId xmlns:a16="http://schemas.microsoft.com/office/drawing/2014/main" id="{18408417-B22D-2535-B382-6E2588E9FD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7" name="直接连接符 1516">
                    <a:extLst>
                      <a:ext uri="{FF2B5EF4-FFF2-40B4-BE49-F238E27FC236}">
                        <a16:creationId xmlns:a16="http://schemas.microsoft.com/office/drawing/2014/main" id="{637B484B-BF7D-A168-FEC6-15D280F9EB7C}"/>
                      </a:ext>
                    </a:extLst>
                  </p:cNvPr>
                  <p:cNvCxnSpPr>
                    <a:cxnSpLocks/>
                    <a:stCxn id="1514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8" name="组合 1517">
                  <a:extLst>
                    <a:ext uri="{FF2B5EF4-FFF2-40B4-BE49-F238E27FC236}">
                      <a16:creationId xmlns:a16="http://schemas.microsoft.com/office/drawing/2014/main" id="{31192AC8-11CB-DB5F-51FB-B42DD6BC9A91}"/>
                    </a:ext>
                  </a:extLst>
                </p:cNvPr>
                <p:cNvGrpSpPr/>
                <p:nvPr/>
              </p:nvGrpSpPr>
              <p:grpSpPr>
                <a:xfrm rot="4569542">
                  <a:off x="7093710" y="435205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C3501078-C3CF-B626-4CF5-3EB4655B9922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20" name="直接连接符 1519">
                    <a:extLst>
                      <a:ext uri="{FF2B5EF4-FFF2-40B4-BE49-F238E27FC236}">
                        <a16:creationId xmlns:a16="http://schemas.microsoft.com/office/drawing/2014/main" id="{A787E147-F540-9FE6-B8E2-2ECF7E3E5396}"/>
                      </a:ext>
                    </a:extLst>
                  </p:cNvPr>
                  <p:cNvCxnSpPr>
                    <a:cxnSpLocks/>
                    <a:stCxn id="1519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1" name="组合 1520">
                  <a:extLst>
                    <a:ext uri="{FF2B5EF4-FFF2-40B4-BE49-F238E27FC236}">
                      <a16:creationId xmlns:a16="http://schemas.microsoft.com/office/drawing/2014/main" id="{B19EBC1A-7465-3D4F-3852-89425E82A593}"/>
                    </a:ext>
                  </a:extLst>
                </p:cNvPr>
                <p:cNvGrpSpPr/>
                <p:nvPr/>
              </p:nvGrpSpPr>
              <p:grpSpPr>
                <a:xfrm rot="4569542">
                  <a:off x="7013339" y="4386045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22" name="椭圆 1521">
                    <a:extLst>
                      <a:ext uri="{FF2B5EF4-FFF2-40B4-BE49-F238E27FC236}">
                        <a16:creationId xmlns:a16="http://schemas.microsoft.com/office/drawing/2014/main" id="{8B20A331-6B74-C41F-5E1D-C4F7FC00D771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23" name="直接连接符 1522">
                    <a:extLst>
                      <a:ext uri="{FF2B5EF4-FFF2-40B4-BE49-F238E27FC236}">
                        <a16:creationId xmlns:a16="http://schemas.microsoft.com/office/drawing/2014/main" id="{399BF509-709C-2F84-8ED9-909DE84189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4" name="直接连接符 1523">
                    <a:extLst>
                      <a:ext uri="{FF2B5EF4-FFF2-40B4-BE49-F238E27FC236}">
                        <a16:creationId xmlns:a16="http://schemas.microsoft.com/office/drawing/2014/main" id="{45C804B5-A108-35BC-31E5-D896AD6FF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5" name="直接连接符 1524">
                    <a:extLst>
                      <a:ext uri="{FF2B5EF4-FFF2-40B4-BE49-F238E27FC236}">
                        <a16:creationId xmlns:a16="http://schemas.microsoft.com/office/drawing/2014/main" id="{BCD405E7-1647-0376-349A-CC9545CCA083}"/>
                      </a:ext>
                    </a:extLst>
                  </p:cNvPr>
                  <p:cNvCxnSpPr>
                    <a:cxnSpLocks/>
                    <a:stCxn id="1522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6" name="组合 1525">
                  <a:extLst>
                    <a:ext uri="{FF2B5EF4-FFF2-40B4-BE49-F238E27FC236}">
                      <a16:creationId xmlns:a16="http://schemas.microsoft.com/office/drawing/2014/main" id="{A1C8851D-A595-43B6-F2C4-BDC2B613664C}"/>
                    </a:ext>
                  </a:extLst>
                </p:cNvPr>
                <p:cNvGrpSpPr/>
                <p:nvPr/>
              </p:nvGrpSpPr>
              <p:grpSpPr>
                <a:xfrm rot="4569542">
                  <a:off x="7039458" y="4507442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27" name="椭圆 1526">
                    <a:extLst>
                      <a:ext uri="{FF2B5EF4-FFF2-40B4-BE49-F238E27FC236}">
                        <a16:creationId xmlns:a16="http://schemas.microsoft.com/office/drawing/2014/main" id="{0C1679A0-9211-14AF-D9BA-9F906313F7A6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28" name="直接连接符 1527">
                    <a:extLst>
                      <a:ext uri="{FF2B5EF4-FFF2-40B4-BE49-F238E27FC236}">
                        <a16:creationId xmlns:a16="http://schemas.microsoft.com/office/drawing/2014/main" id="{6EFE65E8-6017-2713-149D-F38AC6F13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直接连接符 1528">
                    <a:extLst>
                      <a:ext uri="{FF2B5EF4-FFF2-40B4-BE49-F238E27FC236}">
                        <a16:creationId xmlns:a16="http://schemas.microsoft.com/office/drawing/2014/main" id="{96472298-3472-70EC-949C-650CA4E59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0" name="直接连接符 1529">
                    <a:extLst>
                      <a:ext uri="{FF2B5EF4-FFF2-40B4-BE49-F238E27FC236}">
                        <a16:creationId xmlns:a16="http://schemas.microsoft.com/office/drawing/2014/main" id="{D092F2E2-CE60-C174-498D-C96C0D0A8B11}"/>
                      </a:ext>
                    </a:extLst>
                  </p:cNvPr>
                  <p:cNvCxnSpPr>
                    <a:cxnSpLocks/>
                    <a:stCxn id="1527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1" name="椭圆 1530">
                  <a:extLst>
                    <a:ext uri="{FF2B5EF4-FFF2-40B4-BE49-F238E27FC236}">
                      <a16:creationId xmlns:a16="http://schemas.microsoft.com/office/drawing/2014/main" id="{84E7401D-DB1C-38F6-9A08-305B979F6DB7}"/>
                    </a:ext>
                  </a:extLst>
                </p:cNvPr>
                <p:cNvSpPr/>
                <p:nvPr/>
              </p:nvSpPr>
              <p:spPr>
                <a:xfrm rot="4569542">
                  <a:off x="6975321" y="45331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2" name="椭圆 1531">
                  <a:extLst>
                    <a:ext uri="{FF2B5EF4-FFF2-40B4-BE49-F238E27FC236}">
                      <a16:creationId xmlns:a16="http://schemas.microsoft.com/office/drawing/2014/main" id="{066807C1-CDBB-CF93-7011-85E59492539A}"/>
                    </a:ext>
                  </a:extLst>
                </p:cNvPr>
                <p:cNvSpPr/>
                <p:nvPr/>
              </p:nvSpPr>
              <p:spPr>
                <a:xfrm rot="4569542">
                  <a:off x="7000408" y="46523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3" name="椭圆 1532">
                  <a:extLst>
                    <a:ext uri="{FF2B5EF4-FFF2-40B4-BE49-F238E27FC236}">
                      <a16:creationId xmlns:a16="http://schemas.microsoft.com/office/drawing/2014/main" id="{5AAB7393-D7EE-940D-FF2F-1E9E32F4046B}"/>
                    </a:ext>
                  </a:extLst>
                </p:cNvPr>
                <p:cNvSpPr/>
                <p:nvPr/>
              </p:nvSpPr>
              <p:spPr>
                <a:xfrm rot="4569542">
                  <a:off x="7105573" y="467698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4" name="椭圆 1533">
                  <a:extLst>
                    <a:ext uri="{FF2B5EF4-FFF2-40B4-BE49-F238E27FC236}">
                      <a16:creationId xmlns:a16="http://schemas.microsoft.com/office/drawing/2014/main" id="{795B8A8C-88B6-1033-C051-1D9B4391210A}"/>
                    </a:ext>
                  </a:extLst>
                </p:cNvPr>
                <p:cNvSpPr/>
                <p:nvPr/>
              </p:nvSpPr>
              <p:spPr>
                <a:xfrm rot="4569542">
                  <a:off x="7388799" y="455754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5" name="椭圆 1534">
                  <a:extLst>
                    <a:ext uri="{FF2B5EF4-FFF2-40B4-BE49-F238E27FC236}">
                      <a16:creationId xmlns:a16="http://schemas.microsoft.com/office/drawing/2014/main" id="{FBDAC42A-C597-72F1-0946-5FD0DC83C04D}"/>
                    </a:ext>
                  </a:extLst>
                </p:cNvPr>
                <p:cNvSpPr/>
                <p:nvPr/>
              </p:nvSpPr>
              <p:spPr>
                <a:xfrm rot="4569542">
                  <a:off x="7286190" y="433975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6" name="椭圆 1535">
                  <a:extLst>
                    <a:ext uri="{FF2B5EF4-FFF2-40B4-BE49-F238E27FC236}">
                      <a16:creationId xmlns:a16="http://schemas.microsoft.com/office/drawing/2014/main" id="{99621F5B-D9C2-F451-AC03-770A1DC78A58}"/>
                    </a:ext>
                  </a:extLst>
                </p:cNvPr>
                <p:cNvSpPr/>
                <p:nvPr/>
              </p:nvSpPr>
              <p:spPr>
                <a:xfrm rot="4569542">
                  <a:off x="7116670" y="42979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7" name="椭圆 1536">
                  <a:extLst>
                    <a:ext uri="{FF2B5EF4-FFF2-40B4-BE49-F238E27FC236}">
                      <a16:creationId xmlns:a16="http://schemas.microsoft.com/office/drawing/2014/main" id="{4354CB07-7D40-03F7-54AE-E765BE075509}"/>
                    </a:ext>
                  </a:extLst>
                </p:cNvPr>
                <p:cNvSpPr/>
                <p:nvPr/>
              </p:nvSpPr>
              <p:spPr>
                <a:xfrm rot="4569542">
                  <a:off x="7037518" y="437138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9" name="组合 1538">
                <a:extLst>
                  <a:ext uri="{FF2B5EF4-FFF2-40B4-BE49-F238E27FC236}">
                    <a16:creationId xmlns:a16="http://schemas.microsoft.com/office/drawing/2014/main" id="{B92DC58A-081D-3286-8ECE-B256D33759D5}"/>
                  </a:ext>
                </a:extLst>
              </p:cNvPr>
              <p:cNvGrpSpPr/>
              <p:nvPr/>
            </p:nvGrpSpPr>
            <p:grpSpPr>
              <a:xfrm rot="12731216">
                <a:off x="7134875" y="4986318"/>
                <a:ext cx="485478" cy="451007"/>
                <a:chOff x="6975321" y="4297974"/>
                <a:chExt cx="485478" cy="451007"/>
              </a:xfrm>
            </p:grpSpPr>
            <p:grpSp>
              <p:nvGrpSpPr>
                <p:cNvPr id="1540" name="组合 1539">
                  <a:extLst>
                    <a:ext uri="{FF2B5EF4-FFF2-40B4-BE49-F238E27FC236}">
                      <a16:creationId xmlns:a16="http://schemas.microsoft.com/office/drawing/2014/main" id="{2B66C264-256E-E750-0A17-2AAEAA275403}"/>
                    </a:ext>
                  </a:extLst>
                </p:cNvPr>
                <p:cNvGrpSpPr/>
                <p:nvPr/>
              </p:nvGrpSpPr>
              <p:grpSpPr>
                <a:xfrm rot="4569542">
                  <a:off x="7122382" y="442159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78" name="椭圆 1577">
                    <a:extLst>
                      <a:ext uri="{FF2B5EF4-FFF2-40B4-BE49-F238E27FC236}">
                        <a16:creationId xmlns:a16="http://schemas.microsoft.com/office/drawing/2014/main" id="{CEF7C0CF-285E-B261-2682-128E51E38604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9" name="直接连接符 1578">
                    <a:extLst>
                      <a:ext uri="{FF2B5EF4-FFF2-40B4-BE49-F238E27FC236}">
                        <a16:creationId xmlns:a16="http://schemas.microsoft.com/office/drawing/2014/main" id="{629AF6F0-A0E4-7B7C-4584-90FACE8273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0" name="直接连接符 1579">
                    <a:extLst>
                      <a:ext uri="{FF2B5EF4-FFF2-40B4-BE49-F238E27FC236}">
                        <a16:creationId xmlns:a16="http://schemas.microsoft.com/office/drawing/2014/main" id="{56D0CB62-AC43-E36D-C799-2EAF31494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1" name="直接连接符 1580">
                    <a:extLst>
                      <a:ext uri="{FF2B5EF4-FFF2-40B4-BE49-F238E27FC236}">
                        <a16:creationId xmlns:a16="http://schemas.microsoft.com/office/drawing/2014/main" id="{0323E9F7-B8BF-941A-3FEE-FF95372EA395}"/>
                      </a:ext>
                    </a:extLst>
                  </p:cNvPr>
                  <p:cNvCxnSpPr>
                    <a:cxnSpLocks/>
                    <a:stCxn id="1578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1" name="组合 1540">
                  <a:extLst>
                    <a:ext uri="{FF2B5EF4-FFF2-40B4-BE49-F238E27FC236}">
                      <a16:creationId xmlns:a16="http://schemas.microsoft.com/office/drawing/2014/main" id="{3F9D7CCA-73D1-02E6-D436-5C2BC0E176F1}"/>
                    </a:ext>
                  </a:extLst>
                </p:cNvPr>
                <p:cNvGrpSpPr/>
                <p:nvPr/>
              </p:nvGrpSpPr>
              <p:grpSpPr>
                <a:xfrm rot="6031951">
                  <a:off x="7235552" y="4468529"/>
                  <a:ext cx="200855" cy="202033"/>
                  <a:chOff x="8935641" y="1901781"/>
                  <a:chExt cx="249921" cy="250159"/>
                </a:xfrm>
              </p:grpSpPr>
              <p:sp>
                <p:nvSpPr>
                  <p:cNvPr id="1573" name="椭圆 1572">
                    <a:extLst>
                      <a:ext uri="{FF2B5EF4-FFF2-40B4-BE49-F238E27FC236}">
                        <a16:creationId xmlns:a16="http://schemas.microsoft.com/office/drawing/2014/main" id="{F437A312-7E55-E498-C64E-6C39331670AF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4" name="直接连接符 1573">
                    <a:extLst>
                      <a:ext uri="{FF2B5EF4-FFF2-40B4-BE49-F238E27FC236}">
                        <a16:creationId xmlns:a16="http://schemas.microsoft.com/office/drawing/2014/main" id="{9FAC3482-32E7-900D-DC34-C92E85FE93E5}"/>
                      </a:ext>
                    </a:extLst>
                  </p:cNvPr>
                  <p:cNvCxnSpPr>
                    <a:cxnSpLocks/>
                    <a:stCxn id="1573" idx="0"/>
                  </p:cNvCxnSpPr>
                  <p:nvPr/>
                </p:nvCxnSpPr>
                <p:spPr>
                  <a:xfrm flipV="1">
                    <a:off x="9059563" y="1901781"/>
                    <a:ext cx="0" cy="7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5" name="直接连接符 1574">
                    <a:extLst>
                      <a:ext uri="{FF2B5EF4-FFF2-40B4-BE49-F238E27FC236}">
                        <a16:creationId xmlns:a16="http://schemas.microsoft.com/office/drawing/2014/main" id="{CEA5D54C-FF89-E199-C6F5-8D29CA96C629}"/>
                      </a:ext>
                    </a:extLst>
                  </p:cNvPr>
                  <p:cNvCxnSpPr>
                    <a:cxnSpLocks/>
                    <a:stCxn id="1573" idx="6"/>
                  </p:cNvCxnSpPr>
                  <p:nvPr/>
                </p:nvCxnSpPr>
                <p:spPr>
                  <a:xfrm>
                    <a:off x="9113562" y="2025941"/>
                    <a:ext cx="7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6" name="直接连接符 1575">
                    <a:extLst>
                      <a:ext uri="{FF2B5EF4-FFF2-40B4-BE49-F238E27FC236}">
                        <a16:creationId xmlns:a16="http://schemas.microsoft.com/office/drawing/2014/main" id="{0DB861A9-70B6-85A6-15D4-BC91FAE70CC4}"/>
                      </a:ext>
                    </a:extLst>
                  </p:cNvPr>
                  <p:cNvCxnSpPr>
                    <a:cxnSpLocks/>
                    <a:stCxn id="1573" idx="4"/>
                  </p:cNvCxnSpPr>
                  <p:nvPr/>
                </p:nvCxnSpPr>
                <p:spPr>
                  <a:xfrm>
                    <a:off x="9059563" y="2079940"/>
                    <a:ext cx="0" cy="72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7" name="直接连接符 1576">
                    <a:extLst>
                      <a:ext uri="{FF2B5EF4-FFF2-40B4-BE49-F238E27FC236}">
                        <a16:creationId xmlns:a16="http://schemas.microsoft.com/office/drawing/2014/main" id="{C6327E8C-6F9F-BC92-E4F0-A115E3019E35}"/>
                      </a:ext>
                    </a:extLst>
                  </p:cNvPr>
                  <p:cNvCxnSpPr>
                    <a:cxnSpLocks/>
                    <a:stCxn id="1573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2" name="组合 1541">
                  <a:extLst>
                    <a:ext uri="{FF2B5EF4-FFF2-40B4-BE49-F238E27FC236}">
                      <a16:creationId xmlns:a16="http://schemas.microsoft.com/office/drawing/2014/main" id="{910C3923-3E44-A219-085F-757708A544E8}"/>
                    </a:ext>
                  </a:extLst>
                </p:cNvPr>
                <p:cNvGrpSpPr/>
                <p:nvPr/>
              </p:nvGrpSpPr>
              <p:grpSpPr>
                <a:xfrm rot="4569542">
                  <a:off x="7271923" y="4389121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71" name="椭圆 1570">
                    <a:extLst>
                      <a:ext uri="{FF2B5EF4-FFF2-40B4-BE49-F238E27FC236}">
                        <a16:creationId xmlns:a16="http://schemas.microsoft.com/office/drawing/2014/main" id="{BCE7FF98-4CD8-2C78-FCF4-687D39EE0564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2" name="直接连接符 1571">
                    <a:extLst>
                      <a:ext uri="{FF2B5EF4-FFF2-40B4-BE49-F238E27FC236}">
                        <a16:creationId xmlns:a16="http://schemas.microsoft.com/office/drawing/2014/main" id="{2757A6A4-015D-6814-41F8-8367FFCC4C41}"/>
                      </a:ext>
                    </a:extLst>
                  </p:cNvPr>
                  <p:cNvCxnSpPr>
                    <a:cxnSpLocks/>
                    <a:stCxn id="1571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3" name="组合 1542">
                  <a:extLst>
                    <a:ext uri="{FF2B5EF4-FFF2-40B4-BE49-F238E27FC236}">
                      <a16:creationId xmlns:a16="http://schemas.microsoft.com/office/drawing/2014/main" id="{77301877-0A83-A89D-74B2-E58C1ADDCD7C}"/>
                    </a:ext>
                  </a:extLst>
                </p:cNvPr>
                <p:cNvGrpSpPr/>
                <p:nvPr/>
              </p:nvGrpSpPr>
              <p:grpSpPr>
                <a:xfrm rot="6232720">
                  <a:off x="7249529" y="460952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69" name="椭圆 1568">
                    <a:extLst>
                      <a:ext uri="{FF2B5EF4-FFF2-40B4-BE49-F238E27FC236}">
                        <a16:creationId xmlns:a16="http://schemas.microsoft.com/office/drawing/2014/main" id="{61D8D9A8-02AD-7184-3052-E5C715E56B97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0" name="直接连接符 1569">
                    <a:extLst>
                      <a:ext uri="{FF2B5EF4-FFF2-40B4-BE49-F238E27FC236}">
                        <a16:creationId xmlns:a16="http://schemas.microsoft.com/office/drawing/2014/main" id="{4F69F66B-B24F-BBBE-1777-C7E3FC15EDA7}"/>
                      </a:ext>
                    </a:extLst>
                  </p:cNvPr>
                  <p:cNvCxnSpPr>
                    <a:cxnSpLocks/>
                    <a:stCxn id="1569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4" name="组合 1543">
                  <a:extLst>
                    <a:ext uri="{FF2B5EF4-FFF2-40B4-BE49-F238E27FC236}">
                      <a16:creationId xmlns:a16="http://schemas.microsoft.com/office/drawing/2014/main" id="{851DD3D5-B062-799D-515C-A70BEACDE839}"/>
                    </a:ext>
                  </a:extLst>
                </p:cNvPr>
                <p:cNvGrpSpPr/>
                <p:nvPr/>
              </p:nvGrpSpPr>
              <p:grpSpPr>
                <a:xfrm rot="4569542">
                  <a:off x="7148006" y="453943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65" name="椭圆 1564">
                    <a:extLst>
                      <a:ext uri="{FF2B5EF4-FFF2-40B4-BE49-F238E27FC236}">
                        <a16:creationId xmlns:a16="http://schemas.microsoft.com/office/drawing/2014/main" id="{64851EA1-C7FF-0A16-E618-AE5173BDFB8A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66" name="直接连接符 1565">
                    <a:extLst>
                      <a:ext uri="{FF2B5EF4-FFF2-40B4-BE49-F238E27FC236}">
                        <a16:creationId xmlns:a16="http://schemas.microsoft.com/office/drawing/2014/main" id="{631FA225-4B83-0246-07D5-7726AAB8B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7" name="直接连接符 1566">
                    <a:extLst>
                      <a:ext uri="{FF2B5EF4-FFF2-40B4-BE49-F238E27FC236}">
                        <a16:creationId xmlns:a16="http://schemas.microsoft.com/office/drawing/2014/main" id="{B3695040-D50D-4672-2BF1-ABCDF065D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8" name="直接连接符 1567">
                    <a:extLst>
                      <a:ext uri="{FF2B5EF4-FFF2-40B4-BE49-F238E27FC236}">
                        <a16:creationId xmlns:a16="http://schemas.microsoft.com/office/drawing/2014/main" id="{439CEEDC-957F-712D-8C8F-A632E1766B83}"/>
                      </a:ext>
                    </a:extLst>
                  </p:cNvPr>
                  <p:cNvCxnSpPr>
                    <a:cxnSpLocks/>
                    <a:stCxn id="1565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5" name="组合 1544">
                  <a:extLst>
                    <a:ext uri="{FF2B5EF4-FFF2-40B4-BE49-F238E27FC236}">
                      <a16:creationId xmlns:a16="http://schemas.microsoft.com/office/drawing/2014/main" id="{4135EFCA-19D8-011F-FD22-F9949E82C05D}"/>
                    </a:ext>
                  </a:extLst>
                </p:cNvPr>
                <p:cNvGrpSpPr/>
                <p:nvPr/>
              </p:nvGrpSpPr>
              <p:grpSpPr>
                <a:xfrm rot="4569542">
                  <a:off x="7093710" y="435205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563" name="椭圆 1562">
                    <a:extLst>
                      <a:ext uri="{FF2B5EF4-FFF2-40B4-BE49-F238E27FC236}">
                        <a16:creationId xmlns:a16="http://schemas.microsoft.com/office/drawing/2014/main" id="{CC9C14C7-FC0E-9EFB-2486-B211C0B5E882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64" name="直接连接符 1563">
                    <a:extLst>
                      <a:ext uri="{FF2B5EF4-FFF2-40B4-BE49-F238E27FC236}">
                        <a16:creationId xmlns:a16="http://schemas.microsoft.com/office/drawing/2014/main" id="{1E0D2760-3951-0EEF-707F-D232A3331AC7}"/>
                      </a:ext>
                    </a:extLst>
                  </p:cNvPr>
                  <p:cNvCxnSpPr>
                    <a:cxnSpLocks/>
                    <a:stCxn id="1563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6" name="组合 1545">
                  <a:extLst>
                    <a:ext uri="{FF2B5EF4-FFF2-40B4-BE49-F238E27FC236}">
                      <a16:creationId xmlns:a16="http://schemas.microsoft.com/office/drawing/2014/main" id="{04EA3C45-84EC-B207-F4EF-DD1B88AB7256}"/>
                    </a:ext>
                  </a:extLst>
                </p:cNvPr>
                <p:cNvGrpSpPr/>
                <p:nvPr/>
              </p:nvGrpSpPr>
              <p:grpSpPr>
                <a:xfrm rot="4569542">
                  <a:off x="7013339" y="4386045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59" name="椭圆 1558">
                    <a:extLst>
                      <a:ext uri="{FF2B5EF4-FFF2-40B4-BE49-F238E27FC236}">
                        <a16:creationId xmlns:a16="http://schemas.microsoft.com/office/drawing/2014/main" id="{08B3F89A-90AE-D674-CB7D-F723719EF02B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60" name="直接连接符 1559">
                    <a:extLst>
                      <a:ext uri="{FF2B5EF4-FFF2-40B4-BE49-F238E27FC236}">
                        <a16:creationId xmlns:a16="http://schemas.microsoft.com/office/drawing/2014/main" id="{CCC67337-CBA6-D1AF-0435-8DEE81560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1" name="直接连接符 1560">
                    <a:extLst>
                      <a:ext uri="{FF2B5EF4-FFF2-40B4-BE49-F238E27FC236}">
                        <a16:creationId xmlns:a16="http://schemas.microsoft.com/office/drawing/2014/main" id="{FB609D60-7C0A-33E9-8EBE-A918A6629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2" name="直接连接符 1561">
                    <a:extLst>
                      <a:ext uri="{FF2B5EF4-FFF2-40B4-BE49-F238E27FC236}">
                        <a16:creationId xmlns:a16="http://schemas.microsoft.com/office/drawing/2014/main" id="{D41DCFC5-F16D-4690-5500-97F397C2DDF1}"/>
                      </a:ext>
                    </a:extLst>
                  </p:cNvPr>
                  <p:cNvCxnSpPr>
                    <a:cxnSpLocks/>
                    <a:stCxn id="1559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96C16212-90EA-8F56-D560-6254FE9104BD}"/>
                    </a:ext>
                  </a:extLst>
                </p:cNvPr>
                <p:cNvGrpSpPr/>
                <p:nvPr/>
              </p:nvGrpSpPr>
              <p:grpSpPr>
                <a:xfrm rot="4569542">
                  <a:off x="7039458" y="4507442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55" name="椭圆 1554">
                    <a:extLst>
                      <a:ext uri="{FF2B5EF4-FFF2-40B4-BE49-F238E27FC236}">
                        <a16:creationId xmlns:a16="http://schemas.microsoft.com/office/drawing/2014/main" id="{95D20271-91C8-02F4-C3E3-9E65C7A231F3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56" name="直接连接符 1555">
                    <a:extLst>
                      <a:ext uri="{FF2B5EF4-FFF2-40B4-BE49-F238E27FC236}">
                        <a16:creationId xmlns:a16="http://schemas.microsoft.com/office/drawing/2014/main" id="{8304F64C-01D2-B9B2-0474-E338D8784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7" name="直接连接符 1556">
                    <a:extLst>
                      <a:ext uri="{FF2B5EF4-FFF2-40B4-BE49-F238E27FC236}">
                        <a16:creationId xmlns:a16="http://schemas.microsoft.com/office/drawing/2014/main" id="{11EFE73C-338A-8666-1B78-BFF5650B75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8" name="直接连接符 1557">
                    <a:extLst>
                      <a:ext uri="{FF2B5EF4-FFF2-40B4-BE49-F238E27FC236}">
                        <a16:creationId xmlns:a16="http://schemas.microsoft.com/office/drawing/2014/main" id="{A19F6C18-013B-D91C-68EE-28F964CCDDC0}"/>
                      </a:ext>
                    </a:extLst>
                  </p:cNvPr>
                  <p:cNvCxnSpPr>
                    <a:cxnSpLocks/>
                    <a:stCxn id="1555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8" name="椭圆 1547">
                  <a:extLst>
                    <a:ext uri="{FF2B5EF4-FFF2-40B4-BE49-F238E27FC236}">
                      <a16:creationId xmlns:a16="http://schemas.microsoft.com/office/drawing/2014/main" id="{2A1AA4F1-0C89-75E8-108A-9F50BD858E97}"/>
                    </a:ext>
                  </a:extLst>
                </p:cNvPr>
                <p:cNvSpPr/>
                <p:nvPr/>
              </p:nvSpPr>
              <p:spPr>
                <a:xfrm rot="4569542">
                  <a:off x="6975321" y="45331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9" name="椭圆 1548">
                  <a:extLst>
                    <a:ext uri="{FF2B5EF4-FFF2-40B4-BE49-F238E27FC236}">
                      <a16:creationId xmlns:a16="http://schemas.microsoft.com/office/drawing/2014/main" id="{251451EF-581F-2ABB-A053-499F05250CBC}"/>
                    </a:ext>
                  </a:extLst>
                </p:cNvPr>
                <p:cNvSpPr/>
                <p:nvPr/>
              </p:nvSpPr>
              <p:spPr>
                <a:xfrm rot="4569542">
                  <a:off x="7000408" y="46523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0" name="椭圆 1549">
                  <a:extLst>
                    <a:ext uri="{FF2B5EF4-FFF2-40B4-BE49-F238E27FC236}">
                      <a16:creationId xmlns:a16="http://schemas.microsoft.com/office/drawing/2014/main" id="{06481693-449E-AD80-9971-92CDA202ED23}"/>
                    </a:ext>
                  </a:extLst>
                </p:cNvPr>
                <p:cNvSpPr/>
                <p:nvPr/>
              </p:nvSpPr>
              <p:spPr>
                <a:xfrm rot="4569542">
                  <a:off x="7105573" y="467698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1" name="椭圆 1550">
                  <a:extLst>
                    <a:ext uri="{FF2B5EF4-FFF2-40B4-BE49-F238E27FC236}">
                      <a16:creationId xmlns:a16="http://schemas.microsoft.com/office/drawing/2014/main" id="{5957CF84-0248-DCCC-4E9E-4BA63B0BD284}"/>
                    </a:ext>
                  </a:extLst>
                </p:cNvPr>
                <p:cNvSpPr/>
                <p:nvPr/>
              </p:nvSpPr>
              <p:spPr>
                <a:xfrm rot="4569542">
                  <a:off x="7388799" y="455754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2" name="椭圆 1551">
                  <a:extLst>
                    <a:ext uri="{FF2B5EF4-FFF2-40B4-BE49-F238E27FC236}">
                      <a16:creationId xmlns:a16="http://schemas.microsoft.com/office/drawing/2014/main" id="{A928E478-F1AB-A197-FFB3-972C977DE53F}"/>
                    </a:ext>
                  </a:extLst>
                </p:cNvPr>
                <p:cNvSpPr/>
                <p:nvPr/>
              </p:nvSpPr>
              <p:spPr>
                <a:xfrm rot="4569542">
                  <a:off x="7286190" y="433975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3" name="椭圆 1552">
                  <a:extLst>
                    <a:ext uri="{FF2B5EF4-FFF2-40B4-BE49-F238E27FC236}">
                      <a16:creationId xmlns:a16="http://schemas.microsoft.com/office/drawing/2014/main" id="{5DA3A960-D6EA-3FAC-7204-69FFAE476AFD}"/>
                    </a:ext>
                  </a:extLst>
                </p:cNvPr>
                <p:cNvSpPr/>
                <p:nvPr/>
              </p:nvSpPr>
              <p:spPr>
                <a:xfrm rot="4569542">
                  <a:off x="7116670" y="42979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54" name="椭圆 1553">
                  <a:extLst>
                    <a:ext uri="{FF2B5EF4-FFF2-40B4-BE49-F238E27FC236}">
                      <a16:creationId xmlns:a16="http://schemas.microsoft.com/office/drawing/2014/main" id="{CA0D7106-9A08-643A-4DA3-8E6277179431}"/>
                    </a:ext>
                  </a:extLst>
                </p:cNvPr>
                <p:cNvSpPr/>
                <p:nvPr/>
              </p:nvSpPr>
              <p:spPr>
                <a:xfrm rot="4569542">
                  <a:off x="7037518" y="437138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82" name="组合 1581">
                <a:extLst>
                  <a:ext uri="{FF2B5EF4-FFF2-40B4-BE49-F238E27FC236}">
                    <a16:creationId xmlns:a16="http://schemas.microsoft.com/office/drawing/2014/main" id="{9B8896AE-CE52-8E10-2904-D57855A3C536}"/>
                  </a:ext>
                </a:extLst>
              </p:cNvPr>
              <p:cNvGrpSpPr/>
              <p:nvPr/>
            </p:nvGrpSpPr>
            <p:grpSpPr>
              <a:xfrm rot="12731216">
                <a:off x="7236965" y="5240567"/>
                <a:ext cx="485478" cy="451007"/>
                <a:chOff x="6975321" y="4297974"/>
                <a:chExt cx="485478" cy="451007"/>
              </a:xfrm>
            </p:grpSpPr>
            <p:grpSp>
              <p:nvGrpSpPr>
                <p:cNvPr id="1583" name="组合 1582">
                  <a:extLst>
                    <a:ext uri="{FF2B5EF4-FFF2-40B4-BE49-F238E27FC236}">
                      <a16:creationId xmlns:a16="http://schemas.microsoft.com/office/drawing/2014/main" id="{B776CAF4-9F78-6A73-A3EC-F73A39CB7AD0}"/>
                    </a:ext>
                  </a:extLst>
                </p:cNvPr>
                <p:cNvGrpSpPr/>
                <p:nvPr/>
              </p:nvGrpSpPr>
              <p:grpSpPr>
                <a:xfrm rot="4569542">
                  <a:off x="7122382" y="442159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621" name="椭圆 1620">
                    <a:extLst>
                      <a:ext uri="{FF2B5EF4-FFF2-40B4-BE49-F238E27FC236}">
                        <a16:creationId xmlns:a16="http://schemas.microsoft.com/office/drawing/2014/main" id="{6D085501-3C00-BCB4-F8C5-217A373404C2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22" name="直接连接符 1621">
                    <a:extLst>
                      <a:ext uri="{FF2B5EF4-FFF2-40B4-BE49-F238E27FC236}">
                        <a16:creationId xmlns:a16="http://schemas.microsoft.com/office/drawing/2014/main" id="{633B933C-75B8-7D43-CAF1-6EDD8B026B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3" name="直接连接符 1622">
                    <a:extLst>
                      <a:ext uri="{FF2B5EF4-FFF2-40B4-BE49-F238E27FC236}">
                        <a16:creationId xmlns:a16="http://schemas.microsoft.com/office/drawing/2014/main" id="{BEC4754C-7DB8-1270-3372-7B26C42DE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4" name="直接连接符 1623">
                    <a:extLst>
                      <a:ext uri="{FF2B5EF4-FFF2-40B4-BE49-F238E27FC236}">
                        <a16:creationId xmlns:a16="http://schemas.microsoft.com/office/drawing/2014/main" id="{B96D6D5F-CBB4-057C-74A8-75C34C963786}"/>
                      </a:ext>
                    </a:extLst>
                  </p:cNvPr>
                  <p:cNvCxnSpPr>
                    <a:cxnSpLocks/>
                    <a:stCxn id="1621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4" name="组合 1583">
                  <a:extLst>
                    <a:ext uri="{FF2B5EF4-FFF2-40B4-BE49-F238E27FC236}">
                      <a16:creationId xmlns:a16="http://schemas.microsoft.com/office/drawing/2014/main" id="{9735449D-2D8E-CD03-C6F5-2EE9E88F4E6B}"/>
                    </a:ext>
                  </a:extLst>
                </p:cNvPr>
                <p:cNvGrpSpPr/>
                <p:nvPr/>
              </p:nvGrpSpPr>
              <p:grpSpPr>
                <a:xfrm rot="6031951">
                  <a:off x="7235552" y="4468529"/>
                  <a:ext cx="200855" cy="202033"/>
                  <a:chOff x="8935641" y="1901781"/>
                  <a:chExt cx="249921" cy="250159"/>
                </a:xfrm>
              </p:grpSpPr>
              <p:sp>
                <p:nvSpPr>
                  <p:cNvPr id="1616" name="椭圆 1615">
                    <a:extLst>
                      <a:ext uri="{FF2B5EF4-FFF2-40B4-BE49-F238E27FC236}">
                        <a16:creationId xmlns:a16="http://schemas.microsoft.com/office/drawing/2014/main" id="{0B0A4427-A3DE-91A3-832B-663D61948980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7" name="直接连接符 1616">
                    <a:extLst>
                      <a:ext uri="{FF2B5EF4-FFF2-40B4-BE49-F238E27FC236}">
                        <a16:creationId xmlns:a16="http://schemas.microsoft.com/office/drawing/2014/main" id="{9629A65E-3DB8-027B-1A1A-2957D751740C}"/>
                      </a:ext>
                    </a:extLst>
                  </p:cNvPr>
                  <p:cNvCxnSpPr>
                    <a:cxnSpLocks/>
                    <a:stCxn id="1616" idx="0"/>
                  </p:cNvCxnSpPr>
                  <p:nvPr/>
                </p:nvCxnSpPr>
                <p:spPr>
                  <a:xfrm flipV="1">
                    <a:off x="9059563" y="1901781"/>
                    <a:ext cx="0" cy="7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8" name="直接连接符 1617">
                    <a:extLst>
                      <a:ext uri="{FF2B5EF4-FFF2-40B4-BE49-F238E27FC236}">
                        <a16:creationId xmlns:a16="http://schemas.microsoft.com/office/drawing/2014/main" id="{F7A96CA3-6469-258A-B863-0D287BC12DB8}"/>
                      </a:ext>
                    </a:extLst>
                  </p:cNvPr>
                  <p:cNvCxnSpPr>
                    <a:cxnSpLocks/>
                    <a:stCxn id="1616" idx="6"/>
                  </p:cNvCxnSpPr>
                  <p:nvPr/>
                </p:nvCxnSpPr>
                <p:spPr>
                  <a:xfrm>
                    <a:off x="9113562" y="2025941"/>
                    <a:ext cx="72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9" name="直接连接符 1618">
                    <a:extLst>
                      <a:ext uri="{FF2B5EF4-FFF2-40B4-BE49-F238E27FC236}">
                        <a16:creationId xmlns:a16="http://schemas.microsoft.com/office/drawing/2014/main" id="{D2086905-F353-6F14-2FBF-B868ED58133F}"/>
                      </a:ext>
                    </a:extLst>
                  </p:cNvPr>
                  <p:cNvCxnSpPr>
                    <a:cxnSpLocks/>
                    <a:stCxn id="1616" idx="4"/>
                  </p:cNvCxnSpPr>
                  <p:nvPr/>
                </p:nvCxnSpPr>
                <p:spPr>
                  <a:xfrm>
                    <a:off x="9059563" y="2079940"/>
                    <a:ext cx="0" cy="72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0" name="直接连接符 1619">
                    <a:extLst>
                      <a:ext uri="{FF2B5EF4-FFF2-40B4-BE49-F238E27FC236}">
                        <a16:creationId xmlns:a16="http://schemas.microsoft.com/office/drawing/2014/main" id="{4D46D6D9-2AF6-CFA7-E115-45BD0B520D31}"/>
                      </a:ext>
                    </a:extLst>
                  </p:cNvPr>
                  <p:cNvCxnSpPr>
                    <a:cxnSpLocks/>
                    <a:stCxn id="1616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5" name="组合 1584">
                  <a:extLst>
                    <a:ext uri="{FF2B5EF4-FFF2-40B4-BE49-F238E27FC236}">
                      <a16:creationId xmlns:a16="http://schemas.microsoft.com/office/drawing/2014/main" id="{A7767BE6-2BAF-0AD4-31A6-4F6F95562823}"/>
                    </a:ext>
                  </a:extLst>
                </p:cNvPr>
                <p:cNvGrpSpPr/>
                <p:nvPr/>
              </p:nvGrpSpPr>
              <p:grpSpPr>
                <a:xfrm rot="4569542">
                  <a:off x="7271923" y="4389121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614" name="椭圆 1613">
                    <a:extLst>
                      <a:ext uri="{FF2B5EF4-FFF2-40B4-BE49-F238E27FC236}">
                        <a16:creationId xmlns:a16="http://schemas.microsoft.com/office/drawing/2014/main" id="{3E4384CD-FCF6-C438-ABB0-4107951E81D4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5" name="直接连接符 1614">
                    <a:extLst>
                      <a:ext uri="{FF2B5EF4-FFF2-40B4-BE49-F238E27FC236}">
                        <a16:creationId xmlns:a16="http://schemas.microsoft.com/office/drawing/2014/main" id="{E2524203-7B46-A856-9CF6-043258686C0A}"/>
                      </a:ext>
                    </a:extLst>
                  </p:cNvPr>
                  <p:cNvCxnSpPr>
                    <a:cxnSpLocks/>
                    <a:stCxn id="1614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6" name="组合 1585">
                  <a:extLst>
                    <a:ext uri="{FF2B5EF4-FFF2-40B4-BE49-F238E27FC236}">
                      <a16:creationId xmlns:a16="http://schemas.microsoft.com/office/drawing/2014/main" id="{6723AA7C-CD0B-4268-FF9D-1A192BCECF82}"/>
                    </a:ext>
                  </a:extLst>
                </p:cNvPr>
                <p:cNvGrpSpPr/>
                <p:nvPr/>
              </p:nvGrpSpPr>
              <p:grpSpPr>
                <a:xfrm rot="6232720">
                  <a:off x="7249529" y="460952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612" name="椭圆 1611">
                    <a:extLst>
                      <a:ext uri="{FF2B5EF4-FFF2-40B4-BE49-F238E27FC236}">
                        <a16:creationId xmlns:a16="http://schemas.microsoft.com/office/drawing/2014/main" id="{1C080980-CB0D-C6C7-D1E5-03D02A1E8E52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3" name="直接连接符 1612">
                    <a:extLst>
                      <a:ext uri="{FF2B5EF4-FFF2-40B4-BE49-F238E27FC236}">
                        <a16:creationId xmlns:a16="http://schemas.microsoft.com/office/drawing/2014/main" id="{14184972-54DB-856A-77A9-D2948F6C76A5}"/>
                      </a:ext>
                    </a:extLst>
                  </p:cNvPr>
                  <p:cNvCxnSpPr>
                    <a:cxnSpLocks/>
                    <a:stCxn id="1612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7" name="组合 1586">
                  <a:extLst>
                    <a:ext uri="{FF2B5EF4-FFF2-40B4-BE49-F238E27FC236}">
                      <a16:creationId xmlns:a16="http://schemas.microsoft.com/office/drawing/2014/main" id="{577F7B79-C148-9D91-29FD-89E6FCF6D3A1}"/>
                    </a:ext>
                  </a:extLst>
                </p:cNvPr>
                <p:cNvGrpSpPr/>
                <p:nvPr/>
              </p:nvGrpSpPr>
              <p:grpSpPr>
                <a:xfrm rot="4569542">
                  <a:off x="7148006" y="4539430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608" name="椭圆 1607">
                    <a:extLst>
                      <a:ext uri="{FF2B5EF4-FFF2-40B4-BE49-F238E27FC236}">
                        <a16:creationId xmlns:a16="http://schemas.microsoft.com/office/drawing/2014/main" id="{BA6DDC98-D4A7-C0DD-C691-A85AEEB43E7A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9" name="直接连接符 1608">
                    <a:extLst>
                      <a:ext uri="{FF2B5EF4-FFF2-40B4-BE49-F238E27FC236}">
                        <a16:creationId xmlns:a16="http://schemas.microsoft.com/office/drawing/2014/main" id="{B8AFE8A4-057D-79FE-9B81-DEF72BCC7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0" name="直接连接符 1609">
                    <a:extLst>
                      <a:ext uri="{FF2B5EF4-FFF2-40B4-BE49-F238E27FC236}">
                        <a16:creationId xmlns:a16="http://schemas.microsoft.com/office/drawing/2014/main" id="{30A841F1-B96C-8716-865E-40591BEC0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1" name="直接连接符 1610">
                    <a:extLst>
                      <a:ext uri="{FF2B5EF4-FFF2-40B4-BE49-F238E27FC236}">
                        <a16:creationId xmlns:a16="http://schemas.microsoft.com/office/drawing/2014/main" id="{A12A8B8A-AC1F-32E2-10F0-810062ABC7BD}"/>
                      </a:ext>
                    </a:extLst>
                  </p:cNvPr>
                  <p:cNvCxnSpPr>
                    <a:cxnSpLocks/>
                    <a:stCxn id="1608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8" name="组合 1587">
                  <a:extLst>
                    <a:ext uri="{FF2B5EF4-FFF2-40B4-BE49-F238E27FC236}">
                      <a16:creationId xmlns:a16="http://schemas.microsoft.com/office/drawing/2014/main" id="{B5456B80-E59D-879D-635D-BA14D68A16E5}"/>
                    </a:ext>
                  </a:extLst>
                </p:cNvPr>
                <p:cNvGrpSpPr/>
                <p:nvPr/>
              </p:nvGrpSpPr>
              <p:grpSpPr>
                <a:xfrm rot="4569542">
                  <a:off x="7093710" y="4352050"/>
                  <a:ext cx="142991" cy="87223"/>
                  <a:chOff x="8935641" y="1971941"/>
                  <a:chExt cx="177922" cy="108000"/>
                </a:xfrm>
              </p:grpSpPr>
              <p:sp>
                <p:nvSpPr>
                  <p:cNvPr id="1606" name="椭圆 1605">
                    <a:extLst>
                      <a:ext uri="{FF2B5EF4-FFF2-40B4-BE49-F238E27FC236}">
                        <a16:creationId xmlns:a16="http://schemas.microsoft.com/office/drawing/2014/main" id="{8875215D-365B-54D1-27DD-F9D7981E6538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7" name="直接连接符 1606">
                    <a:extLst>
                      <a:ext uri="{FF2B5EF4-FFF2-40B4-BE49-F238E27FC236}">
                        <a16:creationId xmlns:a16="http://schemas.microsoft.com/office/drawing/2014/main" id="{A36EBFF3-97DD-5680-A818-FDC041E70DF6}"/>
                      </a:ext>
                    </a:extLst>
                  </p:cNvPr>
                  <p:cNvCxnSpPr>
                    <a:cxnSpLocks/>
                    <a:stCxn id="1606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9" name="组合 1588">
                  <a:extLst>
                    <a:ext uri="{FF2B5EF4-FFF2-40B4-BE49-F238E27FC236}">
                      <a16:creationId xmlns:a16="http://schemas.microsoft.com/office/drawing/2014/main" id="{72E07B26-10BC-FE23-A975-7C79B6C19A24}"/>
                    </a:ext>
                  </a:extLst>
                </p:cNvPr>
                <p:cNvGrpSpPr/>
                <p:nvPr/>
              </p:nvGrpSpPr>
              <p:grpSpPr>
                <a:xfrm rot="4569542">
                  <a:off x="7013339" y="4386045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602" name="椭圆 1601">
                    <a:extLst>
                      <a:ext uri="{FF2B5EF4-FFF2-40B4-BE49-F238E27FC236}">
                        <a16:creationId xmlns:a16="http://schemas.microsoft.com/office/drawing/2014/main" id="{6409B4E9-166D-4F43-C7FC-5C26DC49DA57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3" name="直接连接符 1602">
                    <a:extLst>
                      <a:ext uri="{FF2B5EF4-FFF2-40B4-BE49-F238E27FC236}">
                        <a16:creationId xmlns:a16="http://schemas.microsoft.com/office/drawing/2014/main" id="{91F3D2B1-F5AA-18AF-F851-98ECBB35A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4" name="直接连接符 1603">
                    <a:extLst>
                      <a:ext uri="{FF2B5EF4-FFF2-40B4-BE49-F238E27FC236}">
                        <a16:creationId xmlns:a16="http://schemas.microsoft.com/office/drawing/2014/main" id="{FFAADBD3-2418-22F8-F55F-8D8A5A425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5" name="直接连接符 1604">
                    <a:extLst>
                      <a:ext uri="{FF2B5EF4-FFF2-40B4-BE49-F238E27FC236}">
                        <a16:creationId xmlns:a16="http://schemas.microsoft.com/office/drawing/2014/main" id="{CEBFB63D-F699-620E-A077-FCFBFE262D1E}"/>
                      </a:ext>
                    </a:extLst>
                  </p:cNvPr>
                  <p:cNvCxnSpPr>
                    <a:cxnSpLocks/>
                    <a:stCxn id="1602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0" name="组合 1589">
                  <a:extLst>
                    <a:ext uri="{FF2B5EF4-FFF2-40B4-BE49-F238E27FC236}">
                      <a16:creationId xmlns:a16="http://schemas.microsoft.com/office/drawing/2014/main" id="{378DD73E-1F65-7155-491F-9BE3A5723443}"/>
                    </a:ext>
                  </a:extLst>
                </p:cNvPr>
                <p:cNvGrpSpPr/>
                <p:nvPr/>
              </p:nvGrpSpPr>
              <p:grpSpPr>
                <a:xfrm rot="4569542">
                  <a:off x="7039458" y="4507442"/>
                  <a:ext cx="142991" cy="181451"/>
                  <a:chOff x="8935641" y="1913687"/>
                  <a:chExt cx="177922" cy="224675"/>
                </a:xfrm>
              </p:grpSpPr>
              <p:sp>
                <p:nvSpPr>
                  <p:cNvPr id="1598" name="椭圆 1597">
                    <a:extLst>
                      <a:ext uri="{FF2B5EF4-FFF2-40B4-BE49-F238E27FC236}">
                        <a16:creationId xmlns:a16="http://schemas.microsoft.com/office/drawing/2014/main" id="{C3726E3C-0286-7659-3CCD-0D5451DC81D1}"/>
                      </a:ext>
                    </a:extLst>
                  </p:cNvPr>
                  <p:cNvSpPr/>
                  <p:nvPr/>
                </p:nvSpPr>
                <p:spPr>
                  <a:xfrm>
                    <a:off x="9005563" y="1971941"/>
                    <a:ext cx="108000" cy="10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99" name="直接连接符 1598">
                    <a:extLst>
                      <a:ext uri="{FF2B5EF4-FFF2-40B4-BE49-F238E27FC236}">
                        <a16:creationId xmlns:a16="http://schemas.microsoft.com/office/drawing/2014/main" id="{2513DA4D-768B-1419-3EDD-CB18ADFA2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79552" y="1913687"/>
                    <a:ext cx="34011" cy="696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直接连接符 1599">
                    <a:extLst>
                      <a:ext uri="{FF2B5EF4-FFF2-40B4-BE49-F238E27FC236}">
                        <a16:creationId xmlns:a16="http://schemas.microsoft.com/office/drawing/2014/main" id="{70E7A372-CE2F-2420-CE1A-69C38B9551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79649" y="2066761"/>
                    <a:ext cx="33914" cy="7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1" name="直接连接符 1600">
                    <a:extLst>
                      <a:ext uri="{FF2B5EF4-FFF2-40B4-BE49-F238E27FC236}">
                        <a16:creationId xmlns:a16="http://schemas.microsoft.com/office/drawing/2014/main" id="{27E08B6E-CBD1-EA2F-73E4-7499DC15BEF1}"/>
                      </a:ext>
                    </a:extLst>
                  </p:cNvPr>
                  <p:cNvCxnSpPr>
                    <a:cxnSpLocks/>
                    <a:stCxn id="1598" idx="2"/>
                  </p:cNvCxnSpPr>
                  <p:nvPr/>
                </p:nvCxnSpPr>
                <p:spPr>
                  <a:xfrm flipH="1">
                    <a:off x="8935641" y="2025941"/>
                    <a:ext cx="699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1" name="椭圆 1590">
                  <a:extLst>
                    <a:ext uri="{FF2B5EF4-FFF2-40B4-BE49-F238E27FC236}">
                      <a16:creationId xmlns:a16="http://schemas.microsoft.com/office/drawing/2014/main" id="{01B32DAB-61DA-3EB9-D9BC-6C799798D357}"/>
                    </a:ext>
                  </a:extLst>
                </p:cNvPr>
                <p:cNvSpPr/>
                <p:nvPr/>
              </p:nvSpPr>
              <p:spPr>
                <a:xfrm rot="4569542">
                  <a:off x="6975321" y="45331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2" name="椭圆 1591">
                  <a:extLst>
                    <a:ext uri="{FF2B5EF4-FFF2-40B4-BE49-F238E27FC236}">
                      <a16:creationId xmlns:a16="http://schemas.microsoft.com/office/drawing/2014/main" id="{31583FDC-9FC3-1B90-D4DD-B0CE132C9CE0}"/>
                    </a:ext>
                  </a:extLst>
                </p:cNvPr>
                <p:cNvSpPr/>
                <p:nvPr/>
              </p:nvSpPr>
              <p:spPr>
                <a:xfrm rot="4569542">
                  <a:off x="7000408" y="465237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3" name="椭圆 1592">
                  <a:extLst>
                    <a:ext uri="{FF2B5EF4-FFF2-40B4-BE49-F238E27FC236}">
                      <a16:creationId xmlns:a16="http://schemas.microsoft.com/office/drawing/2014/main" id="{32E73364-807C-30D2-2674-4591B23D2582}"/>
                    </a:ext>
                  </a:extLst>
                </p:cNvPr>
                <p:cNvSpPr/>
                <p:nvPr/>
              </p:nvSpPr>
              <p:spPr>
                <a:xfrm rot="4569542">
                  <a:off x="7105573" y="467698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4" name="椭圆 1593">
                  <a:extLst>
                    <a:ext uri="{FF2B5EF4-FFF2-40B4-BE49-F238E27FC236}">
                      <a16:creationId xmlns:a16="http://schemas.microsoft.com/office/drawing/2014/main" id="{58EF22B6-4065-56BC-A6B3-05EFF7D22F8B}"/>
                    </a:ext>
                  </a:extLst>
                </p:cNvPr>
                <p:cNvSpPr/>
                <p:nvPr/>
              </p:nvSpPr>
              <p:spPr>
                <a:xfrm rot="4569542">
                  <a:off x="7388799" y="455754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5" name="椭圆 1594">
                  <a:extLst>
                    <a:ext uri="{FF2B5EF4-FFF2-40B4-BE49-F238E27FC236}">
                      <a16:creationId xmlns:a16="http://schemas.microsoft.com/office/drawing/2014/main" id="{810D30E0-6097-8DF5-4EEE-2E4ECBCE434B}"/>
                    </a:ext>
                  </a:extLst>
                </p:cNvPr>
                <p:cNvSpPr/>
                <p:nvPr/>
              </p:nvSpPr>
              <p:spPr>
                <a:xfrm rot="4569542">
                  <a:off x="7286190" y="433975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6" name="椭圆 1595">
                  <a:extLst>
                    <a:ext uri="{FF2B5EF4-FFF2-40B4-BE49-F238E27FC236}">
                      <a16:creationId xmlns:a16="http://schemas.microsoft.com/office/drawing/2014/main" id="{B8595DDC-9886-25EA-F77F-02FC94377A2B}"/>
                    </a:ext>
                  </a:extLst>
                </p:cNvPr>
                <p:cNvSpPr/>
                <p:nvPr/>
              </p:nvSpPr>
              <p:spPr>
                <a:xfrm rot="4569542">
                  <a:off x="7116670" y="429797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7" name="椭圆 1596">
                  <a:extLst>
                    <a:ext uri="{FF2B5EF4-FFF2-40B4-BE49-F238E27FC236}">
                      <a16:creationId xmlns:a16="http://schemas.microsoft.com/office/drawing/2014/main" id="{3CFA4481-0E82-FEB4-1C77-F58E8DD7CC28}"/>
                    </a:ext>
                  </a:extLst>
                </p:cNvPr>
                <p:cNvSpPr/>
                <p:nvPr/>
              </p:nvSpPr>
              <p:spPr>
                <a:xfrm rot="4569542">
                  <a:off x="7037518" y="437138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26" name="椭圆 1625">
              <a:extLst>
                <a:ext uri="{FF2B5EF4-FFF2-40B4-BE49-F238E27FC236}">
                  <a16:creationId xmlns:a16="http://schemas.microsoft.com/office/drawing/2014/main" id="{E7CD1212-EDFA-8FD7-1720-8CFBE998FEE3}"/>
                </a:ext>
              </a:extLst>
            </p:cNvPr>
            <p:cNvSpPr/>
            <p:nvPr/>
          </p:nvSpPr>
          <p:spPr>
            <a:xfrm>
              <a:off x="6022284" y="40483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>
              <a:extLst>
                <a:ext uri="{FF2B5EF4-FFF2-40B4-BE49-F238E27FC236}">
                  <a16:creationId xmlns:a16="http://schemas.microsoft.com/office/drawing/2014/main" id="{7EE13D8D-4A33-F5BE-DEBE-15B958E72D08}"/>
                </a:ext>
              </a:extLst>
            </p:cNvPr>
            <p:cNvSpPr/>
            <p:nvPr/>
          </p:nvSpPr>
          <p:spPr>
            <a:xfrm>
              <a:off x="6158003" y="406416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>
              <a:extLst>
                <a:ext uri="{FF2B5EF4-FFF2-40B4-BE49-F238E27FC236}">
                  <a16:creationId xmlns:a16="http://schemas.microsoft.com/office/drawing/2014/main" id="{5752093C-D0A7-CD5C-772D-69578A1DE843}"/>
                </a:ext>
              </a:extLst>
            </p:cNvPr>
            <p:cNvSpPr/>
            <p:nvPr/>
          </p:nvSpPr>
          <p:spPr>
            <a:xfrm>
              <a:off x="6394298" y="40483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>
              <a:extLst>
                <a:ext uri="{FF2B5EF4-FFF2-40B4-BE49-F238E27FC236}">
                  <a16:creationId xmlns:a16="http://schemas.microsoft.com/office/drawing/2014/main" id="{3CAAC860-B2AD-F4A0-D9BA-854EA150F0D8}"/>
                </a:ext>
              </a:extLst>
            </p:cNvPr>
            <p:cNvSpPr/>
            <p:nvPr/>
          </p:nvSpPr>
          <p:spPr>
            <a:xfrm>
              <a:off x="6534760" y="405861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0" name="椭圆 1629">
              <a:extLst>
                <a:ext uri="{FF2B5EF4-FFF2-40B4-BE49-F238E27FC236}">
                  <a16:creationId xmlns:a16="http://schemas.microsoft.com/office/drawing/2014/main" id="{D3C1A2B4-18D5-3664-0106-E6CAF9B7456A}"/>
                </a:ext>
              </a:extLst>
            </p:cNvPr>
            <p:cNvSpPr/>
            <p:nvPr/>
          </p:nvSpPr>
          <p:spPr>
            <a:xfrm>
              <a:off x="5853204" y="41563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>
              <a:extLst>
                <a:ext uri="{FF2B5EF4-FFF2-40B4-BE49-F238E27FC236}">
                  <a16:creationId xmlns:a16="http://schemas.microsoft.com/office/drawing/2014/main" id="{0F9D9607-1766-EE6C-035E-D8A5F94F02C8}"/>
                </a:ext>
              </a:extLst>
            </p:cNvPr>
            <p:cNvSpPr/>
            <p:nvPr/>
          </p:nvSpPr>
          <p:spPr>
            <a:xfrm>
              <a:off x="6099240" y="47165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>
              <a:extLst>
                <a:ext uri="{FF2B5EF4-FFF2-40B4-BE49-F238E27FC236}">
                  <a16:creationId xmlns:a16="http://schemas.microsoft.com/office/drawing/2014/main" id="{C50D097D-86A3-EDB5-100D-F49A18DA6BE2}"/>
                </a:ext>
              </a:extLst>
            </p:cNvPr>
            <p:cNvSpPr/>
            <p:nvPr/>
          </p:nvSpPr>
          <p:spPr>
            <a:xfrm>
              <a:off x="6301315" y="470593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>
              <a:extLst>
                <a:ext uri="{FF2B5EF4-FFF2-40B4-BE49-F238E27FC236}">
                  <a16:creationId xmlns:a16="http://schemas.microsoft.com/office/drawing/2014/main" id="{45443B5E-8547-5654-6C0C-9618A1835535}"/>
                </a:ext>
              </a:extLst>
            </p:cNvPr>
            <p:cNvSpPr/>
            <p:nvPr/>
          </p:nvSpPr>
          <p:spPr>
            <a:xfrm>
              <a:off x="6461055" y="469304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>
              <a:extLst>
                <a:ext uri="{FF2B5EF4-FFF2-40B4-BE49-F238E27FC236}">
                  <a16:creationId xmlns:a16="http://schemas.microsoft.com/office/drawing/2014/main" id="{6D8390FB-A78C-69A7-2F10-9D491B0AA6A7}"/>
                </a:ext>
              </a:extLst>
            </p:cNvPr>
            <p:cNvSpPr/>
            <p:nvPr/>
          </p:nvSpPr>
          <p:spPr>
            <a:xfrm>
              <a:off x="6549164" y="458985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>
              <a:extLst>
                <a:ext uri="{FF2B5EF4-FFF2-40B4-BE49-F238E27FC236}">
                  <a16:creationId xmlns:a16="http://schemas.microsoft.com/office/drawing/2014/main" id="{5A072E89-0984-232F-B037-359E887BB8DF}"/>
                </a:ext>
              </a:extLst>
            </p:cNvPr>
            <p:cNvSpPr/>
            <p:nvPr/>
          </p:nvSpPr>
          <p:spPr>
            <a:xfrm>
              <a:off x="5932689" y="47165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3864AFA9-CC40-2E05-A372-9F8F4BA7D776}"/>
                </a:ext>
              </a:extLst>
            </p:cNvPr>
            <p:cNvGrpSpPr/>
            <p:nvPr/>
          </p:nvGrpSpPr>
          <p:grpSpPr>
            <a:xfrm>
              <a:off x="5734062" y="4285816"/>
              <a:ext cx="108000" cy="224675"/>
              <a:chOff x="9005563" y="1913687"/>
              <a:chExt cx="108000" cy="224675"/>
            </a:xfrm>
            <a:solidFill>
              <a:schemeClr val="tx1"/>
            </a:solidFill>
          </p:grpSpPr>
          <p:cxnSp>
            <p:nvCxnSpPr>
              <p:cNvPr id="587" name="直接连接符 586">
                <a:extLst>
                  <a:ext uri="{FF2B5EF4-FFF2-40B4-BE49-F238E27FC236}">
                    <a16:creationId xmlns:a16="http://schemas.microsoft.com/office/drawing/2014/main" id="{1E47E090-0F67-D7F0-4CC3-2C3AC5182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9552" y="1913687"/>
                <a:ext cx="34011" cy="696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接连接符 587">
                <a:extLst>
                  <a:ext uri="{FF2B5EF4-FFF2-40B4-BE49-F238E27FC236}">
                    <a16:creationId xmlns:a16="http://schemas.microsoft.com/office/drawing/2014/main" id="{EDFC238E-FEBE-9482-9B30-CCB7FC246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649" y="2066761"/>
                <a:ext cx="33914" cy="7160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351294CD-62FA-19C5-2139-0E9F985B16EA}"/>
                  </a:ext>
                </a:extLst>
              </p:cNvPr>
              <p:cNvSpPr/>
              <p:nvPr/>
            </p:nvSpPr>
            <p:spPr>
              <a:xfrm>
                <a:off x="9005563" y="197194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86BD32AE-6047-0833-3073-02391E7D7771}"/>
                </a:ext>
              </a:extLst>
            </p:cNvPr>
            <p:cNvSpPr/>
            <p:nvPr/>
          </p:nvSpPr>
          <p:spPr>
            <a:xfrm>
              <a:off x="5809329" y="446838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BBDAE0C4-72E3-B0BF-42DC-18C6261A86E0}"/>
                </a:ext>
              </a:extLst>
            </p:cNvPr>
            <p:cNvSpPr/>
            <p:nvPr/>
          </p:nvSpPr>
          <p:spPr>
            <a:xfrm>
              <a:off x="5785662" y="42336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9" name="矩形: 圆角 1638">
              <a:extLst>
                <a:ext uri="{FF2B5EF4-FFF2-40B4-BE49-F238E27FC236}">
                  <a16:creationId xmlns:a16="http://schemas.microsoft.com/office/drawing/2014/main" id="{09F73B5D-0426-DEB9-E9FD-7E2F68E8F343}"/>
                </a:ext>
              </a:extLst>
            </p:cNvPr>
            <p:cNvSpPr/>
            <p:nvPr/>
          </p:nvSpPr>
          <p:spPr>
            <a:xfrm>
              <a:off x="5531081" y="430867"/>
              <a:ext cx="1448810" cy="419286"/>
            </a:xfrm>
            <a:prstGeom prst="round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合著者网络</a:t>
              </a:r>
            </a:p>
          </p:txBody>
        </p:sp>
        <p:sp>
          <p:nvSpPr>
            <p:cNvPr id="1640" name="矩形: 圆角 1639">
              <a:extLst>
                <a:ext uri="{FF2B5EF4-FFF2-40B4-BE49-F238E27FC236}">
                  <a16:creationId xmlns:a16="http://schemas.microsoft.com/office/drawing/2014/main" id="{FD141537-930F-6562-2F81-686FBD815087}"/>
                </a:ext>
              </a:extLst>
            </p:cNvPr>
            <p:cNvSpPr/>
            <p:nvPr/>
          </p:nvSpPr>
          <p:spPr>
            <a:xfrm>
              <a:off x="3463006" y="430867"/>
              <a:ext cx="1630394" cy="419286"/>
            </a:xfrm>
            <a:prstGeom prst="round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合贡献者网络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Lu Chao</cp:lastModifiedBy>
  <cp:revision>4</cp:revision>
  <dcterms:created xsi:type="dcterms:W3CDTF">2022-10-27T01:18:49Z</dcterms:created>
  <dcterms:modified xsi:type="dcterms:W3CDTF">2023-11-21T11:25:51Z</dcterms:modified>
</cp:coreProperties>
</file>