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9"/>
    <p:restoredTop sz="94517" autoAdjust="0"/>
  </p:normalViewPr>
  <p:slideViewPr>
    <p:cSldViewPr snapToGrid="0">
      <p:cViewPr varScale="1">
        <p:scale>
          <a:sx n="73" d="100"/>
          <a:sy n="73" d="100"/>
        </p:scale>
        <p:origin x="6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1E167-5BDC-4600-965C-9EE3B7B767F2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879A1-486F-4CF1-A585-D225E0C229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23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879A1-486F-4CF1-A585-D225E0C229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90C79-BD27-45A4-9A32-58E1ACFA7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CFC10E-E59F-64FA-A9D2-6BA5197C4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D2E26-AF4F-3795-6D21-056F7097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5786F-BE84-7445-DE0D-6A940979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9124F-AC72-83F8-2322-144E0177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195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7B9B-35F8-26CB-ACDF-94432A2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BC122-D0AF-7B6D-3405-2E22AF0CE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3E16A-C37C-450A-9568-58D79BAB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E946B-6302-F03F-8796-4C81EC7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792FA-B197-64AB-87F0-37B5F67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8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5B272C-ACE5-DC0A-0277-B3D954AEC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14B10B-F1AB-76A7-D4A8-4A8664EA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75293-42E3-DE28-29FC-C32C82BF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0C9C5-DC3E-D1F8-55E7-1B8C384E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6B965-0B56-5A94-E925-BDE10B04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36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611FC-C892-2C41-6025-963CB180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240D-CD47-EA4A-86CD-BBD885A3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40F6D-DDCC-7521-6D9F-3133C30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F972D-08F5-71E4-B981-0614AE96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E89A1-B87D-9321-DD3D-C054AC8E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63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A1BEF-AC66-90FD-EC9E-DF0E28A3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A941D-5B29-4052-708D-B9BED558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5DF80-530E-0501-194D-F7D1AE6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49CC4-6A26-01B9-0EEE-2A261443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5F5CB-7E4D-9F7B-2125-4C85711A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13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0C44C-45E5-9FE8-3033-9F48726D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CCBA8-6DD0-BABE-848C-045B8F46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DB0AD5-68C6-CB1C-A431-7BC6D94E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FABE0-A876-9EA8-854B-5C434E4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59B59-4B10-1CA9-39FF-ACA54F55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9D91E7-0FBA-D7A4-1A49-418C024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91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A58FE-B3AA-3690-CACB-6AB42CE2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99831-16AF-0E6A-1AA5-0C75524A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32D8D3-51E1-7745-FB81-C6AC6C91B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4B8694-FE80-7951-8B01-8E32EC057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8EAB2F-5BF6-BAFA-4B44-D2D7E027F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556AB2-592B-B92D-6C06-E386809A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E40F87-E6A2-4FF6-A57F-708A9A70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57D44-4608-89FF-2EBA-BC80F43E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6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9C2CA-E191-1015-76B2-532E77B2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5F791-E69C-AD7B-6A52-4BA2D4A9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5C726-D011-E851-166E-ED16FDC0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8D667-6B99-67A0-EC30-BF75189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0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4CB27A-84F8-AED4-6944-3245DFFE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4974C1-EC31-E7D4-0751-70143E54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850AF-F157-82FB-A04F-29D2EA20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6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BD4C6-9D1E-6FDC-2DB3-D792B9AA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D2567-DB3B-C3AA-829F-7D116E06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FDC1C-886F-46DC-CFF7-F35C7DC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2B909-7650-B353-6B44-5BAACF11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CDDAFA-F4AB-F8D7-DB23-AA3D1E2A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8D5C6E-C9D0-7B65-232B-41F0084D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610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FE98A-672F-4955-AFA9-62AF7218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A52203-5A52-BB86-70A6-E85BE1DA7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210A7A-4166-2BDE-EC38-064CA8F0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160593-7650-C2BD-EA39-0A7B358D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7C7A8-04DF-BFFC-F198-AABC7230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55E82E-93DD-46B8-C5DF-E80F69FA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49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DEBAD8-1205-BB52-ADDD-67C7697D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6AEEF-2245-1AD6-B74C-93E389EA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F2261-279B-D91C-9B5C-01070302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2A9F9-9AD5-3D49-9D54-1B9DF863B009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953CD-7449-5EB4-4631-24C52DC8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68BCB-EB73-8EC8-63A3-AFA286F9A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8335-7151-0E42-BA81-26CDB10C0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7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55FB5C8-F2D9-7392-19AA-72D090288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18366"/>
              </p:ext>
            </p:extLst>
          </p:nvPr>
        </p:nvGraphicFramePr>
        <p:xfrm>
          <a:off x="1437130" y="966162"/>
          <a:ext cx="3878788" cy="3276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63192810"/>
                    </a:ext>
                  </a:extLst>
                </a:gridCol>
                <a:gridCol w="3374788">
                  <a:extLst>
                    <a:ext uri="{9D8B030D-6E8A-4147-A177-3AD203B41FA5}">
                      <a16:colId xmlns:a16="http://schemas.microsoft.com/office/drawing/2014/main" val="188520917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合著者网络（蓝）      合贡献者网络（黄）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88857"/>
                  </a:ext>
                </a:extLst>
              </a:tr>
              <a:tr h="27726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一致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0540"/>
                  </a:ext>
                </a:extLst>
              </a:tr>
            </a:tbl>
          </a:graphicData>
        </a:graphic>
      </p:graphicFrame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A731A998-3CF7-BDED-C82D-1793C225F58B}"/>
              </a:ext>
            </a:extLst>
          </p:cNvPr>
          <p:cNvGrpSpPr/>
          <p:nvPr/>
        </p:nvGrpSpPr>
        <p:grpSpPr>
          <a:xfrm>
            <a:off x="2020043" y="3229478"/>
            <a:ext cx="3252220" cy="180000"/>
            <a:chOff x="1005561" y="3857639"/>
            <a:chExt cx="3252220" cy="180000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2743829-DCD6-AAF9-246C-D9428E1D196B}"/>
                </a:ext>
              </a:extLst>
            </p:cNvPr>
            <p:cNvSpPr>
              <a:spLocks/>
            </p:cNvSpPr>
            <p:nvPr/>
          </p:nvSpPr>
          <p:spPr>
            <a:xfrm>
              <a:off x="1005561" y="385763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线连接符 7">
              <a:extLst>
                <a:ext uri="{FF2B5EF4-FFF2-40B4-BE49-F238E27FC236}">
                  <a16:creationId xmlns:a16="http://schemas.microsoft.com/office/drawing/2014/main" id="{0A4E471F-FBC9-7826-F1AC-15571EEC497F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61" y="396098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1605D1CE-809A-8628-3F2E-102625944A5E}"/>
                </a:ext>
              </a:extLst>
            </p:cNvPr>
            <p:cNvSpPr>
              <a:spLocks/>
            </p:cNvSpPr>
            <p:nvPr/>
          </p:nvSpPr>
          <p:spPr>
            <a:xfrm>
              <a:off x="1575016" y="385763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9E75739-CBEC-D8E6-867F-BFE461A7D8C9}"/>
                </a:ext>
              </a:extLst>
            </p:cNvPr>
            <p:cNvSpPr>
              <a:spLocks/>
            </p:cNvSpPr>
            <p:nvPr/>
          </p:nvSpPr>
          <p:spPr>
            <a:xfrm>
              <a:off x="1827997" y="385763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线连接符 7">
              <a:extLst>
                <a:ext uri="{FF2B5EF4-FFF2-40B4-BE49-F238E27FC236}">
                  <a16:creationId xmlns:a16="http://schemas.microsoft.com/office/drawing/2014/main" id="{7FF0F4BB-C2B0-1F02-0573-4AE6358956C0}"/>
                </a:ext>
              </a:extLst>
            </p:cNvPr>
            <p:cNvCxnSpPr>
              <a:cxnSpLocks/>
            </p:cNvCxnSpPr>
            <p:nvPr/>
          </p:nvCxnSpPr>
          <p:spPr>
            <a:xfrm>
              <a:off x="2007997" y="396098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43CBF4B-5857-DAC7-FFAA-E94260F23582}"/>
                </a:ext>
              </a:extLst>
            </p:cNvPr>
            <p:cNvSpPr>
              <a:spLocks/>
            </p:cNvSpPr>
            <p:nvPr/>
          </p:nvSpPr>
          <p:spPr>
            <a:xfrm>
              <a:off x="2397452" y="385763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1018D7D-D8A2-0806-CEB6-2863822FB05D}"/>
                </a:ext>
              </a:extLst>
            </p:cNvPr>
            <p:cNvSpPr>
              <a:spLocks/>
            </p:cNvSpPr>
            <p:nvPr/>
          </p:nvSpPr>
          <p:spPr>
            <a:xfrm>
              <a:off x="2644645" y="385763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线连接符 7">
              <a:extLst>
                <a:ext uri="{FF2B5EF4-FFF2-40B4-BE49-F238E27FC236}">
                  <a16:creationId xmlns:a16="http://schemas.microsoft.com/office/drawing/2014/main" id="{20C6545B-3801-53DE-DBF8-A95548595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45" y="396098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C335EE6B-F5A6-6E51-1453-610642865318}"/>
                </a:ext>
              </a:extLst>
            </p:cNvPr>
            <p:cNvSpPr>
              <a:spLocks/>
            </p:cNvSpPr>
            <p:nvPr/>
          </p:nvSpPr>
          <p:spPr>
            <a:xfrm>
              <a:off x="3214100" y="385763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25812792-23A5-8BE8-D914-10BBEFD84BFB}"/>
                </a:ext>
              </a:extLst>
            </p:cNvPr>
            <p:cNvSpPr>
              <a:spLocks/>
            </p:cNvSpPr>
            <p:nvPr/>
          </p:nvSpPr>
          <p:spPr>
            <a:xfrm>
              <a:off x="3508326" y="385763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线连接符 7">
              <a:extLst>
                <a:ext uri="{FF2B5EF4-FFF2-40B4-BE49-F238E27FC236}">
                  <a16:creationId xmlns:a16="http://schemas.microsoft.com/office/drawing/2014/main" id="{54AD6A53-A3AB-E8CB-8061-7D7974294156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26" y="396098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E6117153-8651-E2A5-B2C3-D0DC9CAE81D5}"/>
                </a:ext>
              </a:extLst>
            </p:cNvPr>
            <p:cNvSpPr>
              <a:spLocks/>
            </p:cNvSpPr>
            <p:nvPr/>
          </p:nvSpPr>
          <p:spPr>
            <a:xfrm>
              <a:off x="4077781" y="385763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AF9BAD1F-66FA-1BC3-BA43-0CB304E0D443}"/>
              </a:ext>
            </a:extLst>
          </p:cNvPr>
          <p:cNvGrpSpPr/>
          <p:nvPr/>
        </p:nvGrpSpPr>
        <p:grpSpPr>
          <a:xfrm>
            <a:off x="2020043" y="3928956"/>
            <a:ext cx="3252220" cy="180000"/>
            <a:chOff x="1005561" y="5221308"/>
            <a:chExt cx="3252220" cy="180000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A0E71A42-7B2B-B0B7-2BC3-66C2E1632277}"/>
                </a:ext>
              </a:extLst>
            </p:cNvPr>
            <p:cNvSpPr>
              <a:spLocks/>
            </p:cNvSpPr>
            <p:nvPr/>
          </p:nvSpPr>
          <p:spPr>
            <a:xfrm>
              <a:off x="1005561" y="5221308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直线连接符 7">
              <a:extLst>
                <a:ext uri="{FF2B5EF4-FFF2-40B4-BE49-F238E27FC236}">
                  <a16:creationId xmlns:a16="http://schemas.microsoft.com/office/drawing/2014/main" id="{68426C1A-35A8-CFB2-37DD-A1FB1F8317D6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61" y="5324653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3EA3F585-0E04-875E-C752-B45D62049912}"/>
                </a:ext>
              </a:extLst>
            </p:cNvPr>
            <p:cNvSpPr>
              <a:spLocks/>
            </p:cNvSpPr>
            <p:nvPr/>
          </p:nvSpPr>
          <p:spPr>
            <a:xfrm>
              <a:off x="1575016" y="5221308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63ED46E0-73FE-65CE-690B-C212E62278BF}"/>
                </a:ext>
              </a:extLst>
            </p:cNvPr>
            <p:cNvSpPr>
              <a:spLocks/>
            </p:cNvSpPr>
            <p:nvPr/>
          </p:nvSpPr>
          <p:spPr>
            <a:xfrm>
              <a:off x="1827997" y="5221308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线连接符 7">
              <a:extLst>
                <a:ext uri="{FF2B5EF4-FFF2-40B4-BE49-F238E27FC236}">
                  <a16:creationId xmlns:a16="http://schemas.microsoft.com/office/drawing/2014/main" id="{9105E468-4D26-A2EE-1917-2A78E883615F}"/>
                </a:ext>
              </a:extLst>
            </p:cNvPr>
            <p:cNvCxnSpPr>
              <a:cxnSpLocks/>
            </p:cNvCxnSpPr>
            <p:nvPr/>
          </p:nvCxnSpPr>
          <p:spPr>
            <a:xfrm>
              <a:off x="2007997" y="5324653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CE67ED8C-85DF-8867-66C6-00CF1E386179}"/>
                </a:ext>
              </a:extLst>
            </p:cNvPr>
            <p:cNvSpPr>
              <a:spLocks/>
            </p:cNvSpPr>
            <p:nvPr/>
          </p:nvSpPr>
          <p:spPr>
            <a:xfrm>
              <a:off x="2397452" y="5221308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B4FD505E-1430-DD48-24DB-8B8DD13A085C}"/>
                </a:ext>
              </a:extLst>
            </p:cNvPr>
            <p:cNvSpPr>
              <a:spLocks/>
            </p:cNvSpPr>
            <p:nvPr/>
          </p:nvSpPr>
          <p:spPr>
            <a:xfrm>
              <a:off x="2644645" y="5221308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线连接符 7">
              <a:extLst>
                <a:ext uri="{FF2B5EF4-FFF2-40B4-BE49-F238E27FC236}">
                  <a16:creationId xmlns:a16="http://schemas.microsoft.com/office/drawing/2014/main" id="{6279E643-B0AB-DC7D-14DD-F001273429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45" y="5324653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4B960223-6D5D-C28B-6384-40022AD0D26C}"/>
                </a:ext>
              </a:extLst>
            </p:cNvPr>
            <p:cNvSpPr>
              <a:spLocks/>
            </p:cNvSpPr>
            <p:nvPr/>
          </p:nvSpPr>
          <p:spPr>
            <a:xfrm>
              <a:off x="3214100" y="5221308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FC94CDA2-3A7B-EE91-F6E9-AB90814A3F0F}"/>
                </a:ext>
              </a:extLst>
            </p:cNvPr>
            <p:cNvSpPr>
              <a:spLocks/>
            </p:cNvSpPr>
            <p:nvPr/>
          </p:nvSpPr>
          <p:spPr>
            <a:xfrm>
              <a:off x="3508326" y="5221308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直线连接符 7">
              <a:extLst>
                <a:ext uri="{FF2B5EF4-FFF2-40B4-BE49-F238E27FC236}">
                  <a16:creationId xmlns:a16="http://schemas.microsoft.com/office/drawing/2014/main" id="{F1262ED4-A55F-420D-E575-71FEC9904723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26" y="5324653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EB655E87-6937-E589-9E98-59DD5B228753}"/>
                </a:ext>
              </a:extLst>
            </p:cNvPr>
            <p:cNvSpPr>
              <a:spLocks/>
            </p:cNvSpPr>
            <p:nvPr/>
          </p:nvSpPr>
          <p:spPr>
            <a:xfrm>
              <a:off x="4077781" y="5221308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214C174D-34D1-DDFC-6EAF-5A6CC9B6B27A}"/>
              </a:ext>
            </a:extLst>
          </p:cNvPr>
          <p:cNvGrpSpPr/>
          <p:nvPr/>
        </p:nvGrpSpPr>
        <p:grpSpPr>
          <a:xfrm>
            <a:off x="2020043" y="3695796"/>
            <a:ext cx="3252220" cy="180000"/>
            <a:chOff x="1005561" y="4767450"/>
            <a:chExt cx="3252220" cy="180000"/>
          </a:xfrm>
        </p:grpSpPr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B11E3C3-99EC-4E7B-0D50-A398CFFEBBAE}"/>
                </a:ext>
              </a:extLst>
            </p:cNvPr>
            <p:cNvSpPr>
              <a:spLocks/>
            </p:cNvSpPr>
            <p:nvPr/>
          </p:nvSpPr>
          <p:spPr>
            <a:xfrm>
              <a:off x="1005561" y="476745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线连接符 7">
              <a:extLst>
                <a:ext uri="{FF2B5EF4-FFF2-40B4-BE49-F238E27FC236}">
                  <a16:creationId xmlns:a16="http://schemas.microsoft.com/office/drawing/2014/main" id="{258F64F4-1A42-4991-5982-DA0C21AEB8EF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61" y="485902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5C428845-9032-2E20-94EC-D74FFB1FBEEC}"/>
                </a:ext>
              </a:extLst>
            </p:cNvPr>
            <p:cNvSpPr>
              <a:spLocks/>
            </p:cNvSpPr>
            <p:nvPr/>
          </p:nvSpPr>
          <p:spPr>
            <a:xfrm>
              <a:off x="1575016" y="476745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6830D833-A8B3-2EAC-CD5F-B891631A3FC9}"/>
                </a:ext>
              </a:extLst>
            </p:cNvPr>
            <p:cNvSpPr>
              <a:spLocks/>
            </p:cNvSpPr>
            <p:nvPr/>
          </p:nvSpPr>
          <p:spPr>
            <a:xfrm>
              <a:off x="1827997" y="476745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直线连接符 7">
              <a:extLst>
                <a:ext uri="{FF2B5EF4-FFF2-40B4-BE49-F238E27FC236}">
                  <a16:creationId xmlns:a16="http://schemas.microsoft.com/office/drawing/2014/main" id="{2EB38355-483B-E316-C50B-56623F163C2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997" y="485902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1DB3E92B-A135-B2B9-2047-BC02C59A2E0C}"/>
                </a:ext>
              </a:extLst>
            </p:cNvPr>
            <p:cNvSpPr>
              <a:spLocks/>
            </p:cNvSpPr>
            <p:nvPr/>
          </p:nvSpPr>
          <p:spPr>
            <a:xfrm>
              <a:off x="2397452" y="476745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6DF59343-267F-E181-F5EF-2A1B9AEB22FC}"/>
                </a:ext>
              </a:extLst>
            </p:cNvPr>
            <p:cNvSpPr>
              <a:spLocks/>
            </p:cNvSpPr>
            <p:nvPr/>
          </p:nvSpPr>
          <p:spPr>
            <a:xfrm>
              <a:off x="2644645" y="476745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直线连接符 7">
              <a:extLst>
                <a:ext uri="{FF2B5EF4-FFF2-40B4-BE49-F238E27FC236}">
                  <a16:creationId xmlns:a16="http://schemas.microsoft.com/office/drawing/2014/main" id="{67F49793-9C11-5B29-67AB-E8180824C8FB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45" y="485902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502D8C23-41D4-E8CD-B9E9-D669B4E5C574}"/>
                </a:ext>
              </a:extLst>
            </p:cNvPr>
            <p:cNvSpPr>
              <a:spLocks/>
            </p:cNvSpPr>
            <p:nvPr/>
          </p:nvSpPr>
          <p:spPr>
            <a:xfrm>
              <a:off x="3214100" y="476745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72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8FB57EF8-4C90-F8EE-A77A-F1A647916653}"/>
                </a:ext>
              </a:extLst>
            </p:cNvPr>
            <p:cNvSpPr>
              <a:spLocks/>
            </p:cNvSpPr>
            <p:nvPr/>
          </p:nvSpPr>
          <p:spPr>
            <a:xfrm>
              <a:off x="3508326" y="476745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直线连接符 7">
              <a:extLst>
                <a:ext uri="{FF2B5EF4-FFF2-40B4-BE49-F238E27FC236}">
                  <a16:creationId xmlns:a16="http://schemas.microsoft.com/office/drawing/2014/main" id="{6C66D83F-5968-3230-C412-125F852F1007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26" y="485902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D827F44C-970E-A3D4-B5B9-033481B4A392}"/>
                </a:ext>
              </a:extLst>
            </p:cNvPr>
            <p:cNvSpPr>
              <a:spLocks/>
            </p:cNvSpPr>
            <p:nvPr/>
          </p:nvSpPr>
          <p:spPr>
            <a:xfrm>
              <a:off x="4077781" y="476745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DCED0929-0075-9C64-9627-6995E5103BF9}"/>
              </a:ext>
            </a:extLst>
          </p:cNvPr>
          <p:cNvGrpSpPr/>
          <p:nvPr/>
        </p:nvGrpSpPr>
        <p:grpSpPr>
          <a:xfrm>
            <a:off x="2020043" y="3462637"/>
            <a:ext cx="3252220" cy="180000"/>
            <a:chOff x="1005561" y="4316749"/>
            <a:chExt cx="3252220" cy="180000"/>
          </a:xfrm>
        </p:grpSpPr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C5A529EB-6392-8A79-EA1C-A02F84BDDA3C}"/>
                </a:ext>
              </a:extLst>
            </p:cNvPr>
            <p:cNvSpPr>
              <a:spLocks/>
            </p:cNvSpPr>
            <p:nvPr/>
          </p:nvSpPr>
          <p:spPr>
            <a:xfrm>
              <a:off x="1005561" y="431674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2" name="直线连接符 7">
              <a:extLst>
                <a:ext uri="{FF2B5EF4-FFF2-40B4-BE49-F238E27FC236}">
                  <a16:creationId xmlns:a16="http://schemas.microsoft.com/office/drawing/2014/main" id="{7D5E668E-9D4D-27CD-D648-ADEE38EB04D8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61" y="442009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E4B3548B-72D3-FB51-1EEB-239318C63CDB}"/>
                </a:ext>
              </a:extLst>
            </p:cNvPr>
            <p:cNvSpPr>
              <a:spLocks/>
            </p:cNvSpPr>
            <p:nvPr/>
          </p:nvSpPr>
          <p:spPr>
            <a:xfrm>
              <a:off x="1575016" y="431674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12E548DE-4597-C78F-F6BD-9561B19B4064}"/>
                </a:ext>
              </a:extLst>
            </p:cNvPr>
            <p:cNvSpPr>
              <a:spLocks/>
            </p:cNvSpPr>
            <p:nvPr/>
          </p:nvSpPr>
          <p:spPr>
            <a:xfrm>
              <a:off x="1827997" y="431674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线连接符 7">
              <a:extLst>
                <a:ext uri="{FF2B5EF4-FFF2-40B4-BE49-F238E27FC236}">
                  <a16:creationId xmlns:a16="http://schemas.microsoft.com/office/drawing/2014/main" id="{DAA08A81-3D44-8517-8CD6-67D5853968DB}"/>
                </a:ext>
              </a:extLst>
            </p:cNvPr>
            <p:cNvCxnSpPr>
              <a:cxnSpLocks/>
            </p:cNvCxnSpPr>
            <p:nvPr/>
          </p:nvCxnSpPr>
          <p:spPr>
            <a:xfrm>
              <a:off x="2007997" y="442009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C986F63A-47FC-6485-9639-FE3770858F1D}"/>
                </a:ext>
              </a:extLst>
            </p:cNvPr>
            <p:cNvSpPr>
              <a:spLocks/>
            </p:cNvSpPr>
            <p:nvPr/>
          </p:nvSpPr>
          <p:spPr>
            <a:xfrm>
              <a:off x="2397452" y="431674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61208CD6-0DFD-B44B-49CA-3F982D34BE6C}"/>
                </a:ext>
              </a:extLst>
            </p:cNvPr>
            <p:cNvSpPr>
              <a:spLocks/>
            </p:cNvSpPr>
            <p:nvPr/>
          </p:nvSpPr>
          <p:spPr>
            <a:xfrm>
              <a:off x="2644645" y="431674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直线连接符 7">
              <a:extLst>
                <a:ext uri="{FF2B5EF4-FFF2-40B4-BE49-F238E27FC236}">
                  <a16:creationId xmlns:a16="http://schemas.microsoft.com/office/drawing/2014/main" id="{67AE1F59-5936-296C-03D4-B6218715843C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45" y="442009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0157C919-0FC2-BA74-5E28-E2D60F9850D4}"/>
                </a:ext>
              </a:extLst>
            </p:cNvPr>
            <p:cNvSpPr>
              <a:spLocks/>
            </p:cNvSpPr>
            <p:nvPr/>
          </p:nvSpPr>
          <p:spPr>
            <a:xfrm>
              <a:off x="3214100" y="431674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707F120D-E33B-85CE-E48D-D30206030FCA}"/>
                </a:ext>
              </a:extLst>
            </p:cNvPr>
            <p:cNvSpPr>
              <a:spLocks/>
            </p:cNvSpPr>
            <p:nvPr/>
          </p:nvSpPr>
          <p:spPr>
            <a:xfrm>
              <a:off x="3508326" y="431674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直线连接符 7">
              <a:extLst>
                <a:ext uri="{FF2B5EF4-FFF2-40B4-BE49-F238E27FC236}">
                  <a16:creationId xmlns:a16="http://schemas.microsoft.com/office/drawing/2014/main" id="{D985D5D6-3214-D703-8859-20E48D15090F}"/>
                </a:ext>
              </a:extLst>
            </p:cNvPr>
            <p:cNvCxnSpPr>
              <a:cxnSpLocks/>
            </p:cNvCxnSpPr>
            <p:nvPr/>
          </p:nvCxnSpPr>
          <p:spPr>
            <a:xfrm>
              <a:off x="3688326" y="442009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096A0D41-B6B5-DB23-0836-E0D3EE258560}"/>
                </a:ext>
              </a:extLst>
            </p:cNvPr>
            <p:cNvSpPr>
              <a:spLocks/>
            </p:cNvSpPr>
            <p:nvPr/>
          </p:nvSpPr>
          <p:spPr>
            <a:xfrm>
              <a:off x="4077781" y="431674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60C6ACB4-C434-44FC-02CB-68A940DB57DF}"/>
              </a:ext>
            </a:extLst>
          </p:cNvPr>
          <p:cNvGrpSpPr/>
          <p:nvPr/>
        </p:nvGrpSpPr>
        <p:grpSpPr>
          <a:xfrm>
            <a:off x="2020043" y="2996319"/>
            <a:ext cx="3252220" cy="180000"/>
            <a:chOff x="1010654" y="3418669"/>
            <a:chExt cx="3252220" cy="180000"/>
          </a:xfrm>
        </p:grpSpPr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75690D5D-2A53-FA75-3780-A9AF77EA4556}"/>
                </a:ext>
              </a:extLst>
            </p:cNvPr>
            <p:cNvSpPr>
              <a:spLocks/>
            </p:cNvSpPr>
            <p:nvPr/>
          </p:nvSpPr>
          <p:spPr>
            <a:xfrm>
              <a:off x="1010654" y="341866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直线连接符 7">
              <a:extLst>
                <a:ext uri="{FF2B5EF4-FFF2-40B4-BE49-F238E27FC236}">
                  <a16:creationId xmlns:a16="http://schemas.microsoft.com/office/drawing/2014/main" id="{0FDD0567-C3A2-6308-CE58-B98CD57AAED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352201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B7ED12A3-6BD2-D14B-3D64-54965DF89FB2}"/>
                </a:ext>
              </a:extLst>
            </p:cNvPr>
            <p:cNvSpPr>
              <a:spLocks/>
            </p:cNvSpPr>
            <p:nvPr/>
          </p:nvSpPr>
          <p:spPr>
            <a:xfrm>
              <a:off x="1580109" y="341866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1318C1C1-E73A-54DF-4906-0AC098C40D2D}"/>
                </a:ext>
              </a:extLst>
            </p:cNvPr>
            <p:cNvSpPr>
              <a:spLocks/>
            </p:cNvSpPr>
            <p:nvPr/>
          </p:nvSpPr>
          <p:spPr>
            <a:xfrm>
              <a:off x="1833090" y="341866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7" name="直线连接符 7">
              <a:extLst>
                <a:ext uri="{FF2B5EF4-FFF2-40B4-BE49-F238E27FC236}">
                  <a16:creationId xmlns:a16="http://schemas.microsoft.com/office/drawing/2014/main" id="{55FF07DE-BE9E-F76E-2D98-7B638D854763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352201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DD7CEC9E-26EC-77F4-8240-136605C14858}"/>
                </a:ext>
              </a:extLst>
            </p:cNvPr>
            <p:cNvSpPr>
              <a:spLocks/>
            </p:cNvSpPr>
            <p:nvPr/>
          </p:nvSpPr>
          <p:spPr>
            <a:xfrm>
              <a:off x="2402545" y="341866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759365A2-DB33-43ED-5495-0417FEB9BDB5}"/>
                </a:ext>
              </a:extLst>
            </p:cNvPr>
            <p:cNvSpPr>
              <a:spLocks/>
            </p:cNvSpPr>
            <p:nvPr/>
          </p:nvSpPr>
          <p:spPr>
            <a:xfrm>
              <a:off x="2649738" y="341866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直线连接符 7">
              <a:extLst>
                <a:ext uri="{FF2B5EF4-FFF2-40B4-BE49-F238E27FC236}">
                  <a16:creationId xmlns:a16="http://schemas.microsoft.com/office/drawing/2014/main" id="{1B69D800-10AF-4B74-DDB0-E45106F6A0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352201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D6AFEE09-6BBA-089D-7F09-DBBB1E48E7CA}"/>
                </a:ext>
              </a:extLst>
            </p:cNvPr>
            <p:cNvSpPr>
              <a:spLocks/>
            </p:cNvSpPr>
            <p:nvPr/>
          </p:nvSpPr>
          <p:spPr>
            <a:xfrm>
              <a:off x="3219193" y="341866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69148BF4-4162-7378-DDFE-716FB7BAB915}"/>
                </a:ext>
              </a:extLst>
            </p:cNvPr>
            <p:cNvSpPr>
              <a:spLocks/>
            </p:cNvSpPr>
            <p:nvPr/>
          </p:nvSpPr>
          <p:spPr>
            <a:xfrm>
              <a:off x="3513419" y="341866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直线连接符 7">
              <a:extLst>
                <a:ext uri="{FF2B5EF4-FFF2-40B4-BE49-F238E27FC236}">
                  <a16:creationId xmlns:a16="http://schemas.microsoft.com/office/drawing/2014/main" id="{A6623E1F-0340-C1D8-5036-CA51006C51F6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352201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1D4683F-4151-8E17-6808-33ACEAE4EC39}"/>
                </a:ext>
              </a:extLst>
            </p:cNvPr>
            <p:cNvSpPr>
              <a:spLocks/>
            </p:cNvSpPr>
            <p:nvPr/>
          </p:nvSpPr>
          <p:spPr>
            <a:xfrm>
              <a:off x="4082874" y="341866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B91D43C4-406C-B832-8216-6DAED19765CC}"/>
              </a:ext>
            </a:extLst>
          </p:cNvPr>
          <p:cNvGrpSpPr/>
          <p:nvPr/>
        </p:nvGrpSpPr>
        <p:grpSpPr>
          <a:xfrm>
            <a:off x="2020043" y="2763160"/>
            <a:ext cx="3252220" cy="180000"/>
            <a:chOff x="1010654" y="3170519"/>
            <a:chExt cx="3252220" cy="180000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DEA6808B-C1C8-C0C7-9480-438802C7A318}"/>
                </a:ext>
              </a:extLst>
            </p:cNvPr>
            <p:cNvGrpSpPr/>
            <p:nvPr/>
          </p:nvGrpSpPr>
          <p:grpSpPr>
            <a:xfrm>
              <a:off x="1010654" y="3170519"/>
              <a:ext cx="3252220" cy="180000"/>
              <a:chOff x="1010654" y="2972905"/>
              <a:chExt cx="3252220" cy="180000"/>
            </a:xfrm>
          </p:grpSpPr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877ADA26-A990-6571-FFE1-62CA9A2080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10654" y="2972905"/>
                <a:ext cx="180000" cy="18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椭圆 186">
                <a:extLst>
                  <a:ext uri="{FF2B5EF4-FFF2-40B4-BE49-F238E27FC236}">
                    <a16:creationId xmlns:a16="http://schemas.microsoft.com/office/drawing/2014/main" id="{32B4A7F5-D9DF-0951-0F7D-D02AC8459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80109" y="2972905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39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椭圆 187">
                <a:extLst>
                  <a:ext uri="{FF2B5EF4-FFF2-40B4-BE49-F238E27FC236}">
                    <a16:creationId xmlns:a16="http://schemas.microsoft.com/office/drawing/2014/main" id="{9D030D22-8819-7029-447D-02B91020E9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33090" y="2972905"/>
                <a:ext cx="180000" cy="18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42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椭圆 189">
                <a:extLst>
                  <a:ext uri="{FF2B5EF4-FFF2-40B4-BE49-F238E27FC236}">
                    <a16:creationId xmlns:a16="http://schemas.microsoft.com/office/drawing/2014/main" id="{FC8089B4-72AE-A39B-2DE5-B1A3DA1D52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02545" y="2972905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椭圆 190">
                <a:extLst>
                  <a:ext uri="{FF2B5EF4-FFF2-40B4-BE49-F238E27FC236}">
                    <a16:creationId xmlns:a16="http://schemas.microsoft.com/office/drawing/2014/main" id="{1BF6358A-16E1-CF77-3E42-FE8616DF91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49738" y="2972905"/>
                <a:ext cx="180000" cy="18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椭圆 192">
                <a:extLst>
                  <a:ext uri="{FF2B5EF4-FFF2-40B4-BE49-F238E27FC236}">
                    <a16:creationId xmlns:a16="http://schemas.microsoft.com/office/drawing/2014/main" id="{17254BB6-2E72-7EC6-5458-E8A0D4C4E5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9193" y="2972905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椭圆 193">
                <a:extLst>
                  <a:ext uri="{FF2B5EF4-FFF2-40B4-BE49-F238E27FC236}">
                    <a16:creationId xmlns:a16="http://schemas.microsoft.com/office/drawing/2014/main" id="{09614262-3BCA-A001-2BA1-46BF93133C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13419" y="2972905"/>
                <a:ext cx="180000" cy="1800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45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A2204908-841E-663D-7D82-6EC48FBD69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82874" y="2972905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ts val="1240"/>
                  </a:lnSpc>
                </a:pPr>
                <a:r>
                  <a:rPr kumimoji="1" lang="en-US" altLang="zh-CN" sz="1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58</a:t>
                </a:r>
                <a:endParaRPr kumimoji="1"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6" name="直线连接符 7">
              <a:extLst>
                <a:ext uri="{FF2B5EF4-FFF2-40B4-BE49-F238E27FC236}">
                  <a16:creationId xmlns:a16="http://schemas.microsoft.com/office/drawing/2014/main" id="{821A0995-3657-50CB-C531-1AD05186FD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3269545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线连接符 7">
              <a:extLst>
                <a:ext uri="{FF2B5EF4-FFF2-40B4-BE49-F238E27FC236}">
                  <a16:creationId xmlns:a16="http://schemas.microsoft.com/office/drawing/2014/main" id="{082EA94A-38D6-7E66-6CAD-18F747FD58F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3269545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线连接符 7">
              <a:extLst>
                <a:ext uri="{FF2B5EF4-FFF2-40B4-BE49-F238E27FC236}">
                  <a16:creationId xmlns:a16="http://schemas.microsoft.com/office/drawing/2014/main" id="{F95C7322-4DBC-0114-7BA7-0D36BBEDBBB3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3269545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线连接符 7">
              <a:extLst>
                <a:ext uri="{FF2B5EF4-FFF2-40B4-BE49-F238E27FC236}">
                  <a16:creationId xmlns:a16="http://schemas.microsoft.com/office/drawing/2014/main" id="{ADBBDBBE-76F7-70D8-89D8-369FE57E4372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3269545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93C82066-C5F9-F3CA-3F76-EE60257A405E}"/>
              </a:ext>
            </a:extLst>
          </p:cNvPr>
          <p:cNvGrpSpPr/>
          <p:nvPr/>
        </p:nvGrpSpPr>
        <p:grpSpPr>
          <a:xfrm>
            <a:off x="2020043" y="2530000"/>
            <a:ext cx="3252220" cy="180000"/>
            <a:chOff x="1010654" y="2384553"/>
            <a:chExt cx="3252220" cy="180000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C94B406E-6A0A-16BA-2ECA-4C352D1CA956}"/>
                </a:ext>
              </a:extLst>
            </p:cNvPr>
            <p:cNvSpPr>
              <a:spLocks/>
            </p:cNvSpPr>
            <p:nvPr/>
          </p:nvSpPr>
          <p:spPr>
            <a:xfrm>
              <a:off x="1010654" y="238455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直线连接符 7">
              <a:extLst>
                <a:ext uri="{FF2B5EF4-FFF2-40B4-BE49-F238E27FC236}">
                  <a16:creationId xmlns:a16="http://schemas.microsoft.com/office/drawing/2014/main" id="{56E501E5-4B78-F103-DF3B-DCFD15F10A31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248789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2BF06832-DA37-4E38-E837-C0A8B38F05B8}"/>
                </a:ext>
              </a:extLst>
            </p:cNvPr>
            <p:cNvSpPr>
              <a:spLocks/>
            </p:cNvSpPr>
            <p:nvPr/>
          </p:nvSpPr>
          <p:spPr>
            <a:xfrm>
              <a:off x="1580109" y="238455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E3C106B4-471B-52B0-A8DB-A2E1A94A8E9C}"/>
                </a:ext>
              </a:extLst>
            </p:cNvPr>
            <p:cNvSpPr>
              <a:spLocks/>
            </p:cNvSpPr>
            <p:nvPr/>
          </p:nvSpPr>
          <p:spPr>
            <a:xfrm>
              <a:off x="1833090" y="238455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1" name="直线连接符 7">
              <a:extLst>
                <a:ext uri="{FF2B5EF4-FFF2-40B4-BE49-F238E27FC236}">
                  <a16:creationId xmlns:a16="http://schemas.microsoft.com/office/drawing/2014/main" id="{91470E9C-A9DD-9B8E-3B0C-2532CD872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248789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C956546D-EC18-3429-EAFE-7A50527400A7}"/>
                </a:ext>
              </a:extLst>
            </p:cNvPr>
            <p:cNvSpPr>
              <a:spLocks/>
            </p:cNvSpPr>
            <p:nvPr/>
          </p:nvSpPr>
          <p:spPr>
            <a:xfrm>
              <a:off x="2402545" y="238455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A9E8023E-D1F1-F545-2C2E-FCFC22330F89}"/>
                </a:ext>
              </a:extLst>
            </p:cNvPr>
            <p:cNvSpPr>
              <a:spLocks/>
            </p:cNvSpPr>
            <p:nvPr/>
          </p:nvSpPr>
          <p:spPr>
            <a:xfrm>
              <a:off x="2649738" y="238455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4" name="直线连接符 7">
              <a:extLst>
                <a:ext uri="{FF2B5EF4-FFF2-40B4-BE49-F238E27FC236}">
                  <a16:creationId xmlns:a16="http://schemas.microsoft.com/office/drawing/2014/main" id="{5F4F1AD8-4163-8E2B-FC05-62D65DA149DE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248789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228A818B-993E-4CC5-6524-6F3B23EDDAE3}"/>
                </a:ext>
              </a:extLst>
            </p:cNvPr>
            <p:cNvSpPr>
              <a:spLocks/>
            </p:cNvSpPr>
            <p:nvPr/>
          </p:nvSpPr>
          <p:spPr>
            <a:xfrm>
              <a:off x="3219193" y="238455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77D44026-EEDE-FB24-A062-AF4AFC295CCB}"/>
                </a:ext>
              </a:extLst>
            </p:cNvPr>
            <p:cNvSpPr>
              <a:spLocks/>
            </p:cNvSpPr>
            <p:nvPr/>
          </p:nvSpPr>
          <p:spPr>
            <a:xfrm>
              <a:off x="3513419" y="238455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直线连接符 7">
              <a:extLst>
                <a:ext uri="{FF2B5EF4-FFF2-40B4-BE49-F238E27FC236}">
                  <a16:creationId xmlns:a16="http://schemas.microsoft.com/office/drawing/2014/main" id="{4EC34F46-6DD7-C7F3-3F3F-ADFEA903F323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2487898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6D52A05E-C5DF-2E17-A7CC-8066A6A9F445}"/>
                </a:ext>
              </a:extLst>
            </p:cNvPr>
            <p:cNvSpPr>
              <a:spLocks/>
            </p:cNvSpPr>
            <p:nvPr/>
          </p:nvSpPr>
          <p:spPr>
            <a:xfrm>
              <a:off x="4082874" y="238455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133547CA-704D-C405-37E4-443446D98AB4}"/>
              </a:ext>
            </a:extLst>
          </p:cNvPr>
          <p:cNvGrpSpPr/>
          <p:nvPr/>
        </p:nvGrpSpPr>
        <p:grpSpPr>
          <a:xfrm>
            <a:off x="2020043" y="2296840"/>
            <a:ext cx="3252220" cy="180000"/>
            <a:chOff x="1010654" y="2081324"/>
            <a:chExt cx="3252220" cy="180000"/>
          </a:xfrm>
        </p:grpSpPr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9EB5B7F8-E7E1-54F2-F96C-BA60C161DF10}"/>
                </a:ext>
              </a:extLst>
            </p:cNvPr>
            <p:cNvSpPr>
              <a:spLocks/>
            </p:cNvSpPr>
            <p:nvPr/>
          </p:nvSpPr>
          <p:spPr>
            <a:xfrm>
              <a:off x="1010654" y="208132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0" name="直线连接符 7">
              <a:extLst>
                <a:ext uri="{FF2B5EF4-FFF2-40B4-BE49-F238E27FC236}">
                  <a16:creationId xmlns:a16="http://schemas.microsoft.com/office/drawing/2014/main" id="{648AB093-C8F9-4CAF-E18C-D70808BBB62B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2184669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9AC9BA4C-633D-61E0-248D-81A0410E3A49}"/>
                </a:ext>
              </a:extLst>
            </p:cNvPr>
            <p:cNvSpPr>
              <a:spLocks/>
            </p:cNvSpPr>
            <p:nvPr/>
          </p:nvSpPr>
          <p:spPr>
            <a:xfrm>
              <a:off x="1580109" y="2081324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椭圆 211">
              <a:extLst>
                <a:ext uri="{FF2B5EF4-FFF2-40B4-BE49-F238E27FC236}">
                  <a16:creationId xmlns:a16="http://schemas.microsoft.com/office/drawing/2014/main" id="{1A012285-1375-8158-792C-0D214B8E46BD}"/>
                </a:ext>
              </a:extLst>
            </p:cNvPr>
            <p:cNvSpPr>
              <a:spLocks/>
            </p:cNvSpPr>
            <p:nvPr/>
          </p:nvSpPr>
          <p:spPr>
            <a:xfrm>
              <a:off x="1833090" y="208132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3" name="直线连接符 7">
              <a:extLst>
                <a:ext uri="{FF2B5EF4-FFF2-40B4-BE49-F238E27FC236}">
                  <a16:creationId xmlns:a16="http://schemas.microsoft.com/office/drawing/2014/main" id="{109EB442-F35D-DE80-3559-935446768C57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2184669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E3191C45-8134-CB0B-4D15-33686414C6F7}"/>
                </a:ext>
              </a:extLst>
            </p:cNvPr>
            <p:cNvSpPr>
              <a:spLocks/>
            </p:cNvSpPr>
            <p:nvPr/>
          </p:nvSpPr>
          <p:spPr>
            <a:xfrm>
              <a:off x="2402545" y="2081324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F39AE6B5-50B8-C89F-913B-309050EFA8DA}"/>
                </a:ext>
              </a:extLst>
            </p:cNvPr>
            <p:cNvSpPr>
              <a:spLocks/>
            </p:cNvSpPr>
            <p:nvPr/>
          </p:nvSpPr>
          <p:spPr>
            <a:xfrm>
              <a:off x="2649738" y="208132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直线连接符 7">
              <a:extLst>
                <a:ext uri="{FF2B5EF4-FFF2-40B4-BE49-F238E27FC236}">
                  <a16:creationId xmlns:a16="http://schemas.microsoft.com/office/drawing/2014/main" id="{ECDA42DF-6788-B9A3-A0D4-7EFCC8DC4185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2184669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C6B86510-6D2F-B648-2E7F-529B2AEA7DF8}"/>
                </a:ext>
              </a:extLst>
            </p:cNvPr>
            <p:cNvSpPr>
              <a:spLocks/>
            </p:cNvSpPr>
            <p:nvPr/>
          </p:nvSpPr>
          <p:spPr>
            <a:xfrm>
              <a:off x="3219193" y="2081324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DF472B09-5411-830E-193E-4AC161F5E9D8}"/>
                </a:ext>
              </a:extLst>
            </p:cNvPr>
            <p:cNvSpPr>
              <a:spLocks/>
            </p:cNvSpPr>
            <p:nvPr/>
          </p:nvSpPr>
          <p:spPr>
            <a:xfrm>
              <a:off x="3513419" y="208132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9" name="直线连接符 7">
              <a:extLst>
                <a:ext uri="{FF2B5EF4-FFF2-40B4-BE49-F238E27FC236}">
                  <a16:creationId xmlns:a16="http://schemas.microsoft.com/office/drawing/2014/main" id="{DB9E501C-037A-D305-08A3-D143C57D3ED6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2184669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E496D95A-C434-B24D-DD47-EEC069E2480D}"/>
                </a:ext>
              </a:extLst>
            </p:cNvPr>
            <p:cNvSpPr>
              <a:spLocks/>
            </p:cNvSpPr>
            <p:nvPr/>
          </p:nvSpPr>
          <p:spPr>
            <a:xfrm>
              <a:off x="4082874" y="2081324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8BD398DF-AC01-C49A-EBE2-B829A12BA3DD}"/>
              </a:ext>
            </a:extLst>
          </p:cNvPr>
          <p:cNvGrpSpPr/>
          <p:nvPr/>
        </p:nvGrpSpPr>
        <p:grpSpPr>
          <a:xfrm>
            <a:off x="2020043" y="2063680"/>
            <a:ext cx="3252220" cy="180000"/>
            <a:chOff x="1010654" y="1638662"/>
            <a:chExt cx="3252220" cy="180000"/>
          </a:xfrm>
        </p:grpSpPr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C16B7A2E-04C4-75D6-2F0F-5C66B08294D3}"/>
                </a:ext>
              </a:extLst>
            </p:cNvPr>
            <p:cNvSpPr>
              <a:spLocks/>
            </p:cNvSpPr>
            <p:nvPr/>
          </p:nvSpPr>
          <p:spPr>
            <a:xfrm>
              <a:off x="1010654" y="1638662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2" name="直线连接符 7">
              <a:extLst>
                <a:ext uri="{FF2B5EF4-FFF2-40B4-BE49-F238E27FC236}">
                  <a16:creationId xmlns:a16="http://schemas.microsoft.com/office/drawing/2014/main" id="{37402BC3-660C-563C-770C-800EECF706D7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1742007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1591598D-093C-F040-FE25-D7C360359B0D}"/>
                </a:ext>
              </a:extLst>
            </p:cNvPr>
            <p:cNvSpPr>
              <a:spLocks/>
            </p:cNvSpPr>
            <p:nvPr/>
          </p:nvSpPr>
          <p:spPr>
            <a:xfrm>
              <a:off x="1580109" y="163866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48B11364-E409-0BB2-D6BB-250AEBB987A1}"/>
                </a:ext>
              </a:extLst>
            </p:cNvPr>
            <p:cNvSpPr>
              <a:spLocks/>
            </p:cNvSpPr>
            <p:nvPr/>
          </p:nvSpPr>
          <p:spPr>
            <a:xfrm>
              <a:off x="1833090" y="1638662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5" name="直线连接符 7">
              <a:extLst>
                <a:ext uri="{FF2B5EF4-FFF2-40B4-BE49-F238E27FC236}">
                  <a16:creationId xmlns:a16="http://schemas.microsoft.com/office/drawing/2014/main" id="{FFAF4014-6CC9-A60D-B6E1-2A8AB8D4DEA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1742007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937B0148-3FE0-E3C9-4A7B-1AA23AC48C1A}"/>
                </a:ext>
              </a:extLst>
            </p:cNvPr>
            <p:cNvSpPr>
              <a:spLocks/>
            </p:cNvSpPr>
            <p:nvPr/>
          </p:nvSpPr>
          <p:spPr>
            <a:xfrm>
              <a:off x="2402545" y="163866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73F50CCC-B915-7435-F435-D894BFC3B301}"/>
                </a:ext>
              </a:extLst>
            </p:cNvPr>
            <p:cNvSpPr>
              <a:spLocks/>
            </p:cNvSpPr>
            <p:nvPr/>
          </p:nvSpPr>
          <p:spPr>
            <a:xfrm>
              <a:off x="2649738" y="1638662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直线连接符 7">
              <a:extLst>
                <a:ext uri="{FF2B5EF4-FFF2-40B4-BE49-F238E27FC236}">
                  <a16:creationId xmlns:a16="http://schemas.microsoft.com/office/drawing/2014/main" id="{C650DD7C-FF32-2AD1-E0A9-8C4A991EF001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1742007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169A293C-32BB-198D-51B9-C49E7D6FCDDD}"/>
                </a:ext>
              </a:extLst>
            </p:cNvPr>
            <p:cNvSpPr>
              <a:spLocks/>
            </p:cNvSpPr>
            <p:nvPr/>
          </p:nvSpPr>
          <p:spPr>
            <a:xfrm>
              <a:off x="3219193" y="163866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C8355C4C-3FF2-4B3C-99AF-54C975033520}"/>
                </a:ext>
              </a:extLst>
            </p:cNvPr>
            <p:cNvSpPr>
              <a:spLocks/>
            </p:cNvSpPr>
            <p:nvPr/>
          </p:nvSpPr>
          <p:spPr>
            <a:xfrm>
              <a:off x="3513419" y="1638662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1" name="直线连接符 7">
              <a:extLst>
                <a:ext uri="{FF2B5EF4-FFF2-40B4-BE49-F238E27FC236}">
                  <a16:creationId xmlns:a16="http://schemas.microsoft.com/office/drawing/2014/main" id="{7DE36AF8-AC46-37B5-1421-2A5AE57F5867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1742007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ECF36B6D-F000-3167-54CB-1848C3F0062B}"/>
                </a:ext>
              </a:extLst>
            </p:cNvPr>
            <p:cNvSpPr>
              <a:spLocks/>
            </p:cNvSpPr>
            <p:nvPr/>
          </p:nvSpPr>
          <p:spPr>
            <a:xfrm>
              <a:off x="4082874" y="163866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0DEEF847-3991-0B2B-2697-CC81959F8400}"/>
              </a:ext>
            </a:extLst>
          </p:cNvPr>
          <p:cNvGrpSpPr/>
          <p:nvPr/>
        </p:nvGrpSpPr>
        <p:grpSpPr>
          <a:xfrm>
            <a:off x="2020043" y="1830521"/>
            <a:ext cx="3252220" cy="180000"/>
            <a:chOff x="1010654" y="1022259"/>
            <a:chExt cx="3252220" cy="180000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A344827C-12D3-0242-C23F-8D6D30808B8E}"/>
                </a:ext>
              </a:extLst>
            </p:cNvPr>
            <p:cNvSpPr>
              <a:spLocks/>
            </p:cNvSpPr>
            <p:nvPr/>
          </p:nvSpPr>
          <p:spPr>
            <a:xfrm>
              <a:off x="1010654" y="102225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4" name="直线连接符 7">
              <a:extLst>
                <a:ext uri="{FF2B5EF4-FFF2-40B4-BE49-F238E27FC236}">
                  <a16:creationId xmlns:a16="http://schemas.microsoft.com/office/drawing/2014/main" id="{6C953FA4-616A-D6F8-121F-22E7DB776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112560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6F4D87E1-B840-023C-C55B-E296D2A6C5FB}"/>
                </a:ext>
              </a:extLst>
            </p:cNvPr>
            <p:cNvSpPr>
              <a:spLocks/>
            </p:cNvSpPr>
            <p:nvPr/>
          </p:nvSpPr>
          <p:spPr>
            <a:xfrm>
              <a:off x="1580109" y="102225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FFF2F2FF-DAD3-8A16-7DFC-884308152D49}"/>
                </a:ext>
              </a:extLst>
            </p:cNvPr>
            <p:cNvSpPr>
              <a:spLocks/>
            </p:cNvSpPr>
            <p:nvPr/>
          </p:nvSpPr>
          <p:spPr>
            <a:xfrm>
              <a:off x="1833090" y="102225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7" name="直线连接符 7">
              <a:extLst>
                <a:ext uri="{FF2B5EF4-FFF2-40B4-BE49-F238E27FC236}">
                  <a16:creationId xmlns:a16="http://schemas.microsoft.com/office/drawing/2014/main" id="{EDE01471-68A9-4559-3B58-50AC8F661656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112560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F98085DF-930F-36E9-E8E7-6E67AE1957B5}"/>
                </a:ext>
              </a:extLst>
            </p:cNvPr>
            <p:cNvSpPr>
              <a:spLocks/>
            </p:cNvSpPr>
            <p:nvPr/>
          </p:nvSpPr>
          <p:spPr>
            <a:xfrm>
              <a:off x="2402545" y="102225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437066E9-1D16-38CE-1EBB-CBB094A6F114}"/>
                </a:ext>
              </a:extLst>
            </p:cNvPr>
            <p:cNvSpPr>
              <a:spLocks/>
            </p:cNvSpPr>
            <p:nvPr/>
          </p:nvSpPr>
          <p:spPr>
            <a:xfrm>
              <a:off x="2649738" y="102225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0" name="直线连接符 7">
              <a:extLst>
                <a:ext uri="{FF2B5EF4-FFF2-40B4-BE49-F238E27FC236}">
                  <a16:creationId xmlns:a16="http://schemas.microsoft.com/office/drawing/2014/main" id="{CAD69A8F-6A75-3084-0A3D-7F76FC23C046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112560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2AAECC9B-DE1E-AC5A-FB74-5E21E8E9E8EB}"/>
                </a:ext>
              </a:extLst>
            </p:cNvPr>
            <p:cNvSpPr>
              <a:spLocks/>
            </p:cNvSpPr>
            <p:nvPr/>
          </p:nvSpPr>
          <p:spPr>
            <a:xfrm>
              <a:off x="3219193" y="102225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2E3ECC3D-E1ED-1231-B9D7-56840155E19F}"/>
                </a:ext>
              </a:extLst>
            </p:cNvPr>
            <p:cNvSpPr>
              <a:spLocks/>
            </p:cNvSpPr>
            <p:nvPr/>
          </p:nvSpPr>
          <p:spPr>
            <a:xfrm>
              <a:off x="3513419" y="102225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直线连接符 7">
              <a:extLst>
                <a:ext uri="{FF2B5EF4-FFF2-40B4-BE49-F238E27FC236}">
                  <a16:creationId xmlns:a16="http://schemas.microsoft.com/office/drawing/2014/main" id="{401375D6-40E3-7330-28A4-1A9C7610E706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1125604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F9ED0E62-A013-4759-E938-967516463EBE}"/>
                </a:ext>
              </a:extLst>
            </p:cNvPr>
            <p:cNvSpPr>
              <a:spLocks/>
            </p:cNvSpPr>
            <p:nvPr/>
          </p:nvSpPr>
          <p:spPr>
            <a:xfrm>
              <a:off x="4082874" y="102225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DBC5339-BC4C-694A-5512-FC55C8643EAA}"/>
              </a:ext>
            </a:extLst>
          </p:cNvPr>
          <p:cNvGrpSpPr/>
          <p:nvPr/>
        </p:nvGrpSpPr>
        <p:grpSpPr>
          <a:xfrm>
            <a:off x="2020043" y="1597361"/>
            <a:ext cx="3252220" cy="180000"/>
            <a:chOff x="1010654" y="743921"/>
            <a:chExt cx="3252220" cy="180000"/>
          </a:xfrm>
        </p:grpSpPr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63903D30-CC94-8A21-2F96-899AC1AA45C2}"/>
                </a:ext>
              </a:extLst>
            </p:cNvPr>
            <p:cNvSpPr>
              <a:spLocks/>
            </p:cNvSpPr>
            <p:nvPr/>
          </p:nvSpPr>
          <p:spPr>
            <a:xfrm>
              <a:off x="1010654" y="743921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6" name="直线连接符 7">
              <a:extLst>
                <a:ext uri="{FF2B5EF4-FFF2-40B4-BE49-F238E27FC236}">
                  <a16:creationId xmlns:a16="http://schemas.microsoft.com/office/drawing/2014/main" id="{4E669648-F4F8-2057-0AC1-31481F887315}"/>
                </a:ext>
              </a:extLst>
            </p:cNvPr>
            <p:cNvCxnSpPr>
              <a:cxnSpLocks/>
            </p:cNvCxnSpPr>
            <p:nvPr/>
          </p:nvCxnSpPr>
          <p:spPr>
            <a:xfrm>
              <a:off x="1190654" y="847266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0F82A5C1-5E6F-94ED-E65A-4E56FFF8E860}"/>
                </a:ext>
              </a:extLst>
            </p:cNvPr>
            <p:cNvSpPr>
              <a:spLocks/>
            </p:cNvSpPr>
            <p:nvPr/>
          </p:nvSpPr>
          <p:spPr>
            <a:xfrm>
              <a:off x="1580109" y="7439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6F9DF130-9734-3D2A-AE0C-A0BDD1AE7122}"/>
                </a:ext>
              </a:extLst>
            </p:cNvPr>
            <p:cNvSpPr>
              <a:spLocks/>
            </p:cNvSpPr>
            <p:nvPr/>
          </p:nvSpPr>
          <p:spPr>
            <a:xfrm>
              <a:off x="1833090" y="743921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9" name="直线连接符 7">
              <a:extLst>
                <a:ext uri="{FF2B5EF4-FFF2-40B4-BE49-F238E27FC236}">
                  <a16:creationId xmlns:a16="http://schemas.microsoft.com/office/drawing/2014/main" id="{C3C23E45-FB65-BF5B-47E0-B16CEA69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90" y="847266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3973140A-A0CD-27E5-EE36-FE418509AC52}"/>
                </a:ext>
              </a:extLst>
            </p:cNvPr>
            <p:cNvSpPr>
              <a:spLocks/>
            </p:cNvSpPr>
            <p:nvPr/>
          </p:nvSpPr>
          <p:spPr>
            <a:xfrm>
              <a:off x="2402545" y="7439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EA5607BC-341F-EAD6-42E7-BEFD4A42135D}"/>
                </a:ext>
              </a:extLst>
            </p:cNvPr>
            <p:cNvSpPr>
              <a:spLocks/>
            </p:cNvSpPr>
            <p:nvPr/>
          </p:nvSpPr>
          <p:spPr>
            <a:xfrm>
              <a:off x="2649738" y="743921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2" name="直线连接符 7">
              <a:extLst>
                <a:ext uri="{FF2B5EF4-FFF2-40B4-BE49-F238E27FC236}">
                  <a16:creationId xmlns:a16="http://schemas.microsoft.com/office/drawing/2014/main" id="{83723B15-4966-7275-A30F-4C27C701E99C}"/>
                </a:ext>
              </a:extLst>
            </p:cNvPr>
            <p:cNvCxnSpPr>
              <a:cxnSpLocks/>
            </p:cNvCxnSpPr>
            <p:nvPr/>
          </p:nvCxnSpPr>
          <p:spPr>
            <a:xfrm>
              <a:off x="2829738" y="847266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2EF7D410-F136-3434-3EF8-0B17BB985C56}"/>
                </a:ext>
              </a:extLst>
            </p:cNvPr>
            <p:cNvSpPr>
              <a:spLocks/>
            </p:cNvSpPr>
            <p:nvPr/>
          </p:nvSpPr>
          <p:spPr>
            <a:xfrm>
              <a:off x="3219193" y="7439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5D33FF8B-0E69-B82F-B898-6C0E34114A5D}"/>
                </a:ext>
              </a:extLst>
            </p:cNvPr>
            <p:cNvSpPr>
              <a:spLocks/>
            </p:cNvSpPr>
            <p:nvPr/>
          </p:nvSpPr>
          <p:spPr>
            <a:xfrm>
              <a:off x="3513419" y="743921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5" name="直线连接符 7">
              <a:extLst>
                <a:ext uri="{FF2B5EF4-FFF2-40B4-BE49-F238E27FC236}">
                  <a16:creationId xmlns:a16="http://schemas.microsoft.com/office/drawing/2014/main" id="{FFCDA696-6156-5565-59EA-C37DAC76D3D8}"/>
                </a:ext>
              </a:extLst>
            </p:cNvPr>
            <p:cNvCxnSpPr>
              <a:cxnSpLocks/>
            </p:cNvCxnSpPr>
            <p:nvPr/>
          </p:nvCxnSpPr>
          <p:spPr>
            <a:xfrm>
              <a:off x="3693419" y="847266"/>
              <a:ext cx="389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B0FD9423-08A7-EC75-FB3D-487000908EDB}"/>
                </a:ext>
              </a:extLst>
            </p:cNvPr>
            <p:cNvSpPr>
              <a:spLocks/>
            </p:cNvSpPr>
            <p:nvPr/>
          </p:nvSpPr>
          <p:spPr>
            <a:xfrm>
              <a:off x="4082874" y="7439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  <a:endPara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C537A009-64DE-70E0-79F1-6F9E31768297}"/>
              </a:ext>
            </a:extLst>
          </p:cNvPr>
          <p:cNvSpPr/>
          <p:nvPr/>
        </p:nvSpPr>
        <p:spPr>
          <a:xfrm>
            <a:off x="2023594" y="4482969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7519C0ED-660C-4AB7-93E6-3534BA697657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2203594" y="4422491"/>
            <a:ext cx="185642" cy="1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F3ECD83C-93AE-9BBF-9656-0F658D6CC132}"/>
              </a:ext>
            </a:extLst>
          </p:cNvPr>
          <p:cNvSpPr/>
          <p:nvPr/>
        </p:nvSpPr>
        <p:spPr>
          <a:xfrm>
            <a:off x="2389236" y="4332491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818B1730-596E-B02E-64E6-15A977D7329B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2203594" y="4572969"/>
            <a:ext cx="185642" cy="127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AFA75298-5C46-D9A0-DA7A-6E568B4CEB39}"/>
              </a:ext>
            </a:extLst>
          </p:cNvPr>
          <p:cNvSpPr/>
          <p:nvPr/>
        </p:nvSpPr>
        <p:spPr>
          <a:xfrm>
            <a:off x="2389236" y="4610188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834B4C9-3967-0961-1894-E3974E143C39}"/>
              </a:ext>
            </a:extLst>
          </p:cNvPr>
          <p:cNvSpPr/>
          <p:nvPr/>
        </p:nvSpPr>
        <p:spPr>
          <a:xfrm>
            <a:off x="3641068" y="4793705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线连接符 34">
            <a:extLst>
              <a:ext uri="{FF2B5EF4-FFF2-40B4-BE49-F238E27FC236}">
                <a16:creationId xmlns:a16="http://schemas.microsoft.com/office/drawing/2014/main" id="{F4120E6F-4D30-14FD-A330-B80B2020C7DB}"/>
              </a:ext>
            </a:extLst>
          </p:cNvPr>
          <p:cNvCxnSpPr>
            <a:cxnSpLocks/>
            <a:stCxn id="62" idx="6"/>
            <a:endCxn id="64" idx="2"/>
          </p:cNvCxnSpPr>
          <p:nvPr/>
        </p:nvCxnSpPr>
        <p:spPr>
          <a:xfrm flipV="1">
            <a:off x="3821068" y="4726027"/>
            <a:ext cx="185642" cy="1576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51C7649-6EFD-A535-E9C9-1054EAD38BEB}"/>
              </a:ext>
            </a:extLst>
          </p:cNvPr>
          <p:cNvSpPr/>
          <p:nvPr/>
        </p:nvSpPr>
        <p:spPr>
          <a:xfrm>
            <a:off x="4006710" y="4636027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线连接符 36">
            <a:extLst>
              <a:ext uri="{FF2B5EF4-FFF2-40B4-BE49-F238E27FC236}">
                <a16:creationId xmlns:a16="http://schemas.microsoft.com/office/drawing/2014/main" id="{A40B7E07-B344-EBC2-B7CC-5323AE7A1EBE}"/>
              </a:ext>
            </a:extLst>
          </p:cNvPr>
          <p:cNvCxnSpPr>
            <a:cxnSpLocks/>
            <a:stCxn id="62" idx="6"/>
            <a:endCxn id="66" idx="2"/>
          </p:cNvCxnSpPr>
          <p:nvPr/>
        </p:nvCxnSpPr>
        <p:spPr>
          <a:xfrm>
            <a:off x="3821068" y="4883705"/>
            <a:ext cx="185642" cy="1413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81028D77-C581-2716-A259-3CACF4C8FF32}"/>
              </a:ext>
            </a:extLst>
          </p:cNvPr>
          <p:cNvSpPr/>
          <p:nvPr/>
        </p:nvSpPr>
        <p:spPr>
          <a:xfrm>
            <a:off x="4006710" y="4935084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C45E2CA0-CEA3-152E-F7E2-988EBE4FE874}"/>
              </a:ext>
            </a:extLst>
          </p:cNvPr>
          <p:cNvSpPr/>
          <p:nvPr/>
        </p:nvSpPr>
        <p:spPr>
          <a:xfrm>
            <a:off x="4006710" y="4336970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2F5E9C7F-AFD9-050A-9770-6C28AD89E69B}"/>
              </a:ext>
            </a:extLst>
          </p:cNvPr>
          <p:cNvSpPr/>
          <p:nvPr/>
        </p:nvSpPr>
        <p:spPr>
          <a:xfrm>
            <a:off x="4006710" y="5234141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线连接符 34">
            <a:extLst>
              <a:ext uri="{FF2B5EF4-FFF2-40B4-BE49-F238E27FC236}">
                <a16:creationId xmlns:a16="http://schemas.microsoft.com/office/drawing/2014/main" id="{9662937E-542D-29F9-CC64-5DA295290B93}"/>
              </a:ext>
            </a:extLst>
          </p:cNvPr>
          <p:cNvCxnSpPr>
            <a:cxnSpLocks/>
            <a:stCxn id="62" idx="6"/>
            <a:endCxn id="67" idx="2"/>
          </p:cNvCxnSpPr>
          <p:nvPr/>
        </p:nvCxnSpPr>
        <p:spPr>
          <a:xfrm flipV="1">
            <a:off x="3821068" y="4426970"/>
            <a:ext cx="185642" cy="4567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34">
            <a:extLst>
              <a:ext uri="{FF2B5EF4-FFF2-40B4-BE49-F238E27FC236}">
                <a16:creationId xmlns:a16="http://schemas.microsoft.com/office/drawing/2014/main" id="{7B9EDFF3-F7EC-173F-9D60-78DEA8BA0929}"/>
              </a:ext>
            </a:extLst>
          </p:cNvPr>
          <p:cNvCxnSpPr>
            <a:cxnSpLocks/>
            <a:stCxn id="62" idx="6"/>
            <a:endCxn id="68" idx="2"/>
          </p:cNvCxnSpPr>
          <p:nvPr/>
        </p:nvCxnSpPr>
        <p:spPr>
          <a:xfrm>
            <a:off x="3821068" y="4883705"/>
            <a:ext cx="185642" cy="440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08017CC3-2B05-498D-C6B7-005EECFDF20B}"/>
              </a:ext>
            </a:extLst>
          </p:cNvPr>
          <p:cNvSpPr/>
          <p:nvPr/>
        </p:nvSpPr>
        <p:spPr>
          <a:xfrm>
            <a:off x="2020773" y="5141074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34">
            <a:extLst>
              <a:ext uri="{FF2B5EF4-FFF2-40B4-BE49-F238E27FC236}">
                <a16:creationId xmlns:a16="http://schemas.microsoft.com/office/drawing/2014/main" id="{F5F184B8-031A-C4EA-A95D-112D21131029}"/>
              </a:ext>
            </a:extLst>
          </p:cNvPr>
          <p:cNvCxnSpPr>
            <a:cxnSpLocks/>
            <a:stCxn id="100" idx="6"/>
            <a:endCxn id="102" idx="2"/>
          </p:cNvCxnSpPr>
          <p:nvPr/>
        </p:nvCxnSpPr>
        <p:spPr>
          <a:xfrm flipV="1">
            <a:off x="2200773" y="5080596"/>
            <a:ext cx="185642" cy="1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54CACEDA-03BA-7795-5DCE-B172B20934F0}"/>
              </a:ext>
            </a:extLst>
          </p:cNvPr>
          <p:cNvSpPr/>
          <p:nvPr/>
        </p:nvSpPr>
        <p:spPr>
          <a:xfrm>
            <a:off x="2386415" y="4990596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连接符 36">
            <a:extLst>
              <a:ext uri="{FF2B5EF4-FFF2-40B4-BE49-F238E27FC236}">
                <a16:creationId xmlns:a16="http://schemas.microsoft.com/office/drawing/2014/main" id="{10C08FC5-127E-BF35-E2CD-478F0B1B065E}"/>
              </a:ext>
            </a:extLst>
          </p:cNvPr>
          <p:cNvCxnSpPr>
            <a:cxnSpLocks/>
            <a:stCxn id="100" idx="6"/>
            <a:endCxn id="104" idx="2"/>
          </p:cNvCxnSpPr>
          <p:nvPr/>
        </p:nvCxnSpPr>
        <p:spPr>
          <a:xfrm>
            <a:off x="2200773" y="5231074"/>
            <a:ext cx="185642" cy="127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A88118F6-D799-C37B-E8A6-0B4629E24C75}"/>
              </a:ext>
            </a:extLst>
          </p:cNvPr>
          <p:cNvSpPr/>
          <p:nvPr/>
        </p:nvSpPr>
        <p:spPr>
          <a:xfrm>
            <a:off x="2386415" y="5268293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42CA6548-01FC-266F-FDAD-C959FC45373E}"/>
              </a:ext>
            </a:extLst>
          </p:cNvPr>
          <p:cNvSpPr/>
          <p:nvPr/>
        </p:nvSpPr>
        <p:spPr>
          <a:xfrm>
            <a:off x="2877331" y="4482969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线连接符 34">
            <a:extLst>
              <a:ext uri="{FF2B5EF4-FFF2-40B4-BE49-F238E27FC236}">
                <a16:creationId xmlns:a16="http://schemas.microsoft.com/office/drawing/2014/main" id="{9ED90DDC-0E14-7A0C-96F2-08660915F4F6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 flipV="1">
            <a:off x="3057331" y="4422491"/>
            <a:ext cx="185642" cy="1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944E61C5-F7A0-A9F7-0EC9-E2BA8DE3C3BF}"/>
              </a:ext>
            </a:extLst>
          </p:cNvPr>
          <p:cNvSpPr/>
          <p:nvPr/>
        </p:nvSpPr>
        <p:spPr>
          <a:xfrm>
            <a:off x="3242973" y="4332491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线连接符 36">
            <a:extLst>
              <a:ext uri="{FF2B5EF4-FFF2-40B4-BE49-F238E27FC236}">
                <a16:creationId xmlns:a16="http://schemas.microsoft.com/office/drawing/2014/main" id="{1864BCAD-24F8-03DC-B15F-819A0D8C86A7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>
            <a:off x="3057331" y="4572969"/>
            <a:ext cx="185642" cy="127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AFE464D4-D223-3B26-B289-8653CBA04071}"/>
              </a:ext>
            </a:extLst>
          </p:cNvPr>
          <p:cNvSpPr/>
          <p:nvPr/>
        </p:nvSpPr>
        <p:spPr>
          <a:xfrm>
            <a:off x="3242973" y="4610188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F4C578B-3146-C791-FEC1-C81B78D6639A}"/>
              </a:ext>
            </a:extLst>
          </p:cNvPr>
          <p:cNvSpPr/>
          <p:nvPr/>
        </p:nvSpPr>
        <p:spPr>
          <a:xfrm>
            <a:off x="2877331" y="5138557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线连接符 34">
            <a:extLst>
              <a:ext uri="{FF2B5EF4-FFF2-40B4-BE49-F238E27FC236}">
                <a16:creationId xmlns:a16="http://schemas.microsoft.com/office/drawing/2014/main" id="{A09BC7D1-0048-24F5-5F84-95BF582FE40B}"/>
              </a:ext>
            </a:extLst>
          </p:cNvPr>
          <p:cNvCxnSpPr>
            <a:cxnSpLocks/>
            <a:stCxn id="110" idx="6"/>
            <a:endCxn id="112" idx="2"/>
          </p:cNvCxnSpPr>
          <p:nvPr/>
        </p:nvCxnSpPr>
        <p:spPr>
          <a:xfrm flipV="1">
            <a:off x="3057331" y="5078079"/>
            <a:ext cx="185642" cy="1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F8BEF2E9-443D-9E43-D1FA-8873BAE6FC8E}"/>
              </a:ext>
            </a:extLst>
          </p:cNvPr>
          <p:cNvSpPr/>
          <p:nvPr/>
        </p:nvSpPr>
        <p:spPr>
          <a:xfrm>
            <a:off x="3242973" y="4988079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直线连接符 36">
            <a:extLst>
              <a:ext uri="{FF2B5EF4-FFF2-40B4-BE49-F238E27FC236}">
                <a16:creationId xmlns:a16="http://schemas.microsoft.com/office/drawing/2014/main" id="{60F7E8DC-0ED3-6FB6-D600-D2D04BAC3801}"/>
              </a:ext>
            </a:extLst>
          </p:cNvPr>
          <p:cNvCxnSpPr>
            <a:cxnSpLocks/>
            <a:stCxn id="110" idx="6"/>
            <a:endCxn id="114" idx="2"/>
          </p:cNvCxnSpPr>
          <p:nvPr/>
        </p:nvCxnSpPr>
        <p:spPr>
          <a:xfrm>
            <a:off x="3057331" y="5228557"/>
            <a:ext cx="185642" cy="127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92E733D0-DA71-6619-3423-F705377EE3C0}"/>
              </a:ext>
            </a:extLst>
          </p:cNvPr>
          <p:cNvSpPr/>
          <p:nvPr/>
        </p:nvSpPr>
        <p:spPr>
          <a:xfrm>
            <a:off x="3242973" y="5265776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EE6D6003-B9DA-14DE-27FA-1B35BB3014B7}"/>
              </a:ext>
            </a:extLst>
          </p:cNvPr>
          <p:cNvSpPr/>
          <p:nvPr/>
        </p:nvSpPr>
        <p:spPr>
          <a:xfrm>
            <a:off x="4563799" y="5168890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线连接符 34">
            <a:extLst>
              <a:ext uri="{FF2B5EF4-FFF2-40B4-BE49-F238E27FC236}">
                <a16:creationId xmlns:a16="http://schemas.microsoft.com/office/drawing/2014/main" id="{D4AC372B-34B9-B059-4EF6-4143C3744739}"/>
              </a:ext>
            </a:extLst>
          </p:cNvPr>
          <p:cNvCxnSpPr>
            <a:cxnSpLocks/>
            <a:stCxn id="115" idx="6"/>
            <a:endCxn id="117" idx="2"/>
          </p:cNvCxnSpPr>
          <p:nvPr/>
        </p:nvCxnSpPr>
        <p:spPr>
          <a:xfrm flipV="1">
            <a:off x="4743799" y="5108412"/>
            <a:ext cx="185642" cy="150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1148DB1D-6F85-E223-9F1F-65D28030BC05}"/>
              </a:ext>
            </a:extLst>
          </p:cNvPr>
          <p:cNvSpPr/>
          <p:nvPr/>
        </p:nvSpPr>
        <p:spPr>
          <a:xfrm>
            <a:off x="4929441" y="5018412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线连接符 36">
            <a:extLst>
              <a:ext uri="{FF2B5EF4-FFF2-40B4-BE49-F238E27FC236}">
                <a16:creationId xmlns:a16="http://schemas.microsoft.com/office/drawing/2014/main" id="{D9819908-5597-187A-0556-9765DB4C7D8C}"/>
              </a:ext>
            </a:extLst>
          </p:cNvPr>
          <p:cNvCxnSpPr>
            <a:cxnSpLocks/>
            <a:stCxn id="115" idx="6"/>
            <a:endCxn id="119" idx="2"/>
          </p:cNvCxnSpPr>
          <p:nvPr/>
        </p:nvCxnSpPr>
        <p:spPr>
          <a:xfrm>
            <a:off x="4743799" y="5258890"/>
            <a:ext cx="185642" cy="1272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0CCB075B-813F-DD09-DC13-0160DB8F268E}"/>
              </a:ext>
            </a:extLst>
          </p:cNvPr>
          <p:cNvSpPr/>
          <p:nvPr/>
        </p:nvSpPr>
        <p:spPr>
          <a:xfrm>
            <a:off x="4929441" y="5296109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9785A268-DABA-B628-ED1A-8CDC3FD3B6DD}"/>
              </a:ext>
            </a:extLst>
          </p:cNvPr>
          <p:cNvSpPr/>
          <p:nvPr/>
        </p:nvSpPr>
        <p:spPr>
          <a:xfrm>
            <a:off x="4942994" y="4484459"/>
            <a:ext cx="180000" cy="18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线连接符 34">
            <a:extLst>
              <a:ext uri="{FF2B5EF4-FFF2-40B4-BE49-F238E27FC236}">
                <a16:creationId xmlns:a16="http://schemas.microsoft.com/office/drawing/2014/main" id="{5244B8C0-A2D8-088C-C588-F74127CEAFD7}"/>
              </a:ext>
            </a:extLst>
          </p:cNvPr>
          <p:cNvCxnSpPr>
            <a:cxnSpLocks/>
            <a:stCxn id="120" idx="2"/>
            <a:endCxn id="122" idx="6"/>
          </p:cNvCxnSpPr>
          <p:nvPr/>
        </p:nvCxnSpPr>
        <p:spPr>
          <a:xfrm flipH="1" flipV="1">
            <a:off x="4760173" y="4435836"/>
            <a:ext cx="182821" cy="138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0926CB08-A2BF-CDF1-14BB-9C3FB1798804}"/>
              </a:ext>
            </a:extLst>
          </p:cNvPr>
          <p:cNvSpPr/>
          <p:nvPr/>
        </p:nvSpPr>
        <p:spPr>
          <a:xfrm>
            <a:off x="4580173" y="4345836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36">
            <a:extLst>
              <a:ext uri="{FF2B5EF4-FFF2-40B4-BE49-F238E27FC236}">
                <a16:creationId xmlns:a16="http://schemas.microsoft.com/office/drawing/2014/main" id="{195D6475-EE04-B762-836A-723A39BFAA92}"/>
              </a:ext>
            </a:extLst>
          </p:cNvPr>
          <p:cNvCxnSpPr>
            <a:cxnSpLocks/>
            <a:stCxn id="120" idx="2"/>
            <a:endCxn id="124" idx="6"/>
          </p:cNvCxnSpPr>
          <p:nvPr/>
        </p:nvCxnSpPr>
        <p:spPr>
          <a:xfrm flipH="1">
            <a:off x="4760173" y="4574459"/>
            <a:ext cx="182821" cy="139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660BE592-B89A-CC7D-FFAD-4D88622CE1BC}"/>
              </a:ext>
            </a:extLst>
          </p:cNvPr>
          <p:cNvSpPr/>
          <p:nvPr/>
        </p:nvSpPr>
        <p:spPr>
          <a:xfrm>
            <a:off x="4580173" y="4623533"/>
            <a:ext cx="180000" cy="1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1240"/>
              </a:lnSpc>
            </a:pPr>
            <a:r>
              <a:rPr kumimoji="1" lang="en-US" altLang="zh-CN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kumimoji="1"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8" name="表格 4">
            <a:extLst>
              <a:ext uri="{FF2B5EF4-FFF2-40B4-BE49-F238E27FC236}">
                <a16:creationId xmlns:a16="http://schemas.microsoft.com/office/drawing/2014/main" id="{F6A1758A-5053-B198-35DC-325DEFF45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38243"/>
              </p:ext>
            </p:extLst>
          </p:nvPr>
        </p:nvGraphicFramePr>
        <p:xfrm>
          <a:off x="1437130" y="4245276"/>
          <a:ext cx="38772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463192810"/>
                    </a:ext>
                  </a:extLst>
                </a:gridCol>
                <a:gridCol w="3373200">
                  <a:extLst>
                    <a:ext uri="{9D8B030D-6E8A-4147-A177-3AD203B41FA5}">
                      <a16:colId xmlns:a16="http://schemas.microsoft.com/office/drawing/2014/main" val="1885209178"/>
                    </a:ext>
                  </a:extLst>
                </a:gridCol>
              </a:tblGrid>
              <a:tr h="126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细分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0540"/>
                  </a:ext>
                </a:extLst>
              </a:tr>
            </a:tbl>
          </a:graphicData>
        </a:graphic>
      </p:graphicFrame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56F28A38-1F37-C8F2-366B-01FA964DD306}"/>
              </a:ext>
            </a:extLst>
          </p:cNvPr>
          <p:cNvGrpSpPr/>
          <p:nvPr/>
        </p:nvGrpSpPr>
        <p:grpSpPr>
          <a:xfrm>
            <a:off x="6105657" y="1525479"/>
            <a:ext cx="803362" cy="3914190"/>
            <a:chOff x="5300985" y="672039"/>
            <a:chExt cx="803362" cy="391419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862CBD6-8197-874B-41BA-8E8BB43BAC27}"/>
                </a:ext>
              </a:extLst>
            </p:cNvPr>
            <p:cNvSpPr/>
            <p:nvPr/>
          </p:nvSpPr>
          <p:spPr>
            <a:xfrm>
              <a:off x="5924347" y="102077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24375E1-5423-EEBD-3330-DBFFF6CE1682}"/>
                </a:ext>
              </a:extLst>
            </p:cNvPr>
            <p:cNvSpPr/>
            <p:nvPr/>
          </p:nvSpPr>
          <p:spPr>
            <a:xfrm>
              <a:off x="5306206" y="67203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D0C4E41-ACD0-E357-48C1-57C95959EBFF}"/>
                </a:ext>
              </a:extLst>
            </p:cNvPr>
            <p:cNvSpPr/>
            <p:nvPr/>
          </p:nvSpPr>
          <p:spPr>
            <a:xfrm>
              <a:off x="5300985" y="1045458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7D4B847-9DCB-FEA2-41B6-EB1A89303560}"/>
                </a:ext>
              </a:extLst>
            </p:cNvPr>
            <p:cNvSpPr/>
            <p:nvPr/>
          </p:nvSpPr>
          <p:spPr>
            <a:xfrm>
              <a:off x="5306206" y="1418877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AE185A5-4F8E-942A-62C4-0E83CF6783B8}"/>
                </a:ext>
              </a:extLst>
            </p:cNvPr>
            <p:cNvSpPr/>
            <p:nvPr/>
          </p:nvSpPr>
          <p:spPr>
            <a:xfrm>
              <a:off x="5306206" y="1792296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1FE525A-D234-E4C5-0F00-D1505091C40F}"/>
                </a:ext>
              </a:extLst>
            </p:cNvPr>
            <p:cNvSpPr/>
            <p:nvPr/>
          </p:nvSpPr>
          <p:spPr>
            <a:xfrm>
              <a:off x="5311238" y="2165715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CC27C02-FFE0-4A00-F96E-152448201F16}"/>
                </a:ext>
              </a:extLst>
            </p:cNvPr>
            <p:cNvSpPr/>
            <p:nvPr/>
          </p:nvSpPr>
          <p:spPr>
            <a:xfrm>
              <a:off x="5300985" y="253913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线连接符 7">
              <a:extLst>
                <a:ext uri="{FF2B5EF4-FFF2-40B4-BE49-F238E27FC236}">
                  <a16:creationId xmlns:a16="http://schemas.microsoft.com/office/drawing/2014/main" id="{479812D9-4308-83D5-2E31-5C09B92B9855}"/>
                </a:ext>
              </a:extLst>
            </p:cNvPr>
            <p:cNvCxnSpPr>
              <a:cxnSpLocks/>
              <a:stCxn id="7" idx="6"/>
              <a:endCxn id="6" idx="2"/>
            </p:cNvCxnSpPr>
            <p:nvPr/>
          </p:nvCxnSpPr>
          <p:spPr>
            <a:xfrm>
              <a:off x="5486206" y="762039"/>
              <a:ext cx="438141" cy="3487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7">
              <a:extLst>
                <a:ext uri="{FF2B5EF4-FFF2-40B4-BE49-F238E27FC236}">
                  <a16:creationId xmlns:a16="http://schemas.microsoft.com/office/drawing/2014/main" id="{6DEC843B-72AE-60D9-8D99-FF1AC02AFF99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5480985" y="1110771"/>
              <a:ext cx="443362" cy="246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7">
              <a:extLst>
                <a:ext uri="{FF2B5EF4-FFF2-40B4-BE49-F238E27FC236}">
                  <a16:creationId xmlns:a16="http://schemas.microsoft.com/office/drawing/2014/main" id="{7D80D54F-6E08-B7B8-1C71-BAB835DCC995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5486206" y="1110771"/>
              <a:ext cx="438141" cy="3981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7">
              <a:extLst>
                <a:ext uri="{FF2B5EF4-FFF2-40B4-BE49-F238E27FC236}">
                  <a16:creationId xmlns:a16="http://schemas.microsoft.com/office/drawing/2014/main" id="{1A1D99BF-645E-931A-9B93-8BAE75E6E8BB}"/>
                </a:ext>
              </a:extLst>
            </p:cNvPr>
            <p:cNvCxnSpPr>
              <a:cxnSpLocks/>
              <a:stCxn id="10" idx="6"/>
              <a:endCxn id="6" idx="2"/>
            </p:cNvCxnSpPr>
            <p:nvPr/>
          </p:nvCxnSpPr>
          <p:spPr>
            <a:xfrm flipV="1">
              <a:off x="5486206" y="1110771"/>
              <a:ext cx="438141" cy="7715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7">
              <a:extLst>
                <a:ext uri="{FF2B5EF4-FFF2-40B4-BE49-F238E27FC236}">
                  <a16:creationId xmlns:a16="http://schemas.microsoft.com/office/drawing/2014/main" id="{90E7F75D-0C01-940A-65FA-4FA93295B179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 flipV="1">
              <a:off x="5491238" y="1110771"/>
              <a:ext cx="433109" cy="1144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7">
              <a:extLst>
                <a:ext uri="{FF2B5EF4-FFF2-40B4-BE49-F238E27FC236}">
                  <a16:creationId xmlns:a16="http://schemas.microsoft.com/office/drawing/2014/main" id="{C031E784-D3BC-4985-6C5D-DAF01ACFDC41}"/>
                </a:ext>
              </a:extLst>
            </p:cNvPr>
            <p:cNvCxnSpPr>
              <a:cxnSpLocks/>
              <a:stCxn id="12" idx="6"/>
              <a:endCxn id="6" idx="2"/>
            </p:cNvCxnSpPr>
            <p:nvPr/>
          </p:nvCxnSpPr>
          <p:spPr>
            <a:xfrm flipV="1">
              <a:off x="5480985" y="1110771"/>
              <a:ext cx="443362" cy="15183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AAE13DE-F7A9-C57F-879F-1C1722655531}"/>
                </a:ext>
              </a:extLst>
            </p:cNvPr>
            <p:cNvSpPr/>
            <p:nvPr/>
          </p:nvSpPr>
          <p:spPr>
            <a:xfrm>
              <a:off x="5311238" y="2912553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5E2EF83-1140-2A2E-9C53-CD7AC1DEAF2B}"/>
                </a:ext>
              </a:extLst>
            </p:cNvPr>
            <p:cNvSpPr/>
            <p:nvPr/>
          </p:nvSpPr>
          <p:spPr>
            <a:xfrm>
              <a:off x="5924347" y="170651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2E26479-F9AF-13E0-FD56-10AB9BA175EE}"/>
                </a:ext>
              </a:extLst>
            </p:cNvPr>
            <p:cNvSpPr/>
            <p:nvPr/>
          </p:nvSpPr>
          <p:spPr>
            <a:xfrm>
              <a:off x="5311238" y="3285972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9878F6-4DA1-C214-CB14-F7C25A7E6440}"/>
                </a:ext>
              </a:extLst>
            </p:cNvPr>
            <p:cNvSpPr/>
            <p:nvPr/>
          </p:nvSpPr>
          <p:spPr>
            <a:xfrm>
              <a:off x="5924347" y="204938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线连接符 7">
              <a:extLst>
                <a:ext uri="{FF2B5EF4-FFF2-40B4-BE49-F238E27FC236}">
                  <a16:creationId xmlns:a16="http://schemas.microsoft.com/office/drawing/2014/main" id="{7123E3E0-C50F-E316-98A6-FD3E1AF6B3C4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491238" y="1796511"/>
              <a:ext cx="433109" cy="12060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7">
              <a:extLst>
                <a:ext uri="{FF2B5EF4-FFF2-40B4-BE49-F238E27FC236}">
                  <a16:creationId xmlns:a16="http://schemas.microsoft.com/office/drawing/2014/main" id="{02CAD431-B7C6-8A7C-2BEA-1FB5633288FD}"/>
                </a:ext>
              </a:extLst>
            </p:cNvPr>
            <p:cNvCxnSpPr>
              <a:cxnSpLocks/>
              <a:stCxn id="12" idx="6"/>
              <a:endCxn id="20" idx="2"/>
            </p:cNvCxnSpPr>
            <p:nvPr/>
          </p:nvCxnSpPr>
          <p:spPr>
            <a:xfrm flipV="1">
              <a:off x="5480985" y="1796511"/>
              <a:ext cx="443362" cy="832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D032A53-03C5-2D86-EAA7-6E810F0FEA67}"/>
                </a:ext>
              </a:extLst>
            </p:cNvPr>
            <p:cNvSpPr/>
            <p:nvPr/>
          </p:nvSpPr>
          <p:spPr>
            <a:xfrm>
              <a:off x="5924347" y="136364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线连接符 7">
              <a:extLst>
                <a:ext uri="{FF2B5EF4-FFF2-40B4-BE49-F238E27FC236}">
                  <a16:creationId xmlns:a16="http://schemas.microsoft.com/office/drawing/2014/main" id="{E3241EE0-BAFD-33B8-AC99-CABEE099562E}"/>
                </a:ext>
              </a:extLst>
            </p:cNvPr>
            <p:cNvCxnSpPr>
              <a:cxnSpLocks/>
              <a:stCxn id="12" idx="6"/>
              <a:endCxn id="25" idx="2"/>
            </p:cNvCxnSpPr>
            <p:nvPr/>
          </p:nvCxnSpPr>
          <p:spPr>
            <a:xfrm flipV="1">
              <a:off x="5480985" y="1453641"/>
              <a:ext cx="443362" cy="11754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7">
              <a:extLst>
                <a:ext uri="{FF2B5EF4-FFF2-40B4-BE49-F238E27FC236}">
                  <a16:creationId xmlns:a16="http://schemas.microsoft.com/office/drawing/2014/main" id="{BF57B393-BE9B-D4B3-4B57-1870539AA79E}"/>
                </a:ext>
              </a:extLst>
            </p:cNvPr>
            <p:cNvCxnSpPr>
              <a:cxnSpLocks/>
              <a:stCxn id="12" idx="6"/>
              <a:endCxn id="22" idx="2"/>
            </p:cNvCxnSpPr>
            <p:nvPr/>
          </p:nvCxnSpPr>
          <p:spPr>
            <a:xfrm flipV="1">
              <a:off x="5480985" y="2139381"/>
              <a:ext cx="443362" cy="4897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FB94A0D-6E18-9B72-1C83-892BC7690F28}"/>
                </a:ext>
              </a:extLst>
            </p:cNvPr>
            <p:cNvSpPr/>
            <p:nvPr/>
          </p:nvSpPr>
          <p:spPr>
            <a:xfrm>
              <a:off x="5924347" y="239225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1776C02-B38A-F55B-1F4C-560AE03D0BE7}"/>
                </a:ext>
              </a:extLst>
            </p:cNvPr>
            <p:cNvSpPr/>
            <p:nvPr/>
          </p:nvSpPr>
          <p:spPr>
            <a:xfrm>
              <a:off x="5924347" y="27351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线连接符 7">
              <a:extLst>
                <a:ext uri="{FF2B5EF4-FFF2-40B4-BE49-F238E27FC236}">
                  <a16:creationId xmlns:a16="http://schemas.microsoft.com/office/drawing/2014/main" id="{1A4E4CF2-2931-E332-1F3E-490573E229FC}"/>
                </a:ext>
              </a:extLst>
            </p:cNvPr>
            <p:cNvCxnSpPr>
              <a:cxnSpLocks/>
              <a:stCxn id="19" idx="6"/>
              <a:endCxn id="28" idx="2"/>
            </p:cNvCxnSpPr>
            <p:nvPr/>
          </p:nvCxnSpPr>
          <p:spPr>
            <a:xfrm flipV="1">
              <a:off x="5491238" y="2482251"/>
              <a:ext cx="433109" cy="5203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7">
              <a:extLst>
                <a:ext uri="{FF2B5EF4-FFF2-40B4-BE49-F238E27FC236}">
                  <a16:creationId xmlns:a16="http://schemas.microsoft.com/office/drawing/2014/main" id="{E1970593-13E6-CBE0-D0AE-4AFE2A907132}"/>
                </a:ext>
              </a:extLst>
            </p:cNvPr>
            <p:cNvCxnSpPr>
              <a:cxnSpLocks/>
              <a:stCxn id="19" idx="6"/>
              <a:endCxn id="29" idx="2"/>
            </p:cNvCxnSpPr>
            <p:nvPr/>
          </p:nvCxnSpPr>
          <p:spPr>
            <a:xfrm flipV="1">
              <a:off x="5491238" y="2825121"/>
              <a:ext cx="433109" cy="1774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7">
              <a:extLst>
                <a:ext uri="{FF2B5EF4-FFF2-40B4-BE49-F238E27FC236}">
                  <a16:creationId xmlns:a16="http://schemas.microsoft.com/office/drawing/2014/main" id="{B2F93016-88DF-3F13-2D87-F477EB223B06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491238" y="2139381"/>
              <a:ext cx="433109" cy="1236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765F913-2629-F9F3-B2FA-E63F62C65D99}"/>
                </a:ext>
              </a:extLst>
            </p:cNvPr>
            <p:cNvSpPr/>
            <p:nvPr/>
          </p:nvSpPr>
          <p:spPr>
            <a:xfrm>
              <a:off x="5924347" y="307799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F8BB7E-331C-15C2-0E68-16612BA015F2}"/>
                </a:ext>
              </a:extLst>
            </p:cNvPr>
            <p:cNvSpPr/>
            <p:nvPr/>
          </p:nvSpPr>
          <p:spPr>
            <a:xfrm>
              <a:off x="5924347" y="342086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836F99E-037C-2F3E-52A4-18AFD6A070C0}"/>
                </a:ext>
              </a:extLst>
            </p:cNvPr>
            <p:cNvSpPr/>
            <p:nvPr/>
          </p:nvSpPr>
          <p:spPr>
            <a:xfrm>
              <a:off x="5924347" y="376373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线连接符 7">
              <a:extLst>
                <a:ext uri="{FF2B5EF4-FFF2-40B4-BE49-F238E27FC236}">
                  <a16:creationId xmlns:a16="http://schemas.microsoft.com/office/drawing/2014/main" id="{F4FEB030-19A1-B3D4-C88C-5FACFD33BC09}"/>
                </a:ext>
              </a:extLst>
            </p:cNvPr>
            <p:cNvCxnSpPr>
              <a:cxnSpLocks/>
              <a:stCxn id="21" idx="6"/>
              <a:endCxn id="33" idx="2"/>
            </p:cNvCxnSpPr>
            <p:nvPr/>
          </p:nvCxnSpPr>
          <p:spPr>
            <a:xfrm flipV="1">
              <a:off x="5491238" y="3167991"/>
              <a:ext cx="433109" cy="207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7">
              <a:extLst>
                <a:ext uri="{FF2B5EF4-FFF2-40B4-BE49-F238E27FC236}">
                  <a16:creationId xmlns:a16="http://schemas.microsoft.com/office/drawing/2014/main" id="{45081515-93BA-19DA-4277-D43D3153FD2A}"/>
                </a:ext>
              </a:extLst>
            </p:cNvPr>
            <p:cNvCxnSpPr>
              <a:cxnSpLocks/>
              <a:stCxn id="21" idx="6"/>
              <a:endCxn id="39" idx="2"/>
            </p:cNvCxnSpPr>
            <p:nvPr/>
          </p:nvCxnSpPr>
          <p:spPr>
            <a:xfrm>
              <a:off x="5491238" y="3375972"/>
              <a:ext cx="433109" cy="13488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7">
              <a:extLst>
                <a:ext uri="{FF2B5EF4-FFF2-40B4-BE49-F238E27FC236}">
                  <a16:creationId xmlns:a16="http://schemas.microsoft.com/office/drawing/2014/main" id="{9EFEEE84-DA61-9B56-1DC4-BC1BC6561559}"/>
                </a:ext>
              </a:extLst>
            </p:cNvPr>
            <p:cNvCxnSpPr>
              <a:cxnSpLocks/>
              <a:stCxn id="21" idx="6"/>
              <a:endCxn id="40" idx="2"/>
            </p:cNvCxnSpPr>
            <p:nvPr/>
          </p:nvCxnSpPr>
          <p:spPr>
            <a:xfrm>
              <a:off x="5491238" y="3375972"/>
              <a:ext cx="433109" cy="4777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2383695-A2A6-BB40-455E-C0C837CC3CE4}"/>
                </a:ext>
              </a:extLst>
            </p:cNvPr>
            <p:cNvSpPr/>
            <p:nvPr/>
          </p:nvSpPr>
          <p:spPr>
            <a:xfrm>
              <a:off x="5311238" y="3659391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0DAFA3E-5E29-8229-5F98-2F6AAE9CB368}"/>
                </a:ext>
              </a:extLst>
            </p:cNvPr>
            <p:cNvSpPr/>
            <p:nvPr/>
          </p:nvSpPr>
          <p:spPr>
            <a:xfrm>
              <a:off x="5335622" y="403281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365F22A-F935-105A-EA6D-AAB0D5CB08BA}"/>
                </a:ext>
              </a:extLst>
            </p:cNvPr>
            <p:cNvSpPr/>
            <p:nvPr/>
          </p:nvSpPr>
          <p:spPr>
            <a:xfrm>
              <a:off x="5335622" y="440622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82E50E2-2F1E-FFC8-97BF-D3A70833214A}"/>
                </a:ext>
              </a:extLst>
            </p:cNvPr>
            <p:cNvSpPr/>
            <p:nvPr/>
          </p:nvSpPr>
          <p:spPr>
            <a:xfrm>
              <a:off x="5924347" y="410660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直线连接符 7">
              <a:extLst>
                <a:ext uri="{FF2B5EF4-FFF2-40B4-BE49-F238E27FC236}">
                  <a16:creationId xmlns:a16="http://schemas.microsoft.com/office/drawing/2014/main" id="{F048680E-0E52-1D79-F988-8FC80FFE1EEB}"/>
                </a:ext>
              </a:extLst>
            </p:cNvPr>
            <p:cNvCxnSpPr>
              <a:cxnSpLocks/>
              <a:stCxn id="44" idx="6"/>
              <a:endCxn id="50" idx="2"/>
            </p:cNvCxnSpPr>
            <p:nvPr/>
          </p:nvCxnSpPr>
          <p:spPr>
            <a:xfrm>
              <a:off x="5491238" y="3749391"/>
              <a:ext cx="433109" cy="4472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连接符 7">
              <a:extLst>
                <a:ext uri="{FF2B5EF4-FFF2-40B4-BE49-F238E27FC236}">
                  <a16:creationId xmlns:a16="http://schemas.microsoft.com/office/drawing/2014/main" id="{2FCA4453-C8A3-F4C0-2448-94F4DBCB6F33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5515622" y="4122810"/>
              <a:ext cx="408725" cy="73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线连接符 7">
              <a:extLst>
                <a:ext uri="{FF2B5EF4-FFF2-40B4-BE49-F238E27FC236}">
                  <a16:creationId xmlns:a16="http://schemas.microsoft.com/office/drawing/2014/main" id="{400B3711-CE78-0C21-7AA7-A4A2A1DE065C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 flipV="1">
              <a:off x="5515622" y="4196600"/>
              <a:ext cx="408725" cy="2996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7">
              <a:extLst>
                <a:ext uri="{FF2B5EF4-FFF2-40B4-BE49-F238E27FC236}">
                  <a16:creationId xmlns:a16="http://schemas.microsoft.com/office/drawing/2014/main" id="{F2B2F41E-8173-E9DF-CDE4-35D59A81BC1A}"/>
                </a:ext>
              </a:extLst>
            </p:cNvPr>
            <p:cNvCxnSpPr>
              <a:cxnSpLocks/>
              <a:stCxn id="44" idx="6"/>
              <a:endCxn id="20" idx="2"/>
            </p:cNvCxnSpPr>
            <p:nvPr/>
          </p:nvCxnSpPr>
          <p:spPr>
            <a:xfrm flipV="1">
              <a:off x="5491238" y="1796511"/>
              <a:ext cx="433109" cy="19528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449FDFF0-0BF9-DEB3-54FE-9F259EACDF0F}"/>
              </a:ext>
            </a:extLst>
          </p:cNvPr>
          <p:cNvGrpSpPr/>
          <p:nvPr/>
        </p:nvGrpSpPr>
        <p:grpSpPr>
          <a:xfrm>
            <a:off x="7122070" y="2074765"/>
            <a:ext cx="601392" cy="2815618"/>
            <a:chOff x="6610754" y="744373"/>
            <a:chExt cx="601392" cy="2815618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F557C18-0288-1182-53CE-6B5C30499FAD}"/>
                </a:ext>
              </a:extLst>
            </p:cNvPr>
            <p:cNvSpPr/>
            <p:nvPr/>
          </p:nvSpPr>
          <p:spPr>
            <a:xfrm>
              <a:off x="6610754" y="94692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3A0BF509-A340-8DC7-E83C-D39044B52E38}"/>
                </a:ext>
              </a:extLst>
            </p:cNvPr>
            <p:cNvSpPr/>
            <p:nvPr/>
          </p:nvSpPr>
          <p:spPr>
            <a:xfrm>
              <a:off x="7032146" y="74437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E2FB25B-06EB-3E4D-C412-AFC90FA97F67}"/>
                </a:ext>
              </a:extLst>
            </p:cNvPr>
            <p:cNvSpPr/>
            <p:nvPr/>
          </p:nvSpPr>
          <p:spPr>
            <a:xfrm>
              <a:off x="7032146" y="103069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直线连接符 7">
              <a:extLst>
                <a:ext uri="{FF2B5EF4-FFF2-40B4-BE49-F238E27FC236}">
                  <a16:creationId xmlns:a16="http://schemas.microsoft.com/office/drawing/2014/main" id="{F09A2E4C-44DB-7C5D-A3FF-B334ED8AF9E0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 flipV="1">
              <a:off x="6790754" y="834373"/>
              <a:ext cx="241392" cy="2025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7">
              <a:extLst>
                <a:ext uri="{FF2B5EF4-FFF2-40B4-BE49-F238E27FC236}">
                  <a16:creationId xmlns:a16="http://schemas.microsoft.com/office/drawing/2014/main" id="{61044770-8BA2-F29B-64C3-272C384FEA35}"/>
                </a:ext>
              </a:extLst>
            </p:cNvPr>
            <p:cNvCxnSpPr>
              <a:cxnSpLocks/>
              <a:stCxn id="56" idx="6"/>
              <a:endCxn id="58" idx="2"/>
            </p:cNvCxnSpPr>
            <p:nvPr/>
          </p:nvCxnSpPr>
          <p:spPr>
            <a:xfrm>
              <a:off x="6790754" y="1036920"/>
              <a:ext cx="241392" cy="837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3AA9BB4E-867A-C676-E753-D7507E35378F}"/>
                </a:ext>
              </a:extLst>
            </p:cNvPr>
            <p:cNvSpPr/>
            <p:nvPr/>
          </p:nvSpPr>
          <p:spPr>
            <a:xfrm>
              <a:off x="6610754" y="136845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57C26007-AEA3-9A5E-80B1-56B576C6F2F6}"/>
                </a:ext>
              </a:extLst>
            </p:cNvPr>
            <p:cNvSpPr/>
            <p:nvPr/>
          </p:nvSpPr>
          <p:spPr>
            <a:xfrm>
              <a:off x="7032146" y="1294102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68DFDC80-3347-4558-F0E7-BEA5EE21CF88}"/>
                </a:ext>
              </a:extLst>
            </p:cNvPr>
            <p:cNvSpPr/>
            <p:nvPr/>
          </p:nvSpPr>
          <p:spPr>
            <a:xfrm>
              <a:off x="7032146" y="1561845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线连接符 7">
              <a:extLst>
                <a:ext uri="{FF2B5EF4-FFF2-40B4-BE49-F238E27FC236}">
                  <a16:creationId xmlns:a16="http://schemas.microsoft.com/office/drawing/2014/main" id="{7C358677-34AE-26B6-1FC7-B8489CF87222}"/>
                </a:ext>
              </a:extLst>
            </p:cNvPr>
            <p:cNvCxnSpPr>
              <a:cxnSpLocks/>
              <a:stCxn id="61" idx="6"/>
              <a:endCxn id="58" idx="2"/>
            </p:cNvCxnSpPr>
            <p:nvPr/>
          </p:nvCxnSpPr>
          <p:spPr>
            <a:xfrm flipV="1">
              <a:off x="6790754" y="1120692"/>
              <a:ext cx="241392" cy="3377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">
              <a:extLst>
                <a:ext uri="{FF2B5EF4-FFF2-40B4-BE49-F238E27FC236}">
                  <a16:creationId xmlns:a16="http://schemas.microsoft.com/office/drawing/2014/main" id="{24CEB1BC-87B6-3A83-2243-A8F41365D8C1}"/>
                </a:ext>
              </a:extLst>
            </p:cNvPr>
            <p:cNvCxnSpPr>
              <a:cxnSpLocks/>
              <a:stCxn id="61" idx="6"/>
              <a:endCxn id="70" idx="2"/>
            </p:cNvCxnSpPr>
            <p:nvPr/>
          </p:nvCxnSpPr>
          <p:spPr>
            <a:xfrm flipV="1">
              <a:off x="6790754" y="1384102"/>
              <a:ext cx="241392" cy="743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">
              <a:extLst>
                <a:ext uri="{FF2B5EF4-FFF2-40B4-BE49-F238E27FC236}">
                  <a16:creationId xmlns:a16="http://schemas.microsoft.com/office/drawing/2014/main" id="{E36A0198-50BC-BE6C-DD00-E48D5FB123BE}"/>
                </a:ext>
              </a:extLst>
            </p:cNvPr>
            <p:cNvCxnSpPr>
              <a:cxnSpLocks/>
              <a:stCxn id="61" idx="6"/>
              <a:endCxn id="71" idx="2"/>
            </p:cNvCxnSpPr>
            <p:nvPr/>
          </p:nvCxnSpPr>
          <p:spPr>
            <a:xfrm>
              <a:off x="6790754" y="1458459"/>
              <a:ext cx="241392" cy="1933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A50C84C6-D733-4413-6CBB-1E66197B846B}"/>
                </a:ext>
              </a:extLst>
            </p:cNvPr>
            <p:cNvSpPr/>
            <p:nvPr/>
          </p:nvSpPr>
          <p:spPr>
            <a:xfrm>
              <a:off x="6610754" y="180372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3B40377-4944-5538-E6F1-166C2AE1700E}"/>
                </a:ext>
              </a:extLst>
            </p:cNvPr>
            <p:cNvSpPr/>
            <p:nvPr/>
          </p:nvSpPr>
          <p:spPr>
            <a:xfrm>
              <a:off x="7032146" y="1825255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FDB4B5F3-DE8D-BD95-CD44-A0D1C2DFDCCA}"/>
                </a:ext>
              </a:extLst>
            </p:cNvPr>
            <p:cNvSpPr/>
            <p:nvPr/>
          </p:nvSpPr>
          <p:spPr>
            <a:xfrm>
              <a:off x="7032146" y="2136705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直线连接符 7">
              <a:extLst>
                <a:ext uri="{FF2B5EF4-FFF2-40B4-BE49-F238E27FC236}">
                  <a16:creationId xmlns:a16="http://schemas.microsoft.com/office/drawing/2014/main" id="{52F30FE3-C29E-F9C1-1B2B-C9CDF24CA20D}"/>
                </a:ext>
              </a:extLst>
            </p:cNvPr>
            <p:cNvCxnSpPr>
              <a:cxnSpLocks/>
              <a:stCxn id="76" idx="6"/>
              <a:endCxn id="71" idx="2"/>
            </p:cNvCxnSpPr>
            <p:nvPr/>
          </p:nvCxnSpPr>
          <p:spPr>
            <a:xfrm flipV="1">
              <a:off x="6790754" y="1651845"/>
              <a:ext cx="241392" cy="24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">
              <a:extLst>
                <a:ext uri="{FF2B5EF4-FFF2-40B4-BE49-F238E27FC236}">
                  <a16:creationId xmlns:a16="http://schemas.microsoft.com/office/drawing/2014/main" id="{E04D816F-149E-B693-A0DD-38908EC69AD9}"/>
                </a:ext>
              </a:extLst>
            </p:cNvPr>
            <p:cNvCxnSpPr>
              <a:cxnSpLocks/>
              <a:stCxn id="76" idx="6"/>
              <a:endCxn id="77" idx="2"/>
            </p:cNvCxnSpPr>
            <p:nvPr/>
          </p:nvCxnSpPr>
          <p:spPr>
            <a:xfrm>
              <a:off x="6790754" y="1893724"/>
              <a:ext cx="241392" cy="215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连接符 7">
              <a:extLst>
                <a:ext uri="{FF2B5EF4-FFF2-40B4-BE49-F238E27FC236}">
                  <a16:creationId xmlns:a16="http://schemas.microsoft.com/office/drawing/2014/main" id="{8CE56B0F-8221-C7FF-50C3-ED1162745E38}"/>
                </a:ext>
              </a:extLst>
            </p:cNvPr>
            <p:cNvCxnSpPr>
              <a:cxnSpLocks/>
              <a:stCxn id="76" idx="6"/>
              <a:endCxn id="78" idx="2"/>
            </p:cNvCxnSpPr>
            <p:nvPr/>
          </p:nvCxnSpPr>
          <p:spPr>
            <a:xfrm>
              <a:off x="6790754" y="1893724"/>
              <a:ext cx="241392" cy="3329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6B5CFB1C-7DEF-8EBA-5707-D0C5F51FE0B0}"/>
                </a:ext>
              </a:extLst>
            </p:cNvPr>
            <p:cNvSpPr/>
            <p:nvPr/>
          </p:nvSpPr>
          <p:spPr>
            <a:xfrm>
              <a:off x="6610754" y="2443317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B4DF4493-9EB2-9B62-3E85-78042473FC36}"/>
                </a:ext>
              </a:extLst>
            </p:cNvPr>
            <p:cNvSpPr/>
            <p:nvPr/>
          </p:nvSpPr>
          <p:spPr>
            <a:xfrm>
              <a:off x="7032146" y="2449150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E827EC87-4F64-362A-DF9B-8DC1C537A74D}"/>
                </a:ext>
              </a:extLst>
            </p:cNvPr>
            <p:cNvSpPr/>
            <p:nvPr/>
          </p:nvSpPr>
          <p:spPr>
            <a:xfrm>
              <a:off x="6610754" y="2740190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028A4150-6A56-99F4-FC3A-A0A3DE2711D8}"/>
                </a:ext>
              </a:extLst>
            </p:cNvPr>
            <p:cNvSpPr/>
            <p:nvPr/>
          </p:nvSpPr>
          <p:spPr>
            <a:xfrm>
              <a:off x="7032146" y="273500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EC074830-F73B-3495-6124-25237DBE1502}"/>
                </a:ext>
              </a:extLst>
            </p:cNvPr>
            <p:cNvSpPr/>
            <p:nvPr/>
          </p:nvSpPr>
          <p:spPr>
            <a:xfrm>
              <a:off x="6610754" y="3048376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A42642E3-35C0-2983-8FB0-2A49E00456CB}"/>
                </a:ext>
              </a:extLst>
            </p:cNvPr>
            <p:cNvSpPr/>
            <p:nvPr/>
          </p:nvSpPr>
          <p:spPr>
            <a:xfrm>
              <a:off x="7032146" y="3048376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64BA4C7-4F25-7ED7-4421-0407E105DFFF}"/>
                </a:ext>
              </a:extLst>
            </p:cNvPr>
            <p:cNvSpPr/>
            <p:nvPr/>
          </p:nvSpPr>
          <p:spPr>
            <a:xfrm>
              <a:off x="6610754" y="337958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666DBC6C-5168-6C0A-1CB8-22CD811A9EEC}"/>
                </a:ext>
              </a:extLst>
            </p:cNvPr>
            <p:cNvSpPr/>
            <p:nvPr/>
          </p:nvSpPr>
          <p:spPr>
            <a:xfrm>
              <a:off x="7032146" y="337999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直线连接符 7">
              <a:extLst>
                <a:ext uri="{FF2B5EF4-FFF2-40B4-BE49-F238E27FC236}">
                  <a16:creationId xmlns:a16="http://schemas.microsoft.com/office/drawing/2014/main" id="{B5918D9F-E820-2B35-2930-BD0A428ACCC0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6790754" y="2533317"/>
              <a:ext cx="241392" cy="58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连接符 7">
              <a:extLst>
                <a:ext uri="{FF2B5EF4-FFF2-40B4-BE49-F238E27FC236}">
                  <a16:creationId xmlns:a16="http://schemas.microsoft.com/office/drawing/2014/main" id="{59FB36E1-3B97-F7EB-CA74-664E619D62B6}"/>
                </a:ext>
              </a:extLst>
            </p:cNvPr>
            <p:cNvCxnSpPr>
              <a:cxnSpLocks/>
              <a:stCxn id="90" idx="6"/>
              <a:endCxn id="89" idx="2"/>
            </p:cNvCxnSpPr>
            <p:nvPr/>
          </p:nvCxnSpPr>
          <p:spPr>
            <a:xfrm flipV="1">
              <a:off x="6790754" y="2539150"/>
              <a:ext cx="241392" cy="291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连接符 7">
              <a:extLst>
                <a:ext uri="{FF2B5EF4-FFF2-40B4-BE49-F238E27FC236}">
                  <a16:creationId xmlns:a16="http://schemas.microsoft.com/office/drawing/2014/main" id="{98B506DB-E4DC-4DAB-006A-A721E6366DE2}"/>
                </a:ext>
              </a:extLst>
            </p:cNvPr>
            <p:cNvCxnSpPr>
              <a:cxnSpLocks/>
              <a:stCxn id="90" idx="6"/>
              <a:endCxn id="91" idx="2"/>
            </p:cNvCxnSpPr>
            <p:nvPr/>
          </p:nvCxnSpPr>
          <p:spPr>
            <a:xfrm flipV="1">
              <a:off x="6790754" y="2825003"/>
              <a:ext cx="241392" cy="51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线连接符 7">
              <a:extLst>
                <a:ext uri="{FF2B5EF4-FFF2-40B4-BE49-F238E27FC236}">
                  <a16:creationId xmlns:a16="http://schemas.microsoft.com/office/drawing/2014/main" id="{679AD2A7-E427-AA1E-4C09-F129F5983EE1}"/>
                </a:ext>
              </a:extLst>
            </p:cNvPr>
            <p:cNvCxnSpPr>
              <a:cxnSpLocks/>
              <a:stCxn id="92" idx="6"/>
              <a:endCxn id="93" idx="2"/>
            </p:cNvCxnSpPr>
            <p:nvPr/>
          </p:nvCxnSpPr>
          <p:spPr>
            <a:xfrm>
              <a:off x="6790754" y="3138376"/>
              <a:ext cx="2413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连接符 7">
              <a:extLst>
                <a:ext uri="{FF2B5EF4-FFF2-40B4-BE49-F238E27FC236}">
                  <a16:creationId xmlns:a16="http://schemas.microsoft.com/office/drawing/2014/main" id="{3123E6DB-ED29-5A13-1B9A-43D6B9A55FA0}"/>
                </a:ext>
              </a:extLst>
            </p:cNvPr>
            <p:cNvCxnSpPr>
              <a:cxnSpLocks/>
              <a:stCxn id="92" idx="6"/>
              <a:endCxn id="95" idx="2"/>
            </p:cNvCxnSpPr>
            <p:nvPr/>
          </p:nvCxnSpPr>
          <p:spPr>
            <a:xfrm>
              <a:off x="6790754" y="3138376"/>
              <a:ext cx="241392" cy="3316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7">
              <a:extLst>
                <a:ext uri="{FF2B5EF4-FFF2-40B4-BE49-F238E27FC236}">
                  <a16:creationId xmlns:a16="http://schemas.microsoft.com/office/drawing/2014/main" id="{C6D667B7-9AFD-55BB-E4B9-4BBF3FEB67AB}"/>
                </a:ext>
              </a:extLst>
            </p:cNvPr>
            <p:cNvCxnSpPr>
              <a:cxnSpLocks/>
              <a:stCxn id="94" idx="6"/>
              <a:endCxn id="95" idx="2"/>
            </p:cNvCxnSpPr>
            <p:nvPr/>
          </p:nvCxnSpPr>
          <p:spPr>
            <a:xfrm>
              <a:off x="6790754" y="3469584"/>
              <a:ext cx="241392" cy="4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>
            <a:extLst>
              <a:ext uri="{FF2B5EF4-FFF2-40B4-BE49-F238E27FC236}">
                <a16:creationId xmlns:a16="http://schemas.microsoft.com/office/drawing/2014/main" id="{05A5C5AC-1316-0579-5C8C-C92A599C1195}"/>
              </a:ext>
            </a:extLst>
          </p:cNvPr>
          <p:cNvGrpSpPr/>
          <p:nvPr/>
        </p:nvGrpSpPr>
        <p:grpSpPr>
          <a:xfrm>
            <a:off x="7936514" y="2557360"/>
            <a:ext cx="598071" cy="1850429"/>
            <a:chOff x="7887746" y="1546869"/>
            <a:chExt cx="598071" cy="1850429"/>
          </a:xfrm>
        </p:grpSpPr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CDE8C032-9B4F-74BE-426A-BEFAD580387A}"/>
                </a:ext>
              </a:extLst>
            </p:cNvPr>
            <p:cNvSpPr/>
            <p:nvPr/>
          </p:nvSpPr>
          <p:spPr>
            <a:xfrm>
              <a:off x="7887746" y="1546869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9B32903F-3DE1-F9A1-3FD7-AF7F69B7624B}"/>
                </a:ext>
              </a:extLst>
            </p:cNvPr>
            <p:cNvSpPr/>
            <p:nvPr/>
          </p:nvSpPr>
          <p:spPr>
            <a:xfrm>
              <a:off x="8305817" y="1546869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C3DD03DF-2024-A99F-9569-39E40C91F4AB}"/>
                </a:ext>
              </a:extLst>
            </p:cNvPr>
            <p:cNvSpPr/>
            <p:nvPr/>
          </p:nvSpPr>
          <p:spPr>
            <a:xfrm>
              <a:off x="7887746" y="1878077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06D7080B-08AD-91A1-EAFF-FC729E237BC8}"/>
                </a:ext>
              </a:extLst>
            </p:cNvPr>
            <p:cNvSpPr/>
            <p:nvPr/>
          </p:nvSpPr>
          <p:spPr>
            <a:xfrm>
              <a:off x="8305817" y="1873287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6416FBAB-94F6-D224-DFB9-F9B7761313BB}"/>
                </a:ext>
              </a:extLst>
            </p:cNvPr>
            <p:cNvSpPr/>
            <p:nvPr/>
          </p:nvSpPr>
          <p:spPr>
            <a:xfrm>
              <a:off x="7887746" y="2209285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0D36068-3F72-0FE8-BF25-340EE7ED219D}"/>
                </a:ext>
              </a:extLst>
            </p:cNvPr>
            <p:cNvSpPr/>
            <p:nvPr/>
          </p:nvSpPr>
          <p:spPr>
            <a:xfrm>
              <a:off x="8305817" y="2208321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41273F9-D91E-80C8-1057-F101B63EFF50}"/>
                </a:ext>
              </a:extLst>
            </p:cNvPr>
            <p:cNvSpPr/>
            <p:nvPr/>
          </p:nvSpPr>
          <p:spPr>
            <a:xfrm>
              <a:off x="7887746" y="2538914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100CBEFA-21C9-A82D-5429-33BC8FE9AFF7}"/>
                </a:ext>
              </a:extLst>
            </p:cNvPr>
            <p:cNvSpPr/>
            <p:nvPr/>
          </p:nvSpPr>
          <p:spPr>
            <a:xfrm>
              <a:off x="8305817" y="2548986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9" name="直线连接符 7">
              <a:extLst>
                <a:ext uri="{FF2B5EF4-FFF2-40B4-BE49-F238E27FC236}">
                  <a16:creationId xmlns:a16="http://schemas.microsoft.com/office/drawing/2014/main" id="{0BBFACA0-7EB4-E5BE-ACB2-C292E5CF1694}"/>
                </a:ext>
              </a:extLst>
            </p:cNvPr>
            <p:cNvCxnSpPr>
              <a:cxnSpLocks/>
              <a:stCxn id="96" idx="6"/>
              <a:endCxn id="97" idx="2"/>
            </p:cNvCxnSpPr>
            <p:nvPr/>
          </p:nvCxnSpPr>
          <p:spPr>
            <a:xfrm>
              <a:off x="8067746" y="1636869"/>
              <a:ext cx="2380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线连接符 7">
              <a:extLst>
                <a:ext uri="{FF2B5EF4-FFF2-40B4-BE49-F238E27FC236}">
                  <a16:creationId xmlns:a16="http://schemas.microsoft.com/office/drawing/2014/main" id="{3CF48276-DC04-06DF-124C-16556EE6B907}"/>
                </a:ext>
              </a:extLst>
            </p:cNvPr>
            <p:cNvCxnSpPr>
              <a:cxnSpLocks/>
              <a:stCxn id="98" idx="6"/>
              <a:endCxn id="97" idx="2"/>
            </p:cNvCxnSpPr>
            <p:nvPr/>
          </p:nvCxnSpPr>
          <p:spPr>
            <a:xfrm flipV="1">
              <a:off x="8067746" y="1636869"/>
              <a:ext cx="238071" cy="33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线连接符 7">
              <a:extLst>
                <a:ext uri="{FF2B5EF4-FFF2-40B4-BE49-F238E27FC236}">
                  <a16:creationId xmlns:a16="http://schemas.microsoft.com/office/drawing/2014/main" id="{3C7E0670-A90D-EDD2-E121-0745F79F101D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 flipV="1">
              <a:off x="8067746" y="1963287"/>
              <a:ext cx="238071" cy="47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线连接符 7">
              <a:extLst>
                <a:ext uri="{FF2B5EF4-FFF2-40B4-BE49-F238E27FC236}">
                  <a16:creationId xmlns:a16="http://schemas.microsoft.com/office/drawing/2014/main" id="{9371C535-5FEA-A500-8B1B-EEE2763F21C0}"/>
                </a:ext>
              </a:extLst>
            </p:cNvPr>
            <p:cNvCxnSpPr>
              <a:cxnSpLocks/>
              <a:stCxn id="125" idx="6"/>
              <a:endCxn id="126" idx="2"/>
            </p:cNvCxnSpPr>
            <p:nvPr/>
          </p:nvCxnSpPr>
          <p:spPr>
            <a:xfrm flipV="1">
              <a:off x="8067746" y="2298321"/>
              <a:ext cx="238071" cy="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线连接符 7">
              <a:extLst>
                <a:ext uri="{FF2B5EF4-FFF2-40B4-BE49-F238E27FC236}">
                  <a16:creationId xmlns:a16="http://schemas.microsoft.com/office/drawing/2014/main" id="{9994671B-E96D-69D1-BCFF-74947DD1B7FE}"/>
                </a:ext>
              </a:extLst>
            </p:cNvPr>
            <p:cNvCxnSpPr>
              <a:cxnSpLocks/>
              <a:stCxn id="127" idx="6"/>
              <a:endCxn id="126" idx="2"/>
            </p:cNvCxnSpPr>
            <p:nvPr/>
          </p:nvCxnSpPr>
          <p:spPr>
            <a:xfrm flipV="1">
              <a:off x="8067746" y="2298321"/>
              <a:ext cx="238071" cy="330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线连接符 7">
              <a:extLst>
                <a:ext uri="{FF2B5EF4-FFF2-40B4-BE49-F238E27FC236}">
                  <a16:creationId xmlns:a16="http://schemas.microsoft.com/office/drawing/2014/main" id="{E7DC790A-9AF5-749A-F563-2BEDB145E7CF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8067746" y="2628914"/>
              <a:ext cx="238071" cy="10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54515F3C-4D57-A598-C1A0-4DD05424FC9E}"/>
                </a:ext>
              </a:extLst>
            </p:cNvPr>
            <p:cNvSpPr/>
            <p:nvPr/>
          </p:nvSpPr>
          <p:spPr>
            <a:xfrm>
              <a:off x="7887746" y="2877597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D29A02DF-14EF-1175-4BBE-2BA589002E78}"/>
                </a:ext>
              </a:extLst>
            </p:cNvPr>
            <p:cNvSpPr/>
            <p:nvPr/>
          </p:nvSpPr>
          <p:spPr>
            <a:xfrm>
              <a:off x="8305817" y="2876633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EBE42C74-1E23-D77D-3276-B82DA57FB372}"/>
                </a:ext>
              </a:extLst>
            </p:cNvPr>
            <p:cNvSpPr/>
            <p:nvPr/>
          </p:nvSpPr>
          <p:spPr>
            <a:xfrm>
              <a:off x="7887746" y="3207226"/>
              <a:ext cx="180000" cy="18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53B4A334-3C0F-9BA8-098D-53269C46844A}"/>
                </a:ext>
              </a:extLst>
            </p:cNvPr>
            <p:cNvSpPr/>
            <p:nvPr/>
          </p:nvSpPr>
          <p:spPr>
            <a:xfrm>
              <a:off x="8305817" y="3217298"/>
              <a:ext cx="180000" cy="1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240"/>
                </a:lnSpc>
              </a:pPr>
              <a:r>
                <a:rPr kumimoji="1" lang="en-US" altLang="zh-CN" sz="1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endParaRPr kumimoji="1"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线连接符 7">
              <a:extLst>
                <a:ext uri="{FF2B5EF4-FFF2-40B4-BE49-F238E27FC236}">
                  <a16:creationId xmlns:a16="http://schemas.microsoft.com/office/drawing/2014/main" id="{A068420E-8032-365A-BA7E-8B192BC7968B}"/>
                </a:ext>
              </a:extLst>
            </p:cNvPr>
            <p:cNvCxnSpPr>
              <a:cxnSpLocks/>
              <a:stCxn id="265" idx="6"/>
              <a:endCxn id="266" idx="2"/>
            </p:cNvCxnSpPr>
            <p:nvPr/>
          </p:nvCxnSpPr>
          <p:spPr>
            <a:xfrm flipV="1">
              <a:off x="8067746" y="2966633"/>
              <a:ext cx="238071" cy="9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7">
              <a:extLst>
                <a:ext uri="{FF2B5EF4-FFF2-40B4-BE49-F238E27FC236}">
                  <a16:creationId xmlns:a16="http://schemas.microsoft.com/office/drawing/2014/main" id="{BDAF27D2-A563-241A-0409-2A5D483291C7}"/>
                </a:ext>
              </a:extLst>
            </p:cNvPr>
            <p:cNvCxnSpPr>
              <a:cxnSpLocks/>
              <a:stCxn id="267" idx="6"/>
              <a:endCxn id="266" idx="2"/>
            </p:cNvCxnSpPr>
            <p:nvPr/>
          </p:nvCxnSpPr>
          <p:spPr>
            <a:xfrm flipV="1">
              <a:off x="8067746" y="2966633"/>
              <a:ext cx="238071" cy="3305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线连接符 7">
              <a:extLst>
                <a:ext uri="{FF2B5EF4-FFF2-40B4-BE49-F238E27FC236}">
                  <a16:creationId xmlns:a16="http://schemas.microsoft.com/office/drawing/2014/main" id="{376EF590-F6C1-F988-E44F-5EDCC9B07F99}"/>
                </a:ext>
              </a:extLst>
            </p:cNvPr>
            <p:cNvCxnSpPr>
              <a:cxnSpLocks/>
              <a:stCxn id="267" idx="6"/>
              <a:endCxn id="268" idx="2"/>
            </p:cNvCxnSpPr>
            <p:nvPr/>
          </p:nvCxnSpPr>
          <p:spPr>
            <a:xfrm>
              <a:off x="8067746" y="3297226"/>
              <a:ext cx="238071" cy="10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2" name="表格 4">
            <a:extLst>
              <a:ext uri="{FF2B5EF4-FFF2-40B4-BE49-F238E27FC236}">
                <a16:creationId xmlns:a16="http://schemas.microsoft.com/office/drawing/2014/main" id="{CD875F9B-CE06-4BD5-23AC-0B668D088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68356"/>
              </p:ext>
            </p:extLst>
          </p:nvPr>
        </p:nvGraphicFramePr>
        <p:xfrm>
          <a:off x="5317132" y="966162"/>
          <a:ext cx="3351380" cy="45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405">
                  <a:extLst>
                    <a:ext uri="{9D8B030D-6E8A-4147-A177-3AD203B41FA5}">
                      <a16:colId xmlns:a16="http://schemas.microsoft.com/office/drawing/2014/main" val="463192810"/>
                    </a:ext>
                  </a:extLst>
                </a:gridCol>
                <a:gridCol w="2730975">
                  <a:extLst>
                    <a:ext uri="{9D8B030D-6E8A-4147-A177-3AD203B41FA5}">
                      <a16:colId xmlns:a16="http://schemas.microsoft.com/office/drawing/2014/main" val="1885209178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合著者网络（蓝）  合贡献者网络（黄）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88857"/>
                  </a:ext>
                </a:extLst>
              </a:tr>
              <a:tr h="40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重组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130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43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193</Words>
  <Application>Microsoft Office PowerPoint</Application>
  <PresentationFormat>宽屏</PresentationFormat>
  <Paragraphs>169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Chao</dc:creator>
  <cp:lastModifiedBy>梦婷 李</cp:lastModifiedBy>
  <cp:revision>13</cp:revision>
  <dcterms:created xsi:type="dcterms:W3CDTF">2022-09-07T02:34:54Z</dcterms:created>
  <dcterms:modified xsi:type="dcterms:W3CDTF">2023-11-21T12:25:01Z</dcterms:modified>
</cp:coreProperties>
</file>