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72594-7AFB-CE0C-34A2-B5274263D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87738-B4D5-069B-BC5C-BAC518BA2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FC047-5FE3-65CF-5BDA-E0A31057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DE22A-F7F3-2E65-DCF9-5F97C8C0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8C4D9-ED5C-D3EA-A240-90879654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8F253-0635-EA63-6CD8-D089B67F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9B99E1-D1FF-4B2D-7ACB-E37826604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D1ED0-5B08-294D-238D-8A25287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87B9-CB71-B572-03F6-65DD1DB4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A9ADD-D101-AF1C-E26A-62B397BF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37E75B-7E99-C883-5753-45A07ED55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32D0AD-2241-47A3-C368-A82B5A495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4176A-2631-EC8D-EA22-C15366B5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EC642D-8DBF-1796-68AB-FC223403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B293D-B602-C3CE-670A-26F23871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48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75E60-47C8-D3C0-AABF-E71001F10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E08F1-1CA4-DF89-4E94-A20BBF19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E97A9-D703-96A5-8F1D-EB6A852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FB0E6-B129-FD80-3FC0-0FA337BF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3B657-4AAA-4B28-26BE-3A6C4655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E0FA0-77A0-CD46-D909-A3463882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26EFF-EDB6-CD4A-5796-39B63130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7D4D7-5492-8060-62FA-B9EDF2BA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AF77-9D1C-8652-7B67-DE168AE5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8D40D-ED09-B1B9-04DD-4956F8DA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20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839A2-F5A7-4D2A-EA2D-1AE05406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94A1F-C7AC-1EC8-750A-15A64B48C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84124-AC35-6769-037F-ED3DDA620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108A34-DB9D-AD66-4889-878B4599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7E855-6590-26EB-4ABE-011FC6F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6BC3B-A5DC-DE00-E602-426EBB05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8A02D-17B4-15C2-D5C2-EB286E54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674C8-5B4C-F3D4-677F-F11D734D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03EC4E-E524-32ED-0DB3-C644426F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0DDF4-B77E-A7D9-4D63-0F69F5AB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865650-90DD-C1CC-940F-31E2D307E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74F8C8-0C6C-195D-50E1-8235B491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90D6D-4B2F-19B7-D408-58A22A75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70D5C4-9947-D6EA-F13B-D9A83370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7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C0ED8-733C-7E4F-46B9-23C790BD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4CF27-31A3-8A38-E76B-8E821770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481C3-A76B-0951-89FA-F0D9E242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CBC87-41ED-7DC1-41E5-B4D1ED7C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6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7FAB31-150D-F0C7-0569-C7F2F31D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07961B-D7EB-0904-D805-774E28CA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6FFAF-7611-819D-2A72-ED086171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5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8E83E-F4ED-07F5-4D4D-BF5C76C5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F2B6F-990A-7093-6372-90E3A9C6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694A08-9AE1-E857-3D09-FE3260251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6AB9E-F80D-E5A5-B6B4-62CF0496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54AED7-FCE0-12EA-D15A-607EDC92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58014-CC4F-93B7-A758-ED7035F3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21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81A66-E64A-63CC-E3A2-1AA8E3B2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BFCBFC-ED2C-3EC8-FC5F-E2F0C473C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FAC268-F6D0-8565-C482-B3FDA26B7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6B35DC-3F38-FF14-1311-EDA4B3BA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6DEEE-C9E7-4F39-5173-DD8BAB2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23A45-690E-DD09-FF1A-C1CCE676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1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4B15D-CC79-D614-E600-FDBB6C680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4633E-3F24-E4DA-A390-ABBA3FE0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2B04C-7ABF-09C5-6649-F1EE7F272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E5CE-24A5-45CF-92D5-B19B92BD2EC7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2DC40-8AFA-3572-88E0-E9C7036FC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482D6-EAED-7E16-A90F-3745E5E34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8BDF-A048-4D33-B42D-2A844D9A5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76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33B788-415A-0E90-6983-8EF22363E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0" b="21195"/>
          <a:stretch/>
        </p:blipFill>
        <p:spPr>
          <a:xfrm>
            <a:off x="4380027" y="1499875"/>
            <a:ext cx="3431935" cy="2266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A9DE55-372D-87E9-AAD2-604CCC2067A2}"/>
              </a:ext>
            </a:extLst>
          </p:cNvPr>
          <p:cNvSpPr txBox="1"/>
          <p:nvPr/>
        </p:nvSpPr>
        <p:spPr>
          <a:xfrm>
            <a:off x="4380026" y="1503261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DA58EA-BF28-F44F-2F38-3931C69BF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5" b="19095"/>
          <a:stretch/>
        </p:blipFill>
        <p:spPr>
          <a:xfrm>
            <a:off x="143444" y="2804874"/>
            <a:ext cx="3118291" cy="24098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0BD574-559D-D7EB-EB7B-D17545A4C264}"/>
              </a:ext>
            </a:extLst>
          </p:cNvPr>
          <p:cNvSpPr txBox="1"/>
          <p:nvPr/>
        </p:nvSpPr>
        <p:spPr>
          <a:xfrm>
            <a:off x="143444" y="280829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088FF62-6C83-43C8-32EC-7D58BC324B57}"/>
              </a:ext>
            </a:extLst>
          </p:cNvPr>
          <p:cNvSpPr/>
          <p:nvPr/>
        </p:nvSpPr>
        <p:spPr>
          <a:xfrm rot="20506796">
            <a:off x="4450730" y="3199010"/>
            <a:ext cx="1326644" cy="529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BF7059E-8DB1-0901-32B1-1C8417FCAD56}"/>
              </a:ext>
            </a:extLst>
          </p:cNvPr>
          <p:cNvSpPr/>
          <p:nvPr/>
        </p:nvSpPr>
        <p:spPr>
          <a:xfrm rot="2371363">
            <a:off x="5175914" y="1739245"/>
            <a:ext cx="2565984" cy="1747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D0E8C59-749C-0035-9187-BBBCDDC68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9" b="23871"/>
          <a:stretch/>
        </p:blipFill>
        <p:spPr>
          <a:xfrm>
            <a:off x="8749139" y="2804874"/>
            <a:ext cx="3091461" cy="241969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51E57D5-3284-D336-8096-31AB94BD7226}"/>
              </a:ext>
            </a:extLst>
          </p:cNvPr>
          <p:cNvSpPr txBox="1"/>
          <p:nvPr/>
        </p:nvSpPr>
        <p:spPr>
          <a:xfrm>
            <a:off x="8749139" y="280487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873D51DF-3F1C-810D-E590-95526FF569D1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3261736" y="3630784"/>
            <a:ext cx="1139529" cy="37902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33855E9-9B5A-1416-C939-FFA9C49EA709}"/>
              </a:ext>
            </a:extLst>
          </p:cNvPr>
          <p:cNvCxnSpPr>
            <a:cxnSpLocks/>
            <a:stCxn id="15" idx="6"/>
            <a:endCxn id="17" idx="1"/>
          </p:cNvCxnSpPr>
          <p:nvPr/>
        </p:nvCxnSpPr>
        <p:spPr>
          <a:xfrm>
            <a:off x="7448571" y="3429511"/>
            <a:ext cx="1300568" cy="58520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DC17FDC-9A9C-741D-88FB-44DFA44D1E94}"/>
              </a:ext>
            </a:extLst>
          </p:cNvPr>
          <p:cNvSpPr txBox="1"/>
          <p:nvPr/>
        </p:nvSpPr>
        <p:spPr>
          <a:xfrm>
            <a:off x="143444" y="494316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N=30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31BB92-ED5B-75DD-F4C4-04FDD7A8E21B}"/>
              </a:ext>
            </a:extLst>
          </p:cNvPr>
          <p:cNvSpPr txBox="1"/>
          <p:nvPr/>
        </p:nvSpPr>
        <p:spPr>
          <a:xfrm>
            <a:off x="5479977" y="3824817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N=216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F11EB-7D37-3173-47C6-83889C1E46BB}"/>
              </a:ext>
            </a:extLst>
          </p:cNvPr>
          <p:cNvSpPr txBox="1"/>
          <p:nvPr/>
        </p:nvSpPr>
        <p:spPr>
          <a:xfrm>
            <a:off x="10412362" y="484026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N=169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0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梦婷 李</dc:creator>
  <cp:lastModifiedBy>梦婷 李</cp:lastModifiedBy>
  <cp:revision>1</cp:revision>
  <dcterms:created xsi:type="dcterms:W3CDTF">2023-11-21T12:26:24Z</dcterms:created>
  <dcterms:modified xsi:type="dcterms:W3CDTF">2023-11-21T12:26:39Z</dcterms:modified>
</cp:coreProperties>
</file>