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B639-A2DC-E87F-AEBE-B2402A532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C8FCC5-C29F-80FF-8ADB-42DC22BE0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A8684-E15A-4512-EF4C-AFFF527D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5763B-B038-AAE6-47C6-58ED6105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36F5F-F158-EE39-3616-3336AD79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2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93679-35B2-72D2-93ED-9187887F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B4BDD-D5E7-F6C4-1264-0C8C6F10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7DCCE-225A-D4E8-7753-1520A170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46F73-5799-1D77-B4A1-D8A7276E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65E05-C4C5-B407-EE27-003448C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6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F3FB02-CC26-27CE-7CEB-1C7D7BF78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D3951-3AFB-1DCB-D3D2-35F8144B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454E6-986F-E2ED-3EA9-191BA0E6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D3DF0-6CFF-2368-D5E6-E861E70F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5F732-C5A2-61FE-AA53-12FD3CBC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7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86E13-B0EA-8378-981F-5FB3E129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CD98B-96CA-E069-9A9A-92A2F3DB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9A58E-6691-F6B3-6A84-5F349199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D97E7-D907-701D-E497-BC79C456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1F28A-A1DE-B79C-F0A4-C3037C47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4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AC1A5-732A-C7BD-9049-FD068455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82DC1-65FF-FB97-19A6-934A698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A2631-497C-E1B0-AC89-EA9CCA24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DD1A3-3D70-7D9C-EE16-892D5F38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D4AC9-04E2-1CF8-D871-836F3EE8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7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522BA-12BB-4315-9C59-F9F397B4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A4FB4-3245-D1BA-1311-74480255E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5DFC0-79B3-EA15-2515-4A99CC93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AB702-F54C-AE19-8609-E9E65444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E30F2-82E7-7845-0625-B036E67E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113FA-AC9D-B4CB-175A-DDAF4B15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40B14-F32E-36F1-67C2-2DC86B04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A28AB-1F14-D1CD-3972-13025A5D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57E68-E1A0-B945-72A4-597F45EB4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A7E58-878B-2A0C-37D5-BBA3F05BC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F5C839-6B3F-79BB-FBB2-B915110E1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3B348-B6D7-5CD6-66F9-9757E573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6464AC-658B-AD66-55B8-F62F642E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30716D-FF5C-CCD8-D697-EA632430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0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7FB67-54AC-7A8D-5BCD-D755D185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483B8-3E3A-82A9-76C5-3EE0F34E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525D95-79E2-117B-2953-3CCEF5B6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8471B1-F318-AE03-A9D6-4DE89621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5DB390-FD2D-3A2F-52C6-6132DCE5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02B47-AF93-1F1E-9C5F-97D6DA48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EB4E3-3101-E36D-580F-C53F9469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50B8F-68B7-FF93-2548-EC0C5C24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B349F-8B48-6CC8-8B45-C6A23A3A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83C6DF-E0CE-21A7-97AB-42E35D24C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2D850-094F-C57D-E886-796497C3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68372-A89F-250F-2950-41915E1C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9BED5-B74A-DDCE-B325-BA7CDAB4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4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044AF-F88A-DCB1-928C-0C145F45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52CB91-B3B0-2C89-B0C3-1E5A5026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0B7CA-3C02-0AC8-F229-EA12707B4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DAACC-8A94-ACEC-8185-74525DD5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6FCF5-4EAF-B413-DDA7-31979EB8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9167B-26DE-2F84-E0F4-DC258CCF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3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AA462C-7ABD-F651-6890-8854760F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6A2E0-1764-7EB6-63B7-6A82FAA2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FA1AE-CB16-70F0-82AA-AD2F5FAD8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075E-D8F3-47D3-9809-1417021D0AB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B52D8-A29F-7E3F-30E2-8740D268D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1F4AA-1ED6-73B7-A9AD-812C7E08C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EA37-58FA-44A2-9785-5993D7B4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9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5FEE16DD-CD14-04DE-62CC-1C8BB924FBA7}"/>
              </a:ext>
            </a:extLst>
          </p:cNvPr>
          <p:cNvSpPr/>
          <p:nvPr/>
        </p:nvSpPr>
        <p:spPr>
          <a:xfrm>
            <a:off x="500994" y="1491877"/>
            <a:ext cx="1711354" cy="1006679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526272-A422-1A84-63E8-1CD65629E299}"/>
              </a:ext>
            </a:extLst>
          </p:cNvPr>
          <p:cNvSpPr txBox="1"/>
          <p:nvPr/>
        </p:nvSpPr>
        <p:spPr>
          <a:xfrm>
            <a:off x="696707" y="167205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PLoS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官网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Scopus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官网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8FF90D-3CC5-2B83-CAD2-D8A05D054975}"/>
              </a:ext>
            </a:extLst>
          </p:cNvPr>
          <p:cNvSpPr/>
          <p:nvPr/>
        </p:nvSpPr>
        <p:spPr>
          <a:xfrm>
            <a:off x="301769" y="2869499"/>
            <a:ext cx="2114722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1AFC5F-D309-BCDA-5041-A8F227C4B69E}"/>
              </a:ext>
            </a:extLst>
          </p:cNvPr>
          <p:cNvSpPr txBox="1"/>
          <p:nvPr/>
        </p:nvSpPr>
        <p:spPr>
          <a:xfrm>
            <a:off x="319234" y="2932667"/>
            <a:ext cx="204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PLoS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全文数据获取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47AE82-849E-85F9-0D1D-1B2D591999D7}"/>
              </a:ext>
            </a:extLst>
          </p:cNvPr>
          <p:cNvSpPr/>
          <p:nvPr/>
        </p:nvSpPr>
        <p:spPr>
          <a:xfrm>
            <a:off x="283092" y="3875607"/>
            <a:ext cx="2147157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785A74-C238-861B-D3D6-214484EF6CC9}"/>
              </a:ext>
            </a:extLst>
          </p:cNvPr>
          <p:cNvSpPr txBox="1"/>
          <p:nvPr/>
        </p:nvSpPr>
        <p:spPr>
          <a:xfrm>
            <a:off x="229732" y="3926799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Scopus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作者数据获取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BF52F0-9412-2874-FECC-6827430A5277}"/>
              </a:ext>
            </a:extLst>
          </p:cNvPr>
          <p:cNvSpPr/>
          <p:nvPr/>
        </p:nvSpPr>
        <p:spPr>
          <a:xfrm>
            <a:off x="3149325" y="968368"/>
            <a:ext cx="1870745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58D60-2787-C499-F33E-BC5FA4F824E8}"/>
              </a:ext>
            </a:extLst>
          </p:cNvPr>
          <p:cNvSpPr txBox="1"/>
          <p:nvPr/>
        </p:nvSpPr>
        <p:spPr>
          <a:xfrm>
            <a:off x="3278613" y="10301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论文数据抽取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69858-DEDB-95FE-7820-44E4438680A7}"/>
              </a:ext>
            </a:extLst>
          </p:cNvPr>
          <p:cNvSpPr/>
          <p:nvPr/>
        </p:nvSpPr>
        <p:spPr>
          <a:xfrm>
            <a:off x="3149325" y="1812077"/>
            <a:ext cx="1870745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72387-0F21-CCBD-1311-FBE906D14F56}"/>
              </a:ext>
            </a:extLst>
          </p:cNvPr>
          <p:cNvSpPr txBox="1"/>
          <p:nvPr/>
        </p:nvSpPr>
        <p:spPr>
          <a:xfrm>
            <a:off x="3293644" y="18978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目标学科筛选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5EC206-631E-7C57-5E84-4B43254B6121}"/>
              </a:ext>
            </a:extLst>
          </p:cNvPr>
          <p:cNvSpPr/>
          <p:nvPr/>
        </p:nvSpPr>
        <p:spPr>
          <a:xfrm>
            <a:off x="3149325" y="3495903"/>
            <a:ext cx="1870745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FBD8A9-112B-084A-5007-6CB9C53985BA}"/>
              </a:ext>
            </a:extLst>
          </p:cNvPr>
          <p:cNvSpPr txBox="1"/>
          <p:nvPr/>
        </p:nvSpPr>
        <p:spPr>
          <a:xfrm>
            <a:off x="3280660" y="35663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作者姓名消歧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39F0CE-B16D-19AC-9CAE-D17F0CB23B16}"/>
              </a:ext>
            </a:extLst>
          </p:cNvPr>
          <p:cNvSpPr/>
          <p:nvPr/>
        </p:nvSpPr>
        <p:spPr>
          <a:xfrm>
            <a:off x="3151795" y="4339611"/>
            <a:ext cx="1870745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05B9A0-A752-D8D0-FE67-7D362012B850}"/>
              </a:ext>
            </a:extLst>
          </p:cNvPr>
          <p:cNvSpPr txBox="1"/>
          <p:nvPr/>
        </p:nvSpPr>
        <p:spPr>
          <a:xfrm>
            <a:off x="3240659" y="44100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贡献类型标准化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B168382-C16D-F4CA-9C53-71AB79609CF6}"/>
              </a:ext>
            </a:extLst>
          </p:cNvPr>
          <p:cNvSpPr/>
          <p:nvPr/>
        </p:nvSpPr>
        <p:spPr>
          <a:xfrm>
            <a:off x="6181205" y="968368"/>
            <a:ext cx="1870745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898F2E-DC19-40E4-D5E9-512B68F169A9}"/>
              </a:ext>
            </a:extLst>
          </p:cNvPr>
          <p:cNvSpPr txBox="1"/>
          <p:nvPr/>
        </p:nvSpPr>
        <p:spPr>
          <a:xfrm>
            <a:off x="6225809" y="1054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合著者子网构建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A5978C-7108-6D0F-B706-0D76FC4115FA}"/>
              </a:ext>
            </a:extLst>
          </p:cNvPr>
          <p:cNvSpPr/>
          <p:nvPr/>
        </p:nvSpPr>
        <p:spPr>
          <a:xfrm>
            <a:off x="6181205" y="1812077"/>
            <a:ext cx="1870745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0B76C9-A7E8-9B5C-E0D7-6EFF93EC6BF9}"/>
              </a:ext>
            </a:extLst>
          </p:cNvPr>
          <p:cNvSpPr txBox="1"/>
          <p:nvPr/>
        </p:nvSpPr>
        <p:spPr>
          <a:xfrm>
            <a:off x="6225808" y="18978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合著者全网融合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441DF0-BFAF-7DC8-4C2E-9FF73E05FA8D}"/>
              </a:ext>
            </a:extLst>
          </p:cNvPr>
          <p:cNvSpPr/>
          <p:nvPr/>
        </p:nvSpPr>
        <p:spPr>
          <a:xfrm>
            <a:off x="6181205" y="2655786"/>
            <a:ext cx="1870745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46B53D0-75D6-F4A2-3E22-EC277E7FCFC5}"/>
              </a:ext>
            </a:extLst>
          </p:cNvPr>
          <p:cNvSpPr txBox="1"/>
          <p:nvPr/>
        </p:nvSpPr>
        <p:spPr>
          <a:xfrm>
            <a:off x="6119572" y="27296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合贡献者子网构建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4533587-B8F8-E9B0-8FB4-2C0DE86472DE}"/>
              </a:ext>
            </a:extLst>
          </p:cNvPr>
          <p:cNvSpPr/>
          <p:nvPr/>
        </p:nvSpPr>
        <p:spPr>
          <a:xfrm>
            <a:off x="6183675" y="3499494"/>
            <a:ext cx="1870745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E73747-B914-9140-1F9F-7BF0EABEF398}"/>
              </a:ext>
            </a:extLst>
          </p:cNvPr>
          <p:cNvSpPr txBox="1"/>
          <p:nvPr/>
        </p:nvSpPr>
        <p:spPr>
          <a:xfrm>
            <a:off x="6119713" y="35545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合贡献者全网融合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84F1B1A-F589-920B-BD44-6D202401FD95}"/>
              </a:ext>
            </a:extLst>
          </p:cNvPr>
          <p:cNvSpPr/>
          <p:nvPr/>
        </p:nvSpPr>
        <p:spPr>
          <a:xfrm>
            <a:off x="6181205" y="4343202"/>
            <a:ext cx="1870745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DDFBBE-C52E-F711-ECB0-C29B2ADC32E1}"/>
              </a:ext>
            </a:extLst>
          </p:cNvPr>
          <p:cNvSpPr txBox="1"/>
          <p:nvPr/>
        </p:nvSpPr>
        <p:spPr>
          <a:xfrm>
            <a:off x="6331747" y="44023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网络社区划分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6D521A71-1E52-D480-E153-CBE320C1A9FD}"/>
              </a:ext>
            </a:extLst>
          </p:cNvPr>
          <p:cNvSpPr/>
          <p:nvPr/>
        </p:nvSpPr>
        <p:spPr>
          <a:xfrm>
            <a:off x="2302109" y="2536229"/>
            <a:ext cx="612397" cy="2391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46FBBE70-6A4B-FDB6-F781-4F036C9E2D17}"/>
              </a:ext>
            </a:extLst>
          </p:cNvPr>
          <p:cNvSpPr/>
          <p:nvPr/>
        </p:nvSpPr>
        <p:spPr>
          <a:xfrm>
            <a:off x="5294439" y="2536229"/>
            <a:ext cx="612397" cy="2391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E2A4F44A-2B7C-A61B-80E4-5B81A250B71F}"/>
              </a:ext>
            </a:extLst>
          </p:cNvPr>
          <p:cNvSpPr/>
          <p:nvPr/>
        </p:nvSpPr>
        <p:spPr>
          <a:xfrm>
            <a:off x="8441708" y="2536229"/>
            <a:ext cx="612397" cy="2391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F399A7C-1661-3C2D-C2A4-AAC7238A7B8F}"/>
              </a:ext>
            </a:extLst>
          </p:cNvPr>
          <p:cNvSpPr/>
          <p:nvPr/>
        </p:nvSpPr>
        <p:spPr>
          <a:xfrm>
            <a:off x="503339" y="5251508"/>
            <a:ext cx="1333850" cy="419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64C763-F615-3FA9-7CBB-D3E3CC520403}"/>
              </a:ext>
            </a:extLst>
          </p:cNvPr>
          <p:cNvSpPr txBox="1"/>
          <p:nvPr/>
        </p:nvSpPr>
        <p:spPr>
          <a:xfrm>
            <a:off x="600865" y="527484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数据采集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BC7136C-3B10-E0F5-D126-0554FFA12082}"/>
              </a:ext>
            </a:extLst>
          </p:cNvPr>
          <p:cNvSpPr/>
          <p:nvPr/>
        </p:nvSpPr>
        <p:spPr>
          <a:xfrm>
            <a:off x="3376811" y="5251508"/>
            <a:ext cx="1333850" cy="419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A09378-97A0-A902-EC7A-E572AE5D48E6}"/>
              </a:ext>
            </a:extLst>
          </p:cNvPr>
          <p:cNvSpPr txBox="1"/>
          <p:nvPr/>
        </p:nvSpPr>
        <p:spPr>
          <a:xfrm>
            <a:off x="3405052" y="525777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数据预处理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21A8560-6CA3-801F-D5A5-31CBD93D0A53}"/>
              </a:ext>
            </a:extLst>
          </p:cNvPr>
          <p:cNvSpPr/>
          <p:nvPr/>
        </p:nvSpPr>
        <p:spPr>
          <a:xfrm>
            <a:off x="6119573" y="5251508"/>
            <a:ext cx="2101638" cy="419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0F76CE6-45F8-D772-B157-5A51626246F7}"/>
              </a:ext>
            </a:extLst>
          </p:cNvPr>
          <p:cNvSpPr txBox="1"/>
          <p:nvPr/>
        </p:nvSpPr>
        <p:spPr>
          <a:xfrm>
            <a:off x="6072428" y="527420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网络构建与社区划分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0F220FC-98B1-3DF8-DBDD-0004EFF041E4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084698" y="1478546"/>
            <a:ext cx="0" cy="333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C678EC0-C0AA-680D-7CAE-C4BC978295FC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4084698" y="4006081"/>
            <a:ext cx="2470" cy="3335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FDBD036-742F-3538-49C7-94DE7FBB8A5A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7116578" y="1478546"/>
            <a:ext cx="0" cy="333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2459B65-1D47-4316-D164-87945335A9FE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7116578" y="2322255"/>
            <a:ext cx="0" cy="333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BC7DAE9-31B7-A6B8-D8E5-BC0D29BC9E66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116578" y="3165964"/>
            <a:ext cx="2470" cy="3335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205D16C-FD57-5833-A638-E61776CBE931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 flipH="1">
            <a:off x="7116578" y="4009672"/>
            <a:ext cx="2470" cy="3335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0FB6A7A-04F4-0EF6-59D4-F9509B73F8F3}"/>
              </a:ext>
            </a:extLst>
          </p:cNvPr>
          <p:cNvSpPr/>
          <p:nvPr/>
        </p:nvSpPr>
        <p:spPr>
          <a:xfrm>
            <a:off x="3154830" y="2655786"/>
            <a:ext cx="1870745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50C16B-F557-F080-BCAB-C633FDB4A7B8}"/>
              </a:ext>
            </a:extLst>
          </p:cNvPr>
          <p:cNvSpPr txBox="1"/>
          <p:nvPr/>
        </p:nvSpPr>
        <p:spPr>
          <a:xfrm>
            <a:off x="3136699" y="27239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贡献对解析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4DC1E3-4A6C-6DFF-6B96-8F3C92F59506}"/>
              </a:ext>
            </a:extLst>
          </p:cNvPr>
          <p:cNvCxnSpPr/>
          <p:nvPr/>
        </p:nvCxnSpPr>
        <p:spPr>
          <a:xfrm>
            <a:off x="4084698" y="2327234"/>
            <a:ext cx="0" cy="333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DB3FD6D-69AF-074E-6EE4-2891BC2DBAA3}"/>
              </a:ext>
            </a:extLst>
          </p:cNvPr>
          <p:cNvCxnSpPr/>
          <p:nvPr/>
        </p:nvCxnSpPr>
        <p:spPr>
          <a:xfrm>
            <a:off x="4084698" y="3165964"/>
            <a:ext cx="0" cy="333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65AF9E-EFAC-5A57-4835-D74A8CE1CAC6}"/>
              </a:ext>
            </a:extLst>
          </p:cNvPr>
          <p:cNvSpPr/>
          <p:nvPr/>
        </p:nvSpPr>
        <p:spPr>
          <a:xfrm>
            <a:off x="9442330" y="5221625"/>
            <a:ext cx="2362844" cy="419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7C2AA41-66CC-2FB0-BD3D-027A1BC87AAC}"/>
              </a:ext>
            </a:extLst>
          </p:cNvPr>
          <p:cNvSpPr txBox="1"/>
          <p:nvPr/>
        </p:nvSpPr>
        <p:spPr>
          <a:xfrm>
            <a:off x="9398077" y="5232081"/>
            <a:ext cx="250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影响力排序与结果评估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4E082D4-6CB7-B87A-2B41-1886207D5DFC}"/>
              </a:ext>
            </a:extLst>
          </p:cNvPr>
          <p:cNvSpPr/>
          <p:nvPr/>
        </p:nvSpPr>
        <p:spPr>
          <a:xfrm>
            <a:off x="9368840" y="3240814"/>
            <a:ext cx="2530646" cy="6198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34B7EAA-9A81-7454-24A5-8B0B4C5B7BC9}"/>
              </a:ext>
            </a:extLst>
          </p:cNvPr>
          <p:cNvSpPr/>
          <p:nvPr/>
        </p:nvSpPr>
        <p:spPr>
          <a:xfrm>
            <a:off x="9369851" y="4233809"/>
            <a:ext cx="2355896" cy="5101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1A6008A-2547-39E6-A61B-12B13ED37A41}"/>
              </a:ext>
            </a:extLst>
          </p:cNvPr>
          <p:cNvSpPr txBox="1"/>
          <p:nvPr/>
        </p:nvSpPr>
        <p:spPr>
          <a:xfrm>
            <a:off x="9809065" y="43138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对比分析结果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F331E31-7600-715B-ACE5-C55D83E6320E}"/>
              </a:ext>
            </a:extLst>
          </p:cNvPr>
          <p:cNvCxnSpPr/>
          <p:nvPr/>
        </p:nvCxnSpPr>
        <p:spPr>
          <a:xfrm>
            <a:off x="10547798" y="2842987"/>
            <a:ext cx="1010" cy="3821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C799416-D090-FE7F-98C6-E7D57C44F6B4}"/>
              </a:ext>
            </a:extLst>
          </p:cNvPr>
          <p:cNvCxnSpPr/>
          <p:nvPr/>
        </p:nvCxnSpPr>
        <p:spPr>
          <a:xfrm>
            <a:off x="10555280" y="3860617"/>
            <a:ext cx="1010" cy="3821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16249B5-72CC-7A6F-57F0-A8E0D8724286}"/>
              </a:ext>
            </a:extLst>
          </p:cNvPr>
          <p:cNvSpPr txBox="1"/>
          <p:nvPr/>
        </p:nvSpPr>
        <p:spPr>
          <a:xfrm>
            <a:off x="9371357" y="3225135"/>
            <a:ext cx="250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基于贡献实绩和合作特征的指标评估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11A1E30-9C56-E5C5-C7A2-9FECB6183BE8}"/>
              </a:ext>
            </a:extLst>
          </p:cNvPr>
          <p:cNvCxnSpPr>
            <a:stCxn id="4" idx="1"/>
            <a:endCxn id="6" idx="0"/>
          </p:cNvCxnSpPr>
          <p:nvPr/>
        </p:nvCxnSpPr>
        <p:spPr>
          <a:xfrm>
            <a:off x="1356671" y="2497484"/>
            <a:ext cx="2459" cy="372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0875E3-3279-0347-75F3-21BA13416E8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356671" y="3379677"/>
            <a:ext cx="2459" cy="49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4FF9C8C-21E8-3A77-D9B5-2217A55EA5EE}"/>
              </a:ext>
            </a:extLst>
          </p:cNvPr>
          <p:cNvSpPr/>
          <p:nvPr/>
        </p:nvSpPr>
        <p:spPr>
          <a:xfrm>
            <a:off x="9340674" y="1185341"/>
            <a:ext cx="2530646" cy="6198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E4152E-010B-0F55-C3BF-EA95CC8D6B01}"/>
              </a:ext>
            </a:extLst>
          </p:cNvPr>
          <p:cNvSpPr txBox="1"/>
          <p:nvPr/>
        </p:nvSpPr>
        <p:spPr>
          <a:xfrm>
            <a:off x="9343191" y="1169662"/>
            <a:ext cx="250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pageRank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算法对学者影响力排序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7E3656-16CF-507A-2BCC-D54B628FA691}"/>
              </a:ext>
            </a:extLst>
          </p:cNvPr>
          <p:cNvCxnSpPr/>
          <p:nvPr/>
        </p:nvCxnSpPr>
        <p:spPr>
          <a:xfrm>
            <a:off x="10537418" y="1830099"/>
            <a:ext cx="1010" cy="3821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3C3A197-6585-98C5-CEA2-7F08A8D92FCD}"/>
              </a:ext>
            </a:extLst>
          </p:cNvPr>
          <p:cNvSpPr/>
          <p:nvPr/>
        </p:nvSpPr>
        <p:spPr>
          <a:xfrm>
            <a:off x="9368840" y="2204495"/>
            <a:ext cx="2530646" cy="6198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3CB53D1-F3B4-3375-D269-6829669029D8}"/>
              </a:ext>
            </a:extLst>
          </p:cNvPr>
          <p:cNvSpPr txBox="1"/>
          <p:nvPr/>
        </p:nvSpPr>
        <p:spPr>
          <a:xfrm>
            <a:off x="9371357" y="2188816"/>
            <a:ext cx="250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基于文献计量和网络计量的指标评估</a:t>
            </a:r>
          </a:p>
        </p:txBody>
      </p:sp>
    </p:spTree>
    <p:extLst>
      <p:ext uri="{BB962C8B-B14F-4D97-AF65-F5344CB8AC3E}">
        <p14:creationId xmlns:p14="http://schemas.microsoft.com/office/powerpoint/2010/main" val="276886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仿宋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梦婷 李</dc:creator>
  <cp:lastModifiedBy>梦婷 李</cp:lastModifiedBy>
  <cp:revision>1</cp:revision>
  <dcterms:created xsi:type="dcterms:W3CDTF">2024-08-30T10:29:39Z</dcterms:created>
  <dcterms:modified xsi:type="dcterms:W3CDTF">2024-08-30T10:29:51Z</dcterms:modified>
</cp:coreProperties>
</file>