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2D368-15CC-6544-6728-08C16D34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AB1E4F-D91D-F719-915D-E00F9AE56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019FA-A96F-92E4-4F11-2D8CA12E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10094-A26B-EA7A-8C50-682EF0C3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AE2E-F8E4-1537-FD14-2349CFB9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F499-E792-4E9B-C279-2F9BD9BC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C129E-7674-8E24-D723-3F89C5BC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94F43-804E-CF92-9668-B2AA58D3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EFDE4-30C6-4608-B464-50038BB3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630A7-2631-2336-5000-1BD3554A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81F14-D6EF-28D1-F420-423DBC131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64729-0BB0-A027-2FA4-9C440A942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11C28-A99E-780C-F82D-48FF4FCE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3A5EF-26C6-6419-4496-1B865D1B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49AA2-19C8-DC47-6D1E-128C086D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AE1B9-7148-E474-7E2B-37BA3139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AE954-482C-9D54-D091-A2ED05F0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101BE-EC84-AAF8-870B-0AEC80F9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F811F-A86D-789A-45DF-6C119EEF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40AAA-091C-32D7-5BFF-2E727B2E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9FF6E-52A2-2551-1D74-29B5BFBF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5BB93-3129-A725-4749-B8342838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3BE43-0EFB-A15B-FACF-4EB894FA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B576-1B8D-3B2B-2F98-F52930C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8CD81-4EEF-B0EA-5F64-355E6AF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CC9D3-1917-D0C5-58D3-AA5A51B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0E599-7022-5C7A-7954-6E63536FC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6B5BE-837C-B348-4399-C24B755C2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6966B6-E49A-093C-F00B-13F2A891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43A63-7424-F04B-EB47-AA45D171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247E-E85F-6699-D6EF-053E21A4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D35CB-EBF7-7469-587E-2C843249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29099-E14E-41EE-5299-511658E5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D9F52-6284-5631-B5EC-F8E12989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8C2B56-EC63-4362-C086-5B7148157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3A951-7546-D765-AF2F-BEEB10553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FD3A7E-D824-EF5F-6A5B-5841924B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F6D8AF-184A-9157-1E65-DBB438C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7412DA-730A-9DE8-5D0A-819FD8C6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F9FA-DC8B-DCC0-283F-5612A31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80763-6013-7DEC-9AF3-60551901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C3419-CA26-E155-6FF9-A9A0ECBC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6005E-076F-64B3-250E-793F24CD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042BC-A8C8-F387-30C1-1D59B4E0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053A7E-4736-C650-F9A3-CC6A4CE1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D559DF-5E75-1B0E-57A6-68D5E02A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8EC85-E531-B291-D9FA-E6035D96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6CE3-D2D0-C50C-443F-98505D30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07512-D81D-7BD2-A4D3-18DF5609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4DF01-C359-16D6-E1EE-A3CF1027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92A09-5A89-B7C5-4450-AC2A170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63B33-61F2-2B83-EAFA-71B0C773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3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A20E-986D-DF7C-6AC1-4F5DA842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B252EC-C7C6-63B2-E527-A406E1164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0AEC0-107C-FC59-C1CD-532F35D3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CE674-B17E-DDCA-691C-F04C0464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85370-5009-3E28-95B0-6098B906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B5A80-BD1D-1E9C-4928-122C60C1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4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41D812-4282-F388-311A-8C936DE5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09078-B12E-F7CE-730E-5A78207A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D5CD7-AA82-8547-419B-1027EBCB7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755A-723F-4C88-A333-4DFF57D587E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F285F-A5C8-AAD7-D32C-862F457ED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205D5-150B-1C81-91F4-252B259A3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B5B5-CF5E-4E31-845B-07D8BF326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5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1F232803-5539-B140-36E6-40884B662972}"/>
              </a:ext>
            </a:extLst>
          </p:cNvPr>
          <p:cNvSpPr txBox="1"/>
          <p:nvPr/>
        </p:nvSpPr>
        <p:spPr>
          <a:xfrm>
            <a:off x="947957" y="134907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99AE73-533E-B1D2-0630-1A8A390B07F4}"/>
              </a:ext>
            </a:extLst>
          </p:cNvPr>
          <p:cNvSpPr txBox="1"/>
          <p:nvPr/>
        </p:nvSpPr>
        <p:spPr>
          <a:xfrm>
            <a:off x="6597020" y="140839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DF4290-379D-24FB-AB44-B99DF53001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95" y="1931618"/>
            <a:ext cx="5070820" cy="436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7EE44F-2530-A1E8-CC65-A89825FEE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27" y="1872296"/>
            <a:ext cx="5328173" cy="442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09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梦婷 李</dc:creator>
  <cp:lastModifiedBy>梦婷 李</cp:lastModifiedBy>
  <cp:revision>1</cp:revision>
  <dcterms:created xsi:type="dcterms:W3CDTF">2024-08-30T10:32:00Z</dcterms:created>
  <dcterms:modified xsi:type="dcterms:W3CDTF">2024-08-30T10:32:16Z</dcterms:modified>
</cp:coreProperties>
</file>