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9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3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2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9DE8-F2C3-4B0B-9245-731A190BA2F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51C2-1B74-409B-A967-284E69BBC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1219200" y="72967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4648" y="729672"/>
            <a:ext cx="144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刷新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ffush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1219200" y="2082799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4648" y="2082799"/>
            <a:ext cx="26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fputc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fputs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块读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219200" y="360218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4648" y="3602181"/>
            <a:ext cx="3029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字符串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sscanf</a:t>
            </a:r>
            <a:r>
              <a:rPr lang="en-US" altLang="zh-CN" dirty="0" smtClean="0"/>
              <a:t>()/sprint()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28145" y="3232727"/>
            <a:ext cx="1477820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文件描述符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28146" y="5394036"/>
            <a:ext cx="1477820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文件流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354619" y="3713017"/>
            <a:ext cx="0" cy="15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93486" y="41561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fileno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677891" y="3726565"/>
            <a:ext cx="0" cy="15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70255" y="4059381"/>
            <a:ext cx="1588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*f;</a:t>
            </a:r>
          </a:p>
          <a:p>
            <a:r>
              <a:rPr lang="en-US" altLang="zh-CN" dirty="0" err="1" smtClean="0"/>
              <a:t>fd</a:t>
            </a:r>
            <a:r>
              <a:rPr lang="en-US" altLang="zh-CN" dirty="0" smtClean="0"/>
              <a:t>=open(…);</a:t>
            </a:r>
          </a:p>
          <a:p>
            <a:r>
              <a:rPr lang="en-US" altLang="zh-CN" dirty="0" smtClean="0"/>
              <a:t>f=</a:t>
            </a:r>
            <a:r>
              <a:rPr lang="en-US" altLang="zh-CN" dirty="0" err="1" smtClean="0">
                <a:solidFill>
                  <a:srgbClr val="FF0000"/>
                </a:solidFill>
              </a:rPr>
              <a:t>fdopen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fd,w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1117600" y="729671"/>
            <a:ext cx="257048" cy="250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4648" y="729672"/>
            <a:ext cx="27124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: open()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: close()</a:t>
            </a:r>
          </a:p>
          <a:p>
            <a:r>
              <a:rPr lang="zh-CN" altLang="en-US" dirty="0"/>
              <a:t>创建</a:t>
            </a:r>
            <a:r>
              <a:rPr lang="en-US" altLang="zh-CN" dirty="0" smtClean="0"/>
              <a:t>: create()</a:t>
            </a:r>
          </a:p>
          <a:p>
            <a:r>
              <a:rPr lang="zh-CN" altLang="en-US" dirty="0" smtClean="0"/>
              <a:t>控制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fcntl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</a:t>
            </a:r>
            <a:r>
              <a:rPr lang="en-US" altLang="zh-CN" dirty="0" smtClean="0"/>
              <a:t>: read()</a:t>
            </a:r>
          </a:p>
          <a:p>
            <a:r>
              <a:rPr lang="zh-CN" altLang="en-US" dirty="0" smtClean="0"/>
              <a:t>写</a:t>
            </a:r>
            <a:r>
              <a:rPr lang="en-US" altLang="zh-CN" dirty="0" smtClean="0"/>
              <a:t>: write()</a:t>
            </a:r>
          </a:p>
          <a:p>
            <a:r>
              <a:rPr lang="zh-CN" altLang="en-US" dirty="0" smtClean="0"/>
              <a:t>定位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lseek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同步缓冲区</a:t>
            </a:r>
            <a:r>
              <a:rPr lang="en-US" altLang="zh-CN" dirty="0" smtClean="0"/>
              <a:t>: sync()/</a:t>
            </a:r>
            <a:r>
              <a:rPr lang="en-US" altLang="zh-CN" dirty="0" err="1" smtClean="0"/>
              <a:t>fsync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</a:t>
            </a:r>
            <a:r>
              <a:rPr lang="zh-CN" altLang="en-US" dirty="0" smtClean="0"/>
              <a:t>锁</a:t>
            </a:r>
            <a:r>
              <a:rPr lang="en-US" altLang="zh-CN" dirty="0" smtClean="0"/>
              <a:t>: flock()/</a:t>
            </a:r>
            <a:r>
              <a:rPr lang="en-US" altLang="zh-CN" dirty="0" err="1" smtClean="0"/>
              <a:t>fcntl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7656945" y="835889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2393" y="835889"/>
            <a:ext cx="26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fputc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fputs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块读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117600" y="3602180"/>
            <a:ext cx="257048" cy="1930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4648" y="3602181"/>
            <a:ext cx="38828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打开目录：</a:t>
            </a:r>
            <a:r>
              <a:rPr lang="en-US" altLang="zh-CN" dirty="0" smtClean="0"/>
              <a:t>DIR* </a:t>
            </a:r>
            <a:r>
              <a:rPr lang="en-US" altLang="zh-CN" dirty="0" err="1" smtClean="0"/>
              <a:t>opendir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关闭目录：</a:t>
            </a:r>
            <a:r>
              <a:rPr lang="en-US" altLang="zh-CN" dirty="0" err="1" smtClean="0"/>
              <a:t>closedir</a:t>
            </a:r>
            <a:r>
              <a:rPr lang="en-US" altLang="zh-CN" dirty="0" smtClean="0"/>
              <a:t>(DIR*)</a:t>
            </a:r>
          </a:p>
          <a:p>
            <a:r>
              <a:rPr lang="zh-CN" altLang="en-US" dirty="0" smtClean="0"/>
              <a:t>读取目录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dirent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readdir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readdir_r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定位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telldir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seekdir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获取工作目录：</a:t>
            </a:r>
            <a:r>
              <a:rPr lang="en-US" altLang="zh-CN" dirty="0" err="1" smtClean="0"/>
              <a:t>getcwd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修改当前工作目录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chdir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28145" y="3232727"/>
            <a:ext cx="1477820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文件描述符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28146" y="5394036"/>
            <a:ext cx="1477820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354619" y="3713017"/>
            <a:ext cx="0" cy="15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93486" y="41561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fileno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677891" y="3726565"/>
            <a:ext cx="0" cy="15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70255" y="4059381"/>
            <a:ext cx="1588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*f;</a:t>
            </a:r>
          </a:p>
          <a:p>
            <a:r>
              <a:rPr lang="en-US" altLang="zh-CN" dirty="0" err="1" smtClean="0"/>
              <a:t>fd</a:t>
            </a:r>
            <a:r>
              <a:rPr lang="en-US" altLang="zh-CN" dirty="0" smtClean="0"/>
              <a:t>=open(…);</a:t>
            </a:r>
          </a:p>
          <a:p>
            <a:r>
              <a:rPr lang="en-US" altLang="zh-CN" dirty="0" smtClean="0"/>
              <a:t>f=</a:t>
            </a:r>
            <a:r>
              <a:rPr lang="en-US" altLang="zh-CN" dirty="0" err="1" smtClean="0">
                <a:solidFill>
                  <a:srgbClr val="FF0000"/>
                </a:solidFill>
              </a:rPr>
              <a:t>fdopen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fd,w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211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PKU</dc:creator>
  <cp:lastModifiedBy>Song PKU</cp:lastModifiedBy>
  <cp:revision>6</cp:revision>
  <dcterms:created xsi:type="dcterms:W3CDTF">2016-06-12T08:02:05Z</dcterms:created>
  <dcterms:modified xsi:type="dcterms:W3CDTF">2016-06-12T14:03:10Z</dcterms:modified>
</cp:coreProperties>
</file>