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8233A-95D4-45A5-8996-D0F21B2CE76C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41746-C800-4326-96AB-487DC989AD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8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41746-C800-4326-96AB-487DC989AD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2D649-1CF9-4D89-9816-A32BA79A8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386237-233A-4C14-83C6-D5FB52B7A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7120D-FE12-4B79-AD5E-341A65F4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D257-6847-49C5-AE1D-5C403F4759E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06C95-75EF-4789-9271-181E970E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326561-ED20-4A22-9532-CEAD0277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600A-CA6F-40F2-9CC0-BD4BF301A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6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772BD-1E8F-4F18-92A3-880FEDE6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9237C5-5D3F-4BEE-8E51-1BAF808A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EFF06-C31D-491A-AB58-B76E8949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D257-6847-49C5-AE1D-5C403F4759E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FADD5-D6EB-4933-9691-1D9D7DE8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6C93D-ED30-4A1C-BF24-9A6CB86B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600A-CA6F-40F2-9CC0-BD4BF301A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26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5929CE-4520-40F6-B232-A3639497B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8AAFAE-6071-4F61-B554-887F1F477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34005-6C80-4F4C-B4EF-05DBD89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D257-6847-49C5-AE1D-5C403F4759E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D118A-FF20-4ABD-9C5D-34B04277E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559AF-EEE8-4108-A65F-AA6152D2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600A-CA6F-40F2-9CC0-BD4BF301A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4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C537F-C585-48F7-92F9-C3564F3A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6F523-A9C1-459D-8E90-3E938A1F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0297A-7CE3-49F3-B342-F4621CDC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D257-6847-49C5-AE1D-5C403F4759E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8F23D-C1A6-4B1D-89F0-964B86FB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AFB3E-55E4-4B19-B2F0-2A47EB43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600A-CA6F-40F2-9CC0-BD4BF301A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3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C77AE-4914-439D-A9DF-0E99979C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EC91AD-C118-48EF-8F22-7E86267A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3DBFF-46DD-4F6D-87BA-AB0D7401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D257-6847-49C5-AE1D-5C403F4759E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CF308-078D-429E-B9AA-98AA1094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F2ADA-1404-4B27-BC93-CB131068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600A-CA6F-40F2-9CC0-BD4BF301A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40AB0-0736-4404-9A7D-C114D397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A3E034-A56C-424A-9B41-F7E0E5853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22A66-7220-415D-8BD9-4A482E89C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DD1C7C-9A74-4EA7-8303-2AB3A009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D257-6847-49C5-AE1D-5C403F4759E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C6E32-8EE2-4374-BD31-F7991730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EB83DB-0850-433D-B6ED-BD613CA5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600A-CA6F-40F2-9CC0-BD4BF301A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9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64516-FF1A-4EE8-9EAD-CDC4870A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E6F7D-7726-4F68-B9A6-2EDCAFE26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967E7C-FE4E-4146-B65A-FBB9A6241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02300A-F987-4A11-B64B-A136631D1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0B9ED5-48A7-4C91-9E0D-B58F06488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88699C-88BD-4F2A-8487-DFDB24A6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D257-6847-49C5-AE1D-5C403F4759E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CC081B-F6AD-4B4A-8DA5-511487D3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B71D45-6457-4DA5-8995-E805DA1A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600A-CA6F-40F2-9CC0-BD4BF301A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0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AB606-A807-4643-9071-ECDC463D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BE2C9F-3AC6-421C-98E5-013F56C72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D257-6847-49C5-AE1D-5C403F4759E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045CF25-8F28-4C44-9A26-FCF2896F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72D131-9105-4501-86C5-4197E907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600A-CA6F-40F2-9CC0-BD4BF301A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46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168E06-D42F-4DD3-8B61-33D04066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D257-6847-49C5-AE1D-5C403F4759E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BAA0C4-057A-4D98-B1C9-4504A059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10B8A3-D1D6-4389-9028-3A27C795D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600A-CA6F-40F2-9CC0-BD4BF301A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82056-36C1-4B95-B985-6A0676F24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97A691-FA76-411D-A192-ADEB041B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5F62D8-5D81-4F5B-991C-4A9D22408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1AEF69-AAD4-40FB-9301-473D5C10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D257-6847-49C5-AE1D-5C403F4759E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DD9009-92B6-4790-83EF-602DBAB0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D347E-09E7-43ED-A079-4AAE1ECE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600A-CA6F-40F2-9CC0-BD4BF301A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8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29780-D9D0-4472-8D76-F84186B5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014658-FC6C-4390-8B52-561084EA1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E2E58D-D495-47BD-B68F-4DEF468AD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4AD1C8-7B0B-4CB2-BE70-AB133747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7D257-6847-49C5-AE1D-5C403F4759E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EF75D7-A924-43FE-A3AD-6DE5AE379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0E8808-09E5-459E-8ECC-E812BEE9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8600A-CA6F-40F2-9CC0-BD4BF301A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6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2DE1D7-9088-4B50-9101-DBBF4548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9A33A-8884-41F9-993F-F8A2A4793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5470A-C2F9-4A2C-906C-CFD25E705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7D257-6847-49C5-AE1D-5C403F4759E9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D49BC-C319-49AF-B74F-07744731E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64FBA5-2796-4F43-B5D0-B05E51D25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8600A-CA6F-40F2-9CC0-BD4BF301A2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BA343-0210-401B-BA24-755716999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422AC3-78C4-487B-8662-3575286923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44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7743AEF9-739C-4362-B105-90C7F95D4559}"/>
              </a:ext>
            </a:extLst>
          </p:cNvPr>
          <p:cNvSpPr/>
          <p:nvPr/>
        </p:nvSpPr>
        <p:spPr>
          <a:xfrm>
            <a:off x="5386752" y="281354"/>
            <a:ext cx="886265" cy="53457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8E9E173-B5D6-4FEE-BD61-84F2F533339E}"/>
              </a:ext>
            </a:extLst>
          </p:cNvPr>
          <p:cNvCxnSpPr>
            <a:stCxn id="9" idx="2"/>
          </p:cNvCxnSpPr>
          <p:nvPr/>
        </p:nvCxnSpPr>
        <p:spPr>
          <a:xfrm flipH="1">
            <a:off x="5822851" y="815926"/>
            <a:ext cx="7034" cy="506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4B7E259-43F6-4180-ABF9-1F82D8A3820C}"/>
              </a:ext>
            </a:extLst>
          </p:cNvPr>
          <p:cNvSpPr/>
          <p:nvPr/>
        </p:nvSpPr>
        <p:spPr>
          <a:xfrm>
            <a:off x="5151119" y="1308295"/>
            <a:ext cx="1343464" cy="7033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</a:t>
            </a:r>
            <a:r>
              <a:rPr lang="en-US" altLang="zh-CN" dirty="0"/>
              <a:t>/</a:t>
            </a:r>
            <a:r>
              <a:rPr lang="zh-CN" altLang="en-US" dirty="0"/>
              <a:t>计算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E825C17-5E84-4480-BD51-016B382BAFFC}"/>
              </a:ext>
            </a:extLst>
          </p:cNvPr>
          <p:cNvCxnSpPr/>
          <p:nvPr/>
        </p:nvCxnSpPr>
        <p:spPr>
          <a:xfrm flipH="1">
            <a:off x="5813472" y="2011680"/>
            <a:ext cx="7034" cy="506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C56369CC-1BA9-4F9B-B210-044454B2DA82}"/>
              </a:ext>
            </a:extLst>
          </p:cNvPr>
          <p:cNvSpPr/>
          <p:nvPr/>
        </p:nvSpPr>
        <p:spPr>
          <a:xfrm>
            <a:off x="5315240" y="2518117"/>
            <a:ext cx="1029287" cy="460717"/>
          </a:xfrm>
          <a:prstGeom prst="parallelogram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82DCFFF-28F5-4F88-A6B1-EDE4070EA522}"/>
              </a:ext>
            </a:extLst>
          </p:cNvPr>
          <p:cNvCxnSpPr/>
          <p:nvPr/>
        </p:nvCxnSpPr>
        <p:spPr>
          <a:xfrm flipH="1">
            <a:off x="5797060" y="2978834"/>
            <a:ext cx="7034" cy="506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菱形 19">
            <a:extLst>
              <a:ext uri="{FF2B5EF4-FFF2-40B4-BE49-F238E27FC236}">
                <a16:creationId xmlns:a16="http://schemas.microsoft.com/office/drawing/2014/main" id="{D25BF7B7-55B8-48D5-BCD8-C6F7B8524EBC}"/>
              </a:ext>
            </a:extLst>
          </p:cNvPr>
          <p:cNvSpPr/>
          <p:nvPr/>
        </p:nvSpPr>
        <p:spPr>
          <a:xfrm>
            <a:off x="5049128" y="3481753"/>
            <a:ext cx="1484141" cy="703385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判断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7980625-C63F-4C8E-A187-5212F6E78967}"/>
              </a:ext>
            </a:extLst>
          </p:cNvPr>
          <p:cNvCxnSpPr>
            <a:stCxn id="20" idx="3"/>
          </p:cNvCxnSpPr>
          <p:nvPr/>
        </p:nvCxnSpPr>
        <p:spPr>
          <a:xfrm flipV="1">
            <a:off x="6533269" y="3833445"/>
            <a:ext cx="179363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3FE10F4-4A87-404E-9EBE-7DC1863D509A}"/>
              </a:ext>
            </a:extLst>
          </p:cNvPr>
          <p:cNvSpPr txBox="1"/>
          <p:nvPr/>
        </p:nvSpPr>
        <p:spPr>
          <a:xfrm>
            <a:off x="7156938" y="3499281"/>
            <a:ext cx="273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CD1D916-AFE7-441C-9CF8-FA428778F39A}"/>
              </a:ext>
            </a:extLst>
          </p:cNvPr>
          <p:cNvCxnSpPr/>
          <p:nvPr/>
        </p:nvCxnSpPr>
        <p:spPr>
          <a:xfrm flipH="1">
            <a:off x="5784164" y="4181620"/>
            <a:ext cx="7034" cy="506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746FC1D-B94E-4576-A33A-6475DE0FD911}"/>
              </a:ext>
            </a:extLst>
          </p:cNvPr>
          <p:cNvSpPr txBox="1"/>
          <p:nvPr/>
        </p:nvSpPr>
        <p:spPr>
          <a:xfrm>
            <a:off x="5744892" y="4181620"/>
            <a:ext cx="362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ECDBF4-BD1E-4754-8592-6524AA572EB5}"/>
              </a:ext>
            </a:extLst>
          </p:cNvPr>
          <p:cNvSpPr/>
          <p:nvPr/>
        </p:nvSpPr>
        <p:spPr>
          <a:xfrm>
            <a:off x="5175149" y="4677510"/>
            <a:ext cx="1218029" cy="56979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输出结果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B16C1C0-AE8B-4235-B403-EE8A71DAF290}"/>
              </a:ext>
            </a:extLst>
          </p:cNvPr>
          <p:cNvSpPr/>
          <p:nvPr/>
        </p:nvSpPr>
        <p:spPr>
          <a:xfrm>
            <a:off x="5373852" y="5764237"/>
            <a:ext cx="787791" cy="555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结果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C19132B-A67E-411D-8ACD-B069FF27D919}"/>
              </a:ext>
            </a:extLst>
          </p:cNvPr>
          <p:cNvCxnSpPr/>
          <p:nvPr/>
        </p:nvCxnSpPr>
        <p:spPr>
          <a:xfrm flipH="1">
            <a:off x="5767748" y="5247301"/>
            <a:ext cx="7034" cy="506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20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150755A-1D50-4E09-AE2C-78E4A6307BB4}"/>
              </a:ext>
            </a:extLst>
          </p:cNvPr>
          <p:cNvSpPr/>
          <p:nvPr/>
        </p:nvSpPr>
        <p:spPr>
          <a:xfrm>
            <a:off x="2523978" y="1997614"/>
            <a:ext cx="1448972" cy="844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步骤一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04E55B-B813-456E-95DD-A7966E62E930}"/>
              </a:ext>
            </a:extLst>
          </p:cNvPr>
          <p:cNvSpPr/>
          <p:nvPr/>
        </p:nvSpPr>
        <p:spPr>
          <a:xfrm>
            <a:off x="5301176" y="1995270"/>
            <a:ext cx="1448972" cy="844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步骤二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E8D782-A137-49B4-8FBF-520B12AEBBA5}"/>
              </a:ext>
            </a:extLst>
          </p:cNvPr>
          <p:cNvSpPr/>
          <p:nvPr/>
        </p:nvSpPr>
        <p:spPr>
          <a:xfrm>
            <a:off x="8078374" y="1995270"/>
            <a:ext cx="1448972" cy="844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步骤三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5210A5-33AA-4872-B5DD-CA3489F74F93}"/>
              </a:ext>
            </a:extLst>
          </p:cNvPr>
          <p:cNvSpPr/>
          <p:nvPr/>
        </p:nvSpPr>
        <p:spPr>
          <a:xfrm>
            <a:off x="8078374" y="3821724"/>
            <a:ext cx="1448972" cy="84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步骤四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CC9637-A0C8-4227-8EC8-E71C9E2F16D4}"/>
              </a:ext>
            </a:extLst>
          </p:cNvPr>
          <p:cNvSpPr/>
          <p:nvPr/>
        </p:nvSpPr>
        <p:spPr>
          <a:xfrm>
            <a:off x="5301176" y="3821724"/>
            <a:ext cx="1448972" cy="84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步骤五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A05D83A-A4A5-4E01-931C-ECB55B0727E8}"/>
              </a:ext>
            </a:extLst>
          </p:cNvPr>
          <p:cNvSpPr/>
          <p:nvPr/>
        </p:nvSpPr>
        <p:spPr>
          <a:xfrm>
            <a:off x="4220308" y="2199251"/>
            <a:ext cx="731520" cy="436098"/>
          </a:xfrm>
          <a:prstGeom prst="rightArrow">
            <a:avLst/>
          </a:prstGeom>
          <a:solidFill>
            <a:srgbClr val="4064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1E14070-F4A7-4318-8538-FD283290B155}"/>
              </a:ext>
            </a:extLst>
          </p:cNvPr>
          <p:cNvSpPr/>
          <p:nvPr/>
        </p:nvSpPr>
        <p:spPr>
          <a:xfrm>
            <a:off x="7090704" y="2199251"/>
            <a:ext cx="731520" cy="436098"/>
          </a:xfrm>
          <a:prstGeom prst="rightArrow">
            <a:avLst/>
          </a:prstGeom>
          <a:solidFill>
            <a:srgbClr val="4064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6188A0D-5EDD-4AEC-AF77-222558BBDE26}"/>
              </a:ext>
            </a:extLst>
          </p:cNvPr>
          <p:cNvSpPr/>
          <p:nvPr/>
        </p:nvSpPr>
        <p:spPr>
          <a:xfrm rot="10800000">
            <a:off x="7048500" y="4073771"/>
            <a:ext cx="731520" cy="436098"/>
          </a:xfrm>
          <a:prstGeom prst="rightArrow">
            <a:avLst/>
          </a:prstGeom>
          <a:solidFill>
            <a:srgbClr val="4064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F6DE83B-9869-439E-9948-C8123A040707}"/>
              </a:ext>
            </a:extLst>
          </p:cNvPr>
          <p:cNvSpPr/>
          <p:nvPr/>
        </p:nvSpPr>
        <p:spPr>
          <a:xfrm rot="5400000">
            <a:off x="8437100" y="3112478"/>
            <a:ext cx="731520" cy="436098"/>
          </a:xfrm>
          <a:prstGeom prst="rightArrow">
            <a:avLst/>
          </a:prstGeom>
          <a:solidFill>
            <a:srgbClr val="40641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87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体 3">
            <a:extLst>
              <a:ext uri="{FF2B5EF4-FFF2-40B4-BE49-F238E27FC236}">
                <a16:creationId xmlns:a16="http://schemas.microsoft.com/office/drawing/2014/main" id="{A206B1E4-292E-4847-9E2D-D0D2C19986B4}"/>
              </a:ext>
            </a:extLst>
          </p:cNvPr>
          <p:cNvSpPr/>
          <p:nvPr/>
        </p:nvSpPr>
        <p:spPr>
          <a:xfrm>
            <a:off x="4740812" y="1645920"/>
            <a:ext cx="1744394" cy="2827606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柱体 4">
            <a:extLst>
              <a:ext uri="{FF2B5EF4-FFF2-40B4-BE49-F238E27FC236}">
                <a16:creationId xmlns:a16="http://schemas.microsoft.com/office/drawing/2014/main" id="{811E15A5-2620-4F30-B828-293B039EC348}"/>
              </a:ext>
            </a:extLst>
          </p:cNvPr>
          <p:cNvSpPr/>
          <p:nvPr/>
        </p:nvSpPr>
        <p:spPr>
          <a:xfrm>
            <a:off x="4740812" y="1645920"/>
            <a:ext cx="1744394" cy="1927274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CA0873E-A86C-4B4F-801E-1EBC414E292F}"/>
              </a:ext>
            </a:extLst>
          </p:cNvPr>
          <p:cNvSpPr/>
          <p:nvPr/>
        </p:nvSpPr>
        <p:spPr>
          <a:xfrm>
            <a:off x="5430128" y="4304713"/>
            <a:ext cx="351693" cy="1406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弧形 6">
            <a:extLst>
              <a:ext uri="{FF2B5EF4-FFF2-40B4-BE49-F238E27FC236}">
                <a16:creationId xmlns:a16="http://schemas.microsoft.com/office/drawing/2014/main" id="{87CDC41B-7DF6-490F-AA95-C1937A6074C1}"/>
              </a:ext>
            </a:extLst>
          </p:cNvPr>
          <p:cNvSpPr/>
          <p:nvPr/>
        </p:nvSpPr>
        <p:spPr>
          <a:xfrm rot="16200000">
            <a:off x="5791613" y="4201915"/>
            <a:ext cx="261817" cy="281401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箭头: 下弧形 7">
            <a:extLst>
              <a:ext uri="{FF2B5EF4-FFF2-40B4-BE49-F238E27FC236}">
                <a16:creationId xmlns:a16="http://schemas.microsoft.com/office/drawing/2014/main" id="{A0CA1A1C-12A0-4D16-BFA5-6801791AAB68}"/>
              </a:ext>
            </a:extLst>
          </p:cNvPr>
          <p:cNvSpPr/>
          <p:nvPr/>
        </p:nvSpPr>
        <p:spPr>
          <a:xfrm rot="5400000">
            <a:off x="5158518" y="4234350"/>
            <a:ext cx="261817" cy="281401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立方体 8">
            <a:extLst>
              <a:ext uri="{FF2B5EF4-FFF2-40B4-BE49-F238E27FC236}">
                <a16:creationId xmlns:a16="http://schemas.microsoft.com/office/drawing/2014/main" id="{43049F44-4183-4C57-907A-A1042DDCC1EC}"/>
              </a:ext>
            </a:extLst>
          </p:cNvPr>
          <p:cNvSpPr/>
          <p:nvPr/>
        </p:nvSpPr>
        <p:spPr>
          <a:xfrm rot="3002548">
            <a:off x="5711482" y="2173458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立方体 9">
            <a:extLst>
              <a:ext uri="{FF2B5EF4-FFF2-40B4-BE49-F238E27FC236}">
                <a16:creationId xmlns:a16="http://schemas.microsoft.com/office/drawing/2014/main" id="{2EDFF7F8-010A-484E-BC2E-865D1D441D53}"/>
              </a:ext>
            </a:extLst>
          </p:cNvPr>
          <p:cNvSpPr/>
          <p:nvPr/>
        </p:nvSpPr>
        <p:spPr>
          <a:xfrm>
            <a:off x="5472332" y="2342886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立方体 10">
            <a:extLst>
              <a:ext uri="{FF2B5EF4-FFF2-40B4-BE49-F238E27FC236}">
                <a16:creationId xmlns:a16="http://schemas.microsoft.com/office/drawing/2014/main" id="{AD3B5260-9AE0-4BE6-AFDB-A5E51EFCBCEF}"/>
              </a:ext>
            </a:extLst>
          </p:cNvPr>
          <p:cNvSpPr/>
          <p:nvPr/>
        </p:nvSpPr>
        <p:spPr>
          <a:xfrm>
            <a:off x="6025661" y="2396197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>
            <a:extLst>
              <a:ext uri="{FF2B5EF4-FFF2-40B4-BE49-F238E27FC236}">
                <a16:creationId xmlns:a16="http://schemas.microsoft.com/office/drawing/2014/main" id="{AD2AC09B-4744-4159-965D-538443D235BD}"/>
              </a:ext>
            </a:extLst>
          </p:cNvPr>
          <p:cNvSpPr/>
          <p:nvPr/>
        </p:nvSpPr>
        <p:spPr>
          <a:xfrm>
            <a:off x="5740233" y="2700996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立方体 12">
            <a:extLst>
              <a:ext uri="{FF2B5EF4-FFF2-40B4-BE49-F238E27FC236}">
                <a16:creationId xmlns:a16="http://schemas.microsoft.com/office/drawing/2014/main" id="{8949C806-D61B-4BDA-BD3C-91330ACFB1AC}"/>
              </a:ext>
            </a:extLst>
          </p:cNvPr>
          <p:cNvSpPr/>
          <p:nvPr/>
        </p:nvSpPr>
        <p:spPr>
          <a:xfrm>
            <a:off x="5669894" y="1754636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立方体 13">
            <a:extLst>
              <a:ext uri="{FF2B5EF4-FFF2-40B4-BE49-F238E27FC236}">
                <a16:creationId xmlns:a16="http://schemas.microsoft.com/office/drawing/2014/main" id="{B927F356-551B-4CD7-A9BA-C5989F424111}"/>
              </a:ext>
            </a:extLst>
          </p:cNvPr>
          <p:cNvSpPr/>
          <p:nvPr/>
        </p:nvSpPr>
        <p:spPr>
          <a:xfrm>
            <a:off x="6059098" y="1671711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立方体 14">
            <a:extLst>
              <a:ext uri="{FF2B5EF4-FFF2-40B4-BE49-F238E27FC236}">
                <a16:creationId xmlns:a16="http://schemas.microsoft.com/office/drawing/2014/main" id="{0612488E-36C5-43AB-AFEC-D3E2B5156022}"/>
              </a:ext>
            </a:extLst>
          </p:cNvPr>
          <p:cNvSpPr/>
          <p:nvPr/>
        </p:nvSpPr>
        <p:spPr>
          <a:xfrm>
            <a:off x="5988759" y="1249988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立方体 15">
            <a:extLst>
              <a:ext uri="{FF2B5EF4-FFF2-40B4-BE49-F238E27FC236}">
                <a16:creationId xmlns:a16="http://schemas.microsoft.com/office/drawing/2014/main" id="{8734AE53-D703-4CC8-BBA7-9BA3A7E980F8}"/>
              </a:ext>
            </a:extLst>
          </p:cNvPr>
          <p:cNvSpPr/>
          <p:nvPr/>
        </p:nvSpPr>
        <p:spPr>
          <a:xfrm>
            <a:off x="6129437" y="3960671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立方体 16">
            <a:extLst>
              <a:ext uri="{FF2B5EF4-FFF2-40B4-BE49-F238E27FC236}">
                <a16:creationId xmlns:a16="http://schemas.microsoft.com/office/drawing/2014/main" id="{71B98FBD-8E60-4F05-976B-7683A64E65E1}"/>
              </a:ext>
            </a:extLst>
          </p:cNvPr>
          <p:cNvSpPr/>
          <p:nvPr/>
        </p:nvSpPr>
        <p:spPr>
          <a:xfrm>
            <a:off x="6025660" y="3573194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8FCC3582-8132-41AD-AFC8-3EE2C1326A15}"/>
              </a:ext>
            </a:extLst>
          </p:cNvPr>
          <p:cNvSpPr/>
          <p:nvPr/>
        </p:nvSpPr>
        <p:spPr>
          <a:xfrm>
            <a:off x="5571420" y="3297453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立方体 18">
            <a:extLst>
              <a:ext uri="{FF2B5EF4-FFF2-40B4-BE49-F238E27FC236}">
                <a16:creationId xmlns:a16="http://schemas.microsoft.com/office/drawing/2014/main" id="{9775398C-4A4F-4F75-B1C4-44C236162CFD}"/>
              </a:ext>
            </a:extLst>
          </p:cNvPr>
          <p:cNvSpPr/>
          <p:nvPr/>
        </p:nvSpPr>
        <p:spPr>
          <a:xfrm>
            <a:off x="6782493" y="1188270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立方体 19">
            <a:extLst>
              <a:ext uri="{FF2B5EF4-FFF2-40B4-BE49-F238E27FC236}">
                <a16:creationId xmlns:a16="http://schemas.microsoft.com/office/drawing/2014/main" id="{E0237A22-C951-4FC2-81E1-D5011CAF47A9}"/>
              </a:ext>
            </a:extLst>
          </p:cNvPr>
          <p:cNvSpPr/>
          <p:nvPr/>
        </p:nvSpPr>
        <p:spPr>
          <a:xfrm>
            <a:off x="4998671" y="4055569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立方体 25">
            <a:extLst>
              <a:ext uri="{FF2B5EF4-FFF2-40B4-BE49-F238E27FC236}">
                <a16:creationId xmlns:a16="http://schemas.microsoft.com/office/drawing/2014/main" id="{961A44D3-15F0-42AD-9C7B-C0B454C70A70}"/>
              </a:ext>
            </a:extLst>
          </p:cNvPr>
          <p:cNvSpPr/>
          <p:nvPr/>
        </p:nvSpPr>
        <p:spPr>
          <a:xfrm rot="3002548">
            <a:off x="5472331" y="2992961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立方体 26">
            <a:extLst>
              <a:ext uri="{FF2B5EF4-FFF2-40B4-BE49-F238E27FC236}">
                <a16:creationId xmlns:a16="http://schemas.microsoft.com/office/drawing/2014/main" id="{ED9E8BCD-A018-49FA-813B-3947C9E2B5FF}"/>
              </a:ext>
            </a:extLst>
          </p:cNvPr>
          <p:cNvSpPr/>
          <p:nvPr/>
        </p:nvSpPr>
        <p:spPr>
          <a:xfrm rot="3002548">
            <a:off x="6059099" y="3064413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立方体 27">
            <a:extLst>
              <a:ext uri="{FF2B5EF4-FFF2-40B4-BE49-F238E27FC236}">
                <a16:creationId xmlns:a16="http://schemas.microsoft.com/office/drawing/2014/main" id="{23DE2FDB-A9E6-40FE-AA9C-578D2E20F90B}"/>
              </a:ext>
            </a:extLst>
          </p:cNvPr>
          <p:cNvSpPr/>
          <p:nvPr/>
        </p:nvSpPr>
        <p:spPr>
          <a:xfrm rot="3002548">
            <a:off x="5182165" y="3750542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立方体 28">
            <a:extLst>
              <a:ext uri="{FF2B5EF4-FFF2-40B4-BE49-F238E27FC236}">
                <a16:creationId xmlns:a16="http://schemas.microsoft.com/office/drawing/2014/main" id="{D59A50F0-1C82-4679-8952-8BE807939495}"/>
              </a:ext>
            </a:extLst>
          </p:cNvPr>
          <p:cNvSpPr/>
          <p:nvPr/>
        </p:nvSpPr>
        <p:spPr>
          <a:xfrm rot="3002548">
            <a:off x="5748971" y="3750541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29">
            <a:extLst>
              <a:ext uri="{FF2B5EF4-FFF2-40B4-BE49-F238E27FC236}">
                <a16:creationId xmlns:a16="http://schemas.microsoft.com/office/drawing/2014/main" id="{6473CBE8-38C1-4043-8847-5C66AF21DB7F}"/>
              </a:ext>
            </a:extLst>
          </p:cNvPr>
          <p:cNvSpPr/>
          <p:nvPr/>
        </p:nvSpPr>
        <p:spPr>
          <a:xfrm rot="3002548">
            <a:off x="6364764" y="1480146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8548CBEF-5856-48AC-B1D8-CC7679F0605A}"/>
              </a:ext>
            </a:extLst>
          </p:cNvPr>
          <p:cNvSpPr/>
          <p:nvPr/>
        </p:nvSpPr>
        <p:spPr>
          <a:xfrm rot="10800000">
            <a:off x="4600134" y="1889144"/>
            <a:ext cx="140678" cy="25556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E81B5A39-B3E4-4F70-9874-87A1718126E2}"/>
              </a:ext>
            </a:extLst>
          </p:cNvPr>
          <p:cNvSpPr/>
          <p:nvPr/>
        </p:nvSpPr>
        <p:spPr>
          <a:xfrm rot="10800000">
            <a:off x="4600133" y="1863824"/>
            <a:ext cx="140678" cy="255563"/>
          </a:xfrm>
          <a:prstGeom prst="rt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6F7E7713-A240-457E-A2C2-30DAD927452D}"/>
              </a:ext>
            </a:extLst>
          </p:cNvPr>
          <p:cNvSpPr/>
          <p:nvPr/>
        </p:nvSpPr>
        <p:spPr>
          <a:xfrm>
            <a:off x="6435102" y="1039264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立方体 33">
            <a:extLst>
              <a:ext uri="{FF2B5EF4-FFF2-40B4-BE49-F238E27FC236}">
                <a16:creationId xmlns:a16="http://schemas.microsoft.com/office/drawing/2014/main" id="{8B943B4E-101C-495B-9311-EFB4796487FF}"/>
              </a:ext>
            </a:extLst>
          </p:cNvPr>
          <p:cNvSpPr/>
          <p:nvPr/>
        </p:nvSpPr>
        <p:spPr>
          <a:xfrm>
            <a:off x="6936623" y="877485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48B53A2D-0D8C-49CE-88EE-154FE5447F15}"/>
              </a:ext>
            </a:extLst>
          </p:cNvPr>
          <p:cNvSpPr/>
          <p:nvPr/>
        </p:nvSpPr>
        <p:spPr>
          <a:xfrm>
            <a:off x="6059099" y="1957029"/>
            <a:ext cx="140677" cy="1406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8A20180-64B9-44A8-98C9-914A7F33B470}"/>
              </a:ext>
            </a:extLst>
          </p:cNvPr>
          <p:cNvSpPr txBox="1"/>
          <p:nvPr/>
        </p:nvSpPr>
        <p:spPr>
          <a:xfrm>
            <a:off x="6782493" y="508153"/>
            <a:ext cx="232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accent1"/>
                </a:solidFill>
              </a:rPr>
              <a:t>POSS</a:t>
            </a:r>
            <a:endParaRPr lang="zh-CN" alt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28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23</Words>
  <Application>Microsoft Office PowerPoint</Application>
  <PresentationFormat>宽屏</PresentationFormat>
  <Paragraphs>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Sang Song</dc:creator>
  <cp:lastModifiedBy>Sang Song</cp:lastModifiedBy>
  <cp:revision>8</cp:revision>
  <dcterms:created xsi:type="dcterms:W3CDTF">2024-10-29T11:46:45Z</dcterms:created>
  <dcterms:modified xsi:type="dcterms:W3CDTF">2024-10-29T12:35:55Z</dcterms:modified>
</cp:coreProperties>
</file>