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3"/>
    <a:srgbClr val="FFD8D5"/>
    <a:srgbClr val="FF776D"/>
    <a:srgbClr val="FFBCB7"/>
    <a:srgbClr val="FFE7D8"/>
    <a:srgbClr val="FFB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EF3B-EE16-4007-867F-D10D930C3CF0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2447-3163-468F-80F8-23E444F45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5D53-4353-1174-2261-395423C5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AD9A4-CB64-26DA-8243-7B1C48D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694A-3608-939D-2AC5-C7BEDAE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C0547-F276-A0A2-1F21-8C01A7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8B8C-0F60-7D0C-EF95-6C7D847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C0F-9526-C43B-DD3B-701CB5E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0A28A-221C-D11D-750B-6D6A3401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0219-ACB8-2353-9CE8-2B7EC9A5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1CFB-EE84-F11C-2B85-B2C19F2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9EE86-8B7F-21A4-5184-16225B1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76941-DA46-F7DF-91FF-5038134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9EC69-16CD-6514-83F1-D12B583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058B-1CE6-5694-0ED3-2D9391A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1260-3B2A-4A28-5D94-DD1FFC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CABC-4565-3C4E-0C1B-D18F3C3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379B-ACBF-A5C9-3A77-1F3899F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CBA8-DC7C-3648-304D-349671B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B8ED-402B-ED6D-BD14-FD2992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981E9-9AC5-D859-DA85-BBCC633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D0F5-73A4-4413-4ED9-F838EC1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1C9C-2AD6-FC1B-DDBC-F5DB1502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644-8C0C-4750-4C9D-47353FA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B1E2-AD14-3280-4CB6-9380E68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1439-305D-C4EA-67EF-8FDC3FF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11A65-D614-01F6-5B54-B8E0769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1227-BAFE-8D55-7A72-1265AB1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EDF9-C1FA-ADE3-5FCB-84B0C86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0647-BF8D-3AB8-C512-BE5C3E6E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740D-CD01-CD21-E731-E783D44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FB1E8-6749-5B17-AA97-8F80D79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50D00-ACCF-4DBA-AAC6-C5375E8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30F3-59D6-43F5-A37B-4A3FCDF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68C6E-C418-F266-0E89-023AE09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9845-1972-D8D0-6F5C-3973F6F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C545-34EE-EBC2-AA47-4227BD0E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46EF-05EE-9393-9A0D-22CA072D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15FA3-6E69-D8B6-B850-CF2EBDA4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D8FC6-EC2E-8734-1516-401D2B3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88B3B-0C8D-CFA9-B60E-ACA7520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5BF-9629-49BC-ADEC-B2FBD80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8FC34-801F-EF67-14B7-0FA1D79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B863A-AB29-6338-3CB2-DD13F05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B2FA5-E916-56DD-49F4-1E9132C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B7967-C3C1-855F-1CCC-49FB1FC9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CC2AA-8100-CED6-5BFD-64F1F57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7557E-26EE-D736-1F8C-483F05CB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2496-35FD-A14C-D769-5A5B28E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150-7879-DDC3-B12E-E5850A62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D82A3-30B0-5E18-7757-22EA202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1A9-5345-26D9-FA49-A33F854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E09E-AF78-11CD-602D-A48E5DB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22D55-176A-E8EC-9763-A588AE0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0884B-EB0F-976C-8A72-0EDE886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5A366-FE74-9C0F-1252-5689CCCB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0E100-A944-7057-9F3F-0E36DC5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C2C7A-C042-AF4F-679A-29B078D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69301-9A5A-6189-748C-0C5218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B2628-5D0D-2225-75A9-5DB7500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8A2A9-457C-A966-B778-B4C9E93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7217-B1F5-4505-C247-3799C6DC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6BF-7F96-B5DC-5A43-590F0E63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5BEB-39A2-950E-51BF-B7D6D4DD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B036-2093-1C92-7953-AD831FBC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4E97016-07D0-302B-25FA-DA1A4C29E2BE}"/>
              </a:ext>
            </a:extLst>
          </p:cNvPr>
          <p:cNvGrpSpPr/>
          <p:nvPr/>
        </p:nvGrpSpPr>
        <p:grpSpPr>
          <a:xfrm>
            <a:off x="1105437" y="-22147"/>
            <a:ext cx="7604717" cy="5230186"/>
            <a:chOff x="1105437" y="-22147"/>
            <a:chExt cx="7604717" cy="52301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8461B30-9AB3-F342-4D14-C2E8C356D07A}"/>
                </a:ext>
              </a:extLst>
            </p:cNvPr>
            <p:cNvGrpSpPr/>
            <p:nvPr/>
          </p:nvGrpSpPr>
          <p:grpSpPr>
            <a:xfrm>
              <a:off x="1105437" y="-22147"/>
              <a:ext cx="7604717" cy="5230186"/>
              <a:chOff x="1105437" y="-22147"/>
              <a:chExt cx="7604717" cy="523018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0852266-665C-ADF6-4119-7A856F53BE6D}"/>
                  </a:ext>
                </a:extLst>
              </p:cNvPr>
              <p:cNvGrpSpPr/>
              <p:nvPr/>
            </p:nvGrpSpPr>
            <p:grpSpPr>
              <a:xfrm>
                <a:off x="1105437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1863220A-E8D2-0AF3-2950-EDA677AA93B9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Kaggle Datasets</a:t>
                  </a:r>
                </a:p>
                <a:p>
                  <a:pPr algn="ctr"/>
                  <a:r>
                    <a:rPr lang="en-US" altLang="ko-KR" sz="1050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Concrete Compressive Strength</a:t>
                  </a:r>
                  <a:endParaRPr lang="ko-KR" altLang="en-US" sz="105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0D60FAC-D7E2-A193-AF43-12AB5AA428E8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수집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93C79C0-E425-4AF7-5C75-F99B388795E0}"/>
                  </a:ext>
                </a:extLst>
              </p:cNvPr>
              <p:cNvGrpSpPr/>
              <p:nvPr/>
            </p:nvGrpSpPr>
            <p:grpSpPr>
              <a:xfrm>
                <a:off x="3864808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00EABB09-7658-760B-6BFF-A89AE515EF2A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feature, target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info( ), describe( ), hist(), VIF</a:t>
                  </a: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4192EC9-C041-5B52-4973-71C89770B78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탐색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3BD2A2C-5F4A-9BDC-A36F-EAC3FEEC91B8}"/>
                  </a:ext>
                </a:extLst>
              </p:cNvPr>
              <p:cNvGrpSpPr/>
              <p:nvPr/>
            </p:nvGrpSpPr>
            <p:grpSpPr>
              <a:xfrm>
                <a:off x="6624179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7A62902-E160-7434-242E-ADC8A5A997CE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train_test_tplit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train, test, validation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9D42CD06-4CA8-F92C-8F55-2A18179F912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분할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91A8C66-08AC-4A89-1AC3-8257FAB41DB9}"/>
                  </a:ext>
                </a:extLst>
              </p:cNvPr>
              <p:cNvGrpSpPr/>
              <p:nvPr/>
            </p:nvGrpSpPr>
            <p:grpSpPr>
              <a:xfrm>
                <a:off x="6624179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C7E8B4F-70E1-66B8-75C9-BDC2CA0877CD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drop_duplicates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( ),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drop( )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3390062-ABEA-0B29-4516-791BD09DE9D3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데이터 </a:t>
                  </a:r>
                  <a:r>
                    <a:rPr lang="ko-KR" altLang="en-US" sz="1300" dirty="0" err="1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전처리</a:t>
                  </a:r>
                  <a:endPara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E764665-EA23-85F9-755C-D4B5F4A786A8}"/>
                  </a:ext>
                </a:extLst>
              </p:cNvPr>
              <p:cNvGrpSpPr/>
              <p:nvPr/>
            </p:nvGrpSpPr>
            <p:grpSpPr>
              <a:xfrm>
                <a:off x="1105437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15E675B7-6744-EBD1-220F-9E2B4212C6D5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fit( ),</a:t>
                  </a: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GridSearchCV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, </a:t>
                  </a:r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KFold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CB08DD53-04A6-D575-694C-3777865BD54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spc="-1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훈련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B1FBE8C-0049-9A80-79E2-4045683C9429}"/>
                  </a:ext>
                </a:extLst>
              </p:cNvPr>
              <p:cNvGrpSpPr/>
              <p:nvPr/>
            </p:nvGrpSpPr>
            <p:grpSpPr>
              <a:xfrm>
                <a:off x="3864808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C1879D99-4775-BC67-3A0F-317FBCA32A44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XGBRegressor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7CA357EC-59B3-9B37-46F7-040ACBEFC03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선택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C52853E-A04D-E068-2B8A-174AFA5286DE}"/>
                  </a:ext>
                </a:extLst>
              </p:cNvPr>
              <p:cNvGrpSpPr/>
              <p:nvPr/>
            </p:nvGrpSpPr>
            <p:grpSpPr>
              <a:xfrm>
                <a:off x="1105437" y="4187525"/>
                <a:ext cx="2085975" cy="1018346"/>
                <a:chOff x="962025" y="843972"/>
                <a:chExt cx="2085975" cy="1018346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355688F-B17A-8649-6966-8598C1D0762B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predict, MSE, RMSE,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MSLE, RMSLE, R2, OLS</a:t>
                  </a: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F08F2D86-6B8B-6E62-3AC9-EE5C4C9DDE87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평가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6F0037A-6634-EC7B-5F97-F4E756188F4C}"/>
                  </a:ext>
                </a:extLst>
              </p:cNvPr>
              <p:cNvGrpSpPr/>
              <p:nvPr/>
            </p:nvGrpSpPr>
            <p:grpSpPr>
              <a:xfrm>
                <a:off x="3864808" y="4189693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4E481BE-D5F3-8C20-2A53-732A358AE88C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matplotlib</a:t>
                  </a:r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162431-27CA-C593-3AD8-92FE948620B5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시각화 및 결론</a:t>
                  </a:r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42262427-9C53-001B-4BA2-4364533D1A2F}"/>
                  </a:ext>
                </a:extLst>
              </p:cNvPr>
              <p:cNvCxnSpPr>
                <a:stCxn id="25" idx="3"/>
                <a:endCxn id="9" idx="1"/>
              </p:cNvCxnSpPr>
              <p:nvPr/>
            </p:nvCxnSpPr>
            <p:spPr>
              <a:xfrm>
                <a:off x="3191412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3DFC59F6-6587-6E5F-23B3-F40EF86FA8C6}"/>
                  </a:ext>
                </a:extLst>
              </p:cNvPr>
              <p:cNvCxnSpPr>
                <a:stCxn id="9" idx="3"/>
                <a:endCxn id="23" idx="1"/>
              </p:cNvCxnSpPr>
              <p:nvPr/>
            </p:nvCxnSpPr>
            <p:spPr>
              <a:xfrm>
                <a:off x="5950783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A32C694B-4E22-13CC-8BB8-335BFFD48208}"/>
                  </a:ext>
                </a:extLst>
              </p:cNvPr>
              <p:cNvCxnSpPr>
                <a:stCxn id="23" idx="2"/>
                <a:endCxn id="17" idx="0"/>
              </p:cNvCxnSpPr>
              <p:nvPr/>
            </p:nvCxnSpPr>
            <p:spPr>
              <a:xfrm flipH="1">
                <a:off x="7667166" y="996199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BC9B0B3D-B628-7E10-898A-4B3119722284}"/>
                  </a:ext>
                </a:extLst>
              </p:cNvPr>
              <p:cNvCxnSpPr>
                <a:stCxn id="16" idx="1"/>
                <a:endCxn id="31" idx="3"/>
              </p:cNvCxnSpPr>
              <p:nvPr/>
            </p:nvCxnSpPr>
            <p:spPr>
              <a:xfrm flipH="1">
                <a:off x="5950783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4345BEB-6D99-D205-F3A5-1296F9A66AF2}"/>
                  </a:ext>
                </a:extLst>
              </p:cNvPr>
              <p:cNvCxnSpPr>
                <a:stCxn id="31" idx="1"/>
                <a:endCxn id="28" idx="3"/>
              </p:cNvCxnSpPr>
              <p:nvPr/>
            </p:nvCxnSpPr>
            <p:spPr>
              <a:xfrm flipH="1">
                <a:off x="3191412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EEB70F-3C10-69EE-64A0-776E28C740AB}"/>
                  </a:ext>
                </a:extLst>
              </p:cNvPr>
              <p:cNvCxnSpPr>
                <a:stCxn id="28" idx="2"/>
                <a:endCxn id="68" idx="0"/>
              </p:cNvCxnSpPr>
              <p:nvPr/>
            </p:nvCxnSpPr>
            <p:spPr>
              <a:xfrm flipH="1">
                <a:off x="2148424" y="3101035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EB9DEA6-EA53-E671-F322-3B6BC67DEB88}"/>
                  </a:ext>
                </a:extLst>
              </p:cNvPr>
              <p:cNvCxnSpPr>
                <a:cxnSpLocks/>
                <a:stCxn id="67" idx="3"/>
                <a:endCxn id="12" idx="1"/>
              </p:cNvCxnSpPr>
              <p:nvPr/>
            </p:nvCxnSpPr>
            <p:spPr>
              <a:xfrm>
                <a:off x="3191412" y="4789063"/>
                <a:ext cx="673396" cy="2168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7EC4D2F-DEE2-1E08-5384-CBA061CA85FC}"/>
                </a:ext>
              </a:extLst>
            </p:cNvPr>
            <p:cNvCxnSpPr>
              <a:stCxn id="68" idx="0"/>
              <a:endCxn id="31" idx="2"/>
            </p:cNvCxnSpPr>
            <p:nvPr/>
          </p:nvCxnSpPr>
          <p:spPr>
            <a:xfrm flipV="1">
              <a:off x="2148424" y="3101035"/>
              <a:ext cx="2759372" cy="1086490"/>
            </a:xfrm>
            <a:prstGeom prst="straightConnector1">
              <a:avLst/>
            </a:prstGeom>
            <a:ln>
              <a:solidFill>
                <a:srgbClr val="FF9B9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4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75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서경 송</dc:creator>
  <cp:lastModifiedBy>서경 송</cp:lastModifiedBy>
  <cp:revision>41</cp:revision>
  <dcterms:created xsi:type="dcterms:W3CDTF">2024-06-18T17:07:40Z</dcterms:created>
  <dcterms:modified xsi:type="dcterms:W3CDTF">2024-06-24T15:38:53Z</dcterms:modified>
</cp:coreProperties>
</file>