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3"/>
    <a:srgbClr val="FFD8D5"/>
    <a:srgbClr val="FF776D"/>
    <a:srgbClr val="FFBCB7"/>
    <a:srgbClr val="FFE7D8"/>
    <a:srgbClr val="FFBA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FEF3B-EE16-4007-867F-D10D930C3CF0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92447-3163-468F-80F8-23E444F45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87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92447-3163-468F-80F8-23E444F4590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99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05D53-4353-1174-2261-395423C56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3AD9A4-CB64-26DA-8243-7B1C48D39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6694A-3608-939D-2AC5-C7BEDAEA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C0547-F276-A0A2-1F21-8C01A72E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E8B8C-0F60-7D0C-EF95-6C7D8474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6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D4C0F-9526-C43B-DD3B-701CB5E2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A0A28A-221C-D11D-750B-6D6A34019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10219-ACB8-2353-9CE8-2B7EC9A5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F1CFB-EE84-F11C-2B85-B2C19F21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9EE86-8B7F-21A4-5184-16225B10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00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676941-DA46-F7DF-91FF-5038134C8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F9EC69-16CD-6514-83F1-D12B58315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E058B-1CE6-5694-0ED3-2D9391AD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F1260-3B2A-4A28-5D94-DD1FFCBC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4CABC-4565-3C4E-0C1B-D18F3C3F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0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8379B-ACBF-A5C9-3A77-1F3899F3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6CBA8-DC7C-3648-304D-349671BF2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F9B8ED-402B-ED6D-BD14-FD2992F3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4981E9-9AC5-D859-DA85-BBCC6332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7D0F5-73A4-4413-4ED9-F838EC1C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34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61C9C-2AD6-FC1B-DDBC-F5DB1502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E3644-8C0C-4750-4C9D-47353FA7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FB1E2-AD14-3280-4CB6-9380E682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C1439-305D-C4EA-67EF-8FDC3FFE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11A65-D614-01F6-5B54-B8E0769D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80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A1227-BAFE-8D55-7A72-1265AB18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2EDF9-C1FA-ADE3-5FCB-84B0C8696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130647-BF8D-3AB8-C512-BE5C3E6EF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CC740D-CD01-CD21-E731-E783D446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6FB1E8-6749-5B17-AA97-8F80D79F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E50D00-ACCF-4DBA-AAC6-C5375E89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D30F3-59D6-43F5-A37B-4A3FCDF4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68C6E-C418-F266-0E89-023AE09EC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839845-1972-D8D0-6F5C-3973F6F8A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3EC545-34EE-EBC2-AA47-4227BD0EB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6A46EF-05EE-9393-9A0D-22CA072D0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515FA3-6E69-D8B6-B850-CF2EBDA4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3D8FC6-EC2E-8734-1516-401D2B3B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488B3B-0C8D-CFA9-B60E-ACA7520C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21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425BF-9629-49BC-ADEC-B2FBD80C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48FC34-801F-EF67-14B7-0FA1D796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2B863A-AB29-6338-3CB2-DD13F052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AB2FA5-E916-56DD-49F4-1E9132C3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77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2B7967-C3C1-855F-1CCC-49FB1FC9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1CC2AA-8100-CED6-5BFD-64F1F574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D7557E-26EE-D736-1F8C-483F05CB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1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42496-35FD-A14C-D769-5A5B28E2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3F150-7879-DDC3-B12E-E5850A627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D82A3-30B0-5E18-7757-22EA2024C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D41A9-5345-26D9-FA49-A33F854E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87E09E-AF78-11CD-602D-A48E5DBE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22D55-176A-E8EC-9763-A588AE00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5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0884B-EB0F-976C-8A72-0EDE886A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E5A366-FE74-9C0F-1252-5689CCCB7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00E100-A944-7057-9F3F-0E36DC5D6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5C2C7A-C042-AF4F-679A-29B078DC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369301-9A5A-6189-748C-0C5218EC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CB2628-5D0D-2225-75A9-5DB75001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0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68A2A9-457C-A966-B778-B4C9E936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467217-B1F5-4505-C247-3799C6DC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1D6BF-7F96-B5DC-5A43-590F0E63E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13CCC1-C790-4830-B422-AE04E62E240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85BEB-39A2-950E-51BF-B7D6D4DD8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9B036-2093-1C92-7953-AD831FBC4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C15447-745F-4084-B5D6-8583EA15A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7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1BC268BF-BBCE-F567-C9A9-8FDD4E81541B}"/>
              </a:ext>
            </a:extLst>
          </p:cNvPr>
          <p:cNvGrpSpPr/>
          <p:nvPr/>
        </p:nvGrpSpPr>
        <p:grpSpPr>
          <a:xfrm>
            <a:off x="1105437" y="-22147"/>
            <a:ext cx="7604717" cy="5230186"/>
            <a:chOff x="1105437" y="-22147"/>
            <a:chExt cx="7604717" cy="523018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0852266-665C-ADF6-4119-7A856F53BE6D}"/>
                </a:ext>
              </a:extLst>
            </p:cNvPr>
            <p:cNvGrpSpPr/>
            <p:nvPr/>
          </p:nvGrpSpPr>
          <p:grpSpPr>
            <a:xfrm>
              <a:off x="1105437" y="-22147"/>
              <a:ext cx="2085975" cy="1018346"/>
              <a:chOff x="962025" y="843972"/>
              <a:chExt cx="2085975" cy="1018346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1863220A-E8D2-0AF3-2950-EDA677AA93B9}"/>
                  </a:ext>
                </a:extLst>
              </p:cNvPr>
              <p:cNvSpPr/>
              <p:nvPr/>
            </p:nvSpPr>
            <p:spPr>
              <a:xfrm>
                <a:off x="962025" y="1028702"/>
                <a:ext cx="2085975" cy="8336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Kaggle Datasets</a:t>
                </a:r>
              </a:p>
              <a:p>
                <a:pPr algn="ctr"/>
                <a:r>
                  <a:rPr lang="en-US" altLang="ko-KR" sz="1050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Healthcare Diabetes Dataset</a:t>
                </a:r>
                <a:endParaRPr lang="ko-KR" altLang="en-US" sz="105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80D60FAC-D7E2-A193-AF43-12AB5AA428E8}"/>
                  </a:ext>
                </a:extLst>
              </p:cNvPr>
              <p:cNvSpPr/>
              <p:nvPr/>
            </p:nvSpPr>
            <p:spPr>
              <a:xfrm>
                <a:off x="1281112" y="843972"/>
                <a:ext cx="1447800" cy="36945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FF9B93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데이터 수집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93C79C0-E425-4AF7-5C75-F99B388795E0}"/>
                </a:ext>
              </a:extLst>
            </p:cNvPr>
            <p:cNvGrpSpPr/>
            <p:nvPr/>
          </p:nvGrpSpPr>
          <p:grpSpPr>
            <a:xfrm>
              <a:off x="3864808" y="-22147"/>
              <a:ext cx="2085975" cy="1018346"/>
              <a:chOff x="962025" y="843972"/>
              <a:chExt cx="2085975" cy="1018346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00EABB09-7658-760B-6BFF-A89AE515EF2A}"/>
                  </a:ext>
                </a:extLst>
              </p:cNvPr>
              <p:cNvSpPr/>
              <p:nvPr/>
            </p:nvSpPr>
            <p:spPr>
              <a:xfrm>
                <a:off x="962025" y="1028702"/>
                <a:ext cx="2085975" cy="8336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feature, target</a:t>
                </a:r>
              </a:p>
              <a:p>
                <a:pPr algn="ctr"/>
                <a:r>
                  <a: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info( ), </a:t>
                </a:r>
                <a:r>
                  <a:rPr lang="en-US" altLang="ko-KR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value_counts</a:t>
                </a:r>
                <a:r>
                  <a: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( ), hist()</a:t>
                </a: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34192EC9-C041-5B52-4973-71C89770B78C}"/>
                  </a:ext>
                </a:extLst>
              </p:cNvPr>
              <p:cNvSpPr/>
              <p:nvPr/>
            </p:nvSpPr>
            <p:spPr>
              <a:xfrm>
                <a:off x="1281112" y="843972"/>
                <a:ext cx="1447800" cy="36945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FF9B93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데이터 탐색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3BD2A2C-5F4A-9BDC-A36F-EAC3FEEC91B8}"/>
                </a:ext>
              </a:extLst>
            </p:cNvPr>
            <p:cNvGrpSpPr/>
            <p:nvPr/>
          </p:nvGrpSpPr>
          <p:grpSpPr>
            <a:xfrm>
              <a:off x="6624179" y="2082689"/>
              <a:ext cx="2085975" cy="1018346"/>
              <a:chOff x="962025" y="843972"/>
              <a:chExt cx="2085975" cy="1018346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B7A62902-E160-7434-242E-ADC8A5A997CE}"/>
                  </a:ext>
                </a:extLst>
              </p:cNvPr>
              <p:cNvSpPr/>
              <p:nvPr/>
            </p:nvSpPr>
            <p:spPr>
              <a:xfrm>
                <a:off x="962025" y="1028702"/>
                <a:ext cx="2085975" cy="8336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en-US" altLang="ko-KR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train_test_tplit</a:t>
                </a:r>
                <a:endPara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train, test, validation</a:t>
                </a: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9D42CD06-4CA8-F92C-8F55-2A18179F912F}"/>
                  </a:ext>
                </a:extLst>
              </p:cNvPr>
              <p:cNvSpPr/>
              <p:nvPr/>
            </p:nvSpPr>
            <p:spPr>
              <a:xfrm>
                <a:off x="1281112" y="843972"/>
                <a:ext cx="1447800" cy="36945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FF9B93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데이터 분할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91A8C66-08AC-4A89-1AC3-8257FAB41DB9}"/>
                </a:ext>
              </a:extLst>
            </p:cNvPr>
            <p:cNvGrpSpPr/>
            <p:nvPr/>
          </p:nvGrpSpPr>
          <p:grpSpPr>
            <a:xfrm>
              <a:off x="6624179" y="-22147"/>
              <a:ext cx="2085975" cy="1018346"/>
              <a:chOff x="962025" y="843972"/>
              <a:chExt cx="2085975" cy="1018346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C7E8B4F-70E1-66B8-75C9-BDC2CA0877CD}"/>
                  </a:ext>
                </a:extLst>
              </p:cNvPr>
              <p:cNvSpPr/>
              <p:nvPr/>
            </p:nvSpPr>
            <p:spPr>
              <a:xfrm>
                <a:off x="962025" y="1028702"/>
                <a:ext cx="2085975" cy="8336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en-US" altLang="ko-KR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UnderSampling</a:t>
                </a:r>
                <a:r>
                  <a: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,</a:t>
                </a:r>
              </a:p>
              <a:p>
                <a:pPr algn="ctr"/>
                <a:r>
                  <a: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drop( )</a:t>
                </a: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3390062-ABEA-0B29-4516-791BD09DE9D3}"/>
                  </a:ext>
                </a:extLst>
              </p:cNvPr>
              <p:cNvSpPr/>
              <p:nvPr/>
            </p:nvSpPr>
            <p:spPr>
              <a:xfrm>
                <a:off x="1281112" y="843972"/>
                <a:ext cx="1447800" cy="36945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FF9B93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데이터 </a:t>
                </a:r>
                <a:r>
                  <a:rPr lang="ko-KR" altLang="en-US" sz="1300" dirty="0" err="1">
                    <a:solidFill>
                      <a:srgbClr val="FF9B93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전처리</a:t>
                </a:r>
                <a:endParaRPr lang="ko-KR" altLang="en-US" sz="1300" dirty="0">
                  <a:solidFill>
                    <a:srgbClr val="FF9B9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E764665-EA23-85F9-755C-D4B5F4A786A8}"/>
                </a:ext>
              </a:extLst>
            </p:cNvPr>
            <p:cNvGrpSpPr/>
            <p:nvPr/>
          </p:nvGrpSpPr>
          <p:grpSpPr>
            <a:xfrm>
              <a:off x="1105437" y="4187525"/>
              <a:ext cx="2085975" cy="1018346"/>
              <a:chOff x="962025" y="843972"/>
              <a:chExt cx="2085975" cy="1018346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15E675B7-6744-EBD1-220F-9E2B4212C6D5}"/>
                  </a:ext>
                </a:extLst>
              </p:cNvPr>
              <p:cNvSpPr/>
              <p:nvPr/>
            </p:nvSpPr>
            <p:spPr>
              <a:xfrm>
                <a:off x="962025" y="1028702"/>
                <a:ext cx="2085975" cy="8336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fit( )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CB08DD53-04A6-D575-694C-3777865BD54C}"/>
                  </a:ext>
                </a:extLst>
              </p:cNvPr>
              <p:cNvSpPr/>
              <p:nvPr/>
            </p:nvSpPr>
            <p:spPr>
              <a:xfrm>
                <a:off x="1281112" y="843972"/>
                <a:ext cx="1447800" cy="36945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spc="-100" dirty="0">
                    <a:solidFill>
                      <a:srgbClr val="FF9B93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모델 훈련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B1FBE8C-0049-9A80-79E2-4045683C9429}"/>
                </a:ext>
              </a:extLst>
            </p:cNvPr>
            <p:cNvGrpSpPr/>
            <p:nvPr/>
          </p:nvGrpSpPr>
          <p:grpSpPr>
            <a:xfrm>
              <a:off x="3864808" y="2082689"/>
              <a:ext cx="2085975" cy="1018346"/>
              <a:chOff x="962025" y="843972"/>
              <a:chExt cx="2085975" cy="1018346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1879D99-4775-BC67-3A0F-317FBCA32A44}"/>
                  </a:ext>
                </a:extLst>
              </p:cNvPr>
              <p:cNvSpPr/>
              <p:nvPr/>
            </p:nvSpPr>
            <p:spPr>
              <a:xfrm>
                <a:off x="962025" y="1028702"/>
                <a:ext cx="2085975" cy="8336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en-US" altLang="ko-KR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LogisticRegression</a:t>
                </a:r>
                <a:endPara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7CA357EC-59B3-9B37-46F7-040ACBEFC03F}"/>
                  </a:ext>
                </a:extLst>
              </p:cNvPr>
              <p:cNvSpPr/>
              <p:nvPr/>
            </p:nvSpPr>
            <p:spPr>
              <a:xfrm>
                <a:off x="1281112" y="843972"/>
                <a:ext cx="1447800" cy="369455"/>
              </a:xfrm>
              <a:prstGeom prst="roundRect">
                <a:avLst/>
              </a:prstGeom>
              <a:solidFill>
                <a:srgbClr val="FF9B93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모델 선택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0C52853E-A04D-E068-2B8A-174AFA5286DE}"/>
                </a:ext>
              </a:extLst>
            </p:cNvPr>
            <p:cNvGrpSpPr/>
            <p:nvPr/>
          </p:nvGrpSpPr>
          <p:grpSpPr>
            <a:xfrm>
              <a:off x="3864807" y="4187525"/>
              <a:ext cx="2085975" cy="1018346"/>
              <a:chOff x="962025" y="843972"/>
              <a:chExt cx="2085975" cy="1018346"/>
            </a:xfrm>
          </p:grpSpPr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F355688F-B17A-8649-6966-8598C1D0762B}"/>
                  </a:ext>
                </a:extLst>
              </p:cNvPr>
              <p:cNvSpPr/>
              <p:nvPr/>
            </p:nvSpPr>
            <p:spPr>
              <a:xfrm>
                <a:off x="962025" y="1028702"/>
                <a:ext cx="2085975" cy="8336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Predict, accuracy, precision,</a:t>
                </a:r>
              </a:p>
              <a:p>
                <a:pPr algn="ctr"/>
                <a:r>
                  <a: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Recall, f1, AUC</a:t>
                </a:r>
              </a:p>
            </p:txBody>
          </p:sp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F08F2D86-6B8B-6E62-3AC9-EE5C4C9DDE87}"/>
                  </a:ext>
                </a:extLst>
              </p:cNvPr>
              <p:cNvSpPr/>
              <p:nvPr/>
            </p:nvSpPr>
            <p:spPr>
              <a:xfrm>
                <a:off x="1281112" y="843972"/>
                <a:ext cx="1447800" cy="369455"/>
              </a:xfrm>
              <a:prstGeom prst="roundRect">
                <a:avLst/>
              </a:prstGeom>
              <a:solidFill>
                <a:srgbClr val="FF9B93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모델 평가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6F0037A-6634-EC7B-5F97-F4E756188F4C}"/>
                </a:ext>
              </a:extLst>
            </p:cNvPr>
            <p:cNvGrpSpPr/>
            <p:nvPr/>
          </p:nvGrpSpPr>
          <p:grpSpPr>
            <a:xfrm>
              <a:off x="6624178" y="4189693"/>
              <a:ext cx="2085975" cy="1018346"/>
              <a:chOff x="962025" y="843972"/>
              <a:chExt cx="2085975" cy="1018346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64E481BE-D5F3-8C20-2A53-732A358AE88C}"/>
                  </a:ext>
                </a:extLst>
              </p:cNvPr>
              <p:cNvSpPr/>
              <p:nvPr/>
            </p:nvSpPr>
            <p:spPr>
              <a:xfrm>
                <a:off x="962025" y="1028702"/>
                <a:ext cx="2085975" cy="8336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matplotlib</a:t>
                </a:r>
                <a:endPara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C162431-27CA-C593-3AD8-92FE948620B5}"/>
                  </a:ext>
                </a:extLst>
              </p:cNvPr>
              <p:cNvSpPr/>
              <p:nvPr/>
            </p:nvSpPr>
            <p:spPr>
              <a:xfrm>
                <a:off x="1281112" y="843972"/>
                <a:ext cx="1447800" cy="36945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FF9B93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시각화 및 결론</a:t>
                </a:r>
              </a:p>
            </p:txBody>
          </p:sp>
        </p:grp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42262427-9C53-001B-4BA2-4364533D1A2F}"/>
                </a:ext>
              </a:extLst>
            </p:cNvPr>
            <p:cNvCxnSpPr>
              <a:stCxn id="25" idx="3"/>
              <a:endCxn id="9" idx="1"/>
            </p:cNvCxnSpPr>
            <p:nvPr/>
          </p:nvCxnSpPr>
          <p:spPr>
            <a:xfrm>
              <a:off x="3191412" y="579391"/>
              <a:ext cx="673396" cy="0"/>
            </a:xfrm>
            <a:prstGeom prst="straightConnector1">
              <a:avLst/>
            </a:prstGeom>
            <a:ln>
              <a:solidFill>
                <a:srgbClr val="FF9B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3DFC59F6-6587-6E5F-23B3-F40EF86FA8C6}"/>
                </a:ext>
              </a:extLst>
            </p:cNvPr>
            <p:cNvCxnSpPr>
              <a:stCxn id="9" idx="3"/>
              <a:endCxn id="23" idx="1"/>
            </p:cNvCxnSpPr>
            <p:nvPr/>
          </p:nvCxnSpPr>
          <p:spPr>
            <a:xfrm>
              <a:off x="5950783" y="579391"/>
              <a:ext cx="673396" cy="0"/>
            </a:xfrm>
            <a:prstGeom prst="straightConnector1">
              <a:avLst/>
            </a:prstGeom>
            <a:ln>
              <a:solidFill>
                <a:srgbClr val="FF9B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A32C694B-4E22-13CC-8BB8-335BFFD48208}"/>
                </a:ext>
              </a:extLst>
            </p:cNvPr>
            <p:cNvCxnSpPr>
              <a:stCxn id="23" idx="2"/>
              <a:endCxn id="17" idx="0"/>
            </p:cNvCxnSpPr>
            <p:nvPr/>
          </p:nvCxnSpPr>
          <p:spPr>
            <a:xfrm flipH="1">
              <a:off x="7667166" y="996199"/>
              <a:ext cx="1" cy="1086490"/>
            </a:xfrm>
            <a:prstGeom prst="straightConnector1">
              <a:avLst/>
            </a:prstGeom>
            <a:ln>
              <a:solidFill>
                <a:srgbClr val="FF9B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BC9B0B3D-B628-7E10-898A-4B3119722284}"/>
                </a:ext>
              </a:extLst>
            </p:cNvPr>
            <p:cNvCxnSpPr>
              <a:stCxn id="16" idx="1"/>
              <a:endCxn id="31" idx="3"/>
            </p:cNvCxnSpPr>
            <p:nvPr/>
          </p:nvCxnSpPr>
          <p:spPr>
            <a:xfrm flipH="1">
              <a:off x="5950783" y="2684227"/>
              <a:ext cx="673396" cy="0"/>
            </a:xfrm>
            <a:prstGeom prst="straightConnector1">
              <a:avLst/>
            </a:prstGeom>
            <a:ln>
              <a:solidFill>
                <a:srgbClr val="FF9B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B4345BEB-6D99-D205-F3A5-1296F9A66AF2}"/>
                </a:ext>
              </a:extLst>
            </p:cNvPr>
            <p:cNvCxnSpPr>
              <a:cxnSpLocks/>
              <a:stCxn id="31" idx="1"/>
              <a:endCxn id="22" idx="3"/>
            </p:cNvCxnSpPr>
            <p:nvPr/>
          </p:nvCxnSpPr>
          <p:spPr>
            <a:xfrm flipH="1">
              <a:off x="3191412" y="2684227"/>
              <a:ext cx="673396" cy="0"/>
            </a:xfrm>
            <a:prstGeom prst="straightConnector1">
              <a:avLst/>
            </a:prstGeom>
            <a:ln>
              <a:solidFill>
                <a:srgbClr val="FF9B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E6EEB70F-3C10-69EE-64A0-776E28C740AB}"/>
                </a:ext>
              </a:extLst>
            </p:cNvPr>
            <p:cNvCxnSpPr>
              <a:cxnSpLocks/>
              <a:stCxn id="28" idx="3"/>
              <a:endCxn id="67" idx="1"/>
            </p:cNvCxnSpPr>
            <p:nvPr/>
          </p:nvCxnSpPr>
          <p:spPr>
            <a:xfrm>
              <a:off x="3191412" y="4789063"/>
              <a:ext cx="673395" cy="0"/>
            </a:xfrm>
            <a:prstGeom prst="straightConnector1">
              <a:avLst/>
            </a:prstGeom>
            <a:ln>
              <a:solidFill>
                <a:srgbClr val="FF9B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EB9DEA6-EA53-E671-F322-3B6BC67DEB88}"/>
                </a:ext>
              </a:extLst>
            </p:cNvPr>
            <p:cNvCxnSpPr>
              <a:cxnSpLocks/>
              <a:stCxn id="67" idx="3"/>
              <a:endCxn id="12" idx="1"/>
            </p:cNvCxnSpPr>
            <p:nvPr/>
          </p:nvCxnSpPr>
          <p:spPr>
            <a:xfrm>
              <a:off x="5950782" y="4789063"/>
              <a:ext cx="673396" cy="2168"/>
            </a:xfrm>
            <a:prstGeom prst="straightConnector1">
              <a:avLst/>
            </a:prstGeom>
            <a:ln>
              <a:solidFill>
                <a:srgbClr val="FF9B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4D3FCD0A-72B7-9000-2C26-3BAF54CF5DB2}"/>
                </a:ext>
              </a:extLst>
            </p:cNvPr>
            <p:cNvCxnSpPr>
              <a:stCxn id="68" idx="0"/>
              <a:endCxn id="31" idx="2"/>
            </p:cNvCxnSpPr>
            <p:nvPr/>
          </p:nvCxnSpPr>
          <p:spPr>
            <a:xfrm flipV="1">
              <a:off x="4907794" y="3101035"/>
              <a:ext cx="2" cy="1086490"/>
            </a:xfrm>
            <a:prstGeom prst="straightConnector1">
              <a:avLst/>
            </a:prstGeom>
            <a:ln>
              <a:solidFill>
                <a:srgbClr val="FF9B93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9BA3834-6395-2A68-ED75-A8DAF8D914C9}"/>
                </a:ext>
              </a:extLst>
            </p:cNvPr>
            <p:cNvGrpSpPr/>
            <p:nvPr/>
          </p:nvGrpSpPr>
          <p:grpSpPr>
            <a:xfrm>
              <a:off x="1105437" y="2082689"/>
              <a:ext cx="2085975" cy="1018346"/>
              <a:chOff x="962025" y="843972"/>
              <a:chExt cx="2085975" cy="1018346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CF76F66D-B1BE-4F80-33DD-57A2495BFE26}"/>
                  </a:ext>
                </a:extLst>
              </p:cNvPr>
              <p:cNvSpPr/>
              <p:nvPr/>
            </p:nvSpPr>
            <p:spPr>
              <a:xfrm>
                <a:off x="962025" y="1028702"/>
                <a:ext cx="2085975" cy="83361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algn="ctr"/>
                <a:r>
                  <a:rPr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threshold</a:t>
                </a:r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93E8F967-AB49-179F-9CC9-3DEDA6221C9F}"/>
                  </a:ext>
                </a:extLst>
              </p:cNvPr>
              <p:cNvSpPr/>
              <p:nvPr/>
            </p:nvSpPr>
            <p:spPr>
              <a:xfrm>
                <a:off x="1281112" y="843972"/>
                <a:ext cx="1447800" cy="36945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9B9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spc="-100" dirty="0" err="1">
                    <a:solidFill>
                      <a:srgbClr val="FF9B93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임계값</a:t>
                </a:r>
                <a:r>
                  <a:rPr lang="ko-KR" altLang="en-US" sz="1300" spc="-100" dirty="0">
                    <a:solidFill>
                      <a:srgbClr val="FF9B93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조정</a:t>
                </a:r>
              </a:p>
            </p:txBody>
          </p:sp>
        </p:grp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60182C02-E493-740F-8789-56CD0378C591}"/>
                </a:ext>
              </a:extLst>
            </p:cNvPr>
            <p:cNvCxnSpPr>
              <a:cxnSpLocks/>
              <a:stCxn id="22" idx="2"/>
              <a:endCxn id="29" idx="0"/>
            </p:cNvCxnSpPr>
            <p:nvPr/>
          </p:nvCxnSpPr>
          <p:spPr>
            <a:xfrm flipH="1">
              <a:off x="2148424" y="3101035"/>
              <a:ext cx="1" cy="1086490"/>
            </a:xfrm>
            <a:prstGeom prst="straightConnector1">
              <a:avLst/>
            </a:prstGeom>
            <a:ln>
              <a:solidFill>
                <a:srgbClr val="FF9B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646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71</Words>
  <Application>Microsoft Office PowerPoint</Application>
  <PresentationFormat>와이드스크린</PresentationFormat>
  <Paragraphs>33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KoPub돋움체 Bold</vt:lpstr>
      <vt:lpstr>KoPub돋움체 Medium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서경 송</dc:creator>
  <cp:lastModifiedBy>서경 송</cp:lastModifiedBy>
  <cp:revision>42</cp:revision>
  <dcterms:created xsi:type="dcterms:W3CDTF">2024-06-18T17:07:40Z</dcterms:created>
  <dcterms:modified xsi:type="dcterms:W3CDTF">2024-06-24T15:31:33Z</dcterms:modified>
</cp:coreProperties>
</file>