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5"/>
    <a:srgbClr val="FF776D"/>
    <a:srgbClr val="FF9B93"/>
    <a:srgbClr val="FFBCB7"/>
    <a:srgbClr val="FFE7D8"/>
    <a:srgbClr val="FFB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EF3B-EE16-4007-867F-D10D930C3CF0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92447-3163-468F-80F8-23E444F45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7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2447-3163-468F-80F8-23E444F459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2447-3163-468F-80F8-23E444F459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6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5D53-4353-1174-2261-395423C56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AD9A4-CB64-26DA-8243-7B1C48D3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694A-3608-939D-2AC5-C7BEDAEA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C0547-F276-A0A2-1F21-8C01A72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E8B8C-0F60-7D0C-EF95-6C7D847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4C0F-9526-C43B-DD3B-701CB5E2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0A28A-221C-D11D-750B-6D6A34019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0219-ACB8-2353-9CE8-2B7EC9A5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F1CFB-EE84-F11C-2B85-B2C19F2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9EE86-8B7F-21A4-5184-16225B10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76941-DA46-F7DF-91FF-5038134C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9EC69-16CD-6514-83F1-D12B5831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058B-1CE6-5694-0ED3-2D9391A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F1260-3B2A-4A28-5D94-DD1FFCB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CABC-4565-3C4E-0C1B-D18F3C3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379B-ACBF-A5C9-3A77-1F3899F3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CBA8-DC7C-3648-304D-349671B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9B8ED-402B-ED6D-BD14-FD2992F3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981E9-9AC5-D859-DA85-BBCC6332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7D0F5-73A4-4413-4ED9-F838EC1C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1C9C-2AD6-FC1B-DDBC-F5DB1502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E3644-8C0C-4750-4C9D-47353FA7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FB1E2-AD14-3280-4CB6-9380E682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C1439-305D-C4EA-67EF-8FDC3FF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11A65-D614-01F6-5B54-B8E0769D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1227-BAFE-8D55-7A72-1265AB18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2EDF9-C1FA-ADE3-5FCB-84B0C869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30647-BF8D-3AB8-C512-BE5C3E6E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C740D-CD01-CD21-E731-E783D446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FB1E8-6749-5B17-AA97-8F80D79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50D00-ACCF-4DBA-AAC6-C5375E8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30F3-59D6-43F5-A37B-4A3FCDF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68C6E-C418-F266-0E89-023AE09E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39845-1972-D8D0-6F5C-3973F6F8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EC545-34EE-EBC2-AA47-4227BD0E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A46EF-05EE-9393-9A0D-22CA072D0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15FA3-6E69-D8B6-B850-CF2EBDA4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D8FC6-EC2E-8734-1516-401D2B3B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488B3B-0C8D-CFA9-B60E-ACA7520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25BF-9629-49BC-ADEC-B2FBD80C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8FC34-801F-EF67-14B7-0FA1D796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B863A-AB29-6338-3CB2-DD13F05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B2FA5-E916-56DD-49F4-1E9132C3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B7967-C3C1-855F-1CCC-49FB1FC9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CC2AA-8100-CED6-5BFD-64F1F574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7557E-26EE-D736-1F8C-483F05CB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42496-35FD-A14C-D769-5A5B28E2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3F150-7879-DDC3-B12E-E5850A62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D82A3-30B0-5E18-7757-22EA2024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1A9-5345-26D9-FA49-A33F854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E09E-AF78-11CD-602D-A48E5DBE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22D55-176A-E8EC-9763-A588AE0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0884B-EB0F-976C-8A72-0EDE886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E5A366-FE74-9C0F-1252-5689CCCB7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0E100-A944-7057-9F3F-0E36DC5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C2C7A-C042-AF4F-679A-29B078D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69301-9A5A-6189-748C-0C5218E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B2628-5D0D-2225-75A9-5DB75001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8A2A9-457C-A966-B778-B4C9E936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7217-B1F5-4505-C247-3799C6DC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D6BF-7F96-B5DC-5A43-590F0E63E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3CCC1-C790-4830-B422-AE04E62E240E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5BEB-39A2-950E-51BF-B7D6D4DD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9B036-2093-1C92-7953-AD831FBC4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80613E-2504-0FB6-1D0F-00ADB376115C}"/>
              </a:ext>
            </a:extLst>
          </p:cNvPr>
          <p:cNvGrpSpPr/>
          <p:nvPr/>
        </p:nvGrpSpPr>
        <p:grpSpPr>
          <a:xfrm>
            <a:off x="962025" y="0"/>
            <a:ext cx="7800974" cy="6858000"/>
            <a:chOff x="962025" y="0"/>
            <a:chExt cx="7800974" cy="685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8A9CDD-AD20-3E1F-C7B2-5BA9F033049D}"/>
                </a:ext>
              </a:extLst>
            </p:cNvPr>
            <p:cNvGrpSpPr/>
            <p:nvPr/>
          </p:nvGrpSpPr>
          <p:grpSpPr>
            <a:xfrm>
              <a:off x="962025" y="0"/>
              <a:ext cx="7800974" cy="1122757"/>
              <a:chOff x="962025" y="458390"/>
              <a:chExt cx="7800974" cy="112275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029964C7-F19E-4C99-DEA0-8CED4F6F7629}"/>
                  </a:ext>
                </a:extLst>
              </p:cNvPr>
              <p:cNvGrpSpPr/>
              <p:nvPr/>
            </p:nvGrpSpPr>
            <p:grpSpPr>
              <a:xfrm>
                <a:off x="962025" y="458390"/>
                <a:ext cx="2085975" cy="1122757"/>
                <a:chOff x="962025" y="791767"/>
                <a:chExt cx="2085975" cy="1122757"/>
              </a:xfrm>
            </p:grpSpPr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234FEB35-58A2-BEED-D08F-719AAE0242B8}"/>
                    </a:ext>
                  </a:extLst>
                </p:cNvPr>
                <p:cNvSpPr/>
                <p:nvPr/>
              </p:nvSpPr>
              <p:spPr>
                <a:xfrm>
                  <a:off x="962025" y="1028701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yfinance</a:t>
                  </a:r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SM, GOLD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3634822E-53E9-CBE5-D559-2889A0EA513F}"/>
                    </a:ext>
                  </a:extLst>
                </p:cNvPr>
                <p:cNvSpPr/>
                <p:nvPr/>
              </p:nvSpPr>
              <p:spPr>
                <a:xfrm>
                  <a:off x="1281112" y="791767"/>
                  <a:ext cx="1447800" cy="473867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수집</a:t>
                  </a: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26A5B800-9372-4942-7E96-D0661C4CA2D5}"/>
                  </a:ext>
                </a:extLst>
              </p:cNvPr>
              <p:cNvGrpSpPr/>
              <p:nvPr/>
            </p:nvGrpSpPr>
            <p:grpSpPr>
              <a:xfrm>
                <a:off x="3819525" y="458390"/>
                <a:ext cx="2085975" cy="1122757"/>
                <a:chOff x="3819525" y="791767"/>
                <a:chExt cx="2085975" cy="1122757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D996908-9F86-C8F3-55E8-23B91786A4B6}"/>
                    </a:ext>
                  </a:extLst>
                </p:cNvPr>
                <p:cNvSpPr/>
                <p:nvPr/>
              </p:nvSpPr>
              <p:spPr>
                <a:xfrm>
                  <a:off x="3819525" y="1028701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Info,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ACF, PACF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00EC0B96-7F0B-C2FF-5608-89BF4EE38AC9}"/>
                    </a:ext>
                  </a:extLst>
                </p:cNvPr>
                <p:cNvSpPr/>
                <p:nvPr/>
              </p:nvSpPr>
              <p:spPr>
                <a:xfrm>
                  <a:off x="4138612" y="791767"/>
                  <a:ext cx="1447800" cy="473867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탐색</a:t>
                  </a: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7F838CF3-6D07-C5D6-3E10-138E9507F3AE}"/>
                  </a:ext>
                </a:extLst>
              </p:cNvPr>
              <p:cNvGrpSpPr/>
              <p:nvPr/>
            </p:nvGrpSpPr>
            <p:grpSpPr>
              <a:xfrm>
                <a:off x="6677024" y="458390"/>
                <a:ext cx="2085975" cy="1122757"/>
                <a:chOff x="6677024" y="791767"/>
                <a:chExt cx="2085975" cy="1122757"/>
              </a:xfrm>
            </p:grpSpPr>
            <p:sp>
              <p:nvSpPr>
                <p:cNvPr id="77" name="사각형: 둥근 모서리 76">
                  <a:extLst>
                    <a:ext uri="{FF2B5EF4-FFF2-40B4-BE49-F238E27FC236}">
                      <a16:creationId xmlns:a16="http://schemas.microsoft.com/office/drawing/2014/main" id="{BCB775C3-896D-0D35-E5F5-5807986A9871}"/>
                    </a:ext>
                  </a:extLst>
                </p:cNvPr>
                <p:cNvSpPr/>
                <p:nvPr/>
              </p:nvSpPr>
              <p:spPr>
                <a:xfrm>
                  <a:off x="6677024" y="1028701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diff,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hist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E73B9221-74A7-E56E-B6D7-ADEA005A8647}"/>
                    </a:ext>
                  </a:extLst>
                </p:cNvPr>
                <p:cNvSpPr/>
                <p:nvPr/>
              </p:nvSpPr>
              <p:spPr>
                <a:xfrm>
                  <a:off x="6996111" y="791767"/>
                  <a:ext cx="1447800" cy="473867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</a:t>
                  </a:r>
                  <a:r>
                    <a:rPr lang="ko-KR" altLang="en-US" sz="1400" dirty="0" err="1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전처리</a:t>
                  </a:r>
                  <a:endPara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AE79447-6A38-F2DA-72BD-FCA383D4C814}"/>
                </a:ext>
              </a:extLst>
            </p:cNvPr>
            <p:cNvGrpSpPr/>
            <p:nvPr/>
          </p:nvGrpSpPr>
          <p:grpSpPr>
            <a:xfrm>
              <a:off x="962025" y="2867622"/>
              <a:ext cx="7800974" cy="1122757"/>
              <a:chOff x="962025" y="2355057"/>
              <a:chExt cx="7800974" cy="1122757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04B8D53-11C7-438A-7D2E-AE937FB6CEFB}"/>
                  </a:ext>
                </a:extLst>
              </p:cNvPr>
              <p:cNvGrpSpPr/>
              <p:nvPr/>
            </p:nvGrpSpPr>
            <p:grpSpPr>
              <a:xfrm>
                <a:off x="6677024" y="2355057"/>
                <a:ext cx="2085975" cy="1122757"/>
                <a:chOff x="6743698" y="2306243"/>
                <a:chExt cx="2085975" cy="1122757"/>
              </a:xfrm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141E2789-E2D8-9AC5-0AB4-65274F90E502}"/>
                    </a:ext>
                  </a:extLst>
                </p:cNvPr>
                <p:cNvSpPr/>
                <p:nvPr/>
              </p:nvSpPr>
              <p:spPr>
                <a:xfrm>
                  <a:off x="6743698" y="2543177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iloc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loc</a:t>
                  </a:r>
                </a:p>
              </p:txBody>
            </p: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D9F896EA-892C-715C-C91A-1C1CB16752E7}"/>
                    </a:ext>
                  </a:extLst>
                </p:cNvPr>
                <p:cNvSpPr/>
                <p:nvPr/>
              </p:nvSpPr>
              <p:spPr>
                <a:xfrm>
                  <a:off x="7062785" y="2306243"/>
                  <a:ext cx="1447800" cy="473867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데이터 분할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8D29EAC-367E-A7F0-8CF5-399EDE9495C0}"/>
                  </a:ext>
                </a:extLst>
              </p:cNvPr>
              <p:cNvGrpSpPr/>
              <p:nvPr/>
            </p:nvGrpSpPr>
            <p:grpSpPr>
              <a:xfrm>
                <a:off x="3819525" y="2355057"/>
                <a:ext cx="2085975" cy="1122757"/>
                <a:chOff x="6743698" y="2306243"/>
                <a:chExt cx="2085975" cy="1122757"/>
              </a:xfrm>
            </p:grpSpPr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C13BCE79-A4B8-6901-5A7D-1971DFE46498}"/>
                    </a:ext>
                  </a:extLst>
                </p:cNvPr>
                <p:cNvSpPr/>
                <p:nvPr/>
              </p:nvSpPr>
              <p:spPr>
                <a:xfrm>
                  <a:off x="6743698" y="2543177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auto_arima</a:t>
                  </a:r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prophet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8CDA71FF-35FA-B1FE-0863-2D8097F51425}"/>
                    </a:ext>
                  </a:extLst>
                </p:cNvPr>
                <p:cNvSpPr/>
                <p:nvPr/>
              </p:nvSpPr>
              <p:spPr>
                <a:xfrm>
                  <a:off x="7062785" y="2306243"/>
                  <a:ext cx="1447800" cy="473867"/>
                </a:xfrm>
                <a:prstGeom prst="roundRect">
                  <a:avLst/>
                </a:prstGeom>
                <a:solidFill>
                  <a:srgbClr val="FFBCB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선택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4ED3D7A-DDBD-C586-816C-740A6AB22309}"/>
                  </a:ext>
                </a:extLst>
              </p:cNvPr>
              <p:cNvGrpSpPr/>
              <p:nvPr/>
            </p:nvGrpSpPr>
            <p:grpSpPr>
              <a:xfrm>
                <a:off x="962025" y="2355057"/>
                <a:ext cx="2085975" cy="1122757"/>
                <a:chOff x="6743698" y="2306243"/>
                <a:chExt cx="2085975" cy="1122757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59C3D08E-48C8-F7EA-8FB6-A6BB4207E04D}"/>
                    </a:ext>
                  </a:extLst>
                </p:cNvPr>
                <p:cNvSpPr/>
                <p:nvPr/>
              </p:nvSpPr>
              <p:spPr>
                <a:xfrm>
                  <a:off x="6743698" y="2543177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fit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A0D5BF6-E9B7-42B5-CC66-2F7A57976D28}"/>
                    </a:ext>
                  </a:extLst>
                </p:cNvPr>
                <p:cNvSpPr/>
                <p:nvPr/>
              </p:nvSpPr>
              <p:spPr>
                <a:xfrm>
                  <a:off x="7062785" y="2306243"/>
                  <a:ext cx="1447800" cy="473867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훈련</a:t>
                  </a:r>
                </a:p>
              </p:txBody>
            </p:sp>
          </p:grpSp>
        </p:grp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D4D7DF87-5F01-6AA8-03FA-66BC6BEA0D01}"/>
                </a:ext>
              </a:extLst>
            </p:cNvPr>
            <p:cNvSpPr/>
            <p:nvPr/>
          </p:nvSpPr>
          <p:spPr>
            <a:xfrm>
              <a:off x="3048001" y="473867"/>
              <a:ext cx="771523" cy="345283"/>
            </a:xfrm>
            <a:prstGeom prst="rightArrow">
              <a:avLst/>
            </a:prstGeom>
            <a:solidFill>
              <a:srgbClr val="FF9B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E34222CF-7317-60C0-92AB-95F0BD658463}"/>
                </a:ext>
              </a:extLst>
            </p:cNvPr>
            <p:cNvSpPr/>
            <p:nvPr/>
          </p:nvSpPr>
          <p:spPr>
            <a:xfrm>
              <a:off x="5900740" y="507203"/>
              <a:ext cx="771523" cy="345283"/>
            </a:xfrm>
            <a:prstGeom prst="rightArrow">
              <a:avLst/>
            </a:prstGeom>
            <a:solidFill>
              <a:srgbClr val="FF9B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B7F8C15-EB48-09F9-835D-AB1316EC4B67}"/>
                </a:ext>
              </a:extLst>
            </p:cNvPr>
            <p:cNvSpPr/>
            <p:nvPr/>
          </p:nvSpPr>
          <p:spPr>
            <a:xfrm rot="5400000">
              <a:off x="6847577" y="1822548"/>
              <a:ext cx="1744865" cy="345283"/>
            </a:xfrm>
            <a:prstGeom prst="rightArrow">
              <a:avLst/>
            </a:prstGeom>
            <a:solidFill>
              <a:srgbClr val="FF9B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A9CF0DA-F851-6077-FF3C-D2509FD0EE9E}"/>
                </a:ext>
              </a:extLst>
            </p:cNvPr>
            <p:cNvSpPr/>
            <p:nvPr/>
          </p:nvSpPr>
          <p:spPr>
            <a:xfrm rot="10800000">
              <a:off x="5900740" y="3374825"/>
              <a:ext cx="771523" cy="345283"/>
            </a:xfrm>
            <a:prstGeom prst="rightArrow">
              <a:avLst/>
            </a:prstGeom>
            <a:solidFill>
              <a:srgbClr val="FF9B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38407AD-DAB6-320C-76B0-07ABB1DED8D7}"/>
                </a:ext>
              </a:extLst>
            </p:cNvPr>
            <p:cNvSpPr/>
            <p:nvPr/>
          </p:nvSpPr>
          <p:spPr>
            <a:xfrm rot="10800000">
              <a:off x="3043241" y="3374825"/>
              <a:ext cx="771523" cy="345283"/>
            </a:xfrm>
            <a:prstGeom prst="rightArrow">
              <a:avLst/>
            </a:prstGeom>
            <a:solidFill>
              <a:srgbClr val="FF9B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7C528C3-48CA-3E51-29B0-37F2B640D4E1}"/>
                </a:ext>
              </a:extLst>
            </p:cNvPr>
            <p:cNvSpPr/>
            <p:nvPr/>
          </p:nvSpPr>
          <p:spPr>
            <a:xfrm rot="5400000">
              <a:off x="1132579" y="4690170"/>
              <a:ext cx="1744865" cy="345283"/>
            </a:xfrm>
            <a:prstGeom prst="rightArrow">
              <a:avLst/>
            </a:prstGeom>
            <a:solidFill>
              <a:srgbClr val="FF9B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EF4397A8-387E-1521-2C42-1AB20A005BAF}"/>
                </a:ext>
              </a:extLst>
            </p:cNvPr>
            <p:cNvSpPr/>
            <p:nvPr/>
          </p:nvSpPr>
          <p:spPr>
            <a:xfrm>
              <a:off x="3043241" y="6250184"/>
              <a:ext cx="771523" cy="345283"/>
            </a:xfrm>
            <a:prstGeom prst="rightArrow">
              <a:avLst/>
            </a:prstGeom>
            <a:solidFill>
              <a:srgbClr val="FF9B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8D4BB2C4-B3D7-B883-C847-C6FD52E75092}"/>
                </a:ext>
              </a:extLst>
            </p:cNvPr>
            <p:cNvSpPr/>
            <p:nvPr/>
          </p:nvSpPr>
          <p:spPr>
            <a:xfrm>
              <a:off x="5895980" y="6242447"/>
              <a:ext cx="771523" cy="345283"/>
            </a:xfrm>
            <a:prstGeom prst="rightArrow">
              <a:avLst/>
            </a:prstGeom>
            <a:solidFill>
              <a:srgbClr val="FF9B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164E83DC-951D-048F-93F8-E33B6AD52BCC}"/>
                </a:ext>
              </a:extLst>
            </p:cNvPr>
            <p:cNvSpPr/>
            <p:nvPr/>
          </p:nvSpPr>
          <p:spPr>
            <a:xfrm rot="18237526">
              <a:off x="2091387" y="4739758"/>
              <a:ext cx="2306293" cy="345283"/>
            </a:xfrm>
            <a:prstGeom prst="rightArrow">
              <a:avLst/>
            </a:prstGeom>
            <a:solidFill>
              <a:srgbClr val="FFD8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ADA0D3-8422-CA63-85F8-7C10A1E96648}"/>
                </a:ext>
              </a:extLst>
            </p:cNvPr>
            <p:cNvGrpSpPr/>
            <p:nvPr/>
          </p:nvGrpSpPr>
          <p:grpSpPr>
            <a:xfrm>
              <a:off x="962025" y="5735243"/>
              <a:ext cx="7800974" cy="1122757"/>
              <a:chOff x="962025" y="5137547"/>
              <a:chExt cx="7800974" cy="1122757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B192962-472F-EADB-2BA4-25163DBB7920}"/>
                  </a:ext>
                </a:extLst>
              </p:cNvPr>
              <p:cNvGrpSpPr/>
              <p:nvPr/>
            </p:nvGrpSpPr>
            <p:grpSpPr>
              <a:xfrm>
                <a:off x="962025" y="5137547"/>
                <a:ext cx="2085975" cy="1122757"/>
                <a:chOff x="6743698" y="2306243"/>
                <a:chExt cx="2085975" cy="1122757"/>
              </a:xfrm>
            </p:grpSpPr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2A983DCB-6ED7-8D97-4ECE-34B69F455008}"/>
                    </a:ext>
                  </a:extLst>
                </p:cNvPr>
                <p:cNvSpPr/>
                <p:nvPr/>
              </p:nvSpPr>
              <p:spPr>
                <a:xfrm>
                  <a:off x="6743698" y="2543177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Summary,</a:t>
                  </a:r>
                </a:p>
                <a:p>
                  <a:pPr algn="ctr"/>
                  <a:r>
                    <a:rPr lang="en-US" altLang="ko-K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plot_diagnostics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A3332A30-F76E-F14D-FD0F-524E9D59FA58}"/>
                    </a:ext>
                  </a:extLst>
                </p:cNvPr>
                <p:cNvSpPr/>
                <p:nvPr/>
              </p:nvSpPr>
              <p:spPr>
                <a:xfrm>
                  <a:off x="7062785" y="2306243"/>
                  <a:ext cx="1447800" cy="473867"/>
                </a:xfrm>
                <a:prstGeom prst="roundRect">
                  <a:avLst/>
                </a:prstGeom>
                <a:solidFill>
                  <a:srgbClr val="FFBCB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모델 평가</a:t>
                  </a: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5F4B6E7-9770-7606-F618-52DD30082081}"/>
                  </a:ext>
                </a:extLst>
              </p:cNvPr>
              <p:cNvGrpSpPr/>
              <p:nvPr/>
            </p:nvGrpSpPr>
            <p:grpSpPr>
              <a:xfrm>
                <a:off x="3819525" y="5137547"/>
                <a:ext cx="2085975" cy="1122757"/>
                <a:chOff x="6743698" y="2306243"/>
                <a:chExt cx="2085975" cy="1122757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030C7EB9-13B9-B885-7CB9-C7325D065C01}"/>
                    </a:ext>
                  </a:extLst>
                </p:cNvPr>
                <p:cNvSpPr/>
                <p:nvPr/>
              </p:nvSpPr>
              <p:spPr>
                <a:xfrm>
                  <a:off x="6743698" y="2543177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predict,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update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E1AA3E1F-06BA-CE73-4665-1A3860C1BB7E}"/>
                    </a:ext>
                  </a:extLst>
                </p:cNvPr>
                <p:cNvSpPr/>
                <p:nvPr/>
              </p:nvSpPr>
              <p:spPr>
                <a:xfrm>
                  <a:off x="7062785" y="2306243"/>
                  <a:ext cx="1447800" cy="473867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예측</a:t>
                  </a: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BB0FCB7-9C61-28A9-E5B6-9327503E33BE}"/>
                  </a:ext>
                </a:extLst>
              </p:cNvPr>
              <p:cNvGrpSpPr/>
              <p:nvPr/>
            </p:nvGrpSpPr>
            <p:grpSpPr>
              <a:xfrm>
                <a:off x="6677024" y="5137547"/>
                <a:ext cx="2085975" cy="1122757"/>
                <a:chOff x="6743698" y="2306243"/>
                <a:chExt cx="2085975" cy="1122757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517F88B0-43E5-3388-A0D0-04B494B5D383}"/>
                    </a:ext>
                  </a:extLst>
                </p:cNvPr>
                <p:cNvSpPr/>
                <p:nvPr/>
              </p:nvSpPr>
              <p:spPr>
                <a:xfrm>
                  <a:off x="6743698" y="2543177"/>
                  <a:ext cx="2085975" cy="885823"/>
                </a:xfrm>
                <a:prstGeom prst="roundRect">
                  <a:avLst/>
                </a:prstGeom>
                <a:noFill/>
                <a:ln>
                  <a:solidFill>
                    <a:srgbClr val="FF9B9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matplotlib</a:t>
                  </a: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4ADBCF89-ECD8-7A12-8A4E-862F78E7DBC6}"/>
                    </a:ext>
                  </a:extLst>
                </p:cNvPr>
                <p:cNvSpPr/>
                <p:nvPr/>
              </p:nvSpPr>
              <p:spPr>
                <a:xfrm>
                  <a:off x="7062785" y="2306243"/>
                  <a:ext cx="1447800" cy="473867"/>
                </a:xfrm>
                <a:prstGeom prst="roundRect">
                  <a:avLst/>
                </a:prstGeom>
                <a:solidFill>
                  <a:srgbClr val="FF9B9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시각화 및 결론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802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8FF3E211-B675-B840-9AD2-2D5C8DFF0118}"/>
              </a:ext>
            </a:extLst>
          </p:cNvPr>
          <p:cNvGrpSpPr/>
          <p:nvPr/>
        </p:nvGrpSpPr>
        <p:grpSpPr>
          <a:xfrm>
            <a:off x="971261" y="52205"/>
            <a:ext cx="9260650" cy="2316301"/>
            <a:chOff x="971261" y="52205"/>
            <a:chExt cx="9260650" cy="231630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0852266-665C-ADF6-4119-7A856F53BE6D}"/>
                </a:ext>
              </a:extLst>
            </p:cNvPr>
            <p:cNvGrpSpPr/>
            <p:nvPr/>
          </p:nvGrpSpPr>
          <p:grpSpPr>
            <a:xfrm>
              <a:off x="971261" y="52205"/>
              <a:ext cx="2381539" cy="1018346"/>
              <a:chOff x="962025" y="843972"/>
              <a:chExt cx="2085975" cy="1018346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863220A-E8D2-0AF3-2950-EDA677AA93B9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yfinance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SM, GOLD</a:t>
                </a: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0D60FAC-D7E2-A193-AF43-12AB5AA428E8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수집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93C79C0-E425-4AF7-5C75-F99B388795E0}"/>
                </a:ext>
              </a:extLst>
            </p:cNvPr>
            <p:cNvGrpSpPr/>
            <p:nvPr/>
          </p:nvGrpSpPr>
          <p:grpSpPr>
            <a:xfrm>
              <a:off x="4410815" y="52205"/>
              <a:ext cx="2381539" cy="1018346"/>
              <a:chOff x="962025" y="843972"/>
              <a:chExt cx="2085975" cy="1018346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0EABB09-7658-760B-6BFF-A89AE515EF2A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info()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34192EC9-C041-5B52-4973-71C89770B78C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탐색</a:t>
                </a: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2F3D690-CD23-CCE3-9CB9-33E74367E89F}"/>
                </a:ext>
              </a:extLst>
            </p:cNvPr>
            <p:cNvCxnSpPr>
              <a:cxnSpLocks/>
              <a:stCxn id="25" idx="3"/>
              <a:endCxn id="9" idx="1"/>
            </p:cNvCxnSpPr>
            <p:nvPr/>
          </p:nvCxnSpPr>
          <p:spPr>
            <a:xfrm>
              <a:off x="3352800" y="653743"/>
              <a:ext cx="1058015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3BD2A2C-5F4A-9BDC-A36F-EAC3FEEC91B8}"/>
                </a:ext>
              </a:extLst>
            </p:cNvPr>
            <p:cNvGrpSpPr/>
            <p:nvPr/>
          </p:nvGrpSpPr>
          <p:grpSpPr>
            <a:xfrm>
              <a:off x="7850371" y="52205"/>
              <a:ext cx="2381540" cy="1018346"/>
              <a:chOff x="962025" y="843972"/>
              <a:chExt cx="2085975" cy="1018346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7A62902-E160-7434-242E-ADC8A5A997CE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diff(), log(), hist(),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VIF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9D42CD06-4CA8-F92C-8F55-2A18179F912F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</a:t>
                </a:r>
                <a:r>
                  <a:rPr lang="ko-KR" altLang="en-US" sz="1400" dirty="0" err="1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전처리</a:t>
                </a:r>
                <a:endParaRPr lang="ko-KR" altLang="en-US" sz="1400" dirty="0">
                  <a:solidFill>
                    <a:srgbClr val="FF9B9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B666D3E-AB3A-8FF6-754F-A2F5F38400D1}"/>
                </a:ext>
              </a:extLst>
            </p:cNvPr>
            <p:cNvCxnSpPr>
              <a:stCxn id="9" idx="3"/>
              <a:endCxn id="16" idx="1"/>
            </p:cNvCxnSpPr>
            <p:nvPr/>
          </p:nvCxnSpPr>
          <p:spPr>
            <a:xfrm>
              <a:off x="6792354" y="653743"/>
              <a:ext cx="1058017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1EC0B65-FD39-5AAD-3D9C-DC905045FBF1}"/>
                </a:ext>
              </a:extLst>
            </p:cNvPr>
            <p:cNvGrpSpPr/>
            <p:nvPr/>
          </p:nvGrpSpPr>
          <p:grpSpPr>
            <a:xfrm>
              <a:off x="7850371" y="1350160"/>
              <a:ext cx="2381540" cy="1018346"/>
              <a:chOff x="962025" y="843972"/>
              <a:chExt cx="2085975" cy="1018346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16058363-8030-19B5-8C9A-9AB316DB5AA3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cumsum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(), rolling(),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SMA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A97F1AC-31E7-9F13-B562-A4ADBF499063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분석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C52853E-A04D-E068-2B8A-174AFA5286DE}"/>
                </a:ext>
              </a:extLst>
            </p:cNvPr>
            <p:cNvGrpSpPr/>
            <p:nvPr/>
          </p:nvGrpSpPr>
          <p:grpSpPr>
            <a:xfrm>
              <a:off x="971261" y="1350160"/>
              <a:ext cx="2381539" cy="1018346"/>
              <a:chOff x="962025" y="843972"/>
              <a:chExt cx="2085975" cy="1018346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F355688F-B17A-8649-6966-8598C1D0762B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Matplotlib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F08F2D86-6B8B-6E62-3AC9-EE5C4C9DDE87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시각화 및 결론</a:t>
                </a:r>
              </a:p>
            </p:txBody>
          </p:sp>
        </p:grp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F6292C-5B4E-63B8-A3E1-1CE47F8635F6}"/>
                </a:ext>
              </a:extLst>
            </p:cNvPr>
            <p:cNvCxnSpPr>
              <a:cxnSpLocks/>
              <a:stCxn id="21" idx="1"/>
              <a:endCxn id="67" idx="3"/>
            </p:cNvCxnSpPr>
            <p:nvPr/>
          </p:nvCxnSpPr>
          <p:spPr>
            <a:xfrm flipH="1">
              <a:off x="3352800" y="1951698"/>
              <a:ext cx="4497571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E21F6436-C36E-1019-B930-14B4B45033E5}"/>
                </a:ext>
              </a:extLst>
            </p:cNvPr>
            <p:cNvCxnSpPr>
              <a:stCxn id="16" idx="2"/>
              <a:endCxn id="22" idx="0"/>
            </p:cNvCxnSpPr>
            <p:nvPr/>
          </p:nvCxnSpPr>
          <p:spPr>
            <a:xfrm>
              <a:off x="9041141" y="1070551"/>
              <a:ext cx="0" cy="279609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515A0E-9B1E-6E7D-EDF6-337DAD0EA785}"/>
              </a:ext>
            </a:extLst>
          </p:cNvPr>
          <p:cNvGrpSpPr/>
          <p:nvPr/>
        </p:nvGrpSpPr>
        <p:grpSpPr>
          <a:xfrm>
            <a:off x="971261" y="2600762"/>
            <a:ext cx="9260650" cy="2316301"/>
            <a:chOff x="971261" y="2600762"/>
            <a:chExt cx="9260650" cy="231630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C40EF29-64C9-F059-8F71-BB5516B5EDAB}"/>
                </a:ext>
              </a:extLst>
            </p:cNvPr>
            <p:cNvGrpSpPr/>
            <p:nvPr/>
          </p:nvGrpSpPr>
          <p:grpSpPr>
            <a:xfrm>
              <a:off x="971261" y="2600762"/>
              <a:ext cx="2381539" cy="1018346"/>
              <a:chOff x="962025" y="843972"/>
              <a:chExt cx="2085975" cy="1018346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D5553626-CA67-3A66-6931-91A74111EFE6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diff(), log()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DE84FEB-0BBD-E1C0-634A-B216CBAD99DD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rgbClr val="FF9B93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</a:t>
                </a:r>
                <a:r>
                  <a:rPr lang="ko-KR" altLang="en-US" sz="1400" dirty="0" err="1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전처리</a:t>
                </a:r>
                <a:endParaRPr lang="ko-KR" altLang="en-US" sz="1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4748CBB-C551-1543-C532-65091C5A1A2A}"/>
                </a:ext>
              </a:extLst>
            </p:cNvPr>
            <p:cNvGrpSpPr/>
            <p:nvPr/>
          </p:nvGrpSpPr>
          <p:grpSpPr>
            <a:xfrm>
              <a:off x="4410815" y="2600762"/>
              <a:ext cx="2381539" cy="1018346"/>
              <a:chOff x="962025" y="843972"/>
              <a:chExt cx="2085975" cy="1018346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4F663DD2-36E8-BDAD-471C-750B45223F00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iloc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train, test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E18A698C-5E44-A7EB-EEEA-A179D4EC57B6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rgbClr val="FF9B93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분할</a:t>
                </a:r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26621DCC-9375-362B-578B-F825AFD57BC5}"/>
                </a:ext>
              </a:extLst>
            </p:cNvPr>
            <p:cNvCxnSpPr>
              <a:stCxn id="46" idx="3"/>
              <a:endCxn id="49" idx="1"/>
            </p:cNvCxnSpPr>
            <p:nvPr/>
          </p:nvCxnSpPr>
          <p:spPr>
            <a:xfrm>
              <a:off x="3352800" y="3202300"/>
              <a:ext cx="1058015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98671A2-BD55-427F-E357-E8A17ADA7EC6}"/>
                </a:ext>
              </a:extLst>
            </p:cNvPr>
            <p:cNvGrpSpPr/>
            <p:nvPr/>
          </p:nvGrpSpPr>
          <p:grpSpPr>
            <a:xfrm>
              <a:off x="7850371" y="2600762"/>
              <a:ext cx="2381540" cy="1018346"/>
              <a:chOff x="962025" y="843972"/>
              <a:chExt cx="2085975" cy="1018346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086453B9-747E-9B8B-7CAB-A6D5090ED296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ACF, PACF,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ndiffs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(),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auto_ARIMA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F29478E2-9EA2-0101-4C68-66EEE0631E87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rgbClr val="FF9B93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선택</a:t>
                </a: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C33FB10-6E96-D1CD-A4AB-33BD3CEC334D}"/>
                </a:ext>
              </a:extLst>
            </p:cNvPr>
            <p:cNvCxnSpPr>
              <a:stCxn id="49" idx="3"/>
              <a:endCxn id="53" idx="1"/>
            </p:cNvCxnSpPr>
            <p:nvPr/>
          </p:nvCxnSpPr>
          <p:spPr>
            <a:xfrm>
              <a:off x="6792354" y="3202300"/>
              <a:ext cx="1058017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DA2E44-ACDC-1705-624F-74739D5C7C72}"/>
                </a:ext>
              </a:extLst>
            </p:cNvPr>
            <p:cNvGrpSpPr/>
            <p:nvPr/>
          </p:nvGrpSpPr>
          <p:grpSpPr>
            <a:xfrm>
              <a:off x="7850371" y="3898717"/>
              <a:ext cx="2381540" cy="1018346"/>
              <a:chOff x="962025" y="843972"/>
              <a:chExt cx="2085975" cy="1018346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51FDA235-CF04-BD9B-671C-9AFEFD60F21C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fit(),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update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CCFCF4C0-C3BF-4F87-D86C-E0E48AA3F057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rgbClr val="FF9B93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훈련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9277453-41B4-DE93-E002-17108E0AF445}"/>
                </a:ext>
              </a:extLst>
            </p:cNvPr>
            <p:cNvGrpSpPr/>
            <p:nvPr/>
          </p:nvGrpSpPr>
          <p:grpSpPr>
            <a:xfrm>
              <a:off x="971261" y="3898717"/>
              <a:ext cx="2381539" cy="1018346"/>
              <a:chOff x="962025" y="843972"/>
              <a:chExt cx="2085975" cy="1018346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226CFD02-7F3A-FBFE-AF77-B71161BC9EDB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Matplotlib,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mape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F47056F2-8191-6257-8AF8-704FDA4FEE3D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rgbClr val="FF9B93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시각화 및 결론</a:t>
                </a:r>
              </a:p>
            </p:txBody>
          </p:sp>
        </p:grp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A1C64F8-2E7B-AEBE-8982-8695BFFC3A7E}"/>
                </a:ext>
              </a:extLst>
            </p:cNvPr>
            <p:cNvCxnSpPr>
              <a:cxnSpLocks/>
              <a:stCxn id="57" idx="1"/>
              <a:endCxn id="69" idx="3"/>
            </p:cNvCxnSpPr>
            <p:nvPr/>
          </p:nvCxnSpPr>
          <p:spPr>
            <a:xfrm flipH="1">
              <a:off x="6792354" y="4500255"/>
              <a:ext cx="1058017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F5CB9BA-1288-149F-FECF-70C2D463BD97}"/>
                </a:ext>
              </a:extLst>
            </p:cNvPr>
            <p:cNvCxnSpPr>
              <a:stCxn id="53" idx="2"/>
              <a:endCxn id="58" idx="0"/>
            </p:cNvCxnSpPr>
            <p:nvPr/>
          </p:nvCxnSpPr>
          <p:spPr>
            <a:xfrm>
              <a:off x="9041141" y="3619108"/>
              <a:ext cx="0" cy="279609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3A02F90-B0E2-169E-B424-7509E8651F8A}"/>
                </a:ext>
              </a:extLst>
            </p:cNvPr>
            <p:cNvGrpSpPr/>
            <p:nvPr/>
          </p:nvGrpSpPr>
          <p:grpSpPr>
            <a:xfrm>
              <a:off x="4410815" y="3898717"/>
              <a:ext cx="2381539" cy="1018346"/>
              <a:chOff x="962025" y="843972"/>
              <a:chExt cx="2085975" cy="1018346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F0308350-F8AF-DAEC-33CA-74F528F3B243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summary(),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plot_diagnotics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(), predict</a:t>
                </a: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BEDE415-EEE8-3EA3-A85A-D788F95950F4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rgbClr val="FF9B93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평가</a:t>
                </a:r>
              </a:p>
            </p:txBody>
          </p:sp>
        </p:grp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584E555-39C5-6498-B831-A7A2AD91D88D}"/>
                </a:ext>
              </a:extLst>
            </p:cNvPr>
            <p:cNvCxnSpPr>
              <a:stCxn id="69" idx="1"/>
              <a:endCxn id="60" idx="3"/>
            </p:cNvCxnSpPr>
            <p:nvPr/>
          </p:nvCxnSpPr>
          <p:spPr>
            <a:xfrm flipH="1">
              <a:off x="3352800" y="4500255"/>
              <a:ext cx="1058015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955C87C8-68CC-341F-4540-694D86A93F53}"/>
                </a:ext>
              </a:extLst>
            </p:cNvPr>
            <p:cNvCxnSpPr>
              <a:stCxn id="70" idx="0"/>
              <a:endCxn id="53" idx="2"/>
            </p:cNvCxnSpPr>
            <p:nvPr/>
          </p:nvCxnSpPr>
          <p:spPr>
            <a:xfrm flipV="1">
              <a:off x="5601584" y="3619108"/>
              <a:ext cx="3439557" cy="279609"/>
            </a:xfrm>
            <a:prstGeom prst="straightConnector1">
              <a:avLst/>
            </a:prstGeom>
            <a:ln>
              <a:solidFill>
                <a:srgbClr val="FF9B93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B3D251-D821-7AE2-C03A-24ABE76150B5}"/>
              </a:ext>
            </a:extLst>
          </p:cNvPr>
          <p:cNvGrpSpPr/>
          <p:nvPr/>
        </p:nvGrpSpPr>
        <p:grpSpPr>
          <a:xfrm>
            <a:off x="971259" y="5149318"/>
            <a:ext cx="9260652" cy="2316301"/>
            <a:chOff x="971259" y="5149318"/>
            <a:chExt cx="9260652" cy="231630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3D97FD-7B28-0942-CB4B-95945F1D5715}"/>
                </a:ext>
              </a:extLst>
            </p:cNvPr>
            <p:cNvGrpSpPr/>
            <p:nvPr/>
          </p:nvGrpSpPr>
          <p:grpSpPr>
            <a:xfrm>
              <a:off x="971259" y="5149318"/>
              <a:ext cx="2381539" cy="1018346"/>
              <a:chOff x="971259" y="5149318"/>
              <a:chExt cx="2085975" cy="1018346"/>
            </a:xfrm>
          </p:grpSpPr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7B4C9006-9C7A-3C24-2F5A-0D3EFABD6A42}"/>
                  </a:ext>
                </a:extLst>
              </p:cNvPr>
              <p:cNvSpPr/>
              <p:nvPr/>
            </p:nvSpPr>
            <p:spPr>
              <a:xfrm>
                <a:off x="971259" y="5334048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diff(), log()</a:t>
                </a:r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7AD9A20F-F266-B981-F08C-99D4A740D12F}"/>
                  </a:ext>
                </a:extLst>
              </p:cNvPr>
              <p:cNvSpPr/>
              <p:nvPr/>
            </p:nvSpPr>
            <p:spPr>
              <a:xfrm>
                <a:off x="1290346" y="5149318"/>
                <a:ext cx="1447800" cy="369455"/>
              </a:xfrm>
              <a:prstGeom prst="roundRect">
                <a:avLst/>
              </a:prstGeom>
              <a:solidFill>
                <a:srgbClr val="FF776D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</a:t>
                </a:r>
                <a:r>
                  <a:rPr lang="ko-KR" altLang="en-US" sz="1400" dirty="0" err="1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전처리</a:t>
                </a:r>
                <a:endParaRPr lang="ko-KR" altLang="en-US" sz="14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88CB113-0EFC-06C6-D030-A70680AE7052}"/>
                </a:ext>
              </a:extLst>
            </p:cNvPr>
            <p:cNvGrpSpPr/>
            <p:nvPr/>
          </p:nvGrpSpPr>
          <p:grpSpPr>
            <a:xfrm>
              <a:off x="4410815" y="5149318"/>
              <a:ext cx="2381539" cy="1018346"/>
              <a:chOff x="3515609" y="5149318"/>
              <a:chExt cx="2085975" cy="1018346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3BC2A39B-2378-6C42-FEEE-E323E1725719}"/>
                  </a:ext>
                </a:extLst>
              </p:cNvPr>
              <p:cNvSpPr/>
              <p:nvPr/>
            </p:nvSpPr>
            <p:spPr>
              <a:xfrm>
                <a:off x="3515609" y="5334048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iloc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train, test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24550505-DFB3-9E7D-3CC0-079E9D05C57F}"/>
                  </a:ext>
                </a:extLst>
              </p:cNvPr>
              <p:cNvSpPr/>
              <p:nvPr/>
            </p:nvSpPr>
            <p:spPr>
              <a:xfrm>
                <a:off x="3834696" y="5149318"/>
                <a:ext cx="1447800" cy="369455"/>
              </a:xfrm>
              <a:prstGeom prst="roundRect">
                <a:avLst/>
              </a:prstGeom>
              <a:solidFill>
                <a:srgbClr val="FF776D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분할</a:t>
                </a:r>
              </a:p>
            </p:txBody>
          </p:sp>
        </p:grp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1475465-2AF4-D1F1-68AF-FACFD1ABA77A}"/>
                </a:ext>
              </a:extLst>
            </p:cNvPr>
            <p:cNvCxnSpPr>
              <a:stCxn id="134" idx="3"/>
              <a:endCxn id="132" idx="1"/>
            </p:cNvCxnSpPr>
            <p:nvPr/>
          </p:nvCxnSpPr>
          <p:spPr>
            <a:xfrm>
              <a:off x="3352798" y="5750856"/>
              <a:ext cx="1058017" cy="0"/>
            </a:xfrm>
            <a:prstGeom prst="straightConnector1">
              <a:avLst/>
            </a:prstGeom>
            <a:ln>
              <a:solidFill>
                <a:srgbClr val="FF776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9D572CF-928B-22EF-DBE4-14E44F2B59E8}"/>
                </a:ext>
              </a:extLst>
            </p:cNvPr>
            <p:cNvGrpSpPr/>
            <p:nvPr/>
          </p:nvGrpSpPr>
          <p:grpSpPr>
            <a:xfrm>
              <a:off x="7850371" y="5149318"/>
              <a:ext cx="2381540" cy="1018346"/>
              <a:chOff x="6059960" y="5149318"/>
              <a:chExt cx="2085975" cy="1018346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250E956-8094-5635-B0A6-0B324C8CBD71}"/>
                  </a:ext>
                </a:extLst>
              </p:cNvPr>
              <p:cNvSpPr/>
              <p:nvPr/>
            </p:nvSpPr>
            <p:spPr>
              <a:xfrm>
                <a:off x="6059960" y="5334048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prophet,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auto_ARIMA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B51792D2-726B-4416-F057-D38E23F12446}"/>
                  </a:ext>
                </a:extLst>
              </p:cNvPr>
              <p:cNvSpPr/>
              <p:nvPr/>
            </p:nvSpPr>
            <p:spPr>
              <a:xfrm>
                <a:off x="6379047" y="5149318"/>
                <a:ext cx="1447800" cy="369455"/>
              </a:xfrm>
              <a:prstGeom prst="roundRect">
                <a:avLst/>
              </a:prstGeom>
              <a:solidFill>
                <a:srgbClr val="FF776D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선택</a:t>
                </a:r>
              </a:p>
            </p:txBody>
          </p:sp>
        </p:grp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D2A11131-41B5-8742-9023-94E2F1961193}"/>
                </a:ext>
              </a:extLst>
            </p:cNvPr>
            <p:cNvCxnSpPr>
              <a:stCxn id="132" idx="3"/>
              <a:endCxn id="130" idx="1"/>
            </p:cNvCxnSpPr>
            <p:nvPr/>
          </p:nvCxnSpPr>
          <p:spPr>
            <a:xfrm>
              <a:off x="6792354" y="5750856"/>
              <a:ext cx="1058017" cy="0"/>
            </a:xfrm>
            <a:prstGeom prst="straightConnector1">
              <a:avLst/>
            </a:prstGeom>
            <a:ln>
              <a:solidFill>
                <a:srgbClr val="FF776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9670F1A-FC7E-623A-4368-195576EAD3FB}"/>
                </a:ext>
              </a:extLst>
            </p:cNvPr>
            <p:cNvGrpSpPr/>
            <p:nvPr/>
          </p:nvGrpSpPr>
          <p:grpSpPr>
            <a:xfrm>
              <a:off x="7850371" y="6447273"/>
              <a:ext cx="2381540" cy="1018346"/>
              <a:chOff x="6059960" y="6447273"/>
              <a:chExt cx="2085975" cy="1018346"/>
            </a:xfrm>
          </p:grpSpPr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6935EEE3-C656-8873-3EA0-63410970693F}"/>
                  </a:ext>
                </a:extLst>
              </p:cNvPr>
              <p:cNvSpPr/>
              <p:nvPr/>
            </p:nvSpPr>
            <p:spPr>
              <a:xfrm>
                <a:off x="6059960" y="6632003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fit(),</a:t>
                </a: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cross_validation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E391E9BB-352D-9486-46ED-71E5069A7884}"/>
                  </a:ext>
                </a:extLst>
              </p:cNvPr>
              <p:cNvSpPr/>
              <p:nvPr/>
            </p:nvSpPr>
            <p:spPr>
              <a:xfrm>
                <a:off x="6379047" y="6447273"/>
                <a:ext cx="1447800" cy="369455"/>
              </a:xfrm>
              <a:prstGeom prst="roundRect">
                <a:avLst/>
              </a:prstGeom>
              <a:solidFill>
                <a:srgbClr val="FF776D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훈련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0FD2540-31F0-38AE-B343-7C8F44088BF0}"/>
                </a:ext>
              </a:extLst>
            </p:cNvPr>
            <p:cNvGrpSpPr/>
            <p:nvPr/>
          </p:nvGrpSpPr>
          <p:grpSpPr>
            <a:xfrm>
              <a:off x="971259" y="6447273"/>
              <a:ext cx="2381539" cy="1018346"/>
              <a:chOff x="971259" y="6447273"/>
              <a:chExt cx="2085975" cy="1018346"/>
            </a:xfrm>
          </p:grpSpPr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22A11F8F-4936-0AF3-DD68-629F6EAB6C2B}"/>
                  </a:ext>
                </a:extLst>
              </p:cNvPr>
              <p:cNvSpPr/>
              <p:nvPr/>
            </p:nvSpPr>
            <p:spPr>
              <a:xfrm>
                <a:off x="971259" y="6632003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Matplotlib</a:t>
                </a:r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03F6A1BF-D65E-8A22-0916-4E1FD0C17648}"/>
                  </a:ext>
                </a:extLst>
              </p:cNvPr>
              <p:cNvSpPr/>
              <p:nvPr/>
            </p:nvSpPr>
            <p:spPr>
              <a:xfrm>
                <a:off x="1290346" y="6447273"/>
                <a:ext cx="1447800" cy="369455"/>
              </a:xfrm>
              <a:prstGeom prst="roundRect">
                <a:avLst/>
              </a:prstGeom>
              <a:solidFill>
                <a:srgbClr val="FF776D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시각화 및 결론</a:t>
                </a:r>
              </a:p>
            </p:txBody>
          </p:sp>
        </p:grp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1D872451-A599-51C5-F54E-2BD84483D849}"/>
                </a:ext>
              </a:extLst>
            </p:cNvPr>
            <p:cNvCxnSpPr>
              <a:cxnSpLocks/>
              <a:stCxn id="128" idx="1"/>
              <a:endCxn id="124" idx="3"/>
            </p:cNvCxnSpPr>
            <p:nvPr/>
          </p:nvCxnSpPr>
          <p:spPr>
            <a:xfrm flipH="1">
              <a:off x="6792354" y="7048811"/>
              <a:ext cx="1058017" cy="0"/>
            </a:xfrm>
            <a:prstGeom prst="straightConnector1">
              <a:avLst/>
            </a:prstGeom>
            <a:ln>
              <a:solidFill>
                <a:srgbClr val="FF776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87097F4-B5E9-0A6C-0E64-E555C26EB518}"/>
                </a:ext>
              </a:extLst>
            </p:cNvPr>
            <p:cNvCxnSpPr>
              <a:stCxn id="130" idx="2"/>
              <a:endCxn id="129" idx="0"/>
            </p:cNvCxnSpPr>
            <p:nvPr/>
          </p:nvCxnSpPr>
          <p:spPr>
            <a:xfrm>
              <a:off x="9041141" y="6167664"/>
              <a:ext cx="0" cy="279609"/>
            </a:xfrm>
            <a:prstGeom prst="straightConnector1">
              <a:avLst/>
            </a:prstGeom>
            <a:ln>
              <a:solidFill>
                <a:srgbClr val="FF776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8A79E5A-4BAE-D912-6337-52D180380090}"/>
                </a:ext>
              </a:extLst>
            </p:cNvPr>
            <p:cNvGrpSpPr/>
            <p:nvPr/>
          </p:nvGrpSpPr>
          <p:grpSpPr>
            <a:xfrm>
              <a:off x="4410815" y="6447273"/>
              <a:ext cx="2381539" cy="1018346"/>
              <a:chOff x="3515608" y="6447273"/>
              <a:chExt cx="2085975" cy="1018346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6D1D0BF3-C660-0FDD-2ABF-A43766216BFA}"/>
                  </a:ext>
                </a:extLst>
              </p:cNvPr>
              <p:cNvSpPr/>
              <p:nvPr/>
            </p:nvSpPr>
            <p:spPr>
              <a:xfrm>
                <a:off x="3515608" y="6632003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mape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predict</a:t>
                </a: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9FEB755F-8FA0-F2BB-DBF0-9E194716C2BA}"/>
                  </a:ext>
                </a:extLst>
              </p:cNvPr>
              <p:cNvSpPr/>
              <p:nvPr/>
            </p:nvSpPr>
            <p:spPr>
              <a:xfrm>
                <a:off x="3834695" y="6447273"/>
                <a:ext cx="1447800" cy="369455"/>
              </a:xfrm>
              <a:prstGeom prst="roundRect">
                <a:avLst/>
              </a:prstGeom>
              <a:solidFill>
                <a:srgbClr val="FF776D"/>
              </a:solidFill>
              <a:ln>
                <a:solidFill>
                  <a:srgbClr val="FF776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평가</a:t>
                </a:r>
              </a:p>
            </p:txBody>
          </p:sp>
        </p:grp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245AA9B1-E591-74EB-7448-E0CF1C81D7CE}"/>
                </a:ext>
              </a:extLst>
            </p:cNvPr>
            <p:cNvCxnSpPr>
              <a:stCxn id="124" idx="1"/>
              <a:endCxn id="126" idx="3"/>
            </p:cNvCxnSpPr>
            <p:nvPr/>
          </p:nvCxnSpPr>
          <p:spPr>
            <a:xfrm flipH="1">
              <a:off x="3352798" y="7048811"/>
              <a:ext cx="1058017" cy="0"/>
            </a:xfrm>
            <a:prstGeom prst="straightConnector1">
              <a:avLst/>
            </a:prstGeom>
            <a:ln>
              <a:solidFill>
                <a:srgbClr val="FF776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6BBADFF6-7F8F-B03E-88CB-4FF99A72369F}"/>
                </a:ext>
              </a:extLst>
            </p:cNvPr>
            <p:cNvCxnSpPr>
              <a:stCxn id="125" idx="0"/>
              <a:endCxn id="130" idx="2"/>
            </p:cNvCxnSpPr>
            <p:nvPr/>
          </p:nvCxnSpPr>
          <p:spPr>
            <a:xfrm flipV="1">
              <a:off x="5601584" y="6167664"/>
              <a:ext cx="3439557" cy="279609"/>
            </a:xfrm>
            <a:prstGeom prst="straightConnector1">
              <a:avLst/>
            </a:prstGeom>
            <a:ln>
              <a:solidFill>
                <a:srgbClr val="FF776D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23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160</Words>
  <Application>Microsoft Office PowerPoint</Application>
  <PresentationFormat>와이드스크린</PresentationFormat>
  <Paragraphs>98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서경 송</dc:creator>
  <cp:lastModifiedBy>서경 송</cp:lastModifiedBy>
  <cp:revision>10</cp:revision>
  <dcterms:created xsi:type="dcterms:W3CDTF">2024-06-18T17:07:40Z</dcterms:created>
  <dcterms:modified xsi:type="dcterms:W3CDTF">2024-06-19T02:35:19Z</dcterms:modified>
</cp:coreProperties>
</file>