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Lst>
  <p:sldSz cy="5143500" cx="9144000"/>
  <p:notesSz cx="6858000" cy="9144000"/>
  <p:embeddedFontLst>
    <p:embeddedFont>
      <p:font typeface="Proxima Nova"/>
      <p:regular r:id="rId120"/>
      <p:bold r:id="rId121"/>
      <p:italic r:id="rId122"/>
      <p:boldItalic r:id="rId123"/>
    </p:embeddedFont>
    <p:embeddedFont>
      <p:font typeface="Alfa Slab One"/>
      <p:regular r:id="rId1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D11B16-7804-48B7-842C-2BC68BDC1ED5}">
  <a:tblStyle styleId="{23D11B16-7804-48B7-842C-2BC68BDC1ED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121" Type="http://schemas.openxmlformats.org/officeDocument/2006/relationships/font" Target="fonts/ProximaNova-bold.fntdata"/><Relationship Id="rId25" Type="http://schemas.openxmlformats.org/officeDocument/2006/relationships/slide" Target="slides/slide19.xml"/><Relationship Id="rId120" Type="http://schemas.openxmlformats.org/officeDocument/2006/relationships/font" Target="fonts/ProximaNova-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24" Type="http://schemas.openxmlformats.org/officeDocument/2006/relationships/font" Target="fonts/AlfaSlabOne-regular.fntdata"/><Relationship Id="rId123" Type="http://schemas.openxmlformats.org/officeDocument/2006/relationships/font" Target="fonts/ProximaNova-boldItalic.fntdata"/><Relationship Id="rId122" Type="http://schemas.openxmlformats.org/officeDocument/2006/relationships/font" Target="fonts/ProximaNova-italic.fntdata"/><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08ecb40f9d_3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08ecb40f9d_3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1: 식당이름이 검색되지 않을 때는 ‘해당 식당을 찾을 수 없습니다.’ 알림이 나온다.</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2" name="Shape 2062"/>
        <p:cNvGrpSpPr/>
        <p:nvPr/>
      </p:nvGrpSpPr>
      <p:grpSpPr>
        <a:xfrm>
          <a:off x="0" y="0"/>
          <a:ext cx="0" cy="0"/>
          <a:chOff x="0" y="0"/>
          <a:chExt cx="0" cy="0"/>
        </a:xfrm>
      </p:grpSpPr>
      <p:sp>
        <p:nvSpPr>
          <p:cNvPr id="2063" name="Google Shape;2063;g10bf8c0e8b6_5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4" name="Google Shape;2064;g10bf8c0e8b6_5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클릭1: 사진첨부창 </a:t>
            </a:r>
            <a:endParaRPr/>
          </a:p>
          <a:p>
            <a:pPr indent="0" lvl="0" marL="0" rtl="0" algn="l">
              <a:spcBef>
                <a:spcPts val="0"/>
              </a:spcBef>
              <a:spcAft>
                <a:spcPts val="0"/>
              </a:spcAft>
              <a:buNone/>
            </a:pPr>
            <a:r>
              <a:rPr lang="ko"/>
              <a:t>클릭2: 식당 정보관리 페이지로 이동</a:t>
            </a:r>
            <a:endParaRPr/>
          </a:p>
          <a:p>
            <a:pPr indent="0" lvl="0" marL="0" rtl="0" algn="l">
              <a:spcBef>
                <a:spcPts val="0"/>
              </a:spcBef>
              <a:spcAft>
                <a:spcPts val="0"/>
              </a:spcAft>
              <a:buNone/>
            </a:pPr>
            <a:r>
              <a:rPr lang="ko"/>
              <a:t>클릭3: 점포 등록 신청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0" name="Shape 2090"/>
        <p:cNvGrpSpPr/>
        <p:nvPr/>
      </p:nvGrpSpPr>
      <p:grpSpPr>
        <a:xfrm>
          <a:off x="0" y="0"/>
          <a:ext cx="0" cy="0"/>
          <a:chOff x="0" y="0"/>
          <a:chExt cx="0" cy="0"/>
        </a:xfrm>
      </p:grpSpPr>
      <p:sp>
        <p:nvSpPr>
          <p:cNvPr id="2091" name="Google Shape;2091;g10bf8c0e8b6_5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2" name="Google Shape;2092;g10bf8c0e8b6_5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sz="1400">
                <a:solidFill>
                  <a:schemeClr val="dk1"/>
                </a:solidFill>
                <a:latin typeface="Proxima Nova"/>
                <a:ea typeface="Proxima Nova"/>
                <a:cs typeface="Proxima Nova"/>
                <a:sym typeface="Proxima Nova"/>
              </a:rPr>
              <a:t>기업회원 &gt; 식당 정보 관리 &gt; 맛집 신청 &gt; 사진 첨부 클릭</a:t>
            </a:r>
            <a:endParaRPr sz="1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1" name="Shape 2111"/>
        <p:cNvGrpSpPr/>
        <p:nvPr/>
      </p:nvGrpSpPr>
      <p:grpSpPr>
        <a:xfrm>
          <a:off x="0" y="0"/>
          <a:ext cx="0" cy="0"/>
          <a:chOff x="0" y="0"/>
          <a:chExt cx="0" cy="0"/>
        </a:xfrm>
      </p:grpSpPr>
      <p:sp>
        <p:nvSpPr>
          <p:cNvPr id="2112" name="Google Shape;2112;g10ab9f2d27d_5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3" name="Google Shape;2113;g10ab9f2d27d_5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0" name="Shape 2120"/>
        <p:cNvGrpSpPr/>
        <p:nvPr/>
      </p:nvGrpSpPr>
      <p:grpSpPr>
        <a:xfrm>
          <a:off x="0" y="0"/>
          <a:ext cx="0" cy="0"/>
          <a:chOff x="0" y="0"/>
          <a:chExt cx="0" cy="0"/>
        </a:xfrm>
      </p:grpSpPr>
      <p:sp>
        <p:nvSpPr>
          <p:cNvPr id="2121" name="Google Shape;2121;g10bf8c0e8b6_5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2" name="Google Shape;2122;g10bf8c0e8b6_5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기입1: 메뉴 작성</a:t>
            </a:r>
            <a:endParaRPr/>
          </a:p>
          <a:p>
            <a:pPr indent="0" lvl="0" marL="0" rtl="0" algn="l">
              <a:spcBef>
                <a:spcPts val="0"/>
              </a:spcBef>
              <a:spcAft>
                <a:spcPts val="0"/>
              </a:spcAft>
              <a:buNone/>
            </a:pPr>
            <a:r>
              <a:rPr lang="ko"/>
              <a:t>클릭1: 수정 완료</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3" name="Shape 2133"/>
        <p:cNvGrpSpPr/>
        <p:nvPr/>
      </p:nvGrpSpPr>
      <p:grpSpPr>
        <a:xfrm>
          <a:off x="0" y="0"/>
          <a:ext cx="0" cy="0"/>
          <a:chOff x="0" y="0"/>
          <a:chExt cx="0" cy="0"/>
        </a:xfrm>
      </p:grpSpPr>
      <p:sp>
        <p:nvSpPr>
          <p:cNvPr id="2134" name="Google Shape;2134;g10bf8c0e8b6_5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5" name="Google Shape;2135;g10bf8c0e8b6_5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클릭1: 후기 상세보기 및 답변달기 페이지로 이동</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9" name="Shape 2149"/>
        <p:cNvGrpSpPr/>
        <p:nvPr/>
      </p:nvGrpSpPr>
      <p:grpSpPr>
        <a:xfrm>
          <a:off x="0" y="0"/>
          <a:ext cx="0" cy="0"/>
          <a:chOff x="0" y="0"/>
          <a:chExt cx="0" cy="0"/>
        </a:xfrm>
      </p:grpSpPr>
      <p:sp>
        <p:nvSpPr>
          <p:cNvPr id="2150" name="Google Shape;2150;g10bf8c0e8b6_5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1" name="Google Shape;2151;g10bf8c0e8b6_5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클릭1: 답변 등록</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3" name="Shape 2163"/>
        <p:cNvGrpSpPr/>
        <p:nvPr/>
      </p:nvGrpSpPr>
      <p:grpSpPr>
        <a:xfrm>
          <a:off x="0" y="0"/>
          <a:ext cx="0" cy="0"/>
          <a:chOff x="0" y="0"/>
          <a:chExt cx="0" cy="0"/>
        </a:xfrm>
      </p:grpSpPr>
      <p:sp>
        <p:nvSpPr>
          <p:cNvPr id="2164" name="Google Shape;2164;g10bf8c0e8b6_5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5" name="Google Shape;2165;g10bf8c0e8b6_5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클릭1: 자신의 식당 중 이벤트를 추가할 식당 선택</a:t>
            </a:r>
            <a:endParaRPr/>
          </a:p>
          <a:p>
            <a:pPr indent="0" lvl="0" marL="0" rtl="0" algn="l">
              <a:spcBef>
                <a:spcPts val="0"/>
              </a:spcBef>
              <a:spcAft>
                <a:spcPts val="0"/>
              </a:spcAft>
              <a:buNone/>
            </a:pPr>
            <a:r>
              <a:rPr lang="ko"/>
              <a:t>클릭2: 이벤트 수정 완료 후 저장하기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6" name="Shape 2176"/>
        <p:cNvGrpSpPr/>
        <p:nvPr/>
      </p:nvGrpSpPr>
      <p:grpSpPr>
        <a:xfrm>
          <a:off x="0" y="0"/>
          <a:ext cx="0" cy="0"/>
          <a:chOff x="0" y="0"/>
          <a:chExt cx="0" cy="0"/>
        </a:xfrm>
      </p:grpSpPr>
      <p:sp>
        <p:nvSpPr>
          <p:cNvPr id="2177" name="Google Shape;2177;g10ab9f2d27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8" name="Google Shape;2178;g10ab9f2d27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1" name="Shape 2181"/>
        <p:cNvGrpSpPr/>
        <p:nvPr/>
      </p:nvGrpSpPr>
      <p:grpSpPr>
        <a:xfrm>
          <a:off x="0" y="0"/>
          <a:ext cx="0" cy="0"/>
          <a:chOff x="0" y="0"/>
          <a:chExt cx="0" cy="0"/>
        </a:xfrm>
      </p:grpSpPr>
      <p:sp>
        <p:nvSpPr>
          <p:cNvPr id="2182" name="Google Shape;2182;g10bf8c0e8b6_5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3" name="Google Shape;2183;g10bf8c0e8b6_5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클릭1: 중복확인</a:t>
            </a:r>
            <a:endParaRPr/>
          </a:p>
          <a:p>
            <a:pPr indent="0" lvl="0" marL="0" rtl="0" algn="l">
              <a:spcBef>
                <a:spcPts val="0"/>
              </a:spcBef>
              <a:spcAft>
                <a:spcPts val="0"/>
              </a:spcAft>
              <a:buNone/>
            </a:pPr>
            <a:r>
              <a:rPr lang="ko"/>
              <a:t>클릭2: 우편번호 찾기 창 오픈</a:t>
            </a:r>
            <a:endParaRPr/>
          </a:p>
          <a:p>
            <a:pPr indent="0" lvl="0" marL="0" rtl="0" algn="l">
              <a:spcBef>
                <a:spcPts val="0"/>
              </a:spcBef>
              <a:spcAft>
                <a:spcPts val="0"/>
              </a:spcAft>
              <a:buNone/>
            </a:pPr>
            <a:r>
              <a:rPr lang="ko"/>
              <a:t>클릭3: 메인 페이지로 이동</a:t>
            </a:r>
            <a:endParaRPr/>
          </a:p>
          <a:p>
            <a:pPr indent="0" lvl="0" marL="0" rtl="0" algn="l">
              <a:spcBef>
                <a:spcPts val="0"/>
              </a:spcBef>
              <a:spcAft>
                <a:spcPts val="0"/>
              </a:spcAft>
              <a:buNone/>
            </a:pPr>
            <a:r>
              <a:rPr lang="ko"/>
              <a:t>클릭4: 모든 정보가 조건에 맞을시 회원가입 완료 페이지로 이동</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1" name="Shape 2211"/>
        <p:cNvGrpSpPr/>
        <p:nvPr/>
      </p:nvGrpSpPr>
      <p:grpSpPr>
        <a:xfrm>
          <a:off x="0" y="0"/>
          <a:ext cx="0" cy="0"/>
          <a:chOff x="0" y="0"/>
          <a:chExt cx="0" cy="0"/>
        </a:xfrm>
      </p:grpSpPr>
      <p:sp>
        <p:nvSpPr>
          <p:cNvPr id="2212" name="Google Shape;2212;g10bf8c0e8b6_5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3" name="Google Shape;2213;g10bf8c0e8b6_5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비회원 회원가입 &gt; 아이디 오류</a:t>
            </a:r>
            <a:endParaRPr/>
          </a:p>
          <a:p>
            <a:pPr indent="0" lvl="0" marL="0" rtl="0" algn="l">
              <a:spcBef>
                <a:spcPts val="0"/>
              </a:spcBef>
              <a:spcAft>
                <a:spcPts val="0"/>
              </a:spcAft>
              <a:buNone/>
            </a:pPr>
            <a:r>
              <a:rPr lang="ko"/>
              <a:t>아이디 오류시 빨간색 글씨로 표시</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08ecb40f9d_1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08ecb40f9d_1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맛집 상세페이지 내용 (서브 메뉴 탭 맨위/사이드에 고정시켜두고 쉽게 이동하게 하기..?(스크롤과 같이 이동)</a:t>
            </a:r>
            <a:endParaRPr/>
          </a:p>
          <a:p>
            <a:pPr indent="-298450" lvl="0" marL="457200" rtl="0" algn="l">
              <a:spcBef>
                <a:spcPts val="0"/>
              </a:spcBef>
              <a:spcAft>
                <a:spcPts val="0"/>
              </a:spcAft>
              <a:buSzPts val="1100"/>
              <a:buChar char="-"/>
            </a:pPr>
            <a:r>
              <a:rPr lang="ko"/>
              <a:t>식당이름 (xx지점)</a:t>
            </a:r>
            <a:endParaRPr/>
          </a:p>
          <a:p>
            <a:pPr indent="-298450" lvl="0" marL="457200" rtl="0" algn="l">
              <a:spcBef>
                <a:spcPts val="0"/>
              </a:spcBef>
              <a:spcAft>
                <a:spcPts val="0"/>
              </a:spcAft>
              <a:buSzPts val="1100"/>
              <a:buChar char="-"/>
            </a:pPr>
            <a:r>
              <a:rPr lang="ko"/>
              <a:t>사진</a:t>
            </a:r>
            <a:endParaRPr/>
          </a:p>
          <a:p>
            <a:pPr indent="-298450" lvl="0" marL="457200" rtl="0" algn="l">
              <a:spcBef>
                <a:spcPts val="0"/>
              </a:spcBef>
              <a:spcAft>
                <a:spcPts val="0"/>
              </a:spcAft>
              <a:buSzPts val="1100"/>
              <a:buChar char="-"/>
            </a:pPr>
            <a:r>
              <a:rPr lang="ko"/>
              <a:t>상세정보 (영업시간, 소개,)</a:t>
            </a:r>
            <a:endParaRPr/>
          </a:p>
          <a:p>
            <a:pPr indent="-298450" lvl="0" marL="457200" rtl="0" algn="l">
              <a:spcBef>
                <a:spcPts val="0"/>
              </a:spcBef>
              <a:spcAft>
                <a:spcPts val="0"/>
              </a:spcAft>
              <a:buSzPts val="1100"/>
              <a:buChar char="-"/>
            </a:pPr>
            <a:r>
              <a:rPr lang="ko"/>
              <a:t>후기 (+작성 가능)</a:t>
            </a:r>
            <a:endParaRPr/>
          </a:p>
          <a:p>
            <a:pPr indent="-298450" lvl="0" marL="457200" rtl="0" algn="l">
              <a:spcBef>
                <a:spcPts val="0"/>
              </a:spcBef>
              <a:spcAft>
                <a:spcPts val="0"/>
              </a:spcAft>
              <a:buSzPts val="1100"/>
              <a:buChar char="-"/>
            </a:pPr>
            <a:r>
              <a:rPr lang="ko"/>
              <a:t>이벤트</a:t>
            </a:r>
            <a:endParaRPr/>
          </a:p>
          <a:p>
            <a:pPr indent="-298450" lvl="0" marL="457200" rtl="0" algn="l">
              <a:spcBef>
                <a:spcPts val="0"/>
              </a:spcBef>
              <a:spcAft>
                <a:spcPts val="0"/>
              </a:spcAft>
              <a:buSzPts val="1100"/>
              <a:buChar char="-"/>
            </a:pPr>
            <a:r>
              <a:rPr lang="ko"/>
              <a:t>지도 (위치)</a:t>
            </a:r>
            <a:endParaRPr/>
          </a:p>
          <a:p>
            <a:pPr indent="0" lvl="0" marL="0" rtl="0" algn="l">
              <a:spcBef>
                <a:spcPts val="0"/>
              </a:spcBef>
              <a:spcAft>
                <a:spcPts val="0"/>
              </a:spcAft>
              <a:buNone/>
            </a:pPr>
            <a:r>
              <a:rPr lang="ko"/>
              <a:t>버튼</a:t>
            </a:r>
            <a:endParaRPr/>
          </a:p>
          <a:p>
            <a:pPr indent="-298450" lvl="0" marL="457200" rtl="0" algn="l">
              <a:spcBef>
                <a:spcPts val="0"/>
              </a:spcBef>
              <a:spcAft>
                <a:spcPts val="0"/>
              </a:spcAft>
              <a:buSzPts val="1100"/>
              <a:buChar char="-"/>
            </a:pPr>
            <a:r>
              <a:rPr lang="ko"/>
              <a:t>추천</a:t>
            </a:r>
            <a:endParaRPr/>
          </a:p>
          <a:p>
            <a:pPr indent="-298450" lvl="0" marL="457200" rtl="0" algn="l">
              <a:spcBef>
                <a:spcPts val="0"/>
              </a:spcBef>
              <a:spcAft>
                <a:spcPts val="0"/>
              </a:spcAft>
              <a:buSzPts val="1100"/>
              <a:buChar char="-"/>
            </a:pPr>
            <a:r>
              <a:rPr lang="ko"/>
              <a:t>즐겨찾기</a:t>
            </a:r>
            <a:endParaRPr/>
          </a:p>
          <a:p>
            <a:pPr indent="-298450" lvl="0" marL="457200" rtl="0" algn="l">
              <a:spcBef>
                <a:spcPts val="0"/>
              </a:spcBef>
              <a:spcAft>
                <a:spcPts val="0"/>
              </a:spcAft>
              <a:buSzPts val="1100"/>
              <a:buChar char="-"/>
            </a:pPr>
            <a:r>
              <a:rPr lang="ko"/>
              <a:t>sns공유</a:t>
            </a:r>
            <a:endParaRPr/>
          </a:p>
          <a:p>
            <a:pPr indent="-298450" lvl="0" marL="457200" rtl="0" algn="l">
              <a:spcBef>
                <a:spcPts val="0"/>
              </a:spcBef>
              <a:spcAft>
                <a:spcPts val="0"/>
              </a:spcAft>
              <a:buSzPts val="1100"/>
              <a:buChar char="-"/>
            </a:pPr>
            <a:r>
              <a:rPr lang="ko"/>
              <a:t>총점(후기의 별점 평균?)</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7" name="Shape 2237"/>
        <p:cNvGrpSpPr/>
        <p:nvPr/>
      </p:nvGrpSpPr>
      <p:grpSpPr>
        <a:xfrm>
          <a:off x="0" y="0"/>
          <a:ext cx="0" cy="0"/>
          <a:chOff x="0" y="0"/>
          <a:chExt cx="0" cy="0"/>
        </a:xfrm>
      </p:grpSpPr>
      <p:sp>
        <p:nvSpPr>
          <p:cNvPr id="2238" name="Google Shape;2238;g10bf8c0e8b6_5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9" name="Google Shape;2239;g10bf8c0e8b6_5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클릭1: 클릭시 이미 있는 아이디면 기입한 아이디를 삭제하고 다시 작성하게 조작</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2" name="Shape 2262"/>
        <p:cNvGrpSpPr/>
        <p:nvPr/>
      </p:nvGrpSpPr>
      <p:grpSpPr>
        <a:xfrm>
          <a:off x="0" y="0"/>
          <a:ext cx="0" cy="0"/>
          <a:chOff x="0" y="0"/>
          <a:chExt cx="0" cy="0"/>
        </a:xfrm>
      </p:grpSpPr>
      <p:sp>
        <p:nvSpPr>
          <p:cNvPr id="2263" name="Google Shape;2263;g10bf8c0e8b6_5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4" name="Google Shape;2264;g10bf8c0e8b6_5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비회원 회원가입 &gt; 비밀번호 오류</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6" name="Shape 2286"/>
        <p:cNvGrpSpPr/>
        <p:nvPr/>
      </p:nvGrpSpPr>
      <p:grpSpPr>
        <a:xfrm>
          <a:off x="0" y="0"/>
          <a:ext cx="0" cy="0"/>
          <a:chOff x="0" y="0"/>
          <a:chExt cx="0" cy="0"/>
        </a:xfrm>
      </p:grpSpPr>
      <p:sp>
        <p:nvSpPr>
          <p:cNvPr id="2287" name="Google Shape;2287;g10bf8c0e8b6_5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8" name="Google Shape;2288;g10bf8c0e8b6_5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클릭1: 기입한 정보를 바탕으로 주소 검색</a:t>
            </a:r>
            <a:endParaRPr/>
          </a:p>
          <a:p>
            <a:pPr indent="0" lvl="0" marL="0" rtl="0" algn="l">
              <a:spcBef>
                <a:spcPts val="0"/>
              </a:spcBef>
              <a:spcAft>
                <a:spcPts val="0"/>
              </a:spcAft>
              <a:buNone/>
            </a:pPr>
            <a:r>
              <a:rPr lang="ko"/>
              <a:t>클릭2: 주소 선택시 자동으로 지역란에 기입</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7" name="Shape 2317"/>
        <p:cNvGrpSpPr/>
        <p:nvPr/>
      </p:nvGrpSpPr>
      <p:grpSpPr>
        <a:xfrm>
          <a:off x="0" y="0"/>
          <a:ext cx="0" cy="0"/>
          <a:chOff x="0" y="0"/>
          <a:chExt cx="0" cy="0"/>
        </a:xfrm>
      </p:grpSpPr>
      <p:sp>
        <p:nvSpPr>
          <p:cNvPr id="2318" name="Google Shape;2318;g10ab9f2d27d_5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9" name="Google Shape;2319;g10ab9f2d27d_5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회원가입 완료 확인 후 로그인페이지로 가기 누를 시 로그인 페이지로 이동</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08ecb40f9d_1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08ecb40f9d_1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맛집 상세 페이지에서 하단으로 스크롤하면 보여지는 화면입니다.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메뉴 사진이 있는 경우 아이콘에 버튼을 올리면 사진 확인 가능</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08ecb40f9d_1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08ecb40f9d_1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맛집 상세 페이지에서 하단으로 스크롤하면 보여지는 화면입니다.</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08ecb40f9d_5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08ecb40f9d_5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08ecb40f9d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08ecb40f9d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맛집 예약 페이지입니다</a:t>
            </a:r>
            <a:endParaRPr/>
          </a:p>
          <a:p>
            <a:pPr indent="0" lvl="0" marL="0" rtl="0" algn="l">
              <a:spcBef>
                <a:spcPts val="0"/>
              </a:spcBef>
              <a:spcAft>
                <a:spcPts val="0"/>
              </a:spcAft>
              <a:buNone/>
            </a:pPr>
            <a:r>
              <a:rPr lang="ko"/>
              <a:t>날짜 : 달력 이용</a:t>
            </a:r>
            <a:endParaRPr/>
          </a:p>
          <a:p>
            <a:pPr indent="0" lvl="0" marL="0" rtl="0" algn="l">
              <a:spcBef>
                <a:spcPts val="0"/>
              </a:spcBef>
              <a:spcAft>
                <a:spcPts val="0"/>
              </a:spcAft>
              <a:buNone/>
            </a:pPr>
            <a:r>
              <a:rPr lang="ko"/>
              <a:t>시간 : 한 시간 단위</a:t>
            </a:r>
            <a:endParaRPr/>
          </a:p>
          <a:p>
            <a:pPr indent="0" lvl="0" marL="0" rtl="0" algn="l">
              <a:spcBef>
                <a:spcPts val="0"/>
              </a:spcBef>
              <a:spcAft>
                <a:spcPts val="0"/>
              </a:spcAft>
              <a:buNone/>
            </a:pPr>
            <a:r>
              <a:rPr lang="ko"/>
              <a:t>인원: 숫자</a:t>
            </a:r>
            <a:endParaRPr/>
          </a:p>
          <a:p>
            <a:pPr indent="0" lvl="0" marL="0" rtl="0" algn="l">
              <a:spcBef>
                <a:spcPts val="0"/>
              </a:spcBef>
              <a:spcAft>
                <a:spcPts val="0"/>
              </a:spcAft>
              <a:buNone/>
            </a:pPr>
            <a:r>
              <a:rPr lang="ko"/>
              <a:t>예약금 : 노쇼방지 차원의 예약금</a:t>
            </a:r>
            <a:endParaRPr/>
          </a:p>
          <a:p>
            <a:pPr indent="0" lvl="0" marL="0" rtl="0" algn="l">
              <a:spcBef>
                <a:spcPts val="0"/>
              </a:spcBef>
              <a:spcAft>
                <a:spcPts val="0"/>
              </a:spcAft>
              <a:buNone/>
            </a:pPr>
            <a:r>
              <a:rPr lang="ko"/>
              <a:t>예약하기: 버튼을 누르면 무통장 입금 페이지로 이동</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09037cdc5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09037cdc5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입금자명 입력 : 한글, 글자수 제한</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09037cdc6c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09037cdc6c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입금은행은 사업자가 등록한 계좌</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09037cdc6c_6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09037cdc6c_6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09037cdc6c_6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09037cdc6c_6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‘예약 입금 계좌 확인’?</a:t>
            </a:r>
            <a:endParaRPr/>
          </a:p>
          <a:p>
            <a:pPr indent="0" lvl="0" marL="0" rtl="0" algn="l">
              <a:spcBef>
                <a:spcPts val="0"/>
              </a:spcBef>
              <a:spcAft>
                <a:spcPts val="0"/>
              </a:spcAft>
              <a:buNone/>
            </a:pPr>
            <a:r>
              <a:rPr lang="ko"/>
              <a:t>사용자가 입력한 입금자명과 선택한 입금은행을 출력</a:t>
            </a:r>
            <a:endParaRPr/>
          </a:p>
          <a:p>
            <a:pPr indent="0" lvl="0" marL="0" rtl="0" algn="l">
              <a:spcBef>
                <a:spcPts val="0"/>
              </a:spcBef>
              <a:spcAft>
                <a:spcPts val="0"/>
              </a:spcAft>
              <a:buNone/>
            </a:pPr>
            <a:r>
              <a:rPr lang="ko"/>
              <a:t>입금 기한 : 당일 밤 자정</a:t>
            </a:r>
            <a:endParaRPr/>
          </a:p>
          <a:p>
            <a:pPr indent="0" lvl="0" marL="0" rtl="0" algn="l">
              <a:spcBef>
                <a:spcPts val="0"/>
              </a:spcBef>
              <a:spcAft>
                <a:spcPts val="0"/>
              </a:spcAft>
              <a:buNone/>
            </a:pPr>
            <a:r>
              <a:rPr lang="ko"/>
              <a:t>예약번호 : 1월 J+오늘날짜+오늘자예약한사람순번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ab9f2d27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ab9f2d27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0eacc94c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0eacc94c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사용자가 입력한 입금자명과 선택한 입금은행을 출력</a:t>
            </a:r>
            <a:endParaRPr/>
          </a:p>
          <a:p>
            <a:pPr indent="0" lvl="0" marL="0" rtl="0" algn="l">
              <a:spcBef>
                <a:spcPts val="0"/>
              </a:spcBef>
              <a:spcAft>
                <a:spcPts val="0"/>
              </a:spcAft>
              <a:buNone/>
            </a:pPr>
            <a:r>
              <a:rPr lang="ko"/>
              <a:t>입금 기한 : 당일 밤 자정</a:t>
            </a:r>
            <a:endParaRPr/>
          </a:p>
          <a:p>
            <a:pPr indent="0" lvl="0" marL="0" rtl="0" algn="l">
              <a:spcBef>
                <a:spcPts val="0"/>
              </a:spcBef>
              <a:spcAft>
                <a:spcPts val="0"/>
              </a:spcAft>
              <a:buNone/>
            </a:pPr>
            <a:r>
              <a:rPr lang="ko"/>
              <a:t>예약번호 : 예약 테이블의 예약번호</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0bf8c0e8b6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10bf8c0e8b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관리자가 게시한 공지사항들을 클릭하여 볼수있다.</a:t>
            </a:r>
            <a:endParaRPr/>
          </a:p>
          <a:p>
            <a:pPr indent="0" lvl="0" marL="0" rtl="0" algn="l">
              <a:spcBef>
                <a:spcPts val="0"/>
              </a:spcBef>
              <a:spcAft>
                <a:spcPts val="0"/>
              </a:spcAft>
              <a:buNone/>
            </a:pPr>
            <a:r>
              <a:rPr lang="ko"/>
              <a:t>가장 최근 공지사항이 맨위로 올라온다.</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10bf8c0e8b6_6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10bf8c0e8b6_6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관리자가 게시한 공지사항에는 댓글을 달수없고 읽기 기능만 가능</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08ecb40f9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108ecb40f9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08ecb40f9d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08ecb40f9d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ㅋㅋㅋㅋㅋㅋㅋㅋㅋ</a:t>
            </a:r>
            <a:endParaRPr/>
          </a:p>
          <a:p>
            <a:pPr indent="0" lvl="0" marL="0" rtl="0" algn="l">
              <a:spcBef>
                <a:spcPts val="0"/>
              </a:spcBef>
              <a:spcAft>
                <a:spcPts val="0"/>
              </a:spcAft>
              <a:buNone/>
            </a:pPr>
            <a:r>
              <a:rPr lang="ko"/>
              <a:t>그림 잘그리시네요</a:t>
            </a:r>
            <a:endParaRPr/>
          </a:p>
          <a:p>
            <a:pPr indent="0" lvl="0" marL="0" rtl="0" algn="l">
              <a:spcBef>
                <a:spcPts val="0"/>
              </a:spcBef>
              <a:spcAft>
                <a:spcPts val="0"/>
              </a:spcAft>
              <a:buNone/>
            </a:pPr>
            <a:r>
              <a:rPr lang="ko"/>
              <a:t>GOOD!!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108ecb40f9d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108ecb40f9d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10ab9f2d27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10ab9f2d27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08ecb40f9d_3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108ecb40f9d_3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1. ID를 입력한다.</a:t>
            </a:r>
            <a:endParaRPr/>
          </a:p>
          <a:p>
            <a:pPr indent="0" lvl="0" marL="0" rtl="0" algn="l">
              <a:spcBef>
                <a:spcPts val="0"/>
              </a:spcBef>
              <a:spcAft>
                <a:spcPts val="0"/>
              </a:spcAft>
              <a:buNone/>
            </a:pPr>
            <a:r>
              <a:rPr lang="ko"/>
              <a:t>2. PW를 입력한다.</a:t>
            </a:r>
            <a:endParaRPr/>
          </a:p>
          <a:p>
            <a:pPr indent="0" lvl="0" marL="0" rtl="0" algn="l">
              <a:spcBef>
                <a:spcPts val="0"/>
              </a:spcBef>
              <a:spcAft>
                <a:spcPts val="0"/>
              </a:spcAft>
              <a:buNone/>
            </a:pPr>
            <a:r>
              <a:rPr lang="ko"/>
              <a:t>3. LOGIN 버튼을 누른다.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108ecb40f9d_3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108ecb40f9d_3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ko"/>
              <a:t>로그인에 성공했다는 알림이 뜬 후, 다음 페이지로 전환된다.</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08ecb40f9d_3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108ecb40f9d_3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관리자 로그인 후 메인 페이지</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1: 관리자 전용 페이지로 전환</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bf8c0e8b6_4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bf8c0e8b6_4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1 : 로고를 누르면 메인 페이지로 전환</a:t>
            </a:r>
            <a:endParaRPr/>
          </a:p>
          <a:p>
            <a:pPr indent="0" lvl="0" marL="0" rtl="0" algn="l">
              <a:spcBef>
                <a:spcPts val="0"/>
              </a:spcBef>
              <a:spcAft>
                <a:spcPts val="0"/>
              </a:spcAft>
              <a:buNone/>
            </a:pPr>
            <a:r>
              <a:rPr lang="ko"/>
              <a:t>2 : 2를 클릭하면 로그인 페이지로 전환</a:t>
            </a:r>
            <a:endParaRPr/>
          </a:p>
          <a:p>
            <a:pPr indent="0" lvl="0" marL="0" rtl="0" algn="l">
              <a:spcBef>
                <a:spcPts val="0"/>
              </a:spcBef>
              <a:spcAft>
                <a:spcPts val="0"/>
              </a:spcAft>
              <a:buNone/>
            </a:pPr>
            <a:r>
              <a:rPr lang="ko"/>
              <a:t>3 : 3을 클릭하면 회원가입 페이지로 전환</a:t>
            </a:r>
            <a:endParaRPr/>
          </a:p>
          <a:p>
            <a:pPr indent="0" lvl="0" marL="0" rtl="0" algn="l">
              <a:spcBef>
                <a:spcPts val="0"/>
              </a:spcBef>
              <a:spcAft>
                <a:spcPts val="0"/>
              </a:spcAft>
              <a:buNone/>
            </a:pPr>
            <a:r>
              <a:rPr lang="ko"/>
              <a:t>4 : 목록 탭</a:t>
            </a:r>
            <a:endParaRPr/>
          </a:p>
          <a:p>
            <a:pPr indent="0" lvl="0" marL="0" rtl="0" algn="l">
              <a:spcBef>
                <a:spcPts val="0"/>
              </a:spcBef>
              <a:spcAft>
                <a:spcPts val="0"/>
              </a:spcAft>
              <a:buNone/>
            </a:pPr>
            <a:r>
              <a:rPr lang="ko"/>
              <a:t>5 : 메인 페이지에서 전체 검색할 수 있다.</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108ecb40f9d_3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108ecb40f9d_3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관리페이지</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1: 해당 탭을 클릭하면 각 화면으로 전환된다.</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108ecb40f9d_1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108ecb40f9d_1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클릭1: 회원 선택후 삭제</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10bf8c0e8b6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10bf8c0e8b6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맛집 관련 </a:t>
            </a:r>
            <a:r>
              <a:rPr lang="ko">
                <a:solidFill>
                  <a:schemeClr val="dk1"/>
                </a:solidFill>
              </a:rPr>
              <a:t>기사들을 스크랩 해오는 게시판</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108ecb40f9d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108ecb40f9d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기사 페이지</a:t>
            </a:r>
            <a:endParaRPr/>
          </a:p>
          <a:p>
            <a:pPr indent="0" lvl="0" marL="0" rtl="0" algn="l">
              <a:spcBef>
                <a:spcPts val="0"/>
              </a:spcBef>
              <a:spcAft>
                <a:spcPts val="0"/>
              </a:spcAft>
              <a:buNone/>
            </a:pPr>
            <a:r>
              <a:rPr lang="ko"/>
              <a:t>기사와 관련된 맛집이 사이트에 등록되어있을 경우, 하단에 사진+링크를 띄워두어 클릭 시 맛집 상세페이지로 이동 가능하도록 한다.</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108ecb40f9d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108ecb40f9d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클릭1: 점포 등록 페이지로 이동</a:t>
            </a:r>
            <a:endParaRPr/>
          </a:p>
          <a:p>
            <a:pPr indent="0" lvl="0" marL="0" rtl="0" algn="l">
              <a:spcBef>
                <a:spcPts val="0"/>
              </a:spcBef>
              <a:spcAft>
                <a:spcPts val="0"/>
              </a:spcAft>
              <a:buNone/>
            </a:pPr>
            <a:r>
              <a:rPr lang="ko"/>
              <a:t>클릭2: 점포 수정 페이지로 이동</a:t>
            </a:r>
            <a:endParaRPr/>
          </a:p>
          <a:p>
            <a:pPr indent="0" lvl="0" marL="0" rtl="0" algn="l">
              <a:spcBef>
                <a:spcPts val="0"/>
              </a:spcBef>
              <a:spcAft>
                <a:spcPts val="0"/>
              </a:spcAft>
              <a:buNone/>
            </a:pPr>
            <a:r>
              <a:rPr lang="ko"/>
              <a:t>클릭3: 점포 삭제 페이지로 이동</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108ecb40f9d_1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108ecb40f9d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클릭1: 맛집 정보 상세보기</a:t>
            </a:r>
            <a:endParaRPr/>
          </a:p>
          <a:p>
            <a:pPr indent="0" lvl="0" marL="0" rtl="0" algn="l">
              <a:spcBef>
                <a:spcPts val="0"/>
              </a:spcBef>
              <a:spcAft>
                <a:spcPts val="0"/>
              </a:spcAft>
              <a:buNone/>
            </a:pPr>
            <a:r>
              <a:rPr lang="ko"/>
              <a:t>클릭2: 맛집 신청 목록에서 삭제하기</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108ecb40f9d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108ecb40f9d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108ecb40f9d_1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108ecb40f9d_1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클릭1: 맛집 정보 상세보기</a:t>
            </a:r>
            <a:endParaRPr/>
          </a:p>
          <a:p>
            <a:pPr indent="0" lvl="0" marL="0" rtl="0" algn="l">
              <a:spcBef>
                <a:spcPts val="0"/>
              </a:spcBef>
              <a:spcAft>
                <a:spcPts val="0"/>
              </a:spcAft>
              <a:buNone/>
            </a:pPr>
            <a:r>
              <a:rPr lang="ko"/>
              <a:t>클릭2: 맛집 신청 목록에서 삭제하기</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108ecb40f9d_1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108ecb40f9d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작성1: 찾는 맛집 이름의 일부분 또는 모두를 작성</a:t>
            </a:r>
            <a:endParaRPr/>
          </a:p>
          <a:p>
            <a:pPr indent="0" lvl="0" marL="0" rtl="0" algn="l">
              <a:spcBef>
                <a:spcPts val="0"/>
              </a:spcBef>
              <a:spcAft>
                <a:spcPts val="0"/>
              </a:spcAft>
              <a:buNone/>
            </a:pPr>
            <a:r>
              <a:rPr lang="ko"/>
              <a:t>클릭1: 작성1에 조건에 맞는 이름의 맛집 검색</a:t>
            </a:r>
            <a:endParaRPr/>
          </a:p>
          <a:p>
            <a:pPr indent="0" lvl="0" marL="0" rtl="0" algn="l">
              <a:spcBef>
                <a:spcPts val="0"/>
              </a:spcBef>
              <a:spcAft>
                <a:spcPts val="0"/>
              </a:spcAft>
              <a:buNone/>
            </a:pPr>
            <a:r>
              <a:rPr lang="ko"/>
              <a:t>클릭2: 선택 맛집 정보 수정페이지로 이동</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108ecb40f9d_1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108ecb40f9d_1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8ecb40f9d_3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8ecb40f9d_3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메인페이지에서 로그인을 클릭하면 다음 화면으로 전환된다.</a:t>
            </a:r>
            <a:endParaRPr/>
          </a:p>
          <a:p>
            <a:pPr indent="0" lvl="0" marL="0" rtl="0" algn="l">
              <a:spcBef>
                <a:spcPts val="0"/>
              </a:spcBef>
              <a:spcAft>
                <a:spcPts val="0"/>
              </a:spcAft>
              <a:buNone/>
            </a:pPr>
            <a:r>
              <a:rPr lang="ko"/>
              <a:t>1: 1을 클릭하면 개인회원 로그인 페이지로 전환</a:t>
            </a:r>
            <a:endParaRPr/>
          </a:p>
          <a:p>
            <a:pPr indent="0" lvl="0" marL="0" rtl="0" algn="l">
              <a:spcBef>
                <a:spcPts val="0"/>
              </a:spcBef>
              <a:spcAft>
                <a:spcPts val="0"/>
              </a:spcAft>
              <a:buNone/>
            </a:pPr>
            <a:r>
              <a:rPr lang="ko"/>
              <a:t>2: 2를 클릭하면 기업회원 로그인 페이지로 전환</a:t>
            </a:r>
            <a:endParaRPr/>
          </a:p>
          <a:p>
            <a:pPr indent="0" lvl="0" marL="0" rtl="0" algn="l">
              <a:spcBef>
                <a:spcPts val="0"/>
              </a:spcBef>
              <a:spcAft>
                <a:spcPts val="0"/>
              </a:spcAft>
              <a:buNone/>
            </a:pPr>
            <a:r>
              <a:rPr lang="ko"/>
              <a:t>3: 3을 클릭하면 관리자 로그인 페이지로 전환</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108ecb40f9d_1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108ecb40f9d_1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클릭1: 점포 목록 페이지로 이동</a:t>
            </a:r>
            <a:endParaRPr/>
          </a:p>
          <a:p>
            <a:pPr indent="0" lvl="0" marL="0" rtl="0" algn="l">
              <a:spcBef>
                <a:spcPts val="0"/>
              </a:spcBef>
              <a:spcAft>
                <a:spcPts val="0"/>
              </a:spcAft>
              <a:buNone/>
            </a:pPr>
            <a:r>
              <a:rPr lang="ko"/>
              <a:t>클릭2: 수정 완료하기</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108ecb40f9d_1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108ecb40f9d_1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작성1: 찾는 맛집 이름의 일부분 또는 모두를 작성</a:t>
            </a:r>
            <a:endParaRPr>
              <a:solidFill>
                <a:schemeClr val="dk1"/>
              </a:solidFill>
            </a:endParaRPr>
          </a:p>
          <a:p>
            <a:pPr indent="0" lvl="0" marL="0" rtl="0" algn="l">
              <a:spcBef>
                <a:spcPts val="0"/>
              </a:spcBef>
              <a:spcAft>
                <a:spcPts val="0"/>
              </a:spcAft>
              <a:buNone/>
            </a:pPr>
            <a:r>
              <a:rPr lang="ko">
                <a:solidFill>
                  <a:schemeClr val="dk1"/>
                </a:solidFill>
              </a:rPr>
              <a:t>클릭1: 작성1에 조건에 맞는 이름의 맛집 검색</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클릭2: 삭제하기 창 오픈</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클릭3: 점포 이름을 클릭하면 점포 상세 페이지로 이동한다.</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109037cdc6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109037cdc6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108ecb40f9d_1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108ecb40f9d_1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10bf8c0e8b6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10bf8c0e8b6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10bf8c0e8b6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10bf8c0e8b6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ko"/>
              <a:t>발행할 쿠폰 입력</a:t>
            </a:r>
            <a:endParaRPr/>
          </a:p>
          <a:p>
            <a:pPr indent="-298450" lvl="0" marL="457200" rtl="0" algn="l">
              <a:spcBef>
                <a:spcPts val="0"/>
              </a:spcBef>
              <a:spcAft>
                <a:spcPts val="0"/>
              </a:spcAft>
              <a:buSzPts val="1100"/>
              <a:buAutoNum type="arabicPeriod"/>
            </a:pPr>
            <a:r>
              <a:rPr lang="ko"/>
              <a:t>중복검사</a:t>
            </a:r>
            <a:endParaRPr/>
          </a:p>
          <a:p>
            <a:pPr indent="-298450" lvl="0" marL="457200" rtl="0" algn="l">
              <a:spcBef>
                <a:spcPts val="0"/>
              </a:spcBef>
              <a:spcAft>
                <a:spcPts val="0"/>
              </a:spcAft>
              <a:buSzPts val="1100"/>
              <a:buAutoNum type="arabicPeriod"/>
            </a:pPr>
            <a:r>
              <a:rPr lang="ko"/>
              <a:t>등록되어있는 매장 중 어느 매장에 관련된 쿠폰인지 선택</a:t>
            </a:r>
            <a:endParaRPr/>
          </a:p>
          <a:p>
            <a:pPr indent="-298450" lvl="0" marL="457200" rtl="0" algn="l">
              <a:spcBef>
                <a:spcPts val="0"/>
              </a:spcBef>
              <a:spcAft>
                <a:spcPts val="0"/>
              </a:spcAft>
              <a:buSzPts val="1100"/>
              <a:buAutoNum type="arabicPeriod"/>
            </a:pPr>
            <a:r>
              <a:rPr lang="ko"/>
              <a:t>사용기간 입력</a:t>
            </a:r>
            <a:endParaRPr/>
          </a:p>
          <a:p>
            <a:pPr indent="-298450" lvl="0" marL="457200" rtl="0" algn="l">
              <a:spcBef>
                <a:spcPts val="0"/>
              </a:spcBef>
              <a:spcAft>
                <a:spcPts val="0"/>
              </a:spcAft>
              <a:buSzPts val="1100"/>
              <a:buAutoNum type="arabicPeriod"/>
            </a:pPr>
            <a:r>
              <a:rPr lang="ko"/>
              <a:t>쿠폰발행</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10bf8c0e8b6_6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10bf8c0e8b6_6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10bf8c0e8b6_6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10bf8c0e8b6_6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10bf8c0e8b6_6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10bf8c0e8b6_6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g10bf8c0e8b6_6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9" name="Google Shape;1119;g10bf8c0e8b6_6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8ecb40f9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8ecb40f9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1: </a:t>
            </a:r>
            <a:r>
              <a:rPr lang="ko">
                <a:solidFill>
                  <a:schemeClr val="dk1"/>
                </a:solidFill>
              </a:rPr>
              <a:t>메인페이지에서 지역별 검색하기 목록 탭을 누르면 이 화면으로 전환</a:t>
            </a:r>
            <a:r>
              <a:rPr lang="ko"/>
              <a:t> </a:t>
            </a:r>
            <a:endParaRPr/>
          </a:p>
          <a:p>
            <a:pPr indent="0" lvl="0" marL="0" rtl="0" algn="l">
              <a:spcBef>
                <a:spcPts val="0"/>
              </a:spcBef>
              <a:spcAft>
                <a:spcPts val="0"/>
              </a:spcAft>
              <a:buNone/>
            </a:pPr>
            <a:r>
              <a:rPr lang="ko"/>
              <a:t>2: 지역별 선택</a:t>
            </a:r>
            <a:endParaRPr/>
          </a:p>
          <a:p>
            <a:pPr indent="0" lvl="0" marL="0" rtl="0" algn="l">
              <a:spcBef>
                <a:spcPts val="0"/>
              </a:spcBef>
              <a:spcAft>
                <a:spcPts val="0"/>
              </a:spcAft>
              <a:buNone/>
            </a:pPr>
            <a:r>
              <a:rPr lang="ko"/>
              <a:t>3: 지역선택을 하면 구/동별 페이지로 전환</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10add1e09cb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2" name="Google Shape;1142;g10add1e09cb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ko"/>
              <a:t>새로운 공지사항을 작성할 수 있다.</a:t>
            </a:r>
            <a:endParaRPr/>
          </a:p>
          <a:p>
            <a:pPr indent="-298450" lvl="0" marL="457200" rtl="0" algn="l">
              <a:spcBef>
                <a:spcPts val="0"/>
              </a:spcBef>
              <a:spcAft>
                <a:spcPts val="0"/>
              </a:spcAft>
              <a:buSzPts val="1100"/>
              <a:buAutoNum type="arabicPeriod"/>
            </a:pPr>
            <a:r>
              <a:rPr lang="ko"/>
              <a:t>여태 작성한 공지사항들 클릭하면 수정 가능</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10add1e09cb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5" name="Google Shape;1155;g10add1e09cb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ko"/>
              <a:t>공지사항 제목 작성</a:t>
            </a:r>
            <a:endParaRPr/>
          </a:p>
          <a:p>
            <a:pPr indent="-298450" lvl="0" marL="457200" rtl="0" algn="l">
              <a:spcBef>
                <a:spcPts val="0"/>
              </a:spcBef>
              <a:spcAft>
                <a:spcPts val="0"/>
              </a:spcAft>
              <a:buSzPts val="1100"/>
              <a:buAutoNum type="arabicPeriod"/>
            </a:pPr>
            <a:r>
              <a:rPr lang="ko"/>
              <a:t>내용작성</a:t>
            </a:r>
            <a:endParaRPr/>
          </a:p>
          <a:p>
            <a:pPr indent="-298450" lvl="0" marL="457200" rtl="0" algn="l">
              <a:spcBef>
                <a:spcPts val="0"/>
              </a:spcBef>
              <a:spcAft>
                <a:spcPts val="0"/>
              </a:spcAft>
              <a:buSzPts val="1100"/>
              <a:buAutoNum type="arabicPeriod"/>
            </a:pPr>
            <a:r>
              <a:rPr lang="ko"/>
              <a:t>새로운 공지사항 등록</a:t>
            </a:r>
            <a:endParaRPr/>
          </a:p>
          <a:p>
            <a:pPr indent="-298450" lvl="0" marL="457200" rtl="0" algn="l">
              <a:spcBef>
                <a:spcPts val="0"/>
              </a:spcBef>
              <a:spcAft>
                <a:spcPts val="0"/>
              </a:spcAft>
              <a:buSzPts val="1100"/>
              <a:buAutoNum type="arabicPeriod"/>
            </a:pPr>
            <a:r>
              <a:rPr lang="ko"/>
              <a:t>기존 공지사항 수정</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10bf8c0e8b6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10bf8c0e8b6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번호 및 제목 클릭시 해당 게시글로 이동</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g10ab9f2d27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7" name="Google Shape;1177;g10ab9f2d27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클릭된 게시글 내용과 관리자가 해당 게시글에 답변을 남길 수 있음</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g10ab9f2d27d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5" name="Google Shape;1185;g10ab9f2d27d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현재 위치한 장소에서 주변 맛집까지의 직선거리 표시</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10ab9f2d27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10ab9f2d27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g10ab9f2d27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7" name="Google Shape;1197;g10ab9f2d27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1 : ID를 입력한다.</a:t>
            </a:r>
            <a:endParaRPr/>
          </a:p>
          <a:p>
            <a:pPr indent="0" lvl="0" marL="0" rtl="0" algn="l">
              <a:spcBef>
                <a:spcPts val="0"/>
              </a:spcBef>
              <a:spcAft>
                <a:spcPts val="0"/>
              </a:spcAft>
              <a:buNone/>
            </a:pPr>
            <a:r>
              <a:rPr lang="ko"/>
              <a:t>2 : PW를 입력한다.</a:t>
            </a:r>
            <a:endParaRPr/>
          </a:p>
          <a:p>
            <a:pPr indent="0" lvl="0" marL="0" rtl="0" algn="l">
              <a:spcBef>
                <a:spcPts val="0"/>
              </a:spcBef>
              <a:spcAft>
                <a:spcPts val="0"/>
              </a:spcAft>
              <a:buNone/>
            </a:pPr>
            <a:r>
              <a:rPr lang="ko"/>
              <a:t>3 : 로그인 버튼을 눌러 로그인을 한다.</a:t>
            </a:r>
            <a:endParaRPr/>
          </a:p>
          <a:p>
            <a:pPr indent="0" lvl="0" marL="0" rtl="0" algn="l">
              <a:spcBef>
                <a:spcPts val="0"/>
              </a:spcBef>
              <a:spcAft>
                <a:spcPts val="0"/>
              </a:spcAft>
              <a:buNone/>
            </a:pPr>
            <a:r>
              <a:rPr lang="ko"/>
              <a:t>4 : 아이디 혹은 비밀번호를 잊어버렸을 때, 찾기 페이지로 전환된다.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 개인 회원의 로그인 실패 시, 이 페이지로 자동 전환</a:t>
            </a:r>
            <a:endParaRPr/>
          </a:p>
          <a:p>
            <a:pPr indent="0" lvl="0" marL="0" rtl="0" algn="l">
              <a:spcBef>
                <a:spcPts val="0"/>
              </a:spcBef>
              <a:spcAft>
                <a:spcPts val="0"/>
              </a:spcAft>
              <a:buNone/>
            </a:pPr>
            <a:r>
              <a:rPr lang="ko"/>
              <a:t>* 아이디/비밀번호 찾기 후에, 이 페이지로 자동 전환</a:t>
            </a:r>
            <a:endParaRPr/>
          </a:p>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108ecb40f9d_3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108ecb40f9d_3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개인</a:t>
            </a:r>
            <a:r>
              <a:rPr lang="ko"/>
              <a:t>회원 로그인 페이지에서 아이디와 패스워드를 올바르게 입력했다면 </a:t>
            </a:r>
            <a:endParaRPr/>
          </a:p>
          <a:p>
            <a:pPr indent="0" lvl="0" marL="0" rtl="0" algn="l">
              <a:spcBef>
                <a:spcPts val="0"/>
              </a:spcBef>
              <a:spcAft>
                <a:spcPts val="0"/>
              </a:spcAft>
              <a:buNone/>
            </a:pPr>
            <a:r>
              <a:rPr lang="ko"/>
              <a:t>개인회원 로그인 성공했다는 알림이 나오게 한다.</a:t>
            </a:r>
            <a:endParaRPr/>
          </a:p>
          <a:p>
            <a:pPr indent="0" lvl="0" marL="0" rtl="0" algn="l">
              <a:spcBef>
                <a:spcPts val="0"/>
              </a:spcBef>
              <a:spcAft>
                <a:spcPts val="0"/>
              </a:spcAft>
              <a:buNone/>
            </a:pPr>
            <a:r>
              <a:rPr lang="ko"/>
              <a:t>-&gt; 성공 후에는 메인 페이지로 이동한다.</a:t>
            </a:r>
            <a:endParaRPr/>
          </a:p>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108ecb40f9d_3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108ecb40f9d_3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개인회원 로그인 성공할 시, 메인 페이지로 자동 전환</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1: 로그인 한 회원의 이름</a:t>
            </a:r>
            <a:endParaRPr/>
          </a:p>
          <a:p>
            <a:pPr indent="0" lvl="0" marL="0" rtl="0" algn="l">
              <a:spcBef>
                <a:spcPts val="0"/>
              </a:spcBef>
              <a:spcAft>
                <a:spcPts val="0"/>
              </a:spcAft>
              <a:buNone/>
            </a:pPr>
            <a:r>
              <a:rPr lang="ko"/>
              <a:t>2: 2를 누를 시, 개인 회원 페이지로 전환</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108ecb40f9d_3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108ecb40f9d_3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개인</a:t>
            </a:r>
            <a:r>
              <a:rPr lang="ko">
                <a:solidFill>
                  <a:schemeClr val="dk1"/>
                </a:solidFill>
              </a:rPr>
              <a:t>회원 로그인 페이지에서 아이디와 패스워드를 올바르지 않게 입력하여 실패한다면</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개인회원 로그인 실패했다는 알림이 나오게 한다.</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-&gt; 실패하면 개인회원 로그인 페이지로 돌아가게 한다.</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8ecb40f9d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8ecb40f9d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지역별 검색하기에서 검색하고자 하는 지역을 선택하면</a:t>
            </a:r>
            <a:endParaRPr/>
          </a:p>
          <a:p>
            <a:pPr indent="0" lvl="0" marL="0" rtl="0" algn="l">
              <a:spcBef>
                <a:spcPts val="0"/>
              </a:spcBef>
              <a:spcAft>
                <a:spcPts val="0"/>
              </a:spcAft>
              <a:buNone/>
            </a:pPr>
            <a:r>
              <a:rPr lang="ko"/>
              <a:t>1 : 지역별 맛집의 메인 사진과 맛집 이름을 확인할 수 있다.</a:t>
            </a:r>
            <a:endParaRPr/>
          </a:p>
          <a:p>
            <a:pPr indent="0" lvl="0" marL="0" rtl="0" algn="l">
              <a:spcBef>
                <a:spcPts val="0"/>
              </a:spcBef>
              <a:spcAft>
                <a:spcPts val="0"/>
              </a:spcAft>
              <a:buNone/>
            </a:pPr>
            <a:r>
              <a:rPr lang="ko"/>
              <a:t>2 : 맛집 사진을 누르면 해당 식당의 상세 페이지로 전환</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g10ab9f2d27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6" name="Google Shape;1296;g10ab9f2d27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개인회원 로그인페이지에서 아이디/비밀번호 찾기를 누르면 이 페이지로 전환된다.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1: 아이디 찾기 할 때, 회원가입 시 입력한 이름과 전화번호로 찾을 수 있다.</a:t>
            </a:r>
            <a:endParaRPr/>
          </a:p>
          <a:p>
            <a:pPr indent="0" lvl="0" marL="0" rtl="0" algn="l">
              <a:spcBef>
                <a:spcPts val="0"/>
              </a:spcBef>
              <a:spcAft>
                <a:spcPts val="0"/>
              </a:spcAft>
              <a:buNone/>
            </a:pPr>
            <a:r>
              <a:rPr lang="ko"/>
              <a:t>2: 비밀번호 찾기 할 때, 회원가입 시 입력한 이름과 전화번호, 아이디로 찾을 수 있다.</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9" name="Shape 1319"/>
        <p:cNvGrpSpPr/>
        <p:nvPr/>
      </p:nvGrpSpPr>
      <p:grpSpPr>
        <a:xfrm>
          <a:off x="0" y="0"/>
          <a:ext cx="0" cy="0"/>
          <a:chOff x="0" y="0"/>
          <a:chExt cx="0" cy="0"/>
        </a:xfrm>
      </p:grpSpPr>
      <p:sp>
        <p:nvSpPr>
          <p:cNvPr id="1320" name="Google Shape;1320;g10ab9f2d27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1" name="Google Shape;1321;g10ab9f2d27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확인 버튼을 누르면 로그인 페이지로 돌아간다.</a:t>
            </a:r>
            <a:endParaRPr/>
          </a:p>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0" name="Shape 1330"/>
        <p:cNvGrpSpPr/>
        <p:nvPr/>
      </p:nvGrpSpPr>
      <p:grpSpPr>
        <a:xfrm>
          <a:off x="0" y="0"/>
          <a:ext cx="0" cy="0"/>
          <a:chOff x="0" y="0"/>
          <a:chExt cx="0" cy="0"/>
        </a:xfrm>
      </p:grpSpPr>
      <p:sp>
        <p:nvSpPr>
          <p:cNvPr id="1331" name="Google Shape;1331;g10ab9f2d27d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2" name="Google Shape;1332;g10ab9f2d27d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확인 버튼을 누르면 로그인 페이지로 돌아간다.</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g10bf8c0e8b6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3" name="Google Shape;1343;g10bf8c0e8b6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마이페이지 회원정보 탭 페이지입니다.</a:t>
            </a:r>
            <a:endParaRPr/>
          </a:p>
          <a:p>
            <a:pPr indent="0" lvl="0" marL="0" rtl="0" algn="l">
              <a:spcBef>
                <a:spcPts val="0"/>
              </a:spcBef>
              <a:spcAft>
                <a:spcPts val="0"/>
              </a:spcAft>
              <a:buNone/>
            </a:pPr>
            <a:r>
              <a:rPr lang="ko"/>
              <a:t>로그인한 회원의 정보를 가져와 정보를 출력해주는 페이지입니다</a:t>
            </a:r>
            <a:endParaRPr/>
          </a:p>
          <a:p>
            <a:pPr indent="0" lvl="0" marL="0" rtl="0" algn="l">
              <a:spcBef>
                <a:spcPts val="0"/>
              </a:spcBef>
              <a:spcAft>
                <a:spcPts val="0"/>
              </a:spcAft>
              <a:buNone/>
            </a:pPr>
            <a:r>
              <a:rPr lang="ko"/>
              <a:t>수정 버튼을 누르게되면 회원정보 수정페이지로 넘어갑니다.</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10bf8c0e8b6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10bf8c0e8b6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회원 정보를 수정하는 페이지입니다</a:t>
            </a:r>
            <a:endParaRPr/>
          </a:p>
          <a:p>
            <a:pPr indent="0" lvl="0" marL="0" rtl="0" algn="l">
              <a:spcBef>
                <a:spcPts val="0"/>
              </a:spcBef>
              <a:spcAft>
                <a:spcPts val="0"/>
              </a:spcAft>
              <a:buNone/>
            </a:pPr>
            <a:r>
              <a:rPr lang="ko"/>
              <a:t>아이디와 이름은 수정 할 수 없습니다.</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g10ab9f2d27d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4" name="Google Shape;1404;g10ab9f2d27d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마이페이지 예약정보 페이지입니다</a:t>
            </a:r>
            <a:endParaRPr/>
          </a:p>
          <a:p>
            <a:pPr indent="0" lvl="0" marL="0" rtl="0" algn="l">
              <a:spcBef>
                <a:spcPts val="0"/>
              </a:spcBef>
              <a:spcAft>
                <a:spcPts val="0"/>
              </a:spcAft>
              <a:buNone/>
            </a:pPr>
            <a:r>
              <a:rPr lang="ko"/>
              <a:t>회원이 예약한 내역을 보여주는 페이지이며 리스트를 클릭하면 해당 맛집상세 페이지로 이동합니다.</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g10ab9f2d27d_4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9" name="Google Shape;1429;g10ab9f2d27d_4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예약정보가 없을경우 ‘예약 정보가 없습니다.’문구와 함께 페이지가 출력됩니다.</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8" name="Shape 1448"/>
        <p:cNvGrpSpPr/>
        <p:nvPr/>
      </p:nvGrpSpPr>
      <p:grpSpPr>
        <a:xfrm>
          <a:off x="0" y="0"/>
          <a:ext cx="0" cy="0"/>
          <a:chOff x="0" y="0"/>
          <a:chExt cx="0" cy="0"/>
        </a:xfrm>
      </p:grpSpPr>
      <p:sp>
        <p:nvSpPr>
          <p:cNvPr id="1449" name="Google Shape;1449;g10ab9f2d27d_4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0" name="Google Shape;1450;g10ab9f2d27d_4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마이페이지 즐겨찾기 페이지입니다</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회원이 즐겨찾기로 등록한 맛집을 보여주는 페이지이며 리스트를 클릭하면 해당 맛집상세 페이지로 이동합니다.</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3" name="Shape 1473"/>
        <p:cNvGrpSpPr/>
        <p:nvPr/>
      </p:nvGrpSpPr>
      <p:grpSpPr>
        <a:xfrm>
          <a:off x="0" y="0"/>
          <a:ext cx="0" cy="0"/>
          <a:chOff x="0" y="0"/>
          <a:chExt cx="0" cy="0"/>
        </a:xfrm>
      </p:grpSpPr>
      <p:sp>
        <p:nvSpPr>
          <p:cNvPr id="1474" name="Google Shape;1474;g10ab9f2d27d_4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5" name="Google Shape;1475;g10ab9f2d27d_4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즐겨찾기 정보가</a:t>
            </a:r>
            <a:r>
              <a:rPr lang="ko">
                <a:solidFill>
                  <a:schemeClr val="dk1"/>
                </a:solidFill>
              </a:rPr>
              <a:t> 없을경우 ‘즐겨찾기 정보가 없습니다.’ 문구와 함께 페이지가 출력됩니다.</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4" name="Shape 1494"/>
        <p:cNvGrpSpPr/>
        <p:nvPr/>
      </p:nvGrpSpPr>
      <p:grpSpPr>
        <a:xfrm>
          <a:off x="0" y="0"/>
          <a:ext cx="0" cy="0"/>
          <a:chOff x="0" y="0"/>
          <a:chExt cx="0" cy="0"/>
        </a:xfrm>
      </p:grpSpPr>
      <p:sp>
        <p:nvSpPr>
          <p:cNvPr id="1495" name="Google Shape;1495;g10ab9f2d27d_4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6" name="Google Shape;1496;g10ab9f2d27d_4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마이페이지 쿠폰탭입니다.</a:t>
            </a:r>
            <a:endParaRPr/>
          </a:p>
          <a:p>
            <a:pPr indent="0" lvl="0" marL="0" rtl="0" algn="l">
              <a:spcBef>
                <a:spcPts val="0"/>
              </a:spcBef>
              <a:spcAft>
                <a:spcPts val="0"/>
              </a:spcAft>
              <a:buNone/>
            </a:pPr>
            <a:r>
              <a:rPr lang="ko"/>
              <a:t>회원이 소유한 쿠폰을 리스트화 시켜 페이지에 출력했습니다</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0bf8c0e8b6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0bf8c0e8b6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이미지나 카테고리 클릭시 다음페이지로 이동</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6" name="Shape 1516"/>
        <p:cNvGrpSpPr/>
        <p:nvPr/>
      </p:nvGrpSpPr>
      <p:grpSpPr>
        <a:xfrm>
          <a:off x="0" y="0"/>
          <a:ext cx="0" cy="0"/>
          <a:chOff x="0" y="0"/>
          <a:chExt cx="0" cy="0"/>
        </a:xfrm>
      </p:grpSpPr>
      <p:sp>
        <p:nvSpPr>
          <p:cNvPr id="1517" name="Google Shape;1517;g10ab9f2d27d_4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8" name="Google Shape;1518;g10ab9f2d27d_4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회원이 소유한 쿠폰이 없을경우 ‘쿠폰이 없습니다’ 문구와 함께 페이지가 출력됩니다</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7" name="Shape 1537"/>
        <p:cNvGrpSpPr/>
        <p:nvPr/>
      </p:nvGrpSpPr>
      <p:grpSpPr>
        <a:xfrm>
          <a:off x="0" y="0"/>
          <a:ext cx="0" cy="0"/>
          <a:chOff x="0" y="0"/>
          <a:chExt cx="0" cy="0"/>
        </a:xfrm>
      </p:grpSpPr>
      <p:sp>
        <p:nvSpPr>
          <p:cNvPr id="1538" name="Google Shape;1538;g10ab9f2d27d_4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9" name="Google Shape;1539;g10ab9f2d27d_4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마이페이지 1:1문의 탭입니다</a:t>
            </a:r>
            <a:endParaRPr/>
          </a:p>
          <a:p>
            <a:pPr indent="0" lvl="0" marL="0" rtl="0" algn="l">
              <a:spcBef>
                <a:spcPts val="0"/>
              </a:spcBef>
              <a:spcAft>
                <a:spcPts val="0"/>
              </a:spcAft>
              <a:buNone/>
            </a:pPr>
            <a:r>
              <a:rPr lang="ko"/>
              <a:t>1:1 문의내역을 보여주며 문의 하기 버튼을 클릭하면 문의글 작성 페이지로 넘어갑니다</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0" name="Shape 1560"/>
        <p:cNvGrpSpPr/>
        <p:nvPr/>
      </p:nvGrpSpPr>
      <p:grpSpPr>
        <a:xfrm>
          <a:off x="0" y="0"/>
          <a:ext cx="0" cy="0"/>
          <a:chOff x="0" y="0"/>
          <a:chExt cx="0" cy="0"/>
        </a:xfrm>
      </p:grpSpPr>
      <p:sp>
        <p:nvSpPr>
          <p:cNvPr id="1561" name="Google Shape;1561;g10ab9f2d27d_4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2" name="Google Shape;1562;g10ab9f2d27d_4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1:1 문의 글쓰기 페이지입니다</a:t>
            </a:r>
            <a:endParaRPr/>
          </a:p>
          <a:p>
            <a:pPr indent="0" lvl="0" marL="0" rtl="0" algn="l">
              <a:spcBef>
                <a:spcPts val="0"/>
              </a:spcBef>
              <a:spcAft>
                <a:spcPts val="0"/>
              </a:spcAft>
              <a:buNone/>
            </a:pPr>
            <a:r>
              <a:rPr lang="ko"/>
              <a:t>아이디는 고정적으로 알려주고 제목과 문의 내용을 적는 공간이있는 페이지입니다</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1" name="Shape 1581"/>
        <p:cNvGrpSpPr/>
        <p:nvPr/>
      </p:nvGrpSpPr>
      <p:grpSpPr>
        <a:xfrm>
          <a:off x="0" y="0"/>
          <a:ext cx="0" cy="0"/>
          <a:chOff x="0" y="0"/>
          <a:chExt cx="0" cy="0"/>
        </a:xfrm>
      </p:grpSpPr>
      <p:sp>
        <p:nvSpPr>
          <p:cNvPr id="1582" name="Google Shape;1582;g10ab9f2d27d_4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3" name="Google Shape;1583;g10ab9f2d27d_4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1:1문의 상세페이지입니다.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아이디 제목 문의 내용을 보여주고 수정 및 삭제 버튼을 누르면 해당 기능을 가진 페이지로 이동합니다.</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2" name="Shape 1602"/>
        <p:cNvGrpSpPr/>
        <p:nvPr/>
      </p:nvGrpSpPr>
      <p:grpSpPr>
        <a:xfrm>
          <a:off x="0" y="0"/>
          <a:ext cx="0" cy="0"/>
          <a:chOff x="0" y="0"/>
          <a:chExt cx="0" cy="0"/>
        </a:xfrm>
      </p:grpSpPr>
      <p:sp>
        <p:nvSpPr>
          <p:cNvPr id="1603" name="Google Shape;1603;g108ecb40f9d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4" name="Google Shape;1604;g108ecb40f9d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1:1문의 수정페이지입니다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제목 및 문의 내용을 바꿀 수 있으며 수정버튼을 누르면 수정된 내용이 저장됩니다.</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3" name="Shape 1623"/>
        <p:cNvGrpSpPr/>
        <p:nvPr/>
      </p:nvGrpSpPr>
      <p:grpSpPr>
        <a:xfrm>
          <a:off x="0" y="0"/>
          <a:ext cx="0" cy="0"/>
          <a:chOff x="0" y="0"/>
          <a:chExt cx="0" cy="0"/>
        </a:xfrm>
      </p:grpSpPr>
      <p:sp>
        <p:nvSpPr>
          <p:cNvPr id="1624" name="Google Shape;1624;g10ab9f2d27d_4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5" name="Google Shape;1625;g10ab9f2d27d_4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1:1문의 삭제하기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삭제하기 버튼을 누르면 1:1 문의한 내역이 사라집니다</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4" name="Shape 1644"/>
        <p:cNvGrpSpPr/>
        <p:nvPr/>
      </p:nvGrpSpPr>
      <p:grpSpPr>
        <a:xfrm>
          <a:off x="0" y="0"/>
          <a:ext cx="0" cy="0"/>
          <a:chOff x="0" y="0"/>
          <a:chExt cx="0" cy="0"/>
        </a:xfrm>
      </p:grpSpPr>
      <p:sp>
        <p:nvSpPr>
          <p:cNvPr id="1645" name="Google Shape;1645;g11054b541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6" name="Google Shape;1646;g11054b541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1:1문의 상세페이지입니다.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아이디 제목 문의 내용을 보여주고 수정 및 삭제 버튼을 누르면 해당 기능을 가진 페이지로 이동합니다.</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5" name="Shape 1665"/>
        <p:cNvGrpSpPr/>
        <p:nvPr/>
      </p:nvGrpSpPr>
      <p:grpSpPr>
        <a:xfrm>
          <a:off x="0" y="0"/>
          <a:ext cx="0" cy="0"/>
          <a:chOff x="0" y="0"/>
          <a:chExt cx="0" cy="0"/>
        </a:xfrm>
      </p:grpSpPr>
      <p:sp>
        <p:nvSpPr>
          <p:cNvPr id="1666" name="Google Shape;1666;g10ab9f2d27d_4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7" name="Google Shape;1667;g10ab9f2d27d_4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회원탈퇴 페이지입니다.</a:t>
            </a:r>
            <a:endParaRPr/>
          </a:p>
          <a:p>
            <a:pPr indent="0" lvl="0" marL="0" rtl="0" algn="l">
              <a:spcBef>
                <a:spcPts val="0"/>
              </a:spcBef>
              <a:spcAft>
                <a:spcPts val="0"/>
              </a:spcAft>
              <a:buNone/>
            </a:pPr>
            <a:r>
              <a:rPr lang="ko"/>
              <a:t>한번 더 경고성 메시지를 주어 회원의 의사를 물어보고 확인버튼을 누르게되면 회원과 관련된 모든 정보가 사라집니다</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g10ab9f2d27d_4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g10ab9f2d27d_4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회원 탈퇴 완료 페이지입니다.</a:t>
            </a:r>
            <a:endParaRPr/>
          </a:p>
          <a:p>
            <a:pPr indent="0" lvl="0" marL="0" rtl="0" algn="l">
              <a:spcBef>
                <a:spcPts val="0"/>
              </a:spcBef>
              <a:spcAft>
                <a:spcPts val="0"/>
              </a:spcAft>
              <a:buNone/>
            </a:pPr>
            <a:r>
              <a:rPr lang="ko"/>
              <a:t>회원 탈퇴가 성공적으로 삭제되면 완료되었다고 알려주는 페이지입니다</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9" name="Shape 1699"/>
        <p:cNvGrpSpPr/>
        <p:nvPr/>
      </p:nvGrpSpPr>
      <p:grpSpPr>
        <a:xfrm>
          <a:off x="0" y="0"/>
          <a:ext cx="0" cy="0"/>
          <a:chOff x="0" y="0"/>
          <a:chExt cx="0" cy="0"/>
        </a:xfrm>
      </p:grpSpPr>
      <p:sp>
        <p:nvSpPr>
          <p:cNvPr id="1700" name="Google Shape;1700;g10bf8c0e8b6_7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1" name="Google Shape;1701;g10bf8c0e8b6_7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화가시네요</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bf8c0e8b6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bf8c0e8b6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상호명, 검색조회수, 평점 정렬은 내림차순 or 오름차순</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6" name="Shape 1706"/>
        <p:cNvGrpSpPr/>
        <p:nvPr/>
      </p:nvGrpSpPr>
      <p:grpSpPr>
        <a:xfrm>
          <a:off x="0" y="0"/>
          <a:ext cx="0" cy="0"/>
          <a:chOff x="0" y="0"/>
          <a:chExt cx="0" cy="0"/>
        </a:xfrm>
      </p:grpSpPr>
      <p:sp>
        <p:nvSpPr>
          <p:cNvPr id="1707" name="Google Shape;1707;g10bf8c0e8b6_7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8" name="Google Shape;1708;g10bf8c0e8b6_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g10bf8c0e8b6_7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5" name="Google Shape;1715;g10bf8c0e8b6_7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따봉</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1" name="Shape 1721"/>
        <p:cNvGrpSpPr/>
        <p:nvPr/>
      </p:nvGrpSpPr>
      <p:grpSpPr>
        <a:xfrm>
          <a:off x="0" y="0"/>
          <a:ext cx="0" cy="0"/>
          <a:chOff x="0" y="0"/>
          <a:chExt cx="0" cy="0"/>
        </a:xfrm>
      </p:grpSpPr>
      <p:sp>
        <p:nvSpPr>
          <p:cNvPr id="1722" name="Google Shape;1722;g108ecb40f9d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3" name="Google Shape;1723;g108ecb40f9d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즐겨찾</a:t>
            </a:r>
            <a:r>
              <a:rPr lang="ko"/>
              <a:t>기 버튼 추가는 맛집리스트에서 추가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9" name="Shape 1729"/>
        <p:cNvGrpSpPr/>
        <p:nvPr/>
      </p:nvGrpSpPr>
      <p:grpSpPr>
        <a:xfrm>
          <a:off x="0" y="0"/>
          <a:ext cx="0" cy="0"/>
          <a:chOff x="0" y="0"/>
          <a:chExt cx="0" cy="0"/>
        </a:xfrm>
      </p:grpSpPr>
      <p:sp>
        <p:nvSpPr>
          <p:cNvPr id="1730" name="Google Shape;1730;g108ecb40f9d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1" name="Google Shape;1731;g108ecb40f9d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즐겨찾기 </a:t>
            </a:r>
            <a:r>
              <a:rPr lang="ko"/>
              <a:t>맛집리스트 확인</a:t>
            </a:r>
            <a:endParaRPr/>
          </a:p>
          <a:p>
            <a:pPr indent="0" lvl="0" marL="0" rtl="0" algn="l">
              <a:spcBef>
                <a:spcPts val="0"/>
              </a:spcBef>
              <a:spcAft>
                <a:spcPts val="0"/>
              </a:spcAft>
              <a:buNone/>
            </a:pPr>
            <a:r>
              <a:rPr lang="ko"/>
              <a:t>사이드 탭에서 확인 가능</a:t>
            </a:r>
            <a:endParaRPr/>
          </a:p>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7" name="Shape 1737"/>
        <p:cNvGrpSpPr/>
        <p:nvPr/>
      </p:nvGrpSpPr>
      <p:grpSpPr>
        <a:xfrm>
          <a:off x="0" y="0"/>
          <a:ext cx="0" cy="0"/>
          <a:chOff x="0" y="0"/>
          <a:chExt cx="0" cy="0"/>
        </a:xfrm>
      </p:grpSpPr>
      <p:sp>
        <p:nvSpPr>
          <p:cNvPr id="1738" name="Google Shape;1738;g108ecb40f9d_4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9" name="Google Shape;1739;g108ecb40f9d_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즐겨찾기</a:t>
            </a:r>
            <a:r>
              <a:rPr lang="ko"/>
              <a:t>된 리스트 삭제 및 식당 예약</a:t>
            </a:r>
            <a:endParaRPr/>
          </a:p>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5" name="Shape 1745"/>
        <p:cNvGrpSpPr/>
        <p:nvPr/>
      </p:nvGrpSpPr>
      <p:grpSpPr>
        <a:xfrm>
          <a:off x="0" y="0"/>
          <a:ext cx="0" cy="0"/>
          <a:chOff x="0" y="0"/>
          <a:chExt cx="0" cy="0"/>
        </a:xfrm>
      </p:grpSpPr>
      <p:sp>
        <p:nvSpPr>
          <p:cNvPr id="1746" name="Google Shape;1746;g108ecb40f9d_4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7" name="Google Shape;1747;g108ecb40f9d_4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즐겨찾</a:t>
            </a:r>
            <a:r>
              <a:rPr lang="ko"/>
              <a:t>기 버튼 시안</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4" name="Shape 1754"/>
        <p:cNvGrpSpPr/>
        <p:nvPr/>
      </p:nvGrpSpPr>
      <p:grpSpPr>
        <a:xfrm>
          <a:off x="0" y="0"/>
          <a:ext cx="0" cy="0"/>
          <a:chOff x="0" y="0"/>
          <a:chExt cx="0" cy="0"/>
        </a:xfrm>
      </p:grpSpPr>
      <p:sp>
        <p:nvSpPr>
          <p:cNvPr id="1755" name="Google Shape;1755;g10ab9f2d27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6" name="Google Shape;1756;g10ab9f2d27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맛집 예약하기 클릭 시 이동하는 페이지 / 뜨는 팝업창 </a:t>
            </a:r>
            <a:endParaRPr/>
          </a:p>
          <a:p>
            <a:pPr indent="0" lvl="0" marL="0" rtl="0" algn="l">
              <a:spcBef>
                <a:spcPts val="0"/>
              </a:spcBef>
              <a:spcAft>
                <a:spcPts val="0"/>
              </a:spcAft>
              <a:buNone/>
            </a:pPr>
            <a:r>
              <a:rPr lang="ko"/>
              <a:t>(맛집 상세페이지 - 논의 필요)</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9" name="Shape 1779"/>
        <p:cNvGrpSpPr/>
        <p:nvPr/>
      </p:nvGrpSpPr>
      <p:grpSpPr>
        <a:xfrm>
          <a:off x="0" y="0"/>
          <a:ext cx="0" cy="0"/>
          <a:chOff x="0" y="0"/>
          <a:chExt cx="0" cy="0"/>
        </a:xfrm>
      </p:grpSpPr>
      <p:sp>
        <p:nvSpPr>
          <p:cNvPr id="1780" name="Google Shape;1780;g10ab9f2d27d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1" name="Google Shape;1781;g10ab9f2d27d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6" name="Shape 1826"/>
        <p:cNvGrpSpPr/>
        <p:nvPr/>
      </p:nvGrpSpPr>
      <p:grpSpPr>
        <a:xfrm>
          <a:off x="0" y="0"/>
          <a:ext cx="0" cy="0"/>
          <a:chOff x="0" y="0"/>
          <a:chExt cx="0" cy="0"/>
        </a:xfrm>
      </p:grpSpPr>
      <p:sp>
        <p:nvSpPr>
          <p:cNvPr id="1827" name="Google Shape;1827;g10ab9f2d27d_3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8" name="Google Shape;1828;g10ab9f2d27d_3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1" name="Shape 1861"/>
        <p:cNvGrpSpPr/>
        <p:nvPr/>
      </p:nvGrpSpPr>
      <p:grpSpPr>
        <a:xfrm>
          <a:off x="0" y="0"/>
          <a:ext cx="0" cy="0"/>
          <a:chOff x="0" y="0"/>
          <a:chExt cx="0" cy="0"/>
        </a:xfrm>
      </p:grpSpPr>
      <p:sp>
        <p:nvSpPr>
          <p:cNvPr id="1862" name="Google Shape;1862;g108ecb40f9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3" name="Google Shape;1863;g108ecb40f9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후기 작성 버튼 클릭 시   이동하는 페이지 / 뜨는 팝업창</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08ecb40f9d_3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08ecb40f9d_3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1: 메인페이지 또는 각 탭에서 ‘식당 검색하기’ 목록 탭을 클릭하면 이 화면으로 전환된다.</a:t>
            </a:r>
            <a:endParaRPr/>
          </a:p>
          <a:p>
            <a:pPr indent="0" lvl="0" marL="0" rtl="0" algn="l">
              <a:spcBef>
                <a:spcPts val="0"/>
              </a:spcBef>
              <a:spcAft>
                <a:spcPts val="0"/>
              </a:spcAft>
              <a:buNone/>
            </a:pPr>
            <a:r>
              <a:rPr lang="ko"/>
              <a:t>2: 식당 이름과 같게 검색할 경우에만, 검색이 가능하다.</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10ab9f2d27d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10ab9f2d27d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0" name="Shape 1880"/>
        <p:cNvGrpSpPr/>
        <p:nvPr/>
      </p:nvGrpSpPr>
      <p:grpSpPr>
        <a:xfrm>
          <a:off x="0" y="0"/>
          <a:ext cx="0" cy="0"/>
          <a:chOff x="0" y="0"/>
          <a:chExt cx="0" cy="0"/>
        </a:xfrm>
      </p:grpSpPr>
      <p:sp>
        <p:nvSpPr>
          <p:cNvPr id="1881" name="Google Shape;1881;g10bf8c0e8b6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2" name="Google Shape;1882;g10bf8c0e8b6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1. ID를 입력한다.</a:t>
            </a:r>
            <a:endParaRPr/>
          </a:p>
          <a:p>
            <a:pPr indent="0" lvl="0" marL="0" rtl="0" algn="l">
              <a:spcBef>
                <a:spcPts val="0"/>
              </a:spcBef>
              <a:spcAft>
                <a:spcPts val="0"/>
              </a:spcAft>
              <a:buNone/>
            </a:pPr>
            <a:r>
              <a:rPr lang="ko"/>
              <a:t>2. PW를 입력한다.</a:t>
            </a:r>
            <a:endParaRPr/>
          </a:p>
          <a:p>
            <a:pPr indent="0" lvl="0" marL="0" rtl="0" algn="l">
              <a:spcBef>
                <a:spcPts val="0"/>
              </a:spcBef>
              <a:spcAft>
                <a:spcPts val="0"/>
              </a:spcAft>
              <a:buNone/>
            </a:pPr>
            <a:r>
              <a:rPr lang="ko"/>
              <a:t>3. LOGIN 버튼을 누른다. </a:t>
            </a:r>
            <a:endParaRPr/>
          </a:p>
          <a:p>
            <a:pPr indent="0" lvl="0" marL="0" rtl="0" algn="l">
              <a:spcBef>
                <a:spcPts val="0"/>
              </a:spcBef>
              <a:spcAft>
                <a:spcPts val="0"/>
              </a:spcAft>
              <a:buClr>
                <a:schemeClr val="dk1"/>
              </a:buClr>
              <a:buSzPts val="1100"/>
              <a:buFont typeface="Arial"/>
              <a:buNone/>
            </a:pPr>
            <a:r>
              <a:rPr lang="ko">
                <a:solidFill>
                  <a:schemeClr val="dk1"/>
                </a:solidFill>
              </a:rPr>
              <a:t>4 : 아이디 혹은 비밀번호를 잊어버렸을 때, 찾기 페이지로 전환된다.</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9" name="Shape 1899"/>
        <p:cNvGrpSpPr/>
        <p:nvPr/>
      </p:nvGrpSpPr>
      <p:grpSpPr>
        <a:xfrm>
          <a:off x="0" y="0"/>
          <a:ext cx="0" cy="0"/>
          <a:chOff x="0" y="0"/>
          <a:chExt cx="0" cy="0"/>
        </a:xfrm>
      </p:grpSpPr>
      <p:sp>
        <p:nvSpPr>
          <p:cNvPr id="1900" name="Google Shape;1900;g108ecb40f9d_3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1" name="Google Shape;1901;g108ecb40f9d_3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기업</a:t>
            </a:r>
            <a:r>
              <a:rPr lang="ko"/>
              <a:t>회원 로그인 페이지에서 아이디와 패스워드를 올바르게 입력했다면 </a:t>
            </a:r>
            <a:endParaRPr/>
          </a:p>
          <a:p>
            <a:pPr indent="0" lvl="0" marL="0" rtl="0" algn="l">
              <a:spcBef>
                <a:spcPts val="0"/>
              </a:spcBef>
              <a:spcAft>
                <a:spcPts val="0"/>
              </a:spcAft>
              <a:buNone/>
            </a:pPr>
            <a:r>
              <a:rPr lang="ko"/>
              <a:t>기업회원 로그인 성공했다는 알림이 나오게 한다.</a:t>
            </a:r>
            <a:endParaRPr/>
          </a:p>
          <a:p>
            <a:pPr indent="0" lvl="0" marL="0" rtl="0" algn="l">
              <a:spcBef>
                <a:spcPts val="0"/>
              </a:spcBef>
              <a:spcAft>
                <a:spcPts val="0"/>
              </a:spcAft>
              <a:buNone/>
            </a:pPr>
            <a:r>
              <a:rPr lang="ko"/>
              <a:t>-&gt; 성공 후에는 메인 페이지로 이동한다.</a:t>
            </a:r>
            <a:endParaRPr/>
          </a:p>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10bf8c0e8b6_4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10bf8c0e8b6_4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기업</a:t>
            </a:r>
            <a:r>
              <a:rPr lang="ko">
                <a:solidFill>
                  <a:schemeClr val="dk1"/>
                </a:solidFill>
              </a:rPr>
              <a:t>회원 로그인 성공할 시, 메인 페이지로 자동 전환</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1: 로그인 한 기업회원의 이름</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2: 2를 누를 시, 기업 회원 페이지로 전환</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7" name="Shape 1947"/>
        <p:cNvGrpSpPr/>
        <p:nvPr/>
      </p:nvGrpSpPr>
      <p:grpSpPr>
        <a:xfrm>
          <a:off x="0" y="0"/>
          <a:ext cx="0" cy="0"/>
          <a:chOff x="0" y="0"/>
          <a:chExt cx="0" cy="0"/>
        </a:xfrm>
      </p:grpSpPr>
      <p:sp>
        <p:nvSpPr>
          <p:cNvPr id="1948" name="Google Shape;1948;g108ecb40f9d_3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9" name="Google Shape;1949;g108ecb40f9d_3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기업</a:t>
            </a:r>
            <a:r>
              <a:rPr lang="ko">
                <a:solidFill>
                  <a:schemeClr val="dk1"/>
                </a:solidFill>
              </a:rPr>
              <a:t>회원 로그인 페이지에서 아이디와 패스워드를 올바르지 않게 입력하여 실패한다면</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기업회원 로그인 실패했다는 알림이 나오게 한다.</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-&gt; 실패하면 기업회원 로그인 페이지로 돌아가게 한다.</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8" name="Shape 1968"/>
        <p:cNvGrpSpPr/>
        <p:nvPr/>
      </p:nvGrpSpPr>
      <p:grpSpPr>
        <a:xfrm>
          <a:off x="0" y="0"/>
          <a:ext cx="0" cy="0"/>
          <a:chOff x="0" y="0"/>
          <a:chExt cx="0" cy="0"/>
        </a:xfrm>
      </p:grpSpPr>
      <p:sp>
        <p:nvSpPr>
          <p:cNvPr id="1969" name="Google Shape;1969;g108ecb40f9d_3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0" name="Google Shape;1970;g108ecb40f9d_3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기업</a:t>
            </a:r>
            <a:r>
              <a:rPr lang="ko"/>
              <a:t>회원 로그인페이지에서 아이디/비밀번호 찾기를 누르면 이 페이지로 전환된다.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1: 아이디 찾기 할 때, 회원가입 시 입력한 이름과 전화번호로 찾을 수 있다.</a:t>
            </a:r>
            <a:endParaRPr/>
          </a:p>
          <a:p>
            <a:pPr indent="0" lvl="0" marL="0" rtl="0" algn="l">
              <a:spcBef>
                <a:spcPts val="0"/>
              </a:spcBef>
              <a:spcAft>
                <a:spcPts val="0"/>
              </a:spcAft>
              <a:buNone/>
            </a:pPr>
            <a:r>
              <a:rPr lang="ko"/>
              <a:t>2: 비밀번호 찾기 할 때, 회원가입 시 입력한 이름과 전화번호, 아이디로 찾을 수 있다.</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3" name="Shape 1993"/>
        <p:cNvGrpSpPr/>
        <p:nvPr/>
      </p:nvGrpSpPr>
      <p:grpSpPr>
        <a:xfrm>
          <a:off x="0" y="0"/>
          <a:ext cx="0" cy="0"/>
          <a:chOff x="0" y="0"/>
          <a:chExt cx="0" cy="0"/>
        </a:xfrm>
      </p:grpSpPr>
      <p:sp>
        <p:nvSpPr>
          <p:cNvPr id="1994" name="Google Shape;1994;g108ecb40f9d_3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5" name="Google Shape;1995;g108ecb40f9d_3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확인 버튼을 누르면 로그인 페이지로 돌아간다.</a:t>
            </a:r>
            <a:endParaRPr/>
          </a:p>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4" name="Shape 2004"/>
        <p:cNvGrpSpPr/>
        <p:nvPr/>
      </p:nvGrpSpPr>
      <p:grpSpPr>
        <a:xfrm>
          <a:off x="0" y="0"/>
          <a:ext cx="0" cy="0"/>
          <a:chOff x="0" y="0"/>
          <a:chExt cx="0" cy="0"/>
        </a:xfrm>
      </p:grpSpPr>
      <p:sp>
        <p:nvSpPr>
          <p:cNvPr id="2005" name="Google Shape;2005;g108ecb40f9d_3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6" name="Google Shape;2006;g108ecb40f9d_3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확인 버튼을 누르면 로그인 페이지로 돌아간다.</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5" name="Shape 2015"/>
        <p:cNvGrpSpPr/>
        <p:nvPr/>
      </p:nvGrpSpPr>
      <p:grpSpPr>
        <a:xfrm>
          <a:off x="0" y="0"/>
          <a:ext cx="0" cy="0"/>
          <a:chOff x="0" y="0"/>
          <a:chExt cx="0" cy="0"/>
        </a:xfrm>
      </p:grpSpPr>
      <p:sp>
        <p:nvSpPr>
          <p:cNvPr id="2016" name="Google Shape;2016;g108ecb40f9d_3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7" name="Google Shape;2017;g108ecb40f9d_3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ko"/>
              <a:t>1: 해당 탭을 클릭하면 각 화면으로 전환된다.</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3" name="Shape 2043"/>
        <p:cNvGrpSpPr/>
        <p:nvPr/>
      </p:nvGrpSpPr>
      <p:grpSpPr>
        <a:xfrm>
          <a:off x="0" y="0"/>
          <a:ext cx="0" cy="0"/>
          <a:chOff x="0" y="0"/>
          <a:chExt cx="0" cy="0"/>
        </a:xfrm>
      </p:grpSpPr>
      <p:sp>
        <p:nvSpPr>
          <p:cNvPr id="2044" name="Google Shape;2044;g10bf8c0e8b6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5" name="Google Shape;2045;g10bf8c0e8b6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클릭1: 맛집 신청 페이지로 이동</a:t>
            </a:r>
            <a:endParaRPr/>
          </a:p>
          <a:p>
            <a:pPr indent="0" lvl="0" marL="0" rtl="0" algn="l">
              <a:spcBef>
                <a:spcPts val="0"/>
              </a:spcBef>
              <a:spcAft>
                <a:spcPts val="0"/>
              </a:spcAft>
              <a:buNone/>
            </a:pPr>
            <a:r>
              <a:rPr lang="ko"/>
              <a:t>클릭2: 메뉴 관리 페이지로 이동</a:t>
            </a:r>
            <a:endParaRPr/>
          </a:p>
          <a:p>
            <a:pPr indent="0" lvl="0" marL="0" rtl="0" algn="l">
              <a:spcBef>
                <a:spcPts val="0"/>
              </a:spcBef>
              <a:spcAft>
                <a:spcPts val="0"/>
              </a:spcAft>
              <a:buNone/>
            </a:pPr>
            <a:r>
              <a:rPr lang="ko"/>
              <a:t>클릭3: 후기 답변 페이지로 이동</a:t>
            </a:r>
            <a:endParaRPr/>
          </a:p>
          <a:p>
            <a:pPr indent="0" lvl="0" marL="0" rtl="0" algn="l">
              <a:spcBef>
                <a:spcPts val="0"/>
              </a:spcBef>
              <a:spcAft>
                <a:spcPts val="0"/>
              </a:spcAft>
              <a:buNone/>
            </a:pPr>
            <a:r>
              <a:rPr lang="ko"/>
              <a:t>클릭4: 이벤트 추가 페이지로 이동</a:t>
            </a:r>
            <a:endParaRPr/>
          </a:p>
          <a:p>
            <a:pPr indent="0" lvl="0" marL="0" rtl="0" algn="l">
              <a:spcBef>
                <a:spcPts val="0"/>
              </a:spcBef>
              <a:spcAft>
                <a:spcPts val="0"/>
              </a:spcAft>
              <a:buNone/>
            </a:pPr>
            <a:r>
              <a:rPr lang="ko"/>
              <a:t>클릭5: 이전페이지로</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1.xml"/><Relationship Id="rId3" Type="http://schemas.openxmlformats.org/officeDocument/2006/relationships/image" Target="../media/image15.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 Id="rId3" Type="http://schemas.openxmlformats.org/officeDocument/2006/relationships/image" Target="../media/image2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 Id="rId3" Type="http://schemas.openxmlformats.org/officeDocument/2006/relationships/image" Target="../media/image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 Id="rId3" Type="http://schemas.openxmlformats.org/officeDocument/2006/relationships/image" Target="../media/image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 Id="rId3" Type="http://schemas.openxmlformats.org/officeDocument/2006/relationships/image" Target="../media/image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9.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0.xml"/><Relationship Id="rId3" Type="http://schemas.openxmlformats.org/officeDocument/2006/relationships/image" Target="../media/image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1.xml"/><Relationship Id="rId3" Type="http://schemas.openxmlformats.org/officeDocument/2006/relationships/image" Target="../media/image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2.xml"/><Relationship Id="rId3" Type="http://schemas.openxmlformats.org/officeDocument/2006/relationships/image" Target="../media/image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4.png"/><Relationship Id="rId8"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9.xml"/><Relationship Id="rId3"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0.xml"/><Relationship Id="rId3" Type="http://schemas.openxmlformats.org/officeDocument/2006/relationships/image" Target="../media/image1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1.xml"/><Relationship Id="rId3" Type="http://schemas.openxmlformats.org/officeDocument/2006/relationships/image" Target="../media/image22.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2.xml"/><Relationship Id="rId3" Type="http://schemas.openxmlformats.org/officeDocument/2006/relationships/image" Target="../media/image17.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3.xml"/><Relationship Id="rId3" Type="http://schemas.openxmlformats.org/officeDocument/2006/relationships/image" Target="../media/image14.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4.xml"/><Relationship Id="rId3" Type="http://schemas.openxmlformats.org/officeDocument/2006/relationships/image" Target="../media/image12.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5.xml"/><Relationship Id="rId3" Type="http://schemas.openxmlformats.org/officeDocument/2006/relationships/image" Target="../media/image19.jpg"/><Relationship Id="rId4" Type="http://schemas.openxmlformats.org/officeDocument/2006/relationships/image" Target="../media/image20.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1.xml"/><Relationship Id="rId3" Type="http://schemas.openxmlformats.org/officeDocument/2006/relationships/image" Target="../media/image9.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2.xml"/><Relationship Id="rId3" Type="http://schemas.openxmlformats.org/officeDocument/2006/relationships/image" Target="../media/image9.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3.xml"/><Relationship Id="rId3" Type="http://schemas.openxmlformats.org/officeDocument/2006/relationships/image" Target="../media/image9.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4.xml"/><Relationship Id="rId3" Type="http://schemas.openxmlformats.org/officeDocument/2006/relationships/image" Target="../media/image9.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5.xml"/><Relationship Id="rId3" Type="http://schemas.openxmlformats.org/officeDocument/2006/relationships/image" Target="../media/image9.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6.xml"/><Relationship Id="rId3" Type="http://schemas.openxmlformats.org/officeDocument/2006/relationships/image" Target="../media/image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7.xml"/><Relationship Id="rId3" Type="http://schemas.openxmlformats.org/officeDocument/2006/relationships/image" Target="../media/image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8.xml"/><Relationship Id="rId3" Type="http://schemas.openxmlformats.org/officeDocument/2006/relationships/image" Target="../media/image9.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ko"/>
              <a:t>1조_맛집 찾기</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ko"/>
              <a:t>화면설계(스토리보드)</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22"/>
          <p:cNvPicPr preferRelativeResize="0"/>
          <p:nvPr/>
        </p:nvPicPr>
        <p:blipFill>
          <a:blip r:embed="rId3">
            <a:alphaModFix/>
          </a:blip>
          <a:stretch>
            <a:fillRect/>
          </a:stretch>
        </p:blipFill>
        <p:spPr>
          <a:xfrm>
            <a:off x="1029812" y="33087"/>
            <a:ext cx="7084376" cy="5077326"/>
          </a:xfrm>
          <a:prstGeom prst="rect">
            <a:avLst/>
          </a:prstGeom>
          <a:noFill/>
          <a:ln>
            <a:noFill/>
          </a:ln>
        </p:spPr>
      </p:pic>
      <p:sp>
        <p:nvSpPr>
          <p:cNvPr id="344" name="Google Shape;344;p22"/>
          <p:cNvSpPr txBox="1"/>
          <p:nvPr/>
        </p:nvSpPr>
        <p:spPr>
          <a:xfrm>
            <a:off x="2121175" y="204225"/>
            <a:ext cx="4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메인페이지 &gt; 식당 검색하기 &gt; 식당명과 다를 때</a:t>
            </a:r>
            <a:endParaRPr>
              <a:latin typeface="Proxima Nova"/>
              <a:ea typeface="Proxima Nova"/>
              <a:cs typeface="Proxima Nova"/>
              <a:sym typeface="Proxima Nova"/>
            </a:endParaRPr>
          </a:p>
        </p:txBody>
      </p:sp>
      <p:sp>
        <p:nvSpPr>
          <p:cNvPr id="345" name="Google Shape;345;p22"/>
          <p:cNvSpPr txBox="1"/>
          <p:nvPr/>
        </p:nvSpPr>
        <p:spPr>
          <a:xfrm>
            <a:off x="8376025" y="33075"/>
            <a:ext cx="681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차세라</a:t>
            </a:r>
            <a:endParaRPr sz="1100">
              <a:latin typeface="Proxima Nova"/>
              <a:ea typeface="Proxima Nova"/>
              <a:cs typeface="Proxima Nova"/>
              <a:sym typeface="Proxima Nova"/>
            </a:endParaRPr>
          </a:p>
        </p:txBody>
      </p:sp>
      <p:sp>
        <p:nvSpPr>
          <p:cNvPr id="346" name="Google Shape;346;p22"/>
          <p:cNvSpPr/>
          <p:nvPr/>
        </p:nvSpPr>
        <p:spPr>
          <a:xfrm>
            <a:off x="3841976" y="723600"/>
            <a:ext cx="1500600" cy="5583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로고</a:t>
            </a:r>
            <a:endParaRPr/>
          </a:p>
        </p:txBody>
      </p:sp>
      <p:sp>
        <p:nvSpPr>
          <p:cNvPr id="347" name="Google Shape;347;p22"/>
          <p:cNvSpPr/>
          <p:nvPr/>
        </p:nvSpPr>
        <p:spPr>
          <a:xfrm>
            <a:off x="6292942" y="1087785"/>
            <a:ext cx="750300" cy="2259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1100"/>
              <a:t>로그인</a:t>
            </a:r>
            <a:endParaRPr b="1" sz="1100"/>
          </a:p>
        </p:txBody>
      </p:sp>
      <p:sp>
        <p:nvSpPr>
          <p:cNvPr id="348" name="Google Shape;348;p22"/>
          <p:cNvSpPr/>
          <p:nvPr/>
        </p:nvSpPr>
        <p:spPr>
          <a:xfrm>
            <a:off x="7113077" y="1087790"/>
            <a:ext cx="869100" cy="2259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1100"/>
              <a:t>회원가입</a:t>
            </a:r>
            <a:endParaRPr b="1" sz="1100"/>
          </a:p>
        </p:txBody>
      </p:sp>
      <p:grpSp>
        <p:nvGrpSpPr>
          <p:cNvPr id="349" name="Google Shape;349;p22"/>
          <p:cNvGrpSpPr/>
          <p:nvPr/>
        </p:nvGrpSpPr>
        <p:grpSpPr>
          <a:xfrm>
            <a:off x="1143200" y="1340617"/>
            <a:ext cx="6893450" cy="289200"/>
            <a:chOff x="1143200" y="1071975"/>
            <a:chExt cx="6893450" cy="289200"/>
          </a:xfrm>
        </p:grpSpPr>
        <p:sp>
          <p:nvSpPr>
            <p:cNvPr id="350" name="Google Shape;350;p22"/>
            <p:cNvSpPr/>
            <p:nvPr/>
          </p:nvSpPr>
          <p:spPr>
            <a:xfrm>
              <a:off x="1143200" y="1071975"/>
              <a:ext cx="15294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지역별 검색하기</a:t>
              </a:r>
              <a:endParaRPr sz="1200"/>
            </a:p>
          </p:txBody>
        </p:sp>
        <p:sp>
          <p:nvSpPr>
            <p:cNvPr id="351" name="Google Shape;351;p22"/>
            <p:cNvSpPr/>
            <p:nvPr/>
          </p:nvSpPr>
          <p:spPr>
            <a:xfrm>
              <a:off x="2658955" y="1071975"/>
              <a:ext cx="15294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메뉴별 검색하기</a:t>
              </a:r>
              <a:endParaRPr sz="1200"/>
            </a:p>
          </p:txBody>
        </p:sp>
        <p:sp>
          <p:nvSpPr>
            <p:cNvPr id="352" name="Google Shape;352;p22"/>
            <p:cNvSpPr/>
            <p:nvPr/>
          </p:nvSpPr>
          <p:spPr>
            <a:xfrm>
              <a:off x="4174726" y="1071975"/>
              <a:ext cx="13575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식당 검색하기</a:t>
              </a:r>
              <a:endParaRPr sz="1200"/>
            </a:p>
          </p:txBody>
        </p:sp>
        <p:sp>
          <p:nvSpPr>
            <p:cNvPr id="353" name="Google Shape;353;p22"/>
            <p:cNvSpPr/>
            <p:nvPr/>
          </p:nvSpPr>
          <p:spPr>
            <a:xfrm>
              <a:off x="6748450" y="1071975"/>
              <a:ext cx="12882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공지사항</a:t>
              </a:r>
              <a:endParaRPr sz="1200"/>
            </a:p>
          </p:txBody>
        </p:sp>
        <p:sp>
          <p:nvSpPr>
            <p:cNvPr id="354" name="Google Shape;354;p22"/>
            <p:cNvSpPr/>
            <p:nvPr/>
          </p:nvSpPr>
          <p:spPr>
            <a:xfrm>
              <a:off x="5532200" y="1071975"/>
              <a:ext cx="12162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후기 조회</a:t>
              </a:r>
              <a:endParaRPr sz="1200"/>
            </a:p>
          </p:txBody>
        </p:sp>
      </p:grpSp>
      <p:grpSp>
        <p:nvGrpSpPr>
          <p:cNvPr id="355" name="Google Shape;355;p22"/>
          <p:cNvGrpSpPr/>
          <p:nvPr/>
        </p:nvGrpSpPr>
        <p:grpSpPr>
          <a:xfrm>
            <a:off x="1209838" y="1797025"/>
            <a:ext cx="6764875" cy="3236175"/>
            <a:chOff x="1220025" y="1714350"/>
            <a:chExt cx="6764875" cy="3236175"/>
          </a:xfrm>
        </p:grpSpPr>
        <p:sp>
          <p:nvSpPr>
            <p:cNvPr id="356" name="Google Shape;356;p22"/>
            <p:cNvSpPr/>
            <p:nvPr/>
          </p:nvSpPr>
          <p:spPr>
            <a:xfrm>
              <a:off x="1220025" y="1714350"/>
              <a:ext cx="6762300" cy="3236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7" name="Google Shape;357;p22"/>
            <p:cNvCxnSpPr/>
            <p:nvPr/>
          </p:nvCxnSpPr>
          <p:spPr>
            <a:xfrm>
              <a:off x="1230100" y="1714350"/>
              <a:ext cx="6754800" cy="3236100"/>
            </a:xfrm>
            <a:prstGeom prst="straightConnector1">
              <a:avLst/>
            </a:prstGeom>
            <a:noFill/>
            <a:ln cap="flat" cmpd="sng" w="9525">
              <a:solidFill>
                <a:schemeClr val="dk2"/>
              </a:solidFill>
              <a:prstDash val="solid"/>
              <a:round/>
              <a:headEnd len="med" w="med" type="none"/>
              <a:tailEnd len="med" w="med" type="none"/>
            </a:ln>
          </p:spPr>
        </p:cxnSp>
        <p:cxnSp>
          <p:nvCxnSpPr>
            <p:cNvPr id="358" name="Google Shape;358;p22"/>
            <p:cNvCxnSpPr/>
            <p:nvPr/>
          </p:nvCxnSpPr>
          <p:spPr>
            <a:xfrm flipH="1" rot="10800000">
              <a:off x="1220025" y="1724325"/>
              <a:ext cx="6734400" cy="3226200"/>
            </a:xfrm>
            <a:prstGeom prst="straightConnector1">
              <a:avLst/>
            </a:prstGeom>
            <a:noFill/>
            <a:ln cap="flat" cmpd="sng" w="9525">
              <a:solidFill>
                <a:schemeClr val="dk2"/>
              </a:solidFill>
              <a:prstDash val="solid"/>
              <a:round/>
              <a:headEnd len="med" w="med" type="none"/>
              <a:tailEnd len="med" w="med" type="none"/>
            </a:ln>
          </p:spPr>
        </p:cxnSp>
      </p:grpSp>
      <p:grpSp>
        <p:nvGrpSpPr>
          <p:cNvPr id="359" name="Google Shape;359;p22"/>
          <p:cNvGrpSpPr/>
          <p:nvPr/>
        </p:nvGrpSpPr>
        <p:grpSpPr>
          <a:xfrm>
            <a:off x="2976513" y="2780163"/>
            <a:ext cx="3231545" cy="1269900"/>
            <a:chOff x="2886625" y="2212800"/>
            <a:chExt cx="3231545" cy="1269900"/>
          </a:xfrm>
        </p:grpSpPr>
        <p:grpSp>
          <p:nvGrpSpPr>
            <p:cNvPr id="360" name="Google Shape;360;p22"/>
            <p:cNvGrpSpPr/>
            <p:nvPr/>
          </p:nvGrpSpPr>
          <p:grpSpPr>
            <a:xfrm>
              <a:off x="2886625" y="2240100"/>
              <a:ext cx="3231545" cy="1242600"/>
              <a:chOff x="2811550" y="2110475"/>
              <a:chExt cx="3231545" cy="1242600"/>
            </a:xfrm>
          </p:grpSpPr>
          <p:grpSp>
            <p:nvGrpSpPr>
              <p:cNvPr id="361" name="Google Shape;361;p22"/>
              <p:cNvGrpSpPr/>
              <p:nvPr/>
            </p:nvGrpSpPr>
            <p:grpSpPr>
              <a:xfrm>
                <a:off x="2811550" y="2110475"/>
                <a:ext cx="3231545" cy="1242600"/>
                <a:chOff x="2997375" y="1325125"/>
                <a:chExt cx="3231545" cy="1242600"/>
              </a:xfrm>
            </p:grpSpPr>
            <p:sp>
              <p:nvSpPr>
                <p:cNvPr id="362" name="Google Shape;362;p22"/>
                <p:cNvSpPr/>
                <p:nvPr/>
              </p:nvSpPr>
              <p:spPr>
                <a:xfrm>
                  <a:off x="2997375" y="1325125"/>
                  <a:ext cx="3227100" cy="1242600"/>
                </a:xfrm>
                <a:prstGeom prst="roundRect">
                  <a:avLst>
                    <a:gd fmla="val 6861"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3" name="Google Shape;363;p22"/>
                <p:cNvGrpSpPr/>
                <p:nvPr/>
              </p:nvGrpSpPr>
              <p:grpSpPr>
                <a:xfrm>
                  <a:off x="2997375" y="1326575"/>
                  <a:ext cx="3231545" cy="289200"/>
                  <a:chOff x="3073575" y="2088575"/>
                  <a:chExt cx="3231545" cy="289200"/>
                </a:xfrm>
              </p:grpSpPr>
              <p:sp>
                <p:nvSpPr>
                  <p:cNvPr id="364" name="Google Shape;364;p22"/>
                  <p:cNvSpPr/>
                  <p:nvPr/>
                </p:nvSpPr>
                <p:spPr>
                  <a:xfrm>
                    <a:off x="3073575" y="2088575"/>
                    <a:ext cx="3227100" cy="289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5389820" y="2088575"/>
                    <a:ext cx="915300" cy="2892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검색</a:t>
                    </a:r>
                    <a:endParaRPr sz="1200"/>
                  </a:p>
                </p:txBody>
              </p:sp>
            </p:grpSp>
          </p:grpSp>
          <p:sp>
            <p:nvSpPr>
              <p:cNvPr id="366" name="Google Shape;366;p22"/>
              <p:cNvSpPr txBox="1"/>
              <p:nvPr/>
            </p:nvSpPr>
            <p:spPr>
              <a:xfrm>
                <a:off x="2883750" y="2382975"/>
                <a:ext cx="29289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000"/>
              </a:p>
              <a:p>
                <a:pPr indent="0" lvl="0" marL="0" rtl="0" algn="just">
                  <a:spcBef>
                    <a:spcPts val="0"/>
                  </a:spcBef>
                  <a:spcAft>
                    <a:spcPts val="0"/>
                  </a:spcAft>
                  <a:buNone/>
                </a:pPr>
                <a:r>
                  <a:t/>
                </a:r>
                <a:endParaRPr sz="1000"/>
              </a:p>
              <a:p>
                <a:pPr indent="0" lvl="0" marL="0" rtl="0" algn="just">
                  <a:spcBef>
                    <a:spcPts val="0"/>
                  </a:spcBef>
                  <a:spcAft>
                    <a:spcPts val="0"/>
                  </a:spcAft>
                  <a:buNone/>
                </a:pPr>
                <a:r>
                  <a:rPr lang="ko" sz="1000"/>
                  <a:t>해당 식당을 찾을 수 없습니다.</a:t>
                </a:r>
                <a:endParaRPr sz="1000"/>
              </a:p>
            </p:txBody>
          </p:sp>
        </p:grpSp>
        <p:sp>
          <p:nvSpPr>
            <p:cNvPr id="367" name="Google Shape;367;p22"/>
            <p:cNvSpPr txBox="1"/>
            <p:nvPr/>
          </p:nvSpPr>
          <p:spPr>
            <a:xfrm>
              <a:off x="2887937" y="2212800"/>
              <a:ext cx="191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토끼</a:t>
              </a:r>
              <a:endParaRPr sz="1200">
                <a:latin typeface="Proxima Nova"/>
                <a:ea typeface="Proxima Nova"/>
                <a:cs typeface="Proxima Nova"/>
                <a:sym typeface="Proxima Nova"/>
              </a:endParaRPr>
            </a:p>
          </p:txBody>
        </p:sp>
      </p:grpSp>
      <p:sp>
        <p:nvSpPr>
          <p:cNvPr id="368" name="Google Shape;368;p22"/>
          <p:cNvSpPr/>
          <p:nvPr/>
        </p:nvSpPr>
        <p:spPr>
          <a:xfrm>
            <a:off x="2766842" y="2690150"/>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1</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5" name="Shape 2065"/>
        <p:cNvGrpSpPr/>
        <p:nvPr/>
      </p:nvGrpSpPr>
      <p:grpSpPr>
        <a:xfrm>
          <a:off x="0" y="0"/>
          <a:ext cx="0" cy="0"/>
          <a:chOff x="0" y="0"/>
          <a:chExt cx="0" cy="0"/>
        </a:xfrm>
      </p:grpSpPr>
      <p:sp>
        <p:nvSpPr>
          <p:cNvPr id="2066" name="Google Shape;2066;p112"/>
          <p:cNvSpPr txBox="1"/>
          <p:nvPr/>
        </p:nvSpPr>
        <p:spPr>
          <a:xfrm>
            <a:off x="471975" y="279325"/>
            <a:ext cx="517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기업회원 &gt; 식당 정보 관리 &gt; 맛집 신청</a:t>
            </a:r>
            <a:endParaRPr>
              <a:latin typeface="Proxima Nova"/>
              <a:ea typeface="Proxima Nova"/>
              <a:cs typeface="Proxima Nova"/>
              <a:sym typeface="Proxima Nova"/>
            </a:endParaRPr>
          </a:p>
        </p:txBody>
      </p:sp>
      <p:sp>
        <p:nvSpPr>
          <p:cNvPr id="2067" name="Google Shape;2067;p112"/>
          <p:cNvSpPr/>
          <p:nvPr/>
        </p:nvSpPr>
        <p:spPr>
          <a:xfrm>
            <a:off x="828375" y="1169775"/>
            <a:ext cx="1117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식당 이름:</a:t>
            </a:r>
            <a:endParaRPr sz="1200"/>
          </a:p>
        </p:txBody>
      </p:sp>
      <p:sp>
        <p:nvSpPr>
          <p:cNvPr id="2068" name="Google Shape;2068;p112"/>
          <p:cNvSpPr/>
          <p:nvPr/>
        </p:nvSpPr>
        <p:spPr>
          <a:xfrm>
            <a:off x="828375" y="1569975"/>
            <a:ext cx="1117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식당 위치:</a:t>
            </a:r>
            <a:endParaRPr sz="1200"/>
          </a:p>
        </p:txBody>
      </p:sp>
      <p:sp>
        <p:nvSpPr>
          <p:cNvPr id="2069" name="Google Shape;2069;p112"/>
          <p:cNvSpPr/>
          <p:nvPr/>
        </p:nvSpPr>
        <p:spPr>
          <a:xfrm>
            <a:off x="828375" y="2770575"/>
            <a:ext cx="1117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식당 소개</a:t>
            </a:r>
            <a:r>
              <a:rPr lang="ko" sz="1200"/>
              <a:t>:</a:t>
            </a:r>
            <a:endParaRPr sz="1200"/>
          </a:p>
        </p:txBody>
      </p:sp>
      <p:sp>
        <p:nvSpPr>
          <p:cNvPr id="2070" name="Google Shape;2070;p112"/>
          <p:cNvSpPr/>
          <p:nvPr/>
        </p:nvSpPr>
        <p:spPr>
          <a:xfrm>
            <a:off x="828375" y="1970175"/>
            <a:ext cx="1117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메뉴 타입?</a:t>
            </a:r>
            <a:r>
              <a:rPr lang="ko" sz="1200"/>
              <a:t>:</a:t>
            </a:r>
            <a:endParaRPr sz="1200"/>
          </a:p>
        </p:txBody>
      </p:sp>
      <p:sp>
        <p:nvSpPr>
          <p:cNvPr id="2071" name="Google Shape;2071;p112"/>
          <p:cNvSpPr/>
          <p:nvPr/>
        </p:nvSpPr>
        <p:spPr>
          <a:xfrm>
            <a:off x="2051625" y="1165475"/>
            <a:ext cx="3814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맛있는 식당</a:t>
            </a:r>
            <a:endParaRPr/>
          </a:p>
        </p:txBody>
      </p:sp>
      <p:sp>
        <p:nvSpPr>
          <p:cNvPr id="2072" name="Google Shape;2072;p112"/>
          <p:cNvSpPr/>
          <p:nvPr/>
        </p:nvSpPr>
        <p:spPr>
          <a:xfrm>
            <a:off x="2051625" y="1569975"/>
            <a:ext cx="3814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어디시 어디구 어디동 어디상가 3층</a:t>
            </a:r>
            <a:endParaRPr/>
          </a:p>
        </p:txBody>
      </p:sp>
      <p:sp>
        <p:nvSpPr>
          <p:cNvPr id="2073" name="Google Shape;2073;p112"/>
          <p:cNvSpPr/>
          <p:nvPr/>
        </p:nvSpPr>
        <p:spPr>
          <a:xfrm>
            <a:off x="2051625" y="1970175"/>
            <a:ext cx="3814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solidFill>
                  <a:schemeClr val="dk1"/>
                </a:solidFill>
              </a:rPr>
              <a:t>한식</a:t>
            </a:r>
            <a:r>
              <a:rPr lang="ko"/>
              <a:t>/중식/일식/</a:t>
            </a:r>
            <a:r>
              <a:rPr lang="ko">
                <a:solidFill>
                  <a:schemeClr val="dk1"/>
                </a:solidFill>
              </a:rPr>
              <a:t>양식</a:t>
            </a:r>
            <a:r>
              <a:rPr lang="ko"/>
              <a:t>/분식/카페/기타</a:t>
            </a:r>
            <a:endParaRPr/>
          </a:p>
        </p:txBody>
      </p:sp>
      <p:sp>
        <p:nvSpPr>
          <p:cNvPr id="2074" name="Google Shape;2074;p112"/>
          <p:cNvSpPr/>
          <p:nvPr/>
        </p:nvSpPr>
        <p:spPr>
          <a:xfrm>
            <a:off x="2051625" y="2774875"/>
            <a:ext cx="3814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한식과 양식 퓨전 요리하는 가게입니다.</a:t>
            </a:r>
            <a:endParaRPr/>
          </a:p>
        </p:txBody>
      </p:sp>
      <p:sp>
        <p:nvSpPr>
          <p:cNvPr id="2075" name="Google Shape;2075;p112"/>
          <p:cNvSpPr/>
          <p:nvPr/>
        </p:nvSpPr>
        <p:spPr>
          <a:xfrm>
            <a:off x="828375" y="2371650"/>
            <a:ext cx="1117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영업시간</a:t>
            </a:r>
            <a:r>
              <a:rPr lang="ko" sz="1200"/>
              <a:t>:</a:t>
            </a:r>
            <a:endParaRPr sz="1200"/>
          </a:p>
        </p:txBody>
      </p:sp>
      <p:sp>
        <p:nvSpPr>
          <p:cNvPr id="2076" name="Google Shape;2076;p112"/>
          <p:cNvSpPr/>
          <p:nvPr/>
        </p:nvSpPr>
        <p:spPr>
          <a:xfrm>
            <a:off x="2051625" y="2371650"/>
            <a:ext cx="3814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solidFill>
                  <a:schemeClr val="accent1"/>
                </a:solidFill>
              </a:rPr>
              <a:t>12:00 ~18:00</a:t>
            </a:r>
            <a:endParaRPr>
              <a:solidFill>
                <a:schemeClr val="accent1"/>
              </a:solidFill>
            </a:endParaRPr>
          </a:p>
        </p:txBody>
      </p:sp>
      <p:sp>
        <p:nvSpPr>
          <p:cNvPr id="2077" name="Google Shape;2077;p112"/>
          <p:cNvSpPr/>
          <p:nvPr/>
        </p:nvSpPr>
        <p:spPr>
          <a:xfrm>
            <a:off x="4854550" y="3351950"/>
            <a:ext cx="1011300" cy="337200"/>
          </a:xfrm>
          <a:prstGeom prst="roundRect">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000"/>
              <a:t>사진 첨부</a:t>
            </a:r>
            <a:endParaRPr sz="1000"/>
          </a:p>
        </p:txBody>
      </p:sp>
      <p:sp>
        <p:nvSpPr>
          <p:cNvPr id="2078" name="Google Shape;2078;p112"/>
          <p:cNvSpPr/>
          <p:nvPr/>
        </p:nvSpPr>
        <p:spPr>
          <a:xfrm>
            <a:off x="2059525" y="3277563"/>
            <a:ext cx="2677800" cy="1406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112"/>
          <p:cNvSpPr/>
          <p:nvPr/>
        </p:nvSpPr>
        <p:spPr>
          <a:xfrm>
            <a:off x="2292425" y="3477175"/>
            <a:ext cx="703200" cy="1059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사</a:t>
            </a:r>
            <a:endParaRPr/>
          </a:p>
        </p:txBody>
      </p:sp>
      <p:sp>
        <p:nvSpPr>
          <p:cNvPr id="2080" name="Google Shape;2080;p112"/>
          <p:cNvSpPr/>
          <p:nvPr/>
        </p:nvSpPr>
        <p:spPr>
          <a:xfrm>
            <a:off x="3046825" y="3477175"/>
            <a:ext cx="703200" cy="1059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진</a:t>
            </a:r>
            <a:endParaRPr/>
          </a:p>
        </p:txBody>
      </p:sp>
      <p:sp>
        <p:nvSpPr>
          <p:cNvPr id="2081" name="Google Shape;2081;p112"/>
          <p:cNvSpPr/>
          <p:nvPr/>
        </p:nvSpPr>
        <p:spPr>
          <a:xfrm>
            <a:off x="3801225" y="3477175"/>
            <a:ext cx="703200" cy="1059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들</a:t>
            </a:r>
            <a:endParaRPr/>
          </a:p>
        </p:txBody>
      </p:sp>
      <p:sp>
        <p:nvSpPr>
          <p:cNvPr id="2082" name="Google Shape;2082;p112"/>
          <p:cNvSpPr/>
          <p:nvPr/>
        </p:nvSpPr>
        <p:spPr>
          <a:xfrm>
            <a:off x="2774025" y="3579575"/>
            <a:ext cx="163800" cy="135000"/>
          </a:xfrm>
          <a:prstGeom prst="flowChartSummingJunc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112"/>
          <p:cNvSpPr/>
          <p:nvPr/>
        </p:nvSpPr>
        <p:spPr>
          <a:xfrm>
            <a:off x="3533250" y="3579575"/>
            <a:ext cx="163800" cy="135000"/>
          </a:xfrm>
          <a:prstGeom prst="flowChartSummingJunc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12"/>
          <p:cNvSpPr/>
          <p:nvPr/>
        </p:nvSpPr>
        <p:spPr>
          <a:xfrm>
            <a:off x="4292475" y="3579575"/>
            <a:ext cx="163800" cy="135000"/>
          </a:xfrm>
          <a:prstGeom prst="flowChartSummingJunc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112"/>
          <p:cNvSpPr/>
          <p:nvPr/>
        </p:nvSpPr>
        <p:spPr>
          <a:xfrm>
            <a:off x="3840725" y="4786450"/>
            <a:ext cx="1167600" cy="3372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신청하기</a:t>
            </a:r>
            <a:endParaRPr/>
          </a:p>
        </p:txBody>
      </p:sp>
      <p:sp>
        <p:nvSpPr>
          <p:cNvPr id="2086" name="Google Shape;2086;p112"/>
          <p:cNvSpPr/>
          <p:nvPr/>
        </p:nvSpPr>
        <p:spPr>
          <a:xfrm>
            <a:off x="2673125" y="4786450"/>
            <a:ext cx="1167600" cy="3372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뒤로가</a:t>
            </a:r>
            <a:r>
              <a:rPr lang="ko"/>
              <a:t>기</a:t>
            </a:r>
            <a:endParaRPr/>
          </a:p>
        </p:txBody>
      </p:sp>
      <p:sp>
        <p:nvSpPr>
          <p:cNvPr id="2087" name="Google Shape;2087;p112"/>
          <p:cNvSpPr/>
          <p:nvPr/>
        </p:nvSpPr>
        <p:spPr>
          <a:xfrm>
            <a:off x="5753125" y="3320450"/>
            <a:ext cx="7335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클릭1</a:t>
            </a:r>
            <a:endParaRPr sz="1000"/>
          </a:p>
        </p:txBody>
      </p:sp>
      <p:sp>
        <p:nvSpPr>
          <p:cNvPr id="2088" name="Google Shape;2088;p112"/>
          <p:cNvSpPr/>
          <p:nvPr/>
        </p:nvSpPr>
        <p:spPr>
          <a:xfrm rot="-2091450">
            <a:off x="3415794" y="4562336"/>
            <a:ext cx="743258" cy="383402"/>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클릭2</a:t>
            </a:r>
            <a:endParaRPr sz="1000"/>
          </a:p>
        </p:txBody>
      </p:sp>
      <p:sp>
        <p:nvSpPr>
          <p:cNvPr id="2089" name="Google Shape;2089;p112"/>
          <p:cNvSpPr/>
          <p:nvPr/>
        </p:nvSpPr>
        <p:spPr>
          <a:xfrm>
            <a:off x="4854550" y="4754950"/>
            <a:ext cx="7335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클릭3</a:t>
            </a:r>
            <a:endParaRPr sz="1000"/>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3" name="Shape 2093"/>
        <p:cNvGrpSpPr/>
        <p:nvPr/>
      </p:nvGrpSpPr>
      <p:grpSpPr>
        <a:xfrm>
          <a:off x="0" y="0"/>
          <a:ext cx="0" cy="0"/>
          <a:chOff x="0" y="0"/>
          <a:chExt cx="0" cy="0"/>
        </a:xfrm>
      </p:grpSpPr>
      <p:sp>
        <p:nvSpPr>
          <p:cNvPr id="2094" name="Google Shape;2094;p113"/>
          <p:cNvSpPr txBox="1"/>
          <p:nvPr/>
        </p:nvSpPr>
        <p:spPr>
          <a:xfrm>
            <a:off x="471975" y="279325"/>
            <a:ext cx="517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기업회원 &gt; 식당 정보 관리 &gt; 맛집 신청&gt; 사진첨부</a:t>
            </a:r>
            <a:endParaRPr>
              <a:latin typeface="Proxima Nova"/>
              <a:ea typeface="Proxima Nova"/>
              <a:cs typeface="Proxima Nova"/>
              <a:sym typeface="Proxima Nova"/>
            </a:endParaRPr>
          </a:p>
        </p:txBody>
      </p:sp>
      <p:sp>
        <p:nvSpPr>
          <p:cNvPr id="2095" name="Google Shape;2095;p113"/>
          <p:cNvSpPr/>
          <p:nvPr/>
        </p:nvSpPr>
        <p:spPr>
          <a:xfrm>
            <a:off x="828375" y="1169775"/>
            <a:ext cx="1117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식당 이름:</a:t>
            </a:r>
            <a:endParaRPr sz="1200"/>
          </a:p>
        </p:txBody>
      </p:sp>
      <p:sp>
        <p:nvSpPr>
          <p:cNvPr id="2096" name="Google Shape;2096;p113"/>
          <p:cNvSpPr/>
          <p:nvPr/>
        </p:nvSpPr>
        <p:spPr>
          <a:xfrm>
            <a:off x="828375" y="1569975"/>
            <a:ext cx="1117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식당 위치:</a:t>
            </a:r>
            <a:endParaRPr sz="1200"/>
          </a:p>
        </p:txBody>
      </p:sp>
      <p:sp>
        <p:nvSpPr>
          <p:cNvPr id="2097" name="Google Shape;2097;p113"/>
          <p:cNvSpPr/>
          <p:nvPr/>
        </p:nvSpPr>
        <p:spPr>
          <a:xfrm>
            <a:off x="828375" y="2770575"/>
            <a:ext cx="1117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식당 소개:</a:t>
            </a:r>
            <a:endParaRPr sz="1200"/>
          </a:p>
        </p:txBody>
      </p:sp>
      <p:sp>
        <p:nvSpPr>
          <p:cNvPr id="2098" name="Google Shape;2098;p113"/>
          <p:cNvSpPr/>
          <p:nvPr/>
        </p:nvSpPr>
        <p:spPr>
          <a:xfrm>
            <a:off x="828375" y="1970175"/>
            <a:ext cx="1117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메뉴 타입?:</a:t>
            </a:r>
            <a:endParaRPr sz="1200"/>
          </a:p>
        </p:txBody>
      </p:sp>
      <p:sp>
        <p:nvSpPr>
          <p:cNvPr id="2099" name="Google Shape;2099;p113"/>
          <p:cNvSpPr/>
          <p:nvPr/>
        </p:nvSpPr>
        <p:spPr>
          <a:xfrm>
            <a:off x="2051625" y="1165475"/>
            <a:ext cx="3814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맛있는 식당</a:t>
            </a:r>
            <a:endParaRPr/>
          </a:p>
        </p:txBody>
      </p:sp>
      <p:sp>
        <p:nvSpPr>
          <p:cNvPr id="2100" name="Google Shape;2100;p113"/>
          <p:cNvSpPr/>
          <p:nvPr/>
        </p:nvSpPr>
        <p:spPr>
          <a:xfrm>
            <a:off x="2051625" y="1565675"/>
            <a:ext cx="3814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어디시 어디구 어디동 어디상가 3층</a:t>
            </a:r>
            <a:endParaRPr/>
          </a:p>
        </p:txBody>
      </p:sp>
      <p:sp>
        <p:nvSpPr>
          <p:cNvPr id="2101" name="Google Shape;2101;p113"/>
          <p:cNvSpPr/>
          <p:nvPr/>
        </p:nvSpPr>
        <p:spPr>
          <a:xfrm>
            <a:off x="2051625" y="1970175"/>
            <a:ext cx="3814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solidFill>
                  <a:schemeClr val="dk1"/>
                </a:solidFill>
              </a:rPr>
              <a:t>한식</a:t>
            </a:r>
            <a:r>
              <a:rPr lang="ko"/>
              <a:t>/중식/일식/</a:t>
            </a:r>
            <a:r>
              <a:rPr lang="ko">
                <a:solidFill>
                  <a:schemeClr val="dk1"/>
                </a:solidFill>
              </a:rPr>
              <a:t>양식</a:t>
            </a:r>
            <a:r>
              <a:rPr lang="ko"/>
              <a:t>/분식/카페/기타</a:t>
            </a:r>
            <a:endParaRPr/>
          </a:p>
        </p:txBody>
      </p:sp>
      <p:sp>
        <p:nvSpPr>
          <p:cNvPr id="2102" name="Google Shape;2102;p113"/>
          <p:cNvSpPr/>
          <p:nvPr/>
        </p:nvSpPr>
        <p:spPr>
          <a:xfrm>
            <a:off x="2051625" y="2774875"/>
            <a:ext cx="3814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한식과 양식 퓨전 요리하는 가게입니다.</a:t>
            </a:r>
            <a:endParaRPr/>
          </a:p>
        </p:txBody>
      </p:sp>
      <p:sp>
        <p:nvSpPr>
          <p:cNvPr id="2103" name="Google Shape;2103;p113"/>
          <p:cNvSpPr/>
          <p:nvPr/>
        </p:nvSpPr>
        <p:spPr>
          <a:xfrm>
            <a:off x="828375" y="2371650"/>
            <a:ext cx="1117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영업시간:</a:t>
            </a:r>
            <a:endParaRPr sz="1200"/>
          </a:p>
        </p:txBody>
      </p:sp>
      <p:sp>
        <p:nvSpPr>
          <p:cNvPr id="2104" name="Google Shape;2104;p113"/>
          <p:cNvSpPr/>
          <p:nvPr/>
        </p:nvSpPr>
        <p:spPr>
          <a:xfrm>
            <a:off x="2051625" y="2371650"/>
            <a:ext cx="3814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solidFill>
                  <a:schemeClr val="accent1"/>
                </a:solidFill>
              </a:rPr>
              <a:t>12:00 ~18:00</a:t>
            </a:r>
            <a:endParaRPr>
              <a:solidFill>
                <a:schemeClr val="accent1"/>
              </a:solidFill>
            </a:endParaRPr>
          </a:p>
        </p:txBody>
      </p:sp>
      <p:sp>
        <p:nvSpPr>
          <p:cNvPr id="2105" name="Google Shape;2105;p113"/>
          <p:cNvSpPr/>
          <p:nvPr/>
        </p:nvSpPr>
        <p:spPr>
          <a:xfrm>
            <a:off x="4854550" y="3351950"/>
            <a:ext cx="1011300" cy="337200"/>
          </a:xfrm>
          <a:prstGeom prst="roundRect">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000"/>
              <a:t>사진 첨부</a:t>
            </a:r>
            <a:endParaRPr sz="1000"/>
          </a:p>
        </p:txBody>
      </p:sp>
      <p:sp>
        <p:nvSpPr>
          <p:cNvPr id="2106" name="Google Shape;2106;p113"/>
          <p:cNvSpPr/>
          <p:nvPr/>
        </p:nvSpPr>
        <p:spPr>
          <a:xfrm>
            <a:off x="2080525" y="3303775"/>
            <a:ext cx="2677800" cy="1406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113"/>
          <p:cNvSpPr/>
          <p:nvPr/>
        </p:nvSpPr>
        <p:spPr>
          <a:xfrm>
            <a:off x="2292425" y="3477175"/>
            <a:ext cx="703200" cy="1059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사</a:t>
            </a:r>
            <a:endParaRPr/>
          </a:p>
        </p:txBody>
      </p:sp>
      <p:sp>
        <p:nvSpPr>
          <p:cNvPr id="2108" name="Google Shape;2108;p113"/>
          <p:cNvSpPr/>
          <p:nvPr/>
        </p:nvSpPr>
        <p:spPr>
          <a:xfrm>
            <a:off x="3046825" y="3477175"/>
            <a:ext cx="703200" cy="1059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진</a:t>
            </a:r>
            <a:endParaRPr/>
          </a:p>
        </p:txBody>
      </p:sp>
      <p:sp>
        <p:nvSpPr>
          <p:cNvPr id="2109" name="Google Shape;2109;p113"/>
          <p:cNvSpPr/>
          <p:nvPr/>
        </p:nvSpPr>
        <p:spPr>
          <a:xfrm>
            <a:off x="3801225" y="3477175"/>
            <a:ext cx="703200" cy="1059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들</a:t>
            </a:r>
            <a:endParaRPr/>
          </a:p>
        </p:txBody>
      </p:sp>
      <p:pic>
        <p:nvPicPr>
          <p:cNvPr id="2110" name="Google Shape;2110;p113"/>
          <p:cNvPicPr preferRelativeResize="0"/>
          <p:nvPr/>
        </p:nvPicPr>
        <p:blipFill>
          <a:blip r:embed="rId3">
            <a:alphaModFix/>
          </a:blip>
          <a:stretch>
            <a:fillRect/>
          </a:stretch>
        </p:blipFill>
        <p:spPr>
          <a:xfrm>
            <a:off x="1125175" y="679525"/>
            <a:ext cx="5854226" cy="352110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4" name="Shape 2114"/>
        <p:cNvGrpSpPr/>
        <p:nvPr/>
      </p:nvGrpSpPr>
      <p:grpSpPr>
        <a:xfrm>
          <a:off x="0" y="0"/>
          <a:ext cx="0" cy="0"/>
          <a:chOff x="0" y="0"/>
          <a:chExt cx="0" cy="0"/>
        </a:xfrm>
      </p:grpSpPr>
      <p:sp>
        <p:nvSpPr>
          <p:cNvPr id="2115" name="Google Shape;2115;p114"/>
          <p:cNvSpPr txBox="1"/>
          <p:nvPr/>
        </p:nvSpPr>
        <p:spPr>
          <a:xfrm>
            <a:off x="471975" y="279325"/>
            <a:ext cx="517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기업회원 &gt; 식당 정보 관리 &gt; 맛집 신청 &gt; 신청하기</a:t>
            </a:r>
            <a:endParaRPr>
              <a:latin typeface="Proxima Nova"/>
              <a:ea typeface="Proxima Nova"/>
              <a:cs typeface="Proxima Nova"/>
              <a:sym typeface="Proxima Nova"/>
            </a:endParaRPr>
          </a:p>
        </p:txBody>
      </p:sp>
      <p:sp>
        <p:nvSpPr>
          <p:cNvPr id="2116" name="Google Shape;2116;p114"/>
          <p:cNvSpPr txBox="1"/>
          <p:nvPr/>
        </p:nvSpPr>
        <p:spPr>
          <a:xfrm>
            <a:off x="743050" y="781650"/>
            <a:ext cx="3966300" cy="4002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맛집 신청이 완료되었습니다.</a:t>
            </a:r>
            <a:endParaRPr>
              <a:latin typeface="Proxima Nova"/>
              <a:ea typeface="Proxima Nova"/>
              <a:cs typeface="Proxima Nova"/>
              <a:sym typeface="Proxima Nova"/>
            </a:endParaRPr>
          </a:p>
        </p:txBody>
      </p:sp>
      <p:sp>
        <p:nvSpPr>
          <p:cNvPr id="2117" name="Google Shape;2117;p114"/>
          <p:cNvSpPr txBox="1"/>
          <p:nvPr/>
        </p:nvSpPr>
        <p:spPr>
          <a:xfrm>
            <a:off x="743050" y="1399275"/>
            <a:ext cx="4159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맛집 등록까지 일주일 정도 소요될 수 있습니다.</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ko">
                <a:latin typeface="Proxima Nova"/>
                <a:ea typeface="Proxima Nova"/>
                <a:cs typeface="Proxima Nova"/>
                <a:sym typeface="Proxima Nova"/>
              </a:rPr>
              <a:t>등록해주셔서 감사합니다.</a:t>
            </a:r>
            <a:endParaRPr>
              <a:latin typeface="Proxima Nova"/>
              <a:ea typeface="Proxima Nova"/>
              <a:cs typeface="Proxima Nova"/>
              <a:sym typeface="Proxima Nova"/>
            </a:endParaRPr>
          </a:p>
        </p:txBody>
      </p:sp>
      <p:sp>
        <p:nvSpPr>
          <p:cNvPr id="2118" name="Google Shape;2118;p114"/>
          <p:cNvSpPr/>
          <p:nvPr/>
        </p:nvSpPr>
        <p:spPr>
          <a:xfrm>
            <a:off x="2682775" y="4188150"/>
            <a:ext cx="1167600" cy="3372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처음으로</a:t>
            </a:r>
            <a:endParaRPr/>
          </a:p>
        </p:txBody>
      </p:sp>
      <p:sp>
        <p:nvSpPr>
          <p:cNvPr id="2119" name="Google Shape;2119;p114"/>
          <p:cNvSpPr/>
          <p:nvPr/>
        </p:nvSpPr>
        <p:spPr>
          <a:xfrm rot="-2091450">
            <a:off x="3785919" y="3896486"/>
            <a:ext cx="743258" cy="383402"/>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클릭1</a:t>
            </a:r>
            <a:endParaRPr sz="1000"/>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3" name="Shape 2123"/>
        <p:cNvGrpSpPr/>
        <p:nvPr/>
      </p:nvGrpSpPr>
      <p:grpSpPr>
        <a:xfrm>
          <a:off x="0" y="0"/>
          <a:ext cx="0" cy="0"/>
          <a:chOff x="0" y="0"/>
          <a:chExt cx="0" cy="0"/>
        </a:xfrm>
      </p:grpSpPr>
      <p:sp>
        <p:nvSpPr>
          <p:cNvPr id="2124" name="Google Shape;2124;p115"/>
          <p:cNvSpPr txBox="1"/>
          <p:nvPr/>
        </p:nvSpPr>
        <p:spPr>
          <a:xfrm>
            <a:off x="471975" y="279325"/>
            <a:ext cx="517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기업회원 &gt; 식당 정보 관리 &gt;  메뉴 관리</a:t>
            </a:r>
            <a:endParaRPr>
              <a:latin typeface="Proxima Nova"/>
              <a:ea typeface="Proxima Nova"/>
              <a:cs typeface="Proxima Nova"/>
              <a:sym typeface="Proxima Nova"/>
            </a:endParaRPr>
          </a:p>
        </p:txBody>
      </p:sp>
      <p:sp>
        <p:nvSpPr>
          <p:cNvPr id="2125" name="Google Shape;2125;p115"/>
          <p:cNvSpPr/>
          <p:nvPr/>
        </p:nvSpPr>
        <p:spPr>
          <a:xfrm>
            <a:off x="838000" y="1111975"/>
            <a:ext cx="1117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식당 선택:</a:t>
            </a:r>
            <a:endParaRPr sz="1200"/>
          </a:p>
        </p:txBody>
      </p:sp>
      <p:sp>
        <p:nvSpPr>
          <p:cNvPr id="2126" name="Google Shape;2126;p115"/>
          <p:cNvSpPr/>
          <p:nvPr/>
        </p:nvSpPr>
        <p:spPr>
          <a:xfrm>
            <a:off x="2128675" y="1155850"/>
            <a:ext cx="1348500" cy="35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100">
                <a:solidFill>
                  <a:schemeClr val="lt1"/>
                </a:solidFill>
              </a:rPr>
              <a:t>맛있는 식당</a:t>
            </a:r>
            <a:endParaRPr sz="1100">
              <a:solidFill>
                <a:schemeClr val="lt1"/>
              </a:solidFill>
            </a:endParaRPr>
          </a:p>
        </p:txBody>
      </p:sp>
      <p:sp>
        <p:nvSpPr>
          <p:cNvPr id="2127" name="Google Shape;2127;p115"/>
          <p:cNvSpPr/>
          <p:nvPr/>
        </p:nvSpPr>
        <p:spPr>
          <a:xfrm>
            <a:off x="3599150" y="1155850"/>
            <a:ext cx="1348500" cy="35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100"/>
              <a:t>맛있는 카페</a:t>
            </a:r>
            <a:endParaRPr sz="1100"/>
          </a:p>
        </p:txBody>
      </p:sp>
      <p:sp>
        <p:nvSpPr>
          <p:cNvPr id="2128" name="Google Shape;2128;p115"/>
          <p:cNvSpPr/>
          <p:nvPr/>
        </p:nvSpPr>
        <p:spPr>
          <a:xfrm>
            <a:off x="5069625" y="1155850"/>
            <a:ext cx="1348500" cy="35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100"/>
              <a:t>맛있는 분식</a:t>
            </a:r>
            <a:endParaRPr sz="1100"/>
          </a:p>
        </p:txBody>
      </p:sp>
      <p:sp>
        <p:nvSpPr>
          <p:cNvPr id="2129" name="Google Shape;2129;p115"/>
          <p:cNvSpPr/>
          <p:nvPr/>
        </p:nvSpPr>
        <p:spPr>
          <a:xfrm>
            <a:off x="838000" y="1714525"/>
            <a:ext cx="6694200" cy="2928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한식</a:t>
            </a:r>
            <a:endParaRPr/>
          </a:p>
          <a:p>
            <a:pPr indent="0" lvl="0" marL="0" rtl="0" algn="l">
              <a:spcBef>
                <a:spcPts val="0"/>
              </a:spcBef>
              <a:spcAft>
                <a:spcPts val="0"/>
              </a:spcAft>
              <a:buNone/>
            </a:pPr>
            <a:r>
              <a:rPr lang="ko" sz="1000"/>
              <a:t>불고기		 1000원</a:t>
            </a:r>
            <a:endParaRPr sz="1000"/>
          </a:p>
          <a:p>
            <a:pPr indent="0" lvl="0" marL="0" rtl="0" algn="l">
              <a:spcBef>
                <a:spcPts val="0"/>
              </a:spcBef>
              <a:spcAft>
                <a:spcPts val="0"/>
              </a:spcAft>
              <a:buNone/>
            </a:pPr>
            <a:r>
              <a:rPr lang="ko" sz="1000"/>
              <a:t>김치찌개	 2000원</a:t>
            </a:r>
            <a:endParaRPr sz="1000"/>
          </a:p>
          <a:p>
            <a:pPr indent="0" lvl="0" marL="0" rtl="0" algn="l">
              <a:spcBef>
                <a:spcPts val="0"/>
              </a:spcBef>
              <a:spcAft>
                <a:spcPts val="0"/>
              </a:spcAft>
              <a:buNone/>
            </a:pPr>
            <a:r>
              <a:rPr lang="ko" sz="1000"/>
              <a:t>된장찌개	 2000원</a:t>
            </a:r>
            <a:endParaRPr sz="1000"/>
          </a:p>
          <a:p>
            <a:pPr indent="0" lvl="0" marL="0" rtl="0" algn="l">
              <a:spcBef>
                <a:spcPts val="0"/>
              </a:spcBef>
              <a:spcAft>
                <a:spcPts val="0"/>
              </a:spcAft>
              <a:buNone/>
            </a:pPr>
            <a:r>
              <a:t/>
            </a:r>
            <a:endParaRPr/>
          </a:p>
          <a:p>
            <a:pPr indent="0" lvl="0" marL="0" rtl="0" algn="l">
              <a:spcBef>
                <a:spcPts val="0"/>
              </a:spcBef>
              <a:spcAft>
                <a:spcPts val="0"/>
              </a:spcAft>
              <a:buNone/>
            </a:pPr>
            <a:r>
              <a:rPr lang="ko"/>
              <a:t>양식</a:t>
            </a:r>
            <a:endParaRPr/>
          </a:p>
          <a:p>
            <a:pPr indent="0" lvl="0" marL="0" rtl="0" algn="l">
              <a:spcBef>
                <a:spcPts val="0"/>
              </a:spcBef>
              <a:spcAft>
                <a:spcPts val="0"/>
              </a:spcAft>
              <a:buNone/>
            </a:pPr>
            <a:r>
              <a:rPr lang="ko" sz="1000"/>
              <a:t>스파게티	2000원</a:t>
            </a:r>
            <a:endParaRPr sz="1000"/>
          </a:p>
          <a:p>
            <a:pPr indent="0" lvl="0" marL="0" rtl="0" algn="l">
              <a:spcBef>
                <a:spcPts val="0"/>
              </a:spcBef>
              <a:spcAft>
                <a:spcPts val="0"/>
              </a:spcAft>
              <a:buNone/>
            </a:pPr>
            <a:r>
              <a:rPr lang="ko" sz="1000"/>
              <a:t>피자		2000원</a:t>
            </a:r>
            <a:endParaRPr sz="1000"/>
          </a:p>
          <a:p>
            <a:pPr indent="0" lvl="0" marL="0" rtl="0" algn="l">
              <a:spcBef>
                <a:spcPts val="0"/>
              </a:spcBef>
              <a:spcAft>
                <a:spcPts val="0"/>
              </a:spcAft>
              <a:buNone/>
            </a:pPr>
            <a:r>
              <a:t/>
            </a:r>
            <a:endParaRPr/>
          </a:p>
          <a:p>
            <a:pPr indent="0" lvl="0" marL="0" rtl="0" algn="l">
              <a:spcBef>
                <a:spcPts val="0"/>
              </a:spcBef>
              <a:spcAft>
                <a:spcPts val="0"/>
              </a:spcAft>
              <a:buNone/>
            </a:pPr>
            <a:r>
              <a:rPr lang="ko"/>
              <a:t>퓨전</a:t>
            </a:r>
            <a:endParaRPr/>
          </a:p>
          <a:p>
            <a:pPr indent="0" lvl="0" marL="0" rtl="0" algn="l">
              <a:spcBef>
                <a:spcPts val="0"/>
              </a:spcBef>
              <a:spcAft>
                <a:spcPts val="0"/>
              </a:spcAft>
              <a:buNone/>
            </a:pPr>
            <a:r>
              <a:rPr lang="ko" sz="1000"/>
              <a:t>불고기피자	3000원</a:t>
            </a:r>
            <a:endParaRPr sz="1000"/>
          </a:p>
          <a:p>
            <a:pPr indent="0" lvl="0" marL="0" rtl="0" algn="l">
              <a:spcBef>
                <a:spcPts val="0"/>
              </a:spcBef>
              <a:spcAft>
                <a:spcPts val="0"/>
              </a:spcAft>
              <a:buNone/>
            </a:pPr>
            <a:r>
              <a:rPr lang="ko" sz="1000"/>
              <a:t>김치스파게티	2000원</a:t>
            </a:r>
            <a:endParaRPr sz="1000"/>
          </a:p>
          <a:p>
            <a:pPr indent="0" lvl="0" marL="0" rtl="0" algn="l">
              <a:spcBef>
                <a:spcPts val="0"/>
              </a:spcBef>
              <a:spcAft>
                <a:spcPts val="0"/>
              </a:spcAft>
              <a:buNone/>
            </a:pPr>
            <a:r>
              <a:t/>
            </a:r>
            <a:endParaRPr/>
          </a:p>
        </p:txBody>
      </p:sp>
      <p:sp>
        <p:nvSpPr>
          <p:cNvPr id="2130" name="Google Shape;2130;p115"/>
          <p:cNvSpPr/>
          <p:nvPr/>
        </p:nvSpPr>
        <p:spPr>
          <a:xfrm>
            <a:off x="3660150" y="4700425"/>
            <a:ext cx="809100" cy="308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1100"/>
              <a:t>수정하기</a:t>
            </a:r>
            <a:endParaRPr b="1" sz="1100"/>
          </a:p>
        </p:txBody>
      </p:sp>
      <p:sp>
        <p:nvSpPr>
          <p:cNvPr id="2131" name="Google Shape;2131;p115"/>
          <p:cNvSpPr/>
          <p:nvPr/>
        </p:nvSpPr>
        <p:spPr>
          <a:xfrm>
            <a:off x="7294000" y="2225950"/>
            <a:ext cx="7335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기입 1</a:t>
            </a:r>
            <a:endParaRPr sz="1000"/>
          </a:p>
        </p:txBody>
      </p:sp>
      <p:sp>
        <p:nvSpPr>
          <p:cNvPr id="2132" name="Google Shape;2132;p115"/>
          <p:cNvSpPr/>
          <p:nvPr/>
        </p:nvSpPr>
        <p:spPr>
          <a:xfrm>
            <a:off x="4425925" y="4654375"/>
            <a:ext cx="7335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클릭1</a:t>
            </a:r>
            <a:endParaRPr sz="1000"/>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6" name="Shape 2136"/>
        <p:cNvGrpSpPr/>
        <p:nvPr/>
      </p:nvGrpSpPr>
      <p:grpSpPr>
        <a:xfrm>
          <a:off x="0" y="0"/>
          <a:ext cx="0" cy="0"/>
          <a:chOff x="0" y="0"/>
          <a:chExt cx="0" cy="0"/>
        </a:xfrm>
      </p:grpSpPr>
      <p:sp>
        <p:nvSpPr>
          <p:cNvPr id="2137" name="Google Shape;2137;p116"/>
          <p:cNvSpPr txBox="1"/>
          <p:nvPr/>
        </p:nvSpPr>
        <p:spPr>
          <a:xfrm>
            <a:off x="443075" y="250425"/>
            <a:ext cx="3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기업회원 &gt; 식당 정보 관리 &gt;  후기 답변</a:t>
            </a:r>
            <a:endParaRPr>
              <a:latin typeface="Proxima Nova"/>
              <a:ea typeface="Proxima Nova"/>
              <a:cs typeface="Proxima Nova"/>
              <a:sym typeface="Proxima Nova"/>
            </a:endParaRPr>
          </a:p>
        </p:txBody>
      </p:sp>
      <p:cxnSp>
        <p:nvCxnSpPr>
          <p:cNvPr id="2138" name="Google Shape;2138;p116"/>
          <p:cNvCxnSpPr/>
          <p:nvPr/>
        </p:nvCxnSpPr>
        <p:spPr>
          <a:xfrm>
            <a:off x="760950" y="982475"/>
            <a:ext cx="4950900" cy="28800"/>
          </a:xfrm>
          <a:prstGeom prst="straightConnector1">
            <a:avLst/>
          </a:prstGeom>
          <a:noFill/>
          <a:ln cap="flat" cmpd="sng" w="9525">
            <a:solidFill>
              <a:schemeClr val="dk2"/>
            </a:solidFill>
            <a:prstDash val="solid"/>
            <a:round/>
            <a:headEnd len="med" w="med" type="none"/>
            <a:tailEnd len="med" w="med" type="none"/>
          </a:ln>
        </p:spPr>
      </p:cxnSp>
      <p:cxnSp>
        <p:nvCxnSpPr>
          <p:cNvPr id="2139" name="Google Shape;2139;p116"/>
          <p:cNvCxnSpPr/>
          <p:nvPr/>
        </p:nvCxnSpPr>
        <p:spPr>
          <a:xfrm>
            <a:off x="760950" y="2078825"/>
            <a:ext cx="4950900" cy="28800"/>
          </a:xfrm>
          <a:prstGeom prst="straightConnector1">
            <a:avLst/>
          </a:prstGeom>
          <a:noFill/>
          <a:ln cap="flat" cmpd="sng" w="9525">
            <a:solidFill>
              <a:schemeClr val="dk2"/>
            </a:solidFill>
            <a:prstDash val="solid"/>
            <a:round/>
            <a:headEnd len="med" w="med" type="none"/>
            <a:tailEnd len="med" w="med" type="none"/>
          </a:ln>
        </p:spPr>
      </p:cxnSp>
      <p:cxnSp>
        <p:nvCxnSpPr>
          <p:cNvPr id="2140" name="Google Shape;2140;p116"/>
          <p:cNvCxnSpPr/>
          <p:nvPr/>
        </p:nvCxnSpPr>
        <p:spPr>
          <a:xfrm>
            <a:off x="760950" y="3223325"/>
            <a:ext cx="4950900" cy="28800"/>
          </a:xfrm>
          <a:prstGeom prst="straightConnector1">
            <a:avLst/>
          </a:prstGeom>
          <a:noFill/>
          <a:ln cap="flat" cmpd="sng" w="9525">
            <a:solidFill>
              <a:schemeClr val="dk2"/>
            </a:solidFill>
            <a:prstDash val="solid"/>
            <a:round/>
            <a:headEnd len="med" w="med" type="none"/>
            <a:tailEnd len="med" w="med" type="none"/>
          </a:ln>
        </p:spPr>
      </p:cxnSp>
      <p:cxnSp>
        <p:nvCxnSpPr>
          <p:cNvPr id="2141" name="Google Shape;2141;p116"/>
          <p:cNvCxnSpPr/>
          <p:nvPr/>
        </p:nvCxnSpPr>
        <p:spPr>
          <a:xfrm>
            <a:off x="760950" y="4476325"/>
            <a:ext cx="4950900" cy="28800"/>
          </a:xfrm>
          <a:prstGeom prst="straightConnector1">
            <a:avLst/>
          </a:prstGeom>
          <a:noFill/>
          <a:ln cap="flat" cmpd="sng" w="9525">
            <a:solidFill>
              <a:schemeClr val="dk2"/>
            </a:solidFill>
            <a:prstDash val="solid"/>
            <a:round/>
            <a:headEnd len="med" w="med" type="none"/>
            <a:tailEnd len="med" w="med" type="none"/>
          </a:ln>
        </p:spPr>
      </p:cxnSp>
      <p:sp>
        <p:nvSpPr>
          <p:cNvPr id="2142" name="Google Shape;2142;p116"/>
          <p:cNvSpPr/>
          <p:nvPr/>
        </p:nvSpPr>
        <p:spPr>
          <a:xfrm>
            <a:off x="818700" y="1059525"/>
            <a:ext cx="414300" cy="4002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16"/>
          <p:cNvSpPr/>
          <p:nvPr/>
        </p:nvSpPr>
        <p:spPr>
          <a:xfrm>
            <a:off x="818700" y="3308875"/>
            <a:ext cx="414300" cy="4002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16"/>
          <p:cNvSpPr/>
          <p:nvPr/>
        </p:nvSpPr>
        <p:spPr>
          <a:xfrm>
            <a:off x="818700" y="2141425"/>
            <a:ext cx="414300" cy="4002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16"/>
          <p:cNvSpPr/>
          <p:nvPr/>
        </p:nvSpPr>
        <p:spPr>
          <a:xfrm>
            <a:off x="1377375" y="1097600"/>
            <a:ext cx="4334400" cy="894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맛있는데 짜요.</a:t>
            </a:r>
            <a:endParaRPr sz="1000"/>
          </a:p>
          <a:p>
            <a:pPr indent="0" lvl="0" marL="0" rtl="0" algn="l">
              <a:spcBef>
                <a:spcPts val="0"/>
              </a:spcBef>
              <a:spcAft>
                <a:spcPts val="0"/>
              </a:spcAft>
              <a:buNone/>
            </a:pPr>
            <a:r>
              <a:t/>
            </a:r>
            <a:endParaRPr sz="1000"/>
          </a:p>
          <a:p>
            <a:pPr indent="0" lvl="0" marL="0" rtl="0" algn="r">
              <a:spcBef>
                <a:spcPts val="0"/>
              </a:spcBef>
              <a:spcAft>
                <a:spcPts val="0"/>
              </a:spcAft>
              <a:buNone/>
            </a:pPr>
            <a:r>
              <a:rPr lang="ko" sz="1000"/>
              <a:t>						2021-08-25</a:t>
            </a:r>
            <a:endParaRPr sz="1000"/>
          </a:p>
          <a:p>
            <a:pPr indent="0" lvl="0" marL="0" rtl="0" algn="l">
              <a:spcBef>
                <a:spcPts val="0"/>
              </a:spcBef>
              <a:spcAft>
                <a:spcPts val="0"/>
              </a:spcAft>
              <a:buNone/>
            </a:pPr>
            <a:r>
              <a:rPr lang="ko" sz="1000"/>
              <a:t>								</a:t>
            </a:r>
            <a:endParaRPr sz="1000"/>
          </a:p>
        </p:txBody>
      </p:sp>
      <p:sp>
        <p:nvSpPr>
          <p:cNvPr id="2146" name="Google Shape;2146;p116"/>
          <p:cNvSpPr/>
          <p:nvPr/>
        </p:nvSpPr>
        <p:spPr>
          <a:xfrm>
            <a:off x="1377375" y="2218025"/>
            <a:ext cx="4334400" cy="8949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맛있어요.</a:t>
            </a:r>
            <a:endParaRPr sz="1000"/>
          </a:p>
          <a:p>
            <a:pPr indent="0" lvl="0" marL="0" rtl="0" algn="l">
              <a:spcBef>
                <a:spcPts val="0"/>
              </a:spcBef>
              <a:spcAft>
                <a:spcPts val="0"/>
              </a:spcAft>
              <a:buNone/>
            </a:pPr>
            <a:r>
              <a:t/>
            </a:r>
            <a:endParaRPr sz="1000"/>
          </a:p>
          <a:p>
            <a:pPr indent="0" lvl="0" marL="0" rtl="0" algn="r">
              <a:spcBef>
                <a:spcPts val="0"/>
              </a:spcBef>
              <a:spcAft>
                <a:spcPts val="0"/>
              </a:spcAft>
              <a:buNone/>
            </a:pPr>
            <a:r>
              <a:rPr lang="ko" sz="1000"/>
              <a:t>						2021-07-25</a:t>
            </a:r>
            <a:endParaRPr sz="1000"/>
          </a:p>
          <a:p>
            <a:pPr indent="0" lvl="0" marL="0" rtl="0" algn="l">
              <a:spcBef>
                <a:spcPts val="0"/>
              </a:spcBef>
              <a:spcAft>
                <a:spcPts val="0"/>
              </a:spcAft>
              <a:buNone/>
            </a:pPr>
            <a:r>
              <a:rPr lang="ko" sz="1000"/>
              <a:t>								</a:t>
            </a:r>
            <a:endParaRPr sz="1000"/>
          </a:p>
        </p:txBody>
      </p:sp>
      <p:sp>
        <p:nvSpPr>
          <p:cNvPr id="2147" name="Google Shape;2147;p116"/>
          <p:cNvSpPr/>
          <p:nvPr/>
        </p:nvSpPr>
        <p:spPr>
          <a:xfrm>
            <a:off x="1377375" y="3416775"/>
            <a:ext cx="4334400" cy="894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그냥저냥.</a:t>
            </a:r>
            <a:endParaRPr sz="1000"/>
          </a:p>
          <a:p>
            <a:pPr indent="0" lvl="0" marL="0" rtl="0" algn="l">
              <a:spcBef>
                <a:spcPts val="0"/>
              </a:spcBef>
              <a:spcAft>
                <a:spcPts val="0"/>
              </a:spcAft>
              <a:buNone/>
            </a:pPr>
            <a:r>
              <a:t/>
            </a:r>
            <a:endParaRPr sz="1000"/>
          </a:p>
          <a:p>
            <a:pPr indent="0" lvl="0" marL="0" rtl="0" algn="r">
              <a:spcBef>
                <a:spcPts val="0"/>
              </a:spcBef>
              <a:spcAft>
                <a:spcPts val="0"/>
              </a:spcAft>
              <a:buNone/>
            </a:pPr>
            <a:r>
              <a:rPr lang="ko" sz="1000"/>
              <a:t>						2021-06-25</a:t>
            </a:r>
            <a:endParaRPr sz="1000"/>
          </a:p>
          <a:p>
            <a:pPr indent="0" lvl="0" marL="0" rtl="0" algn="l">
              <a:spcBef>
                <a:spcPts val="0"/>
              </a:spcBef>
              <a:spcAft>
                <a:spcPts val="0"/>
              </a:spcAft>
              <a:buNone/>
            </a:pPr>
            <a:r>
              <a:rPr lang="ko" sz="1000"/>
              <a:t>								</a:t>
            </a:r>
            <a:endParaRPr sz="1000"/>
          </a:p>
        </p:txBody>
      </p:sp>
      <p:sp>
        <p:nvSpPr>
          <p:cNvPr id="2148" name="Google Shape;2148;p116"/>
          <p:cNvSpPr/>
          <p:nvPr/>
        </p:nvSpPr>
        <p:spPr>
          <a:xfrm>
            <a:off x="5535675" y="2465375"/>
            <a:ext cx="7335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클릭1</a:t>
            </a:r>
            <a:endParaRPr sz="1000"/>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2" name="Shape 2152"/>
        <p:cNvGrpSpPr/>
        <p:nvPr/>
      </p:nvGrpSpPr>
      <p:grpSpPr>
        <a:xfrm>
          <a:off x="0" y="0"/>
          <a:ext cx="0" cy="0"/>
          <a:chOff x="0" y="0"/>
          <a:chExt cx="0" cy="0"/>
        </a:xfrm>
      </p:grpSpPr>
      <p:sp>
        <p:nvSpPr>
          <p:cNvPr id="2153" name="Google Shape;2153;p117"/>
          <p:cNvSpPr txBox="1"/>
          <p:nvPr/>
        </p:nvSpPr>
        <p:spPr>
          <a:xfrm>
            <a:off x="443075" y="250425"/>
            <a:ext cx="430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기업회원 &gt; 식당 정보 관리 &gt;  후기 답변 &gt;  글 클릭</a:t>
            </a:r>
            <a:endParaRPr>
              <a:latin typeface="Proxima Nova"/>
              <a:ea typeface="Proxima Nova"/>
              <a:cs typeface="Proxima Nova"/>
              <a:sym typeface="Proxima Nova"/>
            </a:endParaRPr>
          </a:p>
        </p:txBody>
      </p:sp>
      <p:sp>
        <p:nvSpPr>
          <p:cNvPr id="2154" name="Google Shape;2154;p117"/>
          <p:cNvSpPr/>
          <p:nvPr/>
        </p:nvSpPr>
        <p:spPr>
          <a:xfrm>
            <a:off x="915025" y="650625"/>
            <a:ext cx="7185600" cy="2398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맛있어요.</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a:p>
            <a:pPr indent="0" lvl="0" marL="0" rtl="0" algn="r">
              <a:spcBef>
                <a:spcPts val="0"/>
              </a:spcBef>
              <a:spcAft>
                <a:spcPts val="0"/>
              </a:spcAft>
              <a:buNone/>
            </a:pPr>
            <a:r>
              <a:rPr lang="ko"/>
              <a:t>2021-07-25</a:t>
            </a:r>
            <a:endParaRPr/>
          </a:p>
        </p:txBody>
      </p:sp>
      <p:sp>
        <p:nvSpPr>
          <p:cNvPr id="2155" name="Google Shape;2155;p117"/>
          <p:cNvSpPr/>
          <p:nvPr/>
        </p:nvSpPr>
        <p:spPr>
          <a:xfrm>
            <a:off x="1261800" y="1753025"/>
            <a:ext cx="963300" cy="818700"/>
          </a:xfrm>
          <a:prstGeom prst="flowChartAlternate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음</a:t>
            </a:r>
            <a:endParaRPr/>
          </a:p>
        </p:txBody>
      </p:sp>
      <p:sp>
        <p:nvSpPr>
          <p:cNvPr id="2156" name="Google Shape;2156;p117"/>
          <p:cNvSpPr/>
          <p:nvPr/>
        </p:nvSpPr>
        <p:spPr>
          <a:xfrm>
            <a:off x="2319625" y="1753025"/>
            <a:ext cx="963300" cy="818700"/>
          </a:xfrm>
          <a:prstGeom prst="flowChartAlternate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식</a:t>
            </a:r>
            <a:endParaRPr/>
          </a:p>
        </p:txBody>
      </p:sp>
      <p:sp>
        <p:nvSpPr>
          <p:cNvPr id="2157" name="Google Shape;2157;p117"/>
          <p:cNvSpPr/>
          <p:nvPr/>
        </p:nvSpPr>
        <p:spPr>
          <a:xfrm>
            <a:off x="3377450" y="1753025"/>
            <a:ext cx="963300" cy="818700"/>
          </a:xfrm>
          <a:prstGeom prst="flowChartAlternate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사</a:t>
            </a:r>
            <a:endParaRPr/>
          </a:p>
        </p:txBody>
      </p:sp>
      <p:sp>
        <p:nvSpPr>
          <p:cNvPr id="2158" name="Google Shape;2158;p117"/>
          <p:cNvSpPr/>
          <p:nvPr/>
        </p:nvSpPr>
        <p:spPr>
          <a:xfrm>
            <a:off x="4483375" y="1753025"/>
            <a:ext cx="963300" cy="818700"/>
          </a:xfrm>
          <a:prstGeom prst="flowChartAlternate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진</a:t>
            </a:r>
            <a:endParaRPr/>
          </a:p>
        </p:txBody>
      </p:sp>
      <p:sp>
        <p:nvSpPr>
          <p:cNvPr id="2159" name="Google Shape;2159;p117"/>
          <p:cNvSpPr/>
          <p:nvPr/>
        </p:nvSpPr>
        <p:spPr>
          <a:xfrm>
            <a:off x="915025" y="3091875"/>
            <a:ext cx="7185600" cy="1271400"/>
          </a:xfrm>
          <a:prstGeom prst="roundRect">
            <a:avLst>
              <a:gd fmla="val 16667" name="adj"/>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100"/>
              <a:t>와주셔서 감사합니다. 다음에 또오세요</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ko"/>
              <a:t>                                                                                    </a:t>
            </a:r>
            <a:r>
              <a:rPr lang="ko">
                <a:solidFill>
                  <a:srgbClr val="999999"/>
                </a:solidFill>
              </a:rPr>
              <a:t>2021-07-26</a:t>
            </a:r>
            <a:endParaRPr>
              <a:solidFill>
                <a:srgbClr val="999999"/>
              </a:solidFill>
            </a:endParaRPr>
          </a:p>
        </p:txBody>
      </p:sp>
      <p:sp>
        <p:nvSpPr>
          <p:cNvPr id="2160" name="Google Shape;2160;p117"/>
          <p:cNvSpPr/>
          <p:nvPr/>
        </p:nvSpPr>
        <p:spPr>
          <a:xfrm>
            <a:off x="7175850" y="4016550"/>
            <a:ext cx="693600" cy="2697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등록</a:t>
            </a:r>
            <a:endParaRPr/>
          </a:p>
        </p:txBody>
      </p:sp>
      <p:cxnSp>
        <p:nvCxnSpPr>
          <p:cNvPr id="2161" name="Google Shape;2161;p117"/>
          <p:cNvCxnSpPr/>
          <p:nvPr/>
        </p:nvCxnSpPr>
        <p:spPr>
          <a:xfrm flipH="1" rot="10800000">
            <a:off x="915050" y="3929900"/>
            <a:ext cx="7214400" cy="9600"/>
          </a:xfrm>
          <a:prstGeom prst="straightConnector1">
            <a:avLst/>
          </a:prstGeom>
          <a:noFill/>
          <a:ln cap="flat" cmpd="sng" w="9525">
            <a:solidFill>
              <a:schemeClr val="dk2"/>
            </a:solidFill>
            <a:prstDash val="solid"/>
            <a:round/>
            <a:headEnd len="med" w="med" type="none"/>
            <a:tailEnd len="med" w="med" type="none"/>
          </a:ln>
        </p:spPr>
      </p:cxnSp>
      <p:sp>
        <p:nvSpPr>
          <p:cNvPr id="2162" name="Google Shape;2162;p117"/>
          <p:cNvSpPr/>
          <p:nvPr/>
        </p:nvSpPr>
        <p:spPr>
          <a:xfrm>
            <a:off x="7813100" y="3951300"/>
            <a:ext cx="7335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클릭1</a:t>
            </a:r>
            <a:endParaRPr sz="1000"/>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6" name="Shape 2166"/>
        <p:cNvGrpSpPr/>
        <p:nvPr/>
      </p:nvGrpSpPr>
      <p:grpSpPr>
        <a:xfrm>
          <a:off x="0" y="0"/>
          <a:ext cx="0" cy="0"/>
          <a:chOff x="0" y="0"/>
          <a:chExt cx="0" cy="0"/>
        </a:xfrm>
      </p:grpSpPr>
      <p:sp>
        <p:nvSpPr>
          <p:cNvPr id="2167" name="Google Shape;2167;p118"/>
          <p:cNvSpPr txBox="1"/>
          <p:nvPr/>
        </p:nvSpPr>
        <p:spPr>
          <a:xfrm>
            <a:off x="471975" y="279325"/>
            <a:ext cx="517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기업회원 &gt; 식당 정보 관리 &gt;  이벤트 추가</a:t>
            </a:r>
            <a:endParaRPr>
              <a:latin typeface="Proxima Nova"/>
              <a:ea typeface="Proxima Nova"/>
              <a:cs typeface="Proxima Nova"/>
              <a:sym typeface="Proxima Nova"/>
            </a:endParaRPr>
          </a:p>
        </p:txBody>
      </p:sp>
      <p:sp>
        <p:nvSpPr>
          <p:cNvPr id="2168" name="Google Shape;2168;p118"/>
          <p:cNvSpPr/>
          <p:nvPr/>
        </p:nvSpPr>
        <p:spPr>
          <a:xfrm>
            <a:off x="972825" y="928950"/>
            <a:ext cx="1117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식당 선택:</a:t>
            </a:r>
            <a:endParaRPr sz="1200"/>
          </a:p>
        </p:txBody>
      </p:sp>
      <p:sp>
        <p:nvSpPr>
          <p:cNvPr id="2169" name="Google Shape;2169;p118"/>
          <p:cNvSpPr/>
          <p:nvPr/>
        </p:nvSpPr>
        <p:spPr>
          <a:xfrm>
            <a:off x="2263500" y="972825"/>
            <a:ext cx="1348500" cy="356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100">
                <a:solidFill>
                  <a:schemeClr val="lt1"/>
                </a:solidFill>
              </a:rPr>
              <a:t>맛있는 식당</a:t>
            </a:r>
            <a:endParaRPr sz="1100">
              <a:solidFill>
                <a:schemeClr val="lt1"/>
              </a:solidFill>
            </a:endParaRPr>
          </a:p>
        </p:txBody>
      </p:sp>
      <p:sp>
        <p:nvSpPr>
          <p:cNvPr id="2170" name="Google Shape;2170;p118"/>
          <p:cNvSpPr/>
          <p:nvPr/>
        </p:nvSpPr>
        <p:spPr>
          <a:xfrm>
            <a:off x="3733975" y="972825"/>
            <a:ext cx="1348500" cy="35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100"/>
              <a:t>맛있는 카페</a:t>
            </a:r>
            <a:endParaRPr sz="1100"/>
          </a:p>
        </p:txBody>
      </p:sp>
      <p:sp>
        <p:nvSpPr>
          <p:cNvPr id="2171" name="Google Shape;2171;p118"/>
          <p:cNvSpPr/>
          <p:nvPr/>
        </p:nvSpPr>
        <p:spPr>
          <a:xfrm>
            <a:off x="5204450" y="972825"/>
            <a:ext cx="1348500" cy="35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100"/>
              <a:t>맛있는 분식</a:t>
            </a:r>
            <a:endParaRPr sz="1100"/>
          </a:p>
        </p:txBody>
      </p:sp>
      <p:sp>
        <p:nvSpPr>
          <p:cNvPr id="2172" name="Google Shape;2172;p118"/>
          <p:cNvSpPr/>
          <p:nvPr/>
        </p:nvSpPr>
        <p:spPr>
          <a:xfrm>
            <a:off x="982475" y="1608550"/>
            <a:ext cx="6800100" cy="2629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현재 진행중인 이벤트 사이트보고 오신분께는 할인해드립니다.</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ko" sz="1000"/>
              <a:t>후기 작성 부탁드려요~</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2173" name="Google Shape;2173;p118"/>
          <p:cNvSpPr/>
          <p:nvPr/>
        </p:nvSpPr>
        <p:spPr>
          <a:xfrm>
            <a:off x="3872050" y="4450000"/>
            <a:ext cx="809100" cy="308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1100"/>
              <a:t>수정하기</a:t>
            </a:r>
            <a:endParaRPr b="1" sz="1100"/>
          </a:p>
        </p:txBody>
      </p:sp>
      <p:sp>
        <p:nvSpPr>
          <p:cNvPr id="2174" name="Google Shape;2174;p118"/>
          <p:cNvSpPr/>
          <p:nvPr/>
        </p:nvSpPr>
        <p:spPr>
          <a:xfrm>
            <a:off x="4572000" y="4403950"/>
            <a:ext cx="7335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클릭2</a:t>
            </a:r>
            <a:endParaRPr sz="1000"/>
          </a:p>
        </p:txBody>
      </p:sp>
      <p:sp>
        <p:nvSpPr>
          <p:cNvPr id="2175" name="Google Shape;2175;p118"/>
          <p:cNvSpPr/>
          <p:nvPr/>
        </p:nvSpPr>
        <p:spPr>
          <a:xfrm>
            <a:off x="3437625" y="943938"/>
            <a:ext cx="7335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클릭1</a:t>
            </a:r>
            <a:endParaRPr sz="1000"/>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9" name="Shape 2179"/>
        <p:cNvGrpSpPr/>
        <p:nvPr/>
      </p:nvGrpSpPr>
      <p:grpSpPr>
        <a:xfrm>
          <a:off x="0" y="0"/>
          <a:ext cx="0" cy="0"/>
          <a:chOff x="0" y="0"/>
          <a:chExt cx="0" cy="0"/>
        </a:xfrm>
      </p:grpSpPr>
      <p:sp>
        <p:nvSpPr>
          <p:cNvPr id="2180" name="Google Shape;2180;p119"/>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비회원</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4" name="Shape 2184"/>
        <p:cNvGrpSpPr/>
        <p:nvPr/>
      </p:nvGrpSpPr>
      <p:grpSpPr>
        <a:xfrm>
          <a:off x="0" y="0"/>
          <a:ext cx="0" cy="0"/>
          <a:chOff x="0" y="0"/>
          <a:chExt cx="0" cy="0"/>
        </a:xfrm>
      </p:grpSpPr>
      <p:sp>
        <p:nvSpPr>
          <p:cNvPr id="2185" name="Google Shape;2185;p120"/>
          <p:cNvSpPr txBox="1"/>
          <p:nvPr/>
        </p:nvSpPr>
        <p:spPr>
          <a:xfrm>
            <a:off x="317850" y="260050"/>
            <a:ext cx="227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비회원 &gt; </a:t>
            </a:r>
            <a:r>
              <a:rPr lang="ko">
                <a:latin typeface="Proxima Nova"/>
                <a:ea typeface="Proxima Nova"/>
                <a:cs typeface="Proxima Nova"/>
                <a:sym typeface="Proxima Nova"/>
              </a:rPr>
              <a:t>회원가입</a:t>
            </a:r>
            <a:endParaRPr>
              <a:latin typeface="Proxima Nova"/>
              <a:ea typeface="Proxima Nova"/>
              <a:cs typeface="Proxima Nova"/>
              <a:sym typeface="Proxima Nova"/>
            </a:endParaRPr>
          </a:p>
        </p:txBody>
      </p:sp>
      <p:sp>
        <p:nvSpPr>
          <p:cNvPr id="2186" name="Google Shape;2186;p120"/>
          <p:cNvSpPr txBox="1"/>
          <p:nvPr/>
        </p:nvSpPr>
        <p:spPr>
          <a:xfrm>
            <a:off x="2658450" y="664600"/>
            <a:ext cx="297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회원 가입을 위한 개인 정보</a:t>
            </a:r>
            <a:endParaRPr>
              <a:latin typeface="Proxima Nova"/>
              <a:ea typeface="Proxima Nova"/>
              <a:cs typeface="Proxima Nova"/>
              <a:sym typeface="Proxima Nova"/>
            </a:endParaRPr>
          </a:p>
        </p:txBody>
      </p:sp>
      <p:sp>
        <p:nvSpPr>
          <p:cNvPr id="2187" name="Google Shape;2187;p120"/>
          <p:cNvSpPr txBox="1"/>
          <p:nvPr/>
        </p:nvSpPr>
        <p:spPr>
          <a:xfrm>
            <a:off x="1237675" y="1578700"/>
            <a:ext cx="8766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아이디:</a:t>
            </a:r>
            <a:endParaRPr>
              <a:latin typeface="Proxima Nova"/>
              <a:ea typeface="Proxima Nova"/>
              <a:cs typeface="Proxima Nova"/>
              <a:sym typeface="Proxima Nova"/>
            </a:endParaRPr>
          </a:p>
        </p:txBody>
      </p:sp>
      <p:sp>
        <p:nvSpPr>
          <p:cNvPr id="2188" name="Google Shape;2188;p120"/>
          <p:cNvSpPr txBox="1"/>
          <p:nvPr/>
        </p:nvSpPr>
        <p:spPr>
          <a:xfrm>
            <a:off x="1237675" y="1978900"/>
            <a:ext cx="1040400" cy="400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비밀번호:</a:t>
            </a:r>
            <a:endParaRPr>
              <a:latin typeface="Proxima Nova"/>
              <a:ea typeface="Proxima Nova"/>
              <a:cs typeface="Proxima Nova"/>
              <a:sym typeface="Proxima Nova"/>
            </a:endParaRPr>
          </a:p>
        </p:txBody>
      </p:sp>
      <p:sp>
        <p:nvSpPr>
          <p:cNvPr id="2189" name="Google Shape;2189;p120"/>
          <p:cNvSpPr txBox="1"/>
          <p:nvPr/>
        </p:nvSpPr>
        <p:spPr>
          <a:xfrm>
            <a:off x="1237675" y="2779300"/>
            <a:ext cx="10404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성별:</a:t>
            </a:r>
            <a:endParaRPr>
              <a:latin typeface="Proxima Nova"/>
              <a:ea typeface="Proxima Nova"/>
              <a:cs typeface="Proxima Nova"/>
              <a:sym typeface="Proxima Nova"/>
            </a:endParaRPr>
          </a:p>
        </p:txBody>
      </p:sp>
      <p:sp>
        <p:nvSpPr>
          <p:cNvPr id="2190" name="Google Shape;2190;p120"/>
          <p:cNvSpPr txBox="1"/>
          <p:nvPr/>
        </p:nvSpPr>
        <p:spPr>
          <a:xfrm>
            <a:off x="1237675" y="3594600"/>
            <a:ext cx="10404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전화번호:</a:t>
            </a:r>
            <a:endParaRPr>
              <a:latin typeface="Proxima Nova"/>
              <a:ea typeface="Proxima Nova"/>
              <a:cs typeface="Proxima Nova"/>
              <a:sym typeface="Proxima Nova"/>
            </a:endParaRPr>
          </a:p>
        </p:txBody>
      </p:sp>
      <p:sp>
        <p:nvSpPr>
          <p:cNvPr id="2191" name="Google Shape;2191;p120"/>
          <p:cNvSpPr txBox="1"/>
          <p:nvPr/>
        </p:nvSpPr>
        <p:spPr>
          <a:xfrm>
            <a:off x="1237675" y="3186950"/>
            <a:ext cx="10404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지역:</a:t>
            </a:r>
            <a:endParaRPr>
              <a:latin typeface="Proxima Nova"/>
              <a:ea typeface="Proxima Nova"/>
              <a:cs typeface="Proxima Nova"/>
              <a:sym typeface="Proxima Nova"/>
            </a:endParaRPr>
          </a:p>
        </p:txBody>
      </p:sp>
      <p:sp>
        <p:nvSpPr>
          <p:cNvPr id="2192" name="Google Shape;2192;p120"/>
          <p:cNvSpPr txBox="1"/>
          <p:nvPr/>
        </p:nvSpPr>
        <p:spPr>
          <a:xfrm>
            <a:off x="2658450" y="1578700"/>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highlight>
                  <a:schemeClr val="lt1"/>
                </a:highlight>
                <a:latin typeface="Proxima Nova"/>
                <a:ea typeface="Proxima Nova"/>
                <a:cs typeface="Proxima Nova"/>
                <a:sym typeface="Proxima Nova"/>
              </a:rPr>
              <a:t>abc1234</a:t>
            </a:r>
            <a:endParaRPr>
              <a:highlight>
                <a:schemeClr val="lt1"/>
              </a:highlight>
              <a:latin typeface="Proxima Nova"/>
              <a:ea typeface="Proxima Nova"/>
              <a:cs typeface="Proxima Nova"/>
              <a:sym typeface="Proxima Nova"/>
            </a:endParaRPr>
          </a:p>
        </p:txBody>
      </p:sp>
      <p:sp>
        <p:nvSpPr>
          <p:cNvPr id="2193" name="Google Shape;2193;p120"/>
          <p:cNvSpPr txBox="1"/>
          <p:nvPr/>
        </p:nvSpPr>
        <p:spPr>
          <a:xfrm>
            <a:off x="2658450" y="1978888"/>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2194" name="Google Shape;2194;p120"/>
          <p:cNvSpPr txBox="1"/>
          <p:nvPr/>
        </p:nvSpPr>
        <p:spPr>
          <a:xfrm>
            <a:off x="2658450" y="2779300"/>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○남자 ○여자</a:t>
            </a:r>
            <a:endParaRPr>
              <a:latin typeface="Proxima Nova"/>
              <a:ea typeface="Proxima Nova"/>
              <a:cs typeface="Proxima Nova"/>
              <a:sym typeface="Proxima Nova"/>
            </a:endParaRPr>
          </a:p>
        </p:txBody>
      </p:sp>
      <p:sp>
        <p:nvSpPr>
          <p:cNvPr id="2195" name="Google Shape;2195;p120"/>
          <p:cNvSpPr txBox="1"/>
          <p:nvPr/>
        </p:nvSpPr>
        <p:spPr>
          <a:xfrm>
            <a:off x="2658450" y="3175775"/>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어디시 어디구 어디동</a:t>
            </a:r>
            <a:endParaRPr>
              <a:latin typeface="Proxima Nova"/>
              <a:ea typeface="Proxima Nova"/>
              <a:cs typeface="Proxima Nova"/>
              <a:sym typeface="Proxima Nova"/>
            </a:endParaRPr>
          </a:p>
        </p:txBody>
      </p:sp>
      <p:sp>
        <p:nvSpPr>
          <p:cNvPr id="2196" name="Google Shape;2196;p120"/>
          <p:cNvSpPr txBox="1"/>
          <p:nvPr/>
        </p:nvSpPr>
        <p:spPr>
          <a:xfrm>
            <a:off x="1237675" y="2371638"/>
            <a:ext cx="14208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비밀번호 확인:</a:t>
            </a:r>
            <a:endParaRPr>
              <a:latin typeface="Proxima Nova"/>
              <a:ea typeface="Proxima Nova"/>
              <a:cs typeface="Proxima Nova"/>
              <a:sym typeface="Proxima Nova"/>
            </a:endParaRPr>
          </a:p>
        </p:txBody>
      </p:sp>
      <p:sp>
        <p:nvSpPr>
          <p:cNvPr id="2197" name="Google Shape;2197;p120"/>
          <p:cNvSpPr txBox="1"/>
          <p:nvPr/>
        </p:nvSpPr>
        <p:spPr>
          <a:xfrm>
            <a:off x="2658450" y="2371650"/>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2198" name="Google Shape;2198;p120"/>
          <p:cNvSpPr txBox="1"/>
          <p:nvPr/>
        </p:nvSpPr>
        <p:spPr>
          <a:xfrm>
            <a:off x="2658450" y="3579700"/>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010-1234-5678</a:t>
            </a:r>
            <a:endParaRPr>
              <a:latin typeface="Proxima Nova"/>
              <a:ea typeface="Proxima Nova"/>
              <a:cs typeface="Proxima Nova"/>
              <a:sym typeface="Proxima Nova"/>
            </a:endParaRPr>
          </a:p>
        </p:txBody>
      </p:sp>
      <p:sp>
        <p:nvSpPr>
          <p:cNvPr id="2199" name="Google Shape;2199;p120"/>
          <p:cNvSpPr/>
          <p:nvPr/>
        </p:nvSpPr>
        <p:spPr>
          <a:xfrm>
            <a:off x="4970125" y="3256600"/>
            <a:ext cx="1088400" cy="24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100"/>
              <a:t>우편번호 찾기</a:t>
            </a:r>
            <a:endParaRPr sz="1100"/>
          </a:p>
        </p:txBody>
      </p:sp>
      <p:sp>
        <p:nvSpPr>
          <p:cNvPr id="2200" name="Google Shape;2200;p120"/>
          <p:cNvSpPr/>
          <p:nvPr/>
        </p:nvSpPr>
        <p:spPr>
          <a:xfrm>
            <a:off x="4970125" y="1704900"/>
            <a:ext cx="770700" cy="24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100"/>
              <a:t>중복확인</a:t>
            </a:r>
            <a:endParaRPr sz="300"/>
          </a:p>
        </p:txBody>
      </p:sp>
      <p:sp>
        <p:nvSpPr>
          <p:cNvPr id="2201" name="Google Shape;2201;p120"/>
          <p:cNvSpPr/>
          <p:nvPr/>
        </p:nvSpPr>
        <p:spPr>
          <a:xfrm>
            <a:off x="4979750" y="2051625"/>
            <a:ext cx="2080500" cy="224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rgbClr val="FF0000"/>
              </a:solidFill>
              <a:highlight>
                <a:schemeClr val="lt1"/>
              </a:highlight>
            </a:endParaRPr>
          </a:p>
        </p:txBody>
      </p:sp>
      <p:sp>
        <p:nvSpPr>
          <p:cNvPr id="2202" name="Google Shape;2202;p120"/>
          <p:cNvSpPr/>
          <p:nvPr/>
        </p:nvSpPr>
        <p:spPr>
          <a:xfrm>
            <a:off x="4979750" y="2347650"/>
            <a:ext cx="2080500" cy="224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900">
                <a:solidFill>
                  <a:srgbClr val="FF0000"/>
                </a:solidFill>
                <a:highlight>
                  <a:schemeClr val="lt1"/>
                </a:highlight>
              </a:rPr>
              <a:t>.</a:t>
            </a:r>
            <a:endParaRPr sz="900">
              <a:solidFill>
                <a:srgbClr val="FF0000"/>
              </a:solidFill>
              <a:highlight>
                <a:schemeClr val="lt1"/>
              </a:highlight>
            </a:endParaRPr>
          </a:p>
        </p:txBody>
      </p:sp>
      <p:sp>
        <p:nvSpPr>
          <p:cNvPr id="2203" name="Google Shape;2203;p120"/>
          <p:cNvSpPr txBox="1"/>
          <p:nvPr/>
        </p:nvSpPr>
        <p:spPr>
          <a:xfrm>
            <a:off x="7233650" y="221525"/>
            <a:ext cx="108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윤한빈</a:t>
            </a:r>
            <a:endParaRPr>
              <a:latin typeface="Proxima Nova"/>
              <a:ea typeface="Proxima Nova"/>
              <a:cs typeface="Proxima Nova"/>
              <a:sym typeface="Proxima Nova"/>
            </a:endParaRPr>
          </a:p>
        </p:txBody>
      </p:sp>
      <p:sp>
        <p:nvSpPr>
          <p:cNvPr id="2204" name="Google Shape;2204;p120"/>
          <p:cNvSpPr/>
          <p:nvPr/>
        </p:nvSpPr>
        <p:spPr>
          <a:xfrm>
            <a:off x="3766200" y="4148925"/>
            <a:ext cx="608400" cy="308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ko" sz="700">
                <a:solidFill>
                  <a:schemeClr val="lt1"/>
                </a:solidFill>
              </a:rPr>
              <a:t>회원가입</a:t>
            </a:r>
            <a:endParaRPr b="1" sz="700">
              <a:solidFill>
                <a:schemeClr val="lt1"/>
              </a:solidFill>
            </a:endParaRPr>
          </a:p>
        </p:txBody>
      </p:sp>
      <p:sp>
        <p:nvSpPr>
          <p:cNvPr id="2205" name="Google Shape;2205;p120"/>
          <p:cNvSpPr/>
          <p:nvPr/>
        </p:nvSpPr>
        <p:spPr>
          <a:xfrm>
            <a:off x="3157800" y="4148925"/>
            <a:ext cx="608400" cy="308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ko" sz="700">
                <a:solidFill>
                  <a:schemeClr val="lt1"/>
                </a:solidFill>
              </a:rPr>
              <a:t>메인으로</a:t>
            </a:r>
            <a:endParaRPr b="1" sz="700">
              <a:solidFill>
                <a:schemeClr val="lt1"/>
              </a:solidFill>
            </a:endParaRPr>
          </a:p>
        </p:txBody>
      </p:sp>
      <p:sp>
        <p:nvSpPr>
          <p:cNvPr id="2206" name="Google Shape;2206;p120"/>
          <p:cNvSpPr/>
          <p:nvPr/>
        </p:nvSpPr>
        <p:spPr>
          <a:xfrm>
            <a:off x="5697350" y="1627800"/>
            <a:ext cx="6453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클릭1</a:t>
            </a:r>
            <a:endParaRPr sz="1000"/>
          </a:p>
        </p:txBody>
      </p:sp>
      <p:sp>
        <p:nvSpPr>
          <p:cNvPr id="2207" name="Google Shape;2207;p120"/>
          <p:cNvSpPr/>
          <p:nvPr/>
        </p:nvSpPr>
        <p:spPr>
          <a:xfrm>
            <a:off x="5975575" y="3179500"/>
            <a:ext cx="6453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클릭2</a:t>
            </a:r>
            <a:endParaRPr sz="1000"/>
          </a:p>
        </p:txBody>
      </p:sp>
      <p:sp>
        <p:nvSpPr>
          <p:cNvPr id="2208" name="Google Shape;2208;p120"/>
          <p:cNvSpPr/>
          <p:nvPr/>
        </p:nvSpPr>
        <p:spPr>
          <a:xfrm>
            <a:off x="3618975" y="4280650"/>
            <a:ext cx="6453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클릭3</a:t>
            </a:r>
            <a:endParaRPr sz="1000"/>
          </a:p>
        </p:txBody>
      </p:sp>
      <p:sp>
        <p:nvSpPr>
          <p:cNvPr id="2209" name="Google Shape;2209;p120"/>
          <p:cNvSpPr/>
          <p:nvPr/>
        </p:nvSpPr>
        <p:spPr>
          <a:xfrm>
            <a:off x="4324825" y="3983625"/>
            <a:ext cx="6453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클릭4</a:t>
            </a:r>
            <a:endParaRPr sz="1000"/>
          </a:p>
        </p:txBody>
      </p:sp>
      <p:sp>
        <p:nvSpPr>
          <p:cNvPr id="2210" name="Google Shape;2210;p120"/>
          <p:cNvSpPr/>
          <p:nvPr/>
        </p:nvSpPr>
        <p:spPr>
          <a:xfrm>
            <a:off x="3991325" y="2779300"/>
            <a:ext cx="6453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클릭5</a:t>
            </a:r>
            <a:endParaRPr sz="1000"/>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4" name="Shape 2214"/>
        <p:cNvGrpSpPr/>
        <p:nvPr/>
      </p:nvGrpSpPr>
      <p:grpSpPr>
        <a:xfrm>
          <a:off x="0" y="0"/>
          <a:ext cx="0" cy="0"/>
          <a:chOff x="0" y="0"/>
          <a:chExt cx="0" cy="0"/>
        </a:xfrm>
      </p:grpSpPr>
      <p:sp>
        <p:nvSpPr>
          <p:cNvPr id="2215" name="Google Shape;2215;p121"/>
          <p:cNvSpPr txBox="1"/>
          <p:nvPr/>
        </p:nvSpPr>
        <p:spPr>
          <a:xfrm>
            <a:off x="2658450" y="664600"/>
            <a:ext cx="297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회원 가입을 위한 개인 정보</a:t>
            </a:r>
            <a:endParaRPr>
              <a:latin typeface="Proxima Nova"/>
              <a:ea typeface="Proxima Nova"/>
              <a:cs typeface="Proxima Nova"/>
              <a:sym typeface="Proxima Nova"/>
            </a:endParaRPr>
          </a:p>
        </p:txBody>
      </p:sp>
      <p:sp>
        <p:nvSpPr>
          <p:cNvPr id="2216" name="Google Shape;2216;p121"/>
          <p:cNvSpPr txBox="1"/>
          <p:nvPr/>
        </p:nvSpPr>
        <p:spPr>
          <a:xfrm>
            <a:off x="1237675" y="1578700"/>
            <a:ext cx="8766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아이디:</a:t>
            </a:r>
            <a:endParaRPr>
              <a:latin typeface="Proxima Nova"/>
              <a:ea typeface="Proxima Nova"/>
              <a:cs typeface="Proxima Nova"/>
              <a:sym typeface="Proxima Nova"/>
            </a:endParaRPr>
          </a:p>
        </p:txBody>
      </p:sp>
      <p:sp>
        <p:nvSpPr>
          <p:cNvPr id="2217" name="Google Shape;2217;p121"/>
          <p:cNvSpPr txBox="1"/>
          <p:nvPr/>
        </p:nvSpPr>
        <p:spPr>
          <a:xfrm>
            <a:off x="1237675" y="1978900"/>
            <a:ext cx="1040400" cy="400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비밀번호:</a:t>
            </a:r>
            <a:endParaRPr>
              <a:latin typeface="Proxima Nova"/>
              <a:ea typeface="Proxima Nova"/>
              <a:cs typeface="Proxima Nova"/>
              <a:sym typeface="Proxima Nova"/>
            </a:endParaRPr>
          </a:p>
        </p:txBody>
      </p:sp>
      <p:sp>
        <p:nvSpPr>
          <p:cNvPr id="2218" name="Google Shape;2218;p121"/>
          <p:cNvSpPr txBox="1"/>
          <p:nvPr/>
        </p:nvSpPr>
        <p:spPr>
          <a:xfrm>
            <a:off x="1237675" y="2779300"/>
            <a:ext cx="10404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성별:</a:t>
            </a:r>
            <a:endParaRPr>
              <a:latin typeface="Proxima Nova"/>
              <a:ea typeface="Proxima Nova"/>
              <a:cs typeface="Proxima Nova"/>
              <a:sym typeface="Proxima Nova"/>
            </a:endParaRPr>
          </a:p>
        </p:txBody>
      </p:sp>
      <p:sp>
        <p:nvSpPr>
          <p:cNvPr id="2219" name="Google Shape;2219;p121"/>
          <p:cNvSpPr txBox="1"/>
          <p:nvPr/>
        </p:nvSpPr>
        <p:spPr>
          <a:xfrm>
            <a:off x="1237675" y="3594600"/>
            <a:ext cx="10404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전화번호:</a:t>
            </a:r>
            <a:endParaRPr>
              <a:latin typeface="Proxima Nova"/>
              <a:ea typeface="Proxima Nova"/>
              <a:cs typeface="Proxima Nova"/>
              <a:sym typeface="Proxima Nova"/>
            </a:endParaRPr>
          </a:p>
        </p:txBody>
      </p:sp>
      <p:sp>
        <p:nvSpPr>
          <p:cNvPr id="2220" name="Google Shape;2220;p121"/>
          <p:cNvSpPr txBox="1"/>
          <p:nvPr/>
        </p:nvSpPr>
        <p:spPr>
          <a:xfrm>
            <a:off x="1237675" y="3186950"/>
            <a:ext cx="10404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지역:</a:t>
            </a:r>
            <a:endParaRPr>
              <a:latin typeface="Proxima Nova"/>
              <a:ea typeface="Proxima Nova"/>
              <a:cs typeface="Proxima Nova"/>
              <a:sym typeface="Proxima Nova"/>
            </a:endParaRPr>
          </a:p>
        </p:txBody>
      </p:sp>
      <p:sp>
        <p:nvSpPr>
          <p:cNvPr id="2221" name="Google Shape;2221;p121"/>
          <p:cNvSpPr txBox="1"/>
          <p:nvPr/>
        </p:nvSpPr>
        <p:spPr>
          <a:xfrm>
            <a:off x="2658450" y="1578700"/>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highlight>
                  <a:schemeClr val="lt1"/>
                </a:highlight>
                <a:latin typeface="Proxima Nova"/>
                <a:ea typeface="Proxima Nova"/>
                <a:cs typeface="Proxima Nova"/>
                <a:sym typeface="Proxima Nova"/>
              </a:rPr>
              <a:t>abc12345678</a:t>
            </a:r>
            <a:endParaRPr>
              <a:highlight>
                <a:schemeClr val="lt1"/>
              </a:highlight>
              <a:latin typeface="Proxima Nova"/>
              <a:ea typeface="Proxima Nova"/>
              <a:cs typeface="Proxima Nova"/>
              <a:sym typeface="Proxima Nova"/>
            </a:endParaRPr>
          </a:p>
        </p:txBody>
      </p:sp>
      <p:sp>
        <p:nvSpPr>
          <p:cNvPr id="2222" name="Google Shape;2222;p121"/>
          <p:cNvSpPr txBox="1"/>
          <p:nvPr/>
        </p:nvSpPr>
        <p:spPr>
          <a:xfrm>
            <a:off x="2658450" y="1978888"/>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2223" name="Google Shape;2223;p121"/>
          <p:cNvSpPr txBox="1"/>
          <p:nvPr/>
        </p:nvSpPr>
        <p:spPr>
          <a:xfrm>
            <a:off x="2658450" y="2779300"/>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○남자 ○여자</a:t>
            </a:r>
            <a:endParaRPr>
              <a:latin typeface="Proxima Nova"/>
              <a:ea typeface="Proxima Nova"/>
              <a:cs typeface="Proxima Nova"/>
              <a:sym typeface="Proxima Nova"/>
            </a:endParaRPr>
          </a:p>
        </p:txBody>
      </p:sp>
      <p:sp>
        <p:nvSpPr>
          <p:cNvPr id="2224" name="Google Shape;2224;p121"/>
          <p:cNvSpPr txBox="1"/>
          <p:nvPr/>
        </p:nvSpPr>
        <p:spPr>
          <a:xfrm>
            <a:off x="2658450" y="3175775"/>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어디시 어디구 어디동</a:t>
            </a:r>
            <a:endParaRPr>
              <a:latin typeface="Proxima Nova"/>
              <a:ea typeface="Proxima Nova"/>
              <a:cs typeface="Proxima Nova"/>
              <a:sym typeface="Proxima Nova"/>
            </a:endParaRPr>
          </a:p>
        </p:txBody>
      </p:sp>
      <p:sp>
        <p:nvSpPr>
          <p:cNvPr id="2225" name="Google Shape;2225;p121"/>
          <p:cNvSpPr txBox="1"/>
          <p:nvPr/>
        </p:nvSpPr>
        <p:spPr>
          <a:xfrm>
            <a:off x="1237675" y="2371638"/>
            <a:ext cx="14208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비밀번호 확인:</a:t>
            </a:r>
            <a:endParaRPr>
              <a:latin typeface="Proxima Nova"/>
              <a:ea typeface="Proxima Nova"/>
              <a:cs typeface="Proxima Nova"/>
              <a:sym typeface="Proxima Nova"/>
            </a:endParaRPr>
          </a:p>
        </p:txBody>
      </p:sp>
      <p:sp>
        <p:nvSpPr>
          <p:cNvPr id="2226" name="Google Shape;2226;p121"/>
          <p:cNvSpPr txBox="1"/>
          <p:nvPr/>
        </p:nvSpPr>
        <p:spPr>
          <a:xfrm>
            <a:off x="2658450" y="2371650"/>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2227" name="Google Shape;2227;p121"/>
          <p:cNvSpPr txBox="1"/>
          <p:nvPr/>
        </p:nvSpPr>
        <p:spPr>
          <a:xfrm>
            <a:off x="2658450" y="3579700"/>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010-1234-5678</a:t>
            </a:r>
            <a:endParaRPr>
              <a:latin typeface="Proxima Nova"/>
              <a:ea typeface="Proxima Nova"/>
              <a:cs typeface="Proxima Nova"/>
              <a:sym typeface="Proxima Nova"/>
            </a:endParaRPr>
          </a:p>
        </p:txBody>
      </p:sp>
      <p:sp>
        <p:nvSpPr>
          <p:cNvPr id="2228" name="Google Shape;2228;p121"/>
          <p:cNvSpPr/>
          <p:nvPr/>
        </p:nvSpPr>
        <p:spPr>
          <a:xfrm>
            <a:off x="4922050" y="3262550"/>
            <a:ext cx="1088400" cy="24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100"/>
              <a:t>우편번호 찾기</a:t>
            </a:r>
            <a:endParaRPr sz="1100"/>
          </a:p>
        </p:txBody>
      </p:sp>
      <p:sp>
        <p:nvSpPr>
          <p:cNvPr id="2229" name="Google Shape;2229;p121"/>
          <p:cNvSpPr/>
          <p:nvPr/>
        </p:nvSpPr>
        <p:spPr>
          <a:xfrm>
            <a:off x="4922038" y="1655800"/>
            <a:ext cx="770700" cy="24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100"/>
              <a:t>중복확인</a:t>
            </a:r>
            <a:endParaRPr sz="300"/>
          </a:p>
        </p:txBody>
      </p:sp>
      <p:sp>
        <p:nvSpPr>
          <p:cNvPr id="2230" name="Google Shape;2230;p121"/>
          <p:cNvSpPr/>
          <p:nvPr/>
        </p:nvSpPr>
        <p:spPr>
          <a:xfrm>
            <a:off x="4979750" y="2051625"/>
            <a:ext cx="2080500" cy="224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rgbClr val="FF0000"/>
              </a:solidFill>
              <a:highlight>
                <a:schemeClr val="lt1"/>
              </a:highlight>
            </a:endParaRPr>
          </a:p>
        </p:txBody>
      </p:sp>
      <p:sp>
        <p:nvSpPr>
          <p:cNvPr id="2231" name="Google Shape;2231;p121"/>
          <p:cNvSpPr/>
          <p:nvPr/>
        </p:nvSpPr>
        <p:spPr>
          <a:xfrm>
            <a:off x="4979750" y="2347650"/>
            <a:ext cx="2080500" cy="224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900">
                <a:solidFill>
                  <a:srgbClr val="FF0000"/>
                </a:solidFill>
                <a:highlight>
                  <a:schemeClr val="lt1"/>
                </a:highlight>
              </a:rPr>
              <a:t>.</a:t>
            </a:r>
            <a:endParaRPr sz="900">
              <a:solidFill>
                <a:srgbClr val="FF0000"/>
              </a:solidFill>
              <a:highlight>
                <a:schemeClr val="lt1"/>
              </a:highlight>
            </a:endParaRPr>
          </a:p>
        </p:txBody>
      </p:sp>
      <p:sp>
        <p:nvSpPr>
          <p:cNvPr id="2232" name="Google Shape;2232;p121"/>
          <p:cNvSpPr txBox="1"/>
          <p:nvPr/>
        </p:nvSpPr>
        <p:spPr>
          <a:xfrm>
            <a:off x="7233650" y="221525"/>
            <a:ext cx="108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윤한빈</a:t>
            </a:r>
            <a:endParaRPr>
              <a:latin typeface="Proxima Nova"/>
              <a:ea typeface="Proxima Nova"/>
              <a:cs typeface="Proxima Nova"/>
              <a:sym typeface="Proxima Nova"/>
            </a:endParaRPr>
          </a:p>
        </p:txBody>
      </p:sp>
      <p:sp>
        <p:nvSpPr>
          <p:cNvPr id="2233" name="Google Shape;2233;p121"/>
          <p:cNvSpPr/>
          <p:nvPr/>
        </p:nvSpPr>
        <p:spPr>
          <a:xfrm>
            <a:off x="3766200" y="4148925"/>
            <a:ext cx="608400" cy="308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ko" sz="700">
                <a:solidFill>
                  <a:schemeClr val="lt1"/>
                </a:solidFill>
              </a:rPr>
              <a:t>회원가입</a:t>
            </a:r>
            <a:endParaRPr b="1" sz="700">
              <a:solidFill>
                <a:schemeClr val="lt1"/>
              </a:solidFill>
            </a:endParaRPr>
          </a:p>
        </p:txBody>
      </p:sp>
      <p:sp>
        <p:nvSpPr>
          <p:cNvPr id="2234" name="Google Shape;2234;p121"/>
          <p:cNvSpPr/>
          <p:nvPr/>
        </p:nvSpPr>
        <p:spPr>
          <a:xfrm>
            <a:off x="3157800" y="4148925"/>
            <a:ext cx="608400" cy="308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ko" sz="700">
                <a:solidFill>
                  <a:schemeClr val="lt1"/>
                </a:solidFill>
              </a:rPr>
              <a:t>메인으로</a:t>
            </a:r>
            <a:endParaRPr b="1" sz="700">
              <a:solidFill>
                <a:schemeClr val="lt1"/>
              </a:solidFill>
            </a:endParaRPr>
          </a:p>
        </p:txBody>
      </p:sp>
      <p:sp>
        <p:nvSpPr>
          <p:cNvPr id="2235" name="Google Shape;2235;p121"/>
          <p:cNvSpPr txBox="1"/>
          <p:nvPr/>
        </p:nvSpPr>
        <p:spPr>
          <a:xfrm>
            <a:off x="5740825" y="1624900"/>
            <a:ext cx="2465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800">
                <a:solidFill>
                  <a:schemeClr val="accent3"/>
                </a:solidFill>
                <a:latin typeface="Proxima Nova"/>
                <a:ea typeface="Proxima Nova"/>
                <a:cs typeface="Proxima Nova"/>
                <a:sym typeface="Proxima Nova"/>
              </a:rPr>
              <a:t>6~8자리 영어, 숫자 조합의 아이디를 입력하시오</a:t>
            </a:r>
            <a:endParaRPr sz="800">
              <a:solidFill>
                <a:schemeClr val="accent3"/>
              </a:solidFill>
              <a:latin typeface="Proxima Nova"/>
              <a:ea typeface="Proxima Nova"/>
              <a:cs typeface="Proxima Nova"/>
              <a:sym typeface="Proxima Nova"/>
            </a:endParaRPr>
          </a:p>
        </p:txBody>
      </p:sp>
      <p:sp>
        <p:nvSpPr>
          <p:cNvPr id="2236" name="Google Shape;2236;p121"/>
          <p:cNvSpPr txBox="1"/>
          <p:nvPr/>
        </p:nvSpPr>
        <p:spPr>
          <a:xfrm>
            <a:off x="317850" y="260050"/>
            <a:ext cx="227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비회원 &gt; 회원가입</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3"/>
          <p:cNvSpPr txBox="1"/>
          <p:nvPr/>
        </p:nvSpPr>
        <p:spPr>
          <a:xfrm>
            <a:off x="100425" y="-5775"/>
            <a:ext cx="399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메인 &gt; 검색 &gt; 맛집 선택 &gt; 맛집 상세 페이지</a:t>
            </a:r>
            <a:endParaRPr>
              <a:latin typeface="Proxima Nova"/>
              <a:ea typeface="Proxima Nova"/>
              <a:cs typeface="Proxima Nova"/>
              <a:sym typeface="Proxima Nova"/>
            </a:endParaRPr>
          </a:p>
        </p:txBody>
      </p:sp>
      <p:sp>
        <p:nvSpPr>
          <p:cNvPr id="374" name="Google Shape;374;p23"/>
          <p:cNvSpPr/>
          <p:nvPr/>
        </p:nvSpPr>
        <p:spPr>
          <a:xfrm>
            <a:off x="1848350" y="490700"/>
            <a:ext cx="1550400" cy="4002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a:t>기기</a:t>
            </a:r>
            <a:r>
              <a:rPr b="1" lang="ko"/>
              <a:t>식당  </a:t>
            </a:r>
            <a:r>
              <a:rPr lang="ko" sz="1000"/>
              <a:t>xx점</a:t>
            </a:r>
            <a:endParaRPr sz="1000"/>
          </a:p>
        </p:txBody>
      </p:sp>
      <p:sp>
        <p:nvSpPr>
          <p:cNvPr id="375" name="Google Shape;375;p23"/>
          <p:cNvSpPr/>
          <p:nvPr/>
        </p:nvSpPr>
        <p:spPr>
          <a:xfrm>
            <a:off x="1830875" y="2964625"/>
            <a:ext cx="1117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식당 이름:</a:t>
            </a:r>
            <a:endParaRPr sz="1200"/>
          </a:p>
        </p:txBody>
      </p:sp>
      <p:sp>
        <p:nvSpPr>
          <p:cNvPr id="376" name="Google Shape;376;p23"/>
          <p:cNvSpPr/>
          <p:nvPr/>
        </p:nvSpPr>
        <p:spPr>
          <a:xfrm>
            <a:off x="1830875" y="3364825"/>
            <a:ext cx="1117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식당 위치:</a:t>
            </a:r>
            <a:endParaRPr sz="1200"/>
          </a:p>
        </p:txBody>
      </p:sp>
      <p:sp>
        <p:nvSpPr>
          <p:cNvPr id="377" name="Google Shape;377;p23"/>
          <p:cNvSpPr/>
          <p:nvPr/>
        </p:nvSpPr>
        <p:spPr>
          <a:xfrm>
            <a:off x="1830875" y="4565425"/>
            <a:ext cx="1117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식당 소개:</a:t>
            </a:r>
            <a:endParaRPr sz="1200"/>
          </a:p>
        </p:txBody>
      </p:sp>
      <p:sp>
        <p:nvSpPr>
          <p:cNvPr id="378" name="Google Shape;378;p23"/>
          <p:cNvSpPr/>
          <p:nvPr/>
        </p:nvSpPr>
        <p:spPr>
          <a:xfrm>
            <a:off x="1830875" y="3765025"/>
            <a:ext cx="1117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분류:</a:t>
            </a:r>
            <a:endParaRPr sz="1200"/>
          </a:p>
        </p:txBody>
      </p:sp>
      <p:sp>
        <p:nvSpPr>
          <p:cNvPr id="379" name="Google Shape;379;p23"/>
          <p:cNvSpPr/>
          <p:nvPr/>
        </p:nvSpPr>
        <p:spPr>
          <a:xfrm>
            <a:off x="3054125" y="2960325"/>
            <a:ext cx="3814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기기식당</a:t>
            </a:r>
            <a:endParaRPr/>
          </a:p>
        </p:txBody>
      </p:sp>
      <p:sp>
        <p:nvSpPr>
          <p:cNvPr id="380" name="Google Shape;380;p23"/>
          <p:cNvSpPr/>
          <p:nvPr/>
        </p:nvSpPr>
        <p:spPr>
          <a:xfrm>
            <a:off x="3054125" y="3360525"/>
            <a:ext cx="3814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어디시 어디구 어디동 어디상가 3층 303호</a:t>
            </a:r>
            <a:endParaRPr/>
          </a:p>
        </p:txBody>
      </p:sp>
      <p:sp>
        <p:nvSpPr>
          <p:cNvPr id="381" name="Google Shape;381;p23"/>
          <p:cNvSpPr/>
          <p:nvPr/>
        </p:nvSpPr>
        <p:spPr>
          <a:xfrm>
            <a:off x="3054125" y="3765025"/>
            <a:ext cx="3814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solidFill>
                  <a:schemeClr val="dk1"/>
                </a:solidFill>
              </a:rPr>
              <a:t>한식</a:t>
            </a:r>
            <a:r>
              <a:rPr lang="ko"/>
              <a:t>/</a:t>
            </a:r>
            <a:r>
              <a:rPr lang="ko">
                <a:solidFill>
                  <a:schemeClr val="dk1"/>
                </a:solidFill>
              </a:rPr>
              <a:t>양식</a:t>
            </a:r>
            <a:endParaRPr/>
          </a:p>
        </p:txBody>
      </p:sp>
      <p:sp>
        <p:nvSpPr>
          <p:cNvPr id="382" name="Google Shape;382;p23"/>
          <p:cNvSpPr/>
          <p:nvPr/>
        </p:nvSpPr>
        <p:spPr>
          <a:xfrm>
            <a:off x="3054125" y="4569725"/>
            <a:ext cx="3814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한식과 양식 퓨전 요리하는 가게입니다.</a:t>
            </a:r>
            <a:endParaRPr/>
          </a:p>
        </p:txBody>
      </p:sp>
      <p:sp>
        <p:nvSpPr>
          <p:cNvPr id="383" name="Google Shape;383;p23"/>
          <p:cNvSpPr/>
          <p:nvPr/>
        </p:nvSpPr>
        <p:spPr>
          <a:xfrm>
            <a:off x="1830875" y="4166500"/>
            <a:ext cx="1117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영업시간:</a:t>
            </a:r>
            <a:endParaRPr sz="1200"/>
          </a:p>
        </p:txBody>
      </p:sp>
      <p:sp>
        <p:nvSpPr>
          <p:cNvPr id="384" name="Google Shape;384;p23"/>
          <p:cNvSpPr/>
          <p:nvPr/>
        </p:nvSpPr>
        <p:spPr>
          <a:xfrm>
            <a:off x="3054125" y="4166500"/>
            <a:ext cx="3814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solidFill>
                  <a:schemeClr val="accent1"/>
                </a:solidFill>
              </a:rPr>
              <a:t>주중 </a:t>
            </a:r>
            <a:r>
              <a:rPr lang="ko">
                <a:solidFill>
                  <a:schemeClr val="accent1"/>
                </a:solidFill>
              </a:rPr>
              <a:t>12:00 ~18:00 …</a:t>
            </a:r>
            <a:endParaRPr>
              <a:solidFill>
                <a:schemeClr val="accent1"/>
              </a:solidFill>
            </a:endParaRPr>
          </a:p>
        </p:txBody>
      </p:sp>
      <p:sp>
        <p:nvSpPr>
          <p:cNvPr id="385" name="Google Shape;385;p23"/>
          <p:cNvSpPr/>
          <p:nvPr/>
        </p:nvSpPr>
        <p:spPr>
          <a:xfrm>
            <a:off x="1848350" y="987175"/>
            <a:ext cx="5002500" cy="1406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a:off x="2177078" y="1160588"/>
            <a:ext cx="1313700" cy="1059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사</a:t>
            </a:r>
            <a:endParaRPr/>
          </a:p>
        </p:txBody>
      </p:sp>
      <p:sp>
        <p:nvSpPr>
          <p:cNvPr id="387" name="Google Shape;387;p23"/>
          <p:cNvSpPr/>
          <p:nvPr/>
        </p:nvSpPr>
        <p:spPr>
          <a:xfrm>
            <a:off x="3692663" y="1160588"/>
            <a:ext cx="1313700" cy="1059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진</a:t>
            </a:r>
            <a:endParaRPr/>
          </a:p>
        </p:txBody>
      </p:sp>
      <p:sp>
        <p:nvSpPr>
          <p:cNvPr id="388" name="Google Shape;388;p23"/>
          <p:cNvSpPr/>
          <p:nvPr/>
        </p:nvSpPr>
        <p:spPr>
          <a:xfrm>
            <a:off x="5208225" y="1160588"/>
            <a:ext cx="1313700" cy="1059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들</a:t>
            </a:r>
            <a:endParaRPr/>
          </a:p>
        </p:txBody>
      </p:sp>
      <p:sp>
        <p:nvSpPr>
          <p:cNvPr id="389" name="Google Shape;389;p23"/>
          <p:cNvSpPr txBox="1"/>
          <p:nvPr/>
        </p:nvSpPr>
        <p:spPr>
          <a:xfrm>
            <a:off x="5863875" y="2114225"/>
            <a:ext cx="825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300">
                <a:latin typeface="Proxima Nova"/>
                <a:ea typeface="Proxima Nova"/>
                <a:cs typeface="Proxima Nova"/>
                <a:sym typeface="Proxima Nova"/>
              </a:rPr>
              <a:t>+ </a:t>
            </a:r>
            <a:r>
              <a:rPr lang="ko" sz="1300">
                <a:latin typeface="Proxima Nova"/>
                <a:ea typeface="Proxima Nova"/>
                <a:cs typeface="Proxima Nova"/>
                <a:sym typeface="Proxima Nova"/>
              </a:rPr>
              <a:t>더보기</a:t>
            </a:r>
            <a:endParaRPr sz="1300">
              <a:latin typeface="Proxima Nova"/>
              <a:ea typeface="Proxima Nova"/>
              <a:cs typeface="Proxima Nova"/>
              <a:sym typeface="Proxima Nova"/>
            </a:endParaRPr>
          </a:p>
        </p:txBody>
      </p:sp>
      <p:sp>
        <p:nvSpPr>
          <p:cNvPr id="390" name="Google Shape;390;p23"/>
          <p:cNvSpPr/>
          <p:nvPr/>
        </p:nvSpPr>
        <p:spPr>
          <a:xfrm>
            <a:off x="1830875" y="2510800"/>
            <a:ext cx="1117200" cy="336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상세정보</a:t>
            </a:r>
            <a:endParaRPr/>
          </a:p>
        </p:txBody>
      </p:sp>
      <p:sp>
        <p:nvSpPr>
          <p:cNvPr id="391" name="Google Shape;391;p23"/>
          <p:cNvSpPr/>
          <p:nvPr/>
        </p:nvSpPr>
        <p:spPr>
          <a:xfrm>
            <a:off x="7206025" y="586100"/>
            <a:ext cx="1117200" cy="336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상세정보</a:t>
            </a:r>
            <a:endParaRPr/>
          </a:p>
        </p:txBody>
      </p:sp>
      <p:grpSp>
        <p:nvGrpSpPr>
          <p:cNvPr id="392" name="Google Shape;392;p23"/>
          <p:cNvGrpSpPr/>
          <p:nvPr/>
        </p:nvGrpSpPr>
        <p:grpSpPr>
          <a:xfrm>
            <a:off x="4704600" y="554300"/>
            <a:ext cx="2122105" cy="400200"/>
            <a:chOff x="4399800" y="554300"/>
            <a:chExt cx="2122105" cy="400200"/>
          </a:xfrm>
        </p:grpSpPr>
        <p:sp>
          <p:nvSpPr>
            <p:cNvPr id="393" name="Google Shape;393;p23"/>
            <p:cNvSpPr txBox="1"/>
            <p:nvPr/>
          </p:nvSpPr>
          <p:spPr>
            <a:xfrm>
              <a:off x="4399800" y="554300"/>
              <a:ext cx="34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394" name="Google Shape;394;p23"/>
            <p:cNvSpPr txBox="1"/>
            <p:nvPr/>
          </p:nvSpPr>
          <p:spPr>
            <a:xfrm>
              <a:off x="4718601" y="554300"/>
              <a:ext cx="34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395" name="Google Shape;395;p23"/>
            <p:cNvSpPr txBox="1"/>
            <p:nvPr/>
          </p:nvSpPr>
          <p:spPr>
            <a:xfrm>
              <a:off x="5037402" y="554300"/>
              <a:ext cx="34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396" name="Google Shape;396;p23"/>
            <p:cNvSpPr txBox="1"/>
            <p:nvPr/>
          </p:nvSpPr>
          <p:spPr>
            <a:xfrm>
              <a:off x="5356203" y="592850"/>
              <a:ext cx="7290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900">
                  <a:latin typeface="Proxima Nova"/>
                  <a:ea typeface="Proxima Nova"/>
                  <a:cs typeface="Proxima Nova"/>
                  <a:sym typeface="Proxima Nova"/>
                </a:rPr>
                <a:t>공유하기</a:t>
              </a:r>
              <a:endParaRPr sz="900">
                <a:latin typeface="Proxima Nova"/>
                <a:ea typeface="Proxima Nova"/>
                <a:cs typeface="Proxima Nova"/>
                <a:sym typeface="Proxima Nova"/>
              </a:endParaRPr>
            </a:p>
          </p:txBody>
        </p:sp>
        <p:sp>
          <p:nvSpPr>
            <p:cNvPr id="397" name="Google Shape;397;p23"/>
            <p:cNvSpPr txBox="1"/>
            <p:nvPr/>
          </p:nvSpPr>
          <p:spPr>
            <a:xfrm>
              <a:off x="6059605" y="592850"/>
              <a:ext cx="462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900">
                  <a:latin typeface="Proxima Nova"/>
                  <a:ea typeface="Proxima Nova"/>
                  <a:cs typeface="Proxima Nova"/>
                  <a:sym typeface="Proxima Nova"/>
                </a:rPr>
                <a:t>3.3점</a:t>
              </a:r>
              <a:endParaRPr sz="900">
                <a:latin typeface="Proxima Nova"/>
                <a:ea typeface="Proxima Nova"/>
                <a:cs typeface="Proxima Nova"/>
                <a:sym typeface="Proxima Nova"/>
              </a:endParaRPr>
            </a:p>
          </p:txBody>
        </p:sp>
      </p:grpSp>
      <p:sp>
        <p:nvSpPr>
          <p:cNvPr id="398" name="Google Shape;398;p23"/>
          <p:cNvSpPr/>
          <p:nvPr/>
        </p:nvSpPr>
        <p:spPr>
          <a:xfrm>
            <a:off x="7206025" y="1792850"/>
            <a:ext cx="1117200" cy="336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후기</a:t>
            </a:r>
            <a:endParaRPr/>
          </a:p>
        </p:txBody>
      </p:sp>
      <p:sp>
        <p:nvSpPr>
          <p:cNvPr id="399" name="Google Shape;399;p23"/>
          <p:cNvSpPr/>
          <p:nvPr/>
        </p:nvSpPr>
        <p:spPr>
          <a:xfrm>
            <a:off x="7206025" y="2179875"/>
            <a:ext cx="1117200" cy="336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오시는 길</a:t>
            </a:r>
            <a:endParaRPr/>
          </a:p>
        </p:txBody>
      </p:sp>
      <p:sp>
        <p:nvSpPr>
          <p:cNvPr id="400" name="Google Shape;400;p23"/>
          <p:cNvSpPr/>
          <p:nvPr/>
        </p:nvSpPr>
        <p:spPr>
          <a:xfrm>
            <a:off x="7206025" y="988350"/>
            <a:ext cx="1117200" cy="336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메뉴정보</a:t>
            </a:r>
            <a:endParaRPr/>
          </a:p>
        </p:txBody>
      </p:sp>
      <p:sp>
        <p:nvSpPr>
          <p:cNvPr id="401" name="Google Shape;401;p23"/>
          <p:cNvSpPr/>
          <p:nvPr/>
        </p:nvSpPr>
        <p:spPr>
          <a:xfrm>
            <a:off x="7206025" y="1390600"/>
            <a:ext cx="1117200" cy="336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이벤트</a:t>
            </a:r>
            <a:endParaRPr/>
          </a:p>
        </p:txBody>
      </p:sp>
      <p:sp>
        <p:nvSpPr>
          <p:cNvPr id="402" name="Google Shape;402;p23"/>
          <p:cNvSpPr/>
          <p:nvPr/>
        </p:nvSpPr>
        <p:spPr>
          <a:xfrm>
            <a:off x="7247550" y="2960325"/>
            <a:ext cx="1117200" cy="336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예약하기</a:t>
            </a:r>
            <a:endParaRPr/>
          </a:p>
        </p:txBody>
      </p:sp>
      <p:cxnSp>
        <p:nvCxnSpPr>
          <p:cNvPr id="403" name="Google Shape;403;p23"/>
          <p:cNvCxnSpPr>
            <a:stCxn id="402" idx="0"/>
          </p:cNvCxnSpPr>
          <p:nvPr/>
        </p:nvCxnSpPr>
        <p:spPr>
          <a:xfrm rot="10800000">
            <a:off x="7806150" y="2742825"/>
            <a:ext cx="0" cy="217500"/>
          </a:xfrm>
          <a:prstGeom prst="straightConnector1">
            <a:avLst/>
          </a:prstGeom>
          <a:noFill/>
          <a:ln cap="flat" cmpd="sng" w="9525">
            <a:solidFill>
              <a:schemeClr val="dk2"/>
            </a:solidFill>
            <a:prstDash val="solid"/>
            <a:round/>
            <a:headEnd len="med" w="med" type="none"/>
            <a:tailEnd len="med" w="med" type="triangle"/>
          </a:ln>
        </p:spPr>
      </p:cxnSp>
      <p:cxnSp>
        <p:nvCxnSpPr>
          <p:cNvPr id="404" name="Google Shape;404;p23"/>
          <p:cNvCxnSpPr>
            <a:stCxn id="402" idx="2"/>
          </p:cNvCxnSpPr>
          <p:nvPr/>
        </p:nvCxnSpPr>
        <p:spPr>
          <a:xfrm>
            <a:off x="7806150" y="3296925"/>
            <a:ext cx="0" cy="212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0" name="Shape 2240"/>
        <p:cNvGrpSpPr/>
        <p:nvPr/>
      </p:nvGrpSpPr>
      <p:grpSpPr>
        <a:xfrm>
          <a:off x="0" y="0"/>
          <a:ext cx="0" cy="0"/>
          <a:chOff x="0" y="0"/>
          <a:chExt cx="0" cy="0"/>
        </a:xfrm>
      </p:grpSpPr>
      <p:sp>
        <p:nvSpPr>
          <p:cNvPr id="2241" name="Google Shape;2241;p122"/>
          <p:cNvSpPr txBox="1"/>
          <p:nvPr/>
        </p:nvSpPr>
        <p:spPr>
          <a:xfrm>
            <a:off x="2658450" y="664600"/>
            <a:ext cx="297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회원 가입을 위한 개인 정보</a:t>
            </a:r>
            <a:endParaRPr>
              <a:latin typeface="Proxima Nova"/>
              <a:ea typeface="Proxima Nova"/>
              <a:cs typeface="Proxima Nova"/>
              <a:sym typeface="Proxima Nova"/>
            </a:endParaRPr>
          </a:p>
        </p:txBody>
      </p:sp>
      <p:sp>
        <p:nvSpPr>
          <p:cNvPr id="2242" name="Google Shape;2242;p122"/>
          <p:cNvSpPr txBox="1"/>
          <p:nvPr/>
        </p:nvSpPr>
        <p:spPr>
          <a:xfrm>
            <a:off x="1237675" y="1578700"/>
            <a:ext cx="8766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아이디:</a:t>
            </a:r>
            <a:endParaRPr>
              <a:latin typeface="Proxima Nova"/>
              <a:ea typeface="Proxima Nova"/>
              <a:cs typeface="Proxima Nova"/>
              <a:sym typeface="Proxima Nova"/>
            </a:endParaRPr>
          </a:p>
        </p:txBody>
      </p:sp>
      <p:sp>
        <p:nvSpPr>
          <p:cNvPr id="2243" name="Google Shape;2243;p122"/>
          <p:cNvSpPr txBox="1"/>
          <p:nvPr/>
        </p:nvSpPr>
        <p:spPr>
          <a:xfrm>
            <a:off x="1237675" y="1978900"/>
            <a:ext cx="1040400" cy="400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비밀번호:</a:t>
            </a:r>
            <a:endParaRPr>
              <a:latin typeface="Proxima Nova"/>
              <a:ea typeface="Proxima Nova"/>
              <a:cs typeface="Proxima Nova"/>
              <a:sym typeface="Proxima Nova"/>
            </a:endParaRPr>
          </a:p>
        </p:txBody>
      </p:sp>
      <p:sp>
        <p:nvSpPr>
          <p:cNvPr id="2244" name="Google Shape;2244;p122"/>
          <p:cNvSpPr txBox="1"/>
          <p:nvPr/>
        </p:nvSpPr>
        <p:spPr>
          <a:xfrm>
            <a:off x="1237675" y="2779300"/>
            <a:ext cx="10404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성별:</a:t>
            </a:r>
            <a:endParaRPr>
              <a:latin typeface="Proxima Nova"/>
              <a:ea typeface="Proxima Nova"/>
              <a:cs typeface="Proxima Nova"/>
              <a:sym typeface="Proxima Nova"/>
            </a:endParaRPr>
          </a:p>
        </p:txBody>
      </p:sp>
      <p:sp>
        <p:nvSpPr>
          <p:cNvPr id="2245" name="Google Shape;2245;p122"/>
          <p:cNvSpPr txBox="1"/>
          <p:nvPr/>
        </p:nvSpPr>
        <p:spPr>
          <a:xfrm>
            <a:off x="1237675" y="3594600"/>
            <a:ext cx="10404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전화번호:</a:t>
            </a:r>
            <a:endParaRPr>
              <a:latin typeface="Proxima Nova"/>
              <a:ea typeface="Proxima Nova"/>
              <a:cs typeface="Proxima Nova"/>
              <a:sym typeface="Proxima Nova"/>
            </a:endParaRPr>
          </a:p>
        </p:txBody>
      </p:sp>
      <p:sp>
        <p:nvSpPr>
          <p:cNvPr id="2246" name="Google Shape;2246;p122"/>
          <p:cNvSpPr txBox="1"/>
          <p:nvPr/>
        </p:nvSpPr>
        <p:spPr>
          <a:xfrm>
            <a:off x="1237675" y="3186950"/>
            <a:ext cx="10404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지역:</a:t>
            </a:r>
            <a:endParaRPr>
              <a:latin typeface="Proxima Nova"/>
              <a:ea typeface="Proxima Nova"/>
              <a:cs typeface="Proxima Nova"/>
              <a:sym typeface="Proxima Nova"/>
            </a:endParaRPr>
          </a:p>
        </p:txBody>
      </p:sp>
      <p:sp>
        <p:nvSpPr>
          <p:cNvPr id="2247" name="Google Shape;2247;p122"/>
          <p:cNvSpPr txBox="1"/>
          <p:nvPr/>
        </p:nvSpPr>
        <p:spPr>
          <a:xfrm>
            <a:off x="2658450" y="1578700"/>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highlight>
                  <a:schemeClr val="lt1"/>
                </a:highlight>
                <a:latin typeface="Proxima Nova"/>
                <a:ea typeface="Proxima Nova"/>
                <a:cs typeface="Proxima Nova"/>
                <a:sym typeface="Proxima Nova"/>
              </a:rPr>
              <a:t>abc1234</a:t>
            </a:r>
            <a:endParaRPr>
              <a:highlight>
                <a:schemeClr val="lt1"/>
              </a:highlight>
              <a:latin typeface="Proxima Nova"/>
              <a:ea typeface="Proxima Nova"/>
              <a:cs typeface="Proxima Nova"/>
              <a:sym typeface="Proxima Nova"/>
            </a:endParaRPr>
          </a:p>
        </p:txBody>
      </p:sp>
      <p:sp>
        <p:nvSpPr>
          <p:cNvPr id="2248" name="Google Shape;2248;p122"/>
          <p:cNvSpPr txBox="1"/>
          <p:nvPr/>
        </p:nvSpPr>
        <p:spPr>
          <a:xfrm>
            <a:off x="2658450" y="1978888"/>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2249" name="Google Shape;2249;p122"/>
          <p:cNvSpPr txBox="1"/>
          <p:nvPr/>
        </p:nvSpPr>
        <p:spPr>
          <a:xfrm>
            <a:off x="2658450" y="2779300"/>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○남자 ○여자</a:t>
            </a:r>
            <a:endParaRPr>
              <a:latin typeface="Proxima Nova"/>
              <a:ea typeface="Proxima Nova"/>
              <a:cs typeface="Proxima Nova"/>
              <a:sym typeface="Proxima Nova"/>
            </a:endParaRPr>
          </a:p>
        </p:txBody>
      </p:sp>
      <p:sp>
        <p:nvSpPr>
          <p:cNvPr id="2250" name="Google Shape;2250;p122"/>
          <p:cNvSpPr txBox="1"/>
          <p:nvPr/>
        </p:nvSpPr>
        <p:spPr>
          <a:xfrm>
            <a:off x="2658450" y="3175775"/>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어디시 어디구 어디동</a:t>
            </a:r>
            <a:endParaRPr>
              <a:latin typeface="Proxima Nova"/>
              <a:ea typeface="Proxima Nova"/>
              <a:cs typeface="Proxima Nova"/>
              <a:sym typeface="Proxima Nova"/>
            </a:endParaRPr>
          </a:p>
        </p:txBody>
      </p:sp>
      <p:sp>
        <p:nvSpPr>
          <p:cNvPr id="2251" name="Google Shape;2251;p122"/>
          <p:cNvSpPr txBox="1"/>
          <p:nvPr/>
        </p:nvSpPr>
        <p:spPr>
          <a:xfrm>
            <a:off x="1237675" y="2371638"/>
            <a:ext cx="14208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비밀번호 확인:</a:t>
            </a:r>
            <a:endParaRPr>
              <a:latin typeface="Proxima Nova"/>
              <a:ea typeface="Proxima Nova"/>
              <a:cs typeface="Proxima Nova"/>
              <a:sym typeface="Proxima Nova"/>
            </a:endParaRPr>
          </a:p>
        </p:txBody>
      </p:sp>
      <p:sp>
        <p:nvSpPr>
          <p:cNvPr id="2252" name="Google Shape;2252;p122"/>
          <p:cNvSpPr txBox="1"/>
          <p:nvPr/>
        </p:nvSpPr>
        <p:spPr>
          <a:xfrm>
            <a:off x="2658450" y="2371650"/>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2253" name="Google Shape;2253;p122"/>
          <p:cNvSpPr txBox="1"/>
          <p:nvPr/>
        </p:nvSpPr>
        <p:spPr>
          <a:xfrm>
            <a:off x="2658450" y="3579700"/>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010-1234-5678</a:t>
            </a:r>
            <a:endParaRPr>
              <a:latin typeface="Proxima Nova"/>
              <a:ea typeface="Proxima Nova"/>
              <a:cs typeface="Proxima Nova"/>
              <a:sym typeface="Proxima Nova"/>
            </a:endParaRPr>
          </a:p>
        </p:txBody>
      </p:sp>
      <p:sp>
        <p:nvSpPr>
          <p:cNvPr id="2254" name="Google Shape;2254;p122"/>
          <p:cNvSpPr/>
          <p:nvPr/>
        </p:nvSpPr>
        <p:spPr>
          <a:xfrm>
            <a:off x="4970125" y="3256600"/>
            <a:ext cx="1088400" cy="24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100"/>
              <a:t>우편번호 찾기</a:t>
            </a:r>
            <a:endParaRPr sz="1100"/>
          </a:p>
        </p:txBody>
      </p:sp>
      <p:sp>
        <p:nvSpPr>
          <p:cNvPr id="2255" name="Google Shape;2255;p122"/>
          <p:cNvSpPr/>
          <p:nvPr/>
        </p:nvSpPr>
        <p:spPr>
          <a:xfrm>
            <a:off x="4970125" y="1704900"/>
            <a:ext cx="770700" cy="24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100"/>
              <a:t>중복확인</a:t>
            </a:r>
            <a:endParaRPr sz="300"/>
          </a:p>
        </p:txBody>
      </p:sp>
      <p:sp>
        <p:nvSpPr>
          <p:cNvPr id="2256" name="Google Shape;2256;p122"/>
          <p:cNvSpPr/>
          <p:nvPr/>
        </p:nvSpPr>
        <p:spPr>
          <a:xfrm>
            <a:off x="2860700" y="1213625"/>
            <a:ext cx="2880000" cy="110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chemeClr val="accent3"/>
                </a:solidFill>
              </a:rPr>
              <a:t>중복된</a:t>
            </a:r>
            <a:r>
              <a:rPr lang="ko">
                <a:solidFill>
                  <a:schemeClr val="accent3"/>
                </a:solidFill>
              </a:rPr>
              <a:t> 아이디입니다.</a:t>
            </a:r>
            <a:endParaRPr>
              <a:solidFill>
                <a:schemeClr val="accent3"/>
              </a:solidFill>
            </a:endParaRPr>
          </a:p>
          <a:p>
            <a:pPr indent="0" lvl="0" marL="0" rtl="0" algn="ctr">
              <a:spcBef>
                <a:spcPts val="0"/>
              </a:spcBef>
              <a:spcAft>
                <a:spcPts val="0"/>
              </a:spcAft>
              <a:buNone/>
            </a:pPr>
            <a:r>
              <a:rPr lang="ko" sz="1100"/>
              <a:t>이미 존재하는 아이디입니다.</a:t>
            </a:r>
            <a:endParaRPr sz="1100"/>
          </a:p>
          <a:p>
            <a:pPr indent="0" lvl="0" marL="0" rtl="0" algn="ctr">
              <a:spcBef>
                <a:spcPts val="0"/>
              </a:spcBef>
              <a:spcAft>
                <a:spcPts val="0"/>
              </a:spcAft>
              <a:buNone/>
            </a:pPr>
            <a:r>
              <a:rPr lang="ko" sz="1100"/>
              <a:t>다른 아이디를 입력하시오.</a:t>
            </a:r>
            <a:endParaRPr sz="1100"/>
          </a:p>
          <a:p>
            <a:pPr indent="0" lvl="0" marL="0" rtl="0" algn="l">
              <a:spcBef>
                <a:spcPts val="0"/>
              </a:spcBef>
              <a:spcAft>
                <a:spcPts val="0"/>
              </a:spcAft>
              <a:buNone/>
            </a:pPr>
            <a:r>
              <a:t/>
            </a:r>
            <a:endParaRPr/>
          </a:p>
        </p:txBody>
      </p:sp>
      <p:sp>
        <p:nvSpPr>
          <p:cNvPr id="2257" name="Google Shape;2257;p122"/>
          <p:cNvSpPr/>
          <p:nvPr/>
        </p:nvSpPr>
        <p:spPr>
          <a:xfrm>
            <a:off x="3949125" y="1999150"/>
            <a:ext cx="581100" cy="24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확인</a:t>
            </a:r>
            <a:endParaRPr/>
          </a:p>
        </p:txBody>
      </p:sp>
      <p:sp>
        <p:nvSpPr>
          <p:cNvPr id="2258" name="Google Shape;2258;p122"/>
          <p:cNvSpPr/>
          <p:nvPr/>
        </p:nvSpPr>
        <p:spPr>
          <a:xfrm>
            <a:off x="3766200" y="4136500"/>
            <a:ext cx="608400" cy="308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ko" sz="700">
                <a:solidFill>
                  <a:schemeClr val="lt1"/>
                </a:solidFill>
              </a:rPr>
              <a:t>회원가입</a:t>
            </a:r>
            <a:endParaRPr b="1" sz="700">
              <a:solidFill>
                <a:schemeClr val="lt1"/>
              </a:solidFill>
            </a:endParaRPr>
          </a:p>
        </p:txBody>
      </p:sp>
      <p:sp>
        <p:nvSpPr>
          <p:cNvPr id="2259" name="Google Shape;2259;p122"/>
          <p:cNvSpPr/>
          <p:nvPr/>
        </p:nvSpPr>
        <p:spPr>
          <a:xfrm>
            <a:off x="3157800" y="4136500"/>
            <a:ext cx="608400" cy="308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ko" sz="700">
                <a:solidFill>
                  <a:schemeClr val="lt1"/>
                </a:solidFill>
              </a:rPr>
              <a:t>메인으로</a:t>
            </a:r>
            <a:endParaRPr b="1" sz="700">
              <a:solidFill>
                <a:schemeClr val="lt1"/>
              </a:solidFill>
            </a:endParaRPr>
          </a:p>
        </p:txBody>
      </p:sp>
      <p:sp>
        <p:nvSpPr>
          <p:cNvPr id="2260" name="Google Shape;2260;p122"/>
          <p:cNvSpPr txBox="1"/>
          <p:nvPr/>
        </p:nvSpPr>
        <p:spPr>
          <a:xfrm>
            <a:off x="317850" y="260050"/>
            <a:ext cx="227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비회원 &gt; 회원가입</a:t>
            </a:r>
            <a:endParaRPr>
              <a:latin typeface="Proxima Nova"/>
              <a:ea typeface="Proxima Nova"/>
              <a:cs typeface="Proxima Nova"/>
              <a:sym typeface="Proxima Nova"/>
            </a:endParaRPr>
          </a:p>
        </p:txBody>
      </p:sp>
      <p:sp>
        <p:nvSpPr>
          <p:cNvPr id="2261" name="Google Shape;2261;p122"/>
          <p:cNvSpPr/>
          <p:nvPr/>
        </p:nvSpPr>
        <p:spPr>
          <a:xfrm>
            <a:off x="4443225" y="1920188"/>
            <a:ext cx="6453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클릭1</a:t>
            </a:r>
            <a:endParaRPr sz="1000"/>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5" name="Shape 2265"/>
        <p:cNvGrpSpPr/>
        <p:nvPr/>
      </p:nvGrpSpPr>
      <p:grpSpPr>
        <a:xfrm>
          <a:off x="0" y="0"/>
          <a:ext cx="0" cy="0"/>
          <a:chOff x="0" y="0"/>
          <a:chExt cx="0" cy="0"/>
        </a:xfrm>
      </p:grpSpPr>
      <p:sp>
        <p:nvSpPr>
          <p:cNvPr id="2266" name="Google Shape;2266;p123"/>
          <p:cNvSpPr txBox="1"/>
          <p:nvPr/>
        </p:nvSpPr>
        <p:spPr>
          <a:xfrm>
            <a:off x="2658450" y="664600"/>
            <a:ext cx="297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회원 가입을 위한 개인 정보</a:t>
            </a:r>
            <a:endParaRPr>
              <a:latin typeface="Proxima Nova"/>
              <a:ea typeface="Proxima Nova"/>
              <a:cs typeface="Proxima Nova"/>
              <a:sym typeface="Proxima Nova"/>
            </a:endParaRPr>
          </a:p>
        </p:txBody>
      </p:sp>
      <p:sp>
        <p:nvSpPr>
          <p:cNvPr id="2267" name="Google Shape;2267;p123"/>
          <p:cNvSpPr txBox="1"/>
          <p:nvPr/>
        </p:nvSpPr>
        <p:spPr>
          <a:xfrm>
            <a:off x="1237675" y="1578700"/>
            <a:ext cx="8766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아이디:</a:t>
            </a:r>
            <a:endParaRPr>
              <a:latin typeface="Proxima Nova"/>
              <a:ea typeface="Proxima Nova"/>
              <a:cs typeface="Proxima Nova"/>
              <a:sym typeface="Proxima Nova"/>
            </a:endParaRPr>
          </a:p>
        </p:txBody>
      </p:sp>
      <p:sp>
        <p:nvSpPr>
          <p:cNvPr id="2268" name="Google Shape;2268;p123"/>
          <p:cNvSpPr txBox="1"/>
          <p:nvPr/>
        </p:nvSpPr>
        <p:spPr>
          <a:xfrm>
            <a:off x="1237675" y="1978900"/>
            <a:ext cx="1040400" cy="400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비밀번호:</a:t>
            </a:r>
            <a:endParaRPr>
              <a:latin typeface="Proxima Nova"/>
              <a:ea typeface="Proxima Nova"/>
              <a:cs typeface="Proxima Nova"/>
              <a:sym typeface="Proxima Nova"/>
            </a:endParaRPr>
          </a:p>
        </p:txBody>
      </p:sp>
      <p:sp>
        <p:nvSpPr>
          <p:cNvPr id="2269" name="Google Shape;2269;p123"/>
          <p:cNvSpPr txBox="1"/>
          <p:nvPr/>
        </p:nvSpPr>
        <p:spPr>
          <a:xfrm>
            <a:off x="1237675" y="2779300"/>
            <a:ext cx="10404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성별:</a:t>
            </a:r>
            <a:endParaRPr>
              <a:latin typeface="Proxima Nova"/>
              <a:ea typeface="Proxima Nova"/>
              <a:cs typeface="Proxima Nova"/>
              <a:sym typeface="Proxima Nova"/>
            </a:endParaRPr>
          </a:p>
        </p:txBody>
      </p:sp>
      <p:sp>
        <p:nvSpPr>
          <p:cNvPr id="2270" name="Google Shape;2270;p123"/>
          <p:cNvSpPr txBox="1"/>
          <p:nvPr/>
        </p:nvSpPr>
        <p:spPr>
          <a:xfrm>
            <a:off x="1237675" y="3594600"/>
            <a:ext cx="10404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전화번호:</a:t>
            </a:r>
            <a:endParaRPr>
              <a:latin typeface="Proxima Nova"/>
              <a:ea typeface="Proxima Nova"/>
              <a:cs typeface="Proxima Nova"/>
              <a:sym typeface="Proxima Nova"/>
            </a:endParaRPr>
          </a:p>
        </p:txBody>
      </p:sp>
      <p:sp>
        <p:nvSpPr>
          <p:cNvPr id="2271" name="Google Shape;2271;p123"/>
          <p:cNvSpPr txBox="1"/>
          <p:nvPr/>
        </p:nvSpPr>
        <p:spPr>
          <a:xfrm>
            <a:off x="1237675" y="3186950"/>
            <a:ext cx="10404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지역:</a:t>
            </a:r>
            <a:endParaRPr>
              <a:latin typeface="Proxima Nova"/>
              <a:ea typeface="Proxima Nova"/>
              <a:cs typeface="Proxima Nova"/>
              <a:sym typeface="Proxima Nova"/>
            </a:endParaRPr>
          </a:p>
        </p:txBody>
      </p:sp>
      <p:sp>
        <p:nvSpPr>
          <p:cNvPr id="2272" name="Google Shape;2272;p123"/>
          <p:cNvSpPr txBox="1"/>
          <p:nvPr/>
        </p:nvSpPr>
        <p:spPr>
          <a:xfrm>
            <a:off x="2658450" y="1578700"/>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highlight>
                  <a:schemeClr val="lt1"/>
                </a:highlight>
                <a:latin typeface="Proxima Nova"/>
                <a:ea typeface="Proxima Nova"/>
                <a:cs typeface="Proxima Nova"/>
                <a:sym typeface="Proxima Nova"/>
              </a:rPr>
              <a:t>abc1234</a:t>
            </a:r>
            <a:endParaRPr>
              <a:highlight>
                <a:schemeClr val="lt1"/>
              </a:highlight>
              <a:latin typeface="Proxima Nova"/>
              <a:ea typeface="Proxima Nova"/>
              <a:cs typeface="Proxima Nova"/>
              <a:sym typeface="Proxima Nova"/>
            </a:endParaRPr>
          </a:p>
        </p:txBody>
      </p:sp>
      <p:sp>
        <p:nvSpPr>
          <p:cNvPr id="2273" name="Google Shape;2273;p123"/>
          <p:cNvSpPr txBox="1"/>
          <p:nvPr/>
        </p:nvSpPr>
        <p:spPr>
          <a:xfrm>
            <a:off x="2658450" y="1978888"/>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rgbClr val="FF0000"/>
                </a:solidFill>
                <a:latin typeface="Proxima Nova"/>
                <a:ea typeface="Proxima Nova"/>
                <a:cs typeface="Proxima Nova"/>
                <a:sym typeface="Proxima Nova"/>
              </a:rPr>
              <a:t>*******</a:t>
            </a:r>
            <a:endParaRPr>
              <a:solidFill>
                <a:srgbClr val="FF0000"/>
              </a:solidFill>
              <a:latin typeface="Proxima Nova"/>
              <a:ea typeface="Proxima Nova"/>
              <a:cs typeface="Proxima Nova"/>
              <a:sym typeface="Proxima Nova"/>
            </a:endParaRPr>
          </a:p>
        </p:txBody>
      </p:sp>
      <p:sp>
        <p:nvSpPr>
          <p:cNvPr id="2274" name="Google Shape;2274;p123"/>
          <p:cNvSpPr txBox="1"/>
          <p:nvPr/>
        </p:nvSpPr>
        <p:spPr>
          <a:xfrm>
            <a:off x="2658450" y="2779300"/>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○남자 ○여자</a:t>
            </a:r>
            <a:endParaRPr>
              <a:latin typeface="Proxima Nova"/>
              <a:ea typeface="Proxima Nova"/>
              <a:cs typeface="Proxima Nova"/>
              <a:sym typeface="Proxima Nova"/>
            </a:endParaRPr>
          </a:p>
        </p:txBody>
      </p:sp>
      <p:sp>
        <p:nvSpPr>
          <p:cNvPr id="2275" name="Google Shape;2275;p123"/>
          <p:cNvSpPr txBox="1"/>
          <p:nvPr/>
        </p:nvSpPr>
        <p:spPr>
          <a:xfrm>
            <a:off x="2658450" y="3175775"/>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어디시 어디구 어디동</a:t>
            </a:r>
            <a:endParaRPr>
              <a:latin typeface="Proxima Nova"/>
              <a:ea typeface="Proxima Nova"/>
              <a:cs typeface="Proxima Nova"/>
              <a:sym typeface="Proxima Nova"/>
            </a:endParaRPr>
          </a:p>
        </p:txBody>
      </p:sp>
      <p:sp>
        <p:nvSpPr>
          <p:cNvPr id="2276" name="Google Shape;2276;p123"/>
          <p:cNvSpPr txBox="1"/>
          <p:nvPr/>
        </p:nvSpPr>
        <p:spPr>
          <a:xfrm>
            <a:off x="1237675" y="2371638"/>
            <a:ext cx="14208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비밀번호 확인:</a:t>
            </a:r>
            <a:endParaRPr>
              <a:latin typeface="Proxima Nova"/>
              <a:ea typeface="Proxima Nova"/>
              <a:cs typeface="Proxima Nova"/>
              <a:sym typeface="Proxima Nova"/>
            </a:endParaRPr>
          </a:p>
        </p:txBody>
      </p:sp>
      <p:sp>
        <p:nvSpPr>
          <p:cNvPr id="2277" name="Google Shape;2277;p123"/>
          <p:cNvSpPr txBox="1"/>
          <p:nvPr/>
        </p:nvSpPr>
        <p:spPr>
          <a:xfrm>
            <a:off x="2658450" y="2371650"/>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rgbClr val="FF0000"/>
                </a:solidFill>
                <a:latin typeface="Proxima Nova"/>
                <a:ea typeface="Proxima Nova"/>
                <a:cs typeface="Proxima Nova"/>
                <a:sym typeface="Proxima Nova"/>
              </a:rPr>
              <a:t>*******</a:t>
            </a:r>
            <a:endParaRPr>
              <a:solidFill>
                <a:srgbClr val="FF0000"/>
              </a:solidFill>
              <a:latin typeface="Proxima Nova"/>
              <a:ea typeface="Proxima Nova"/>
              <a:cs typeface="Proxima Nova"/>
              <a:sym typeface="Proxima Nova"/>
            </a:endParaRPr>
          </a:p>
        </p:txBody>
      </p:sp>
      <p:sp>
        <p:nvSpPr>
          <p:cNvPr id="2278" name="Google Shape;2278;p123"/>
          <p:cNvSpPr txBox="1"/>
          <p:nvPr/>
        </p:nvSpPr>
        <p:spPr>
          <a:xfrm>
            <a:off x="2658450" y="3579700"/>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010-1234-5678</a:t>
            </a:r>
            <a:endParaRPr>
              <a:latin typeface="Proxima Nova"/>
              <a:ea typeface="Proxima Nova"/>
              <a:cs typeface="Proxima Nova"/>
              <a:sym typeface="Proxima Nova"/>
            </a:endParaRPr>
          </a:p>
        </p:txBody>
      </p:sp>
      <p:sp>
        <p:nvSpPr>
          <p:cNvPr id="2279" name="Google Shape;2279;p123"/>
          <p:cNvSpPr/>
          <p:nvPr/>
        </p:nvSpPr>
        <p:spPr>
          <a:xfrm>
            <a:off x="4970125" y="3256600"/>
            <a:ext cx="1088400" cy="24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100"/>
              <a:t>우편번호 찾기</a:t>
            </a:r>
            <a:endParaRPr sz="1100"/>
          </a:p>
        </p:txBody>
      </p:sp>
      <p:sp>
        <p:nvSpPr>
          <p:cNvPr id="2280" name="Google Shape;2280;p123"/>
          <p:cNvSpPr/>
          <p:nvPr/>
        </p:nvSpPr>
        <p:spPr>
          <a:xfrm>
            <a:off x="4970125" y="1655250"/>
            <a:ext cx="770700" cy="24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100"/>
              <a:t>중복확인</a:t>
            </a:r>
            <a:endParaRPr sz="300"/>
          </a:p>
        </p:txBody>
      </p:sp>
      <p:sp>
        <p:nvSpPr>
          <p:cNvPr id="2281" name="Google Shape;2281;p123"/>
          <p:cNvSpPr/>
          <p:nvPr/>
        </p:nvSpPr>
        <p:spPr>
          <a:xfrm>
            <a:off x="4922100" y="2048650"/>
            <a:ext cx="2080500" cy="224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900">
                <a:solidFill>
                  <a:srgbClr val="FF0000"/>
                </a:solidFill>
                <a:highlight>
                  <a:schemeClr val="lt1"/>
                </a:highlight>
              </a:rPr>
              <a:t>6~10자리 영어 + 숫자로 입력하시오.</a:t>
            </a:r>
            <a:endParaRPr sz="900">
              <a:solidFill>
                <a:srgbClr val="FF0000"/>
              </a:solidFill>
              <a:highlight>
                <a:schemeClr val="lt1"/>
              </a:highlight>
            </a:endParaRPr>
          </a:p>
        </p:txBody>
      </p:sp>
      <p:sp>
        <p:nvSpPr>
          <p:cNvPr id="2282" name="Google Shape;2282;p123"/>
          <p:cNvSpPr/>
          <p:nvPr/>
        </p:nvSpPr>
        <p:spPr>
          <a:xfrm>
            <a:off x="4922100" y="2491700"/>
            <a:ext cx="2080500" cy="224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900">
                <a:solidFill>
                  <a:srgbClr val="FF0000"/>
                </a:solidFill>
                <a:highlight>
                  <a:schemeClr val="lt1"/>
                </a:highlight>
              </a:rPr>
              <a:t>비밀번호가 일치하지 않습니다.</a:t>
            </a:r>
            <a:endParaRPr sz="900">
              <a:solidFill>
                <a:srgbClr val="FF0000"/>
              </a:solidFill>
              <a:highlight>
                <a:schemeClr val="lt1"/>
              </a:highlight>
            </a:endParaRPr>
          </a:p>
        </p:txBody>
      </p:sp>
      <p:sp>
        <p:nvSpPr>
          <p:cNvPr id="2283" name="Google Shape;2283;p123"/>
          <p:cNvSpPr/>
          <p:nvPr/>
        </p:nvSpPr>
        <p:spPr>
          <a:xfrm>
            <a:off x="3766200" y="4197100"/>
            <a:ext cx="608400" cy="308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ko" sz="700">
                <a:solidFill>
                  <a:schemeClr val="lt1"/>
                </a:solidFill>
              </a:rPr>
              <a:t>회원가입</a:t>
            </a:r>
            <a:endParaRPr b="1" sz="700">
              <a:solidFill>
                <a:schemeClr val="lt1"/>
              </a:solidFill>
            </a:endParaRPr>
          </a:p>
        </p:txBody>
      </p:sp>
      <p:sp>
        <p:nvSpPr>
          <p:cNvPr id="2284" name="Google Shape;2284;p123"/>
          <p:cNvSpPr/>
          <p:nvPr/>
        </p:nvSpPr>
        <p:spPr>
          <a:xfrm>
            <a:off x="3157800" y="4197100"/>
            <a:ext cx="608400" cy="308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ko" sz="700">
                <a:solidFill>
                  <a:schemeClr val="lt1"/>
                </a:solidFill>
              </a:rPr>
              <a:t>메인으로</a:t>
            </a:r>
            <a:endParaRPr b="1" sz="700">
              <a:solidFill>
                <a:schemeClr val="lt1"/>
              </a:solidFill>
            </a:endParaRPr>
          </a:p>
        </p:txBody>
      </p:sp>
      <p:sp>
        <p:nvSpPr>
          <p:cNvPr id="2285" name="Google Shape;2285;p123"/>
          <p:cNvSpPr txBox="1"/>
          <p:nvPr/>
        </p:nvSpPr>
        <p:spPr>
          <a:xfrm>
            <a:off x="317850" y="260050"/>
            <a:ext cx="227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비회원 &gt; 회원가입</a:t>
            </a:r>
            <a:endParaRPr>
              <a:latin typeface="Proxima Nova"/>
              <a:ea typeface="Proxima Nova"/>
              <a:cs typeface="Proxima Nova"/>
              <a:sym typeface="Proxima Nova"/>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9" name="Shape 2289"/>
        <p:cNvGrpSpPr/>
        <p:nvPr/>
      </p:nvGrpSpPr>
      <p:grpSpPr>
        <a:xfrm>
          <a:off x="0" y="0"/>
          <a:ext cx="0" cy="0"/>
          <a:chOff x="0" y="0"/>
          <a:chExt cx="0" cy="0"/>
        </a:xfrm>
      </p:grpSpPr>
      <p:sp>
        <p:nvSpPr>
          <p:cNvPr id="2290" name="Google Shape;2290;p124"/>
          <p:cNvSpPr txBox="1"/>
          <p:nvPr/>
        </p:nvSpPr>
        <p:spPr>
          <a:xfrm>
            <a:off x="2658450" y="664600"/>
            <a:ext cx="297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회원 가입을 위한 개인 정보</a:t>
            </a:r>
            <a:endParaRPr>
              <a:latin typeface="Proxima Nova"/>
              <a:ea typeface="Proxima Nova"/>
              <a:cs typeface="Proxima Nova"/>
              <a:sym typeface="Proxima Nova"/>
            </a:endParaRPr>
          </a:p>
        </p:txBody>
      </p:sp>
      <p:sp>
        <p:nvSpPr>
          <p:cNvPr id="2291" name="Google Shape;2291;p124"/>
          <p:cNvSpPr txBox="1"/>
          <p:nvPr/>
        </p:nvSpPr>
        <p:spPr>
          <a:xfrm>
            <a:off x="1237675" y="1578700"/>
            <a:ext cx="8766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아이디:</a:t>
            </a:r>
            <a:endParaRPr>
              <a:latin typeface="Proxima Nova"/>
              <a:ea typeface="Proxima Nova"/>
              <a:cs typeface="Proxima Nova"/>
              <a:sym typeface="Proxima Nova"/>
            </a:endParaRPr>
          </a:p>
        </p:txBody>
      </p:sp>
      <p:sp>
        <p:nvSpPr>
          <p:cNvPr id="2292" name="Google Shape;2292;p124"/>
          <p:cNvSpPr txBox="1"/>
          <p:nvPr/>
        </p:nvSpPr>
        <p:spPr>
          <a:xfrm>
            <a:off x="1237675" y="1978900"/>
            <a:ext cx="1040400" cy="400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비밀번호:</a:t>
            </a:r>
            <a:endParaRPr>
              <a:latin typeface="Proxima Nova"/>
              <a:ea typeface="Proxima Nova"/>
              <a:cs typeface="Proxima Nova"/>
              <a:sym typeface="Proxima Nova"/>
            </a:endParaRPr>
          </a:p>
        </p:txBody>
      </p:sp>
      <p:sp>
        <p:nvSpPr>
          <p:cNvPr id="2293" name="Google Shape;2293;p124"/>
          <p:cNvSpPr txBox="1"/>
          <p:nvPr/>
        </p:nvSpPr>
        <p:spPr>
          <a:xfrm>
            <a:off x="1237675" y="2779300"/>
            <a:ext cx="10404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성별:</a:t>
            </a:r>
            <a:endParaRPr>
              <a:latin typeface="Proxima Nova"/>
              <a:ea typeface="Proxima Nova"/>
              <a:cs typeface="Proxima Nova"/>
              <a:sym typeface="Proxima Nova"/>
            </a:endParaRPr>
          </a:p>
        </p:txBody>
      </p:sp>
      <p:sp>
        <p:nvSpPr>
          <p:cNvPr id="2294" name="Google Shape;2294;p124"/>
          <p:cNvSpPr txBox="1"/>
          <p:nvPr/>
        </p:nvSpPr>
        <p:spPr>
          <a:xfrm>
            <a:off x="1237675" y="3594600"/>
            <a:ext cx="10404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전화번호:</a:t>
            </a:r>
            <a:endParaRPr>
              <a:latin typeface="Proxima Nova"/>
              <a:ea typeface="Proxima Nova"/>
              <a:cs typeface="Proxima Nova"/>
              <a:sym typeface="Proxima Nova"/>
            </a:endParaRPr>
          </a:p>
        </p:txBody>
      </p:sp>
      <p:sp>
        <p:nvSpPr>
          <p:cNvPr id="2295" name="Google Shape;2295;p124"/>
          <p:cNvSpPr txBox="1"/>
          <p:nvPr/>
        </p:nvSpPr>
        <p:spPr>
          <a:xfrm>
            <a:off x="1237675" y="3186950"/>
            <a:ext cx="10404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지역:</a:t>
            </a:r>
            <a:endParaRPr>
              <a:latin typeface="Proxima Nova"/>
              <a:ea typeface="Proxima Nova"/>
              <a:cs typeface="Proxima Nova"/>
              <a:sym typeface="Proxima Nova"/>
            </a:endParaRPr>
          </a:p>
        </p:txBody>
      </p:sp>
      <p:sp>
        <p:nvSpPr>
          <p:cNvPr id="2296" name="Google Shape;2296;p124"/>
          <p:cNvSpPr txBox="1"/>
          <p:nvPr/>
        </p:nvSpPr>
        <p:spPr>
          <a:xfrm>
            <a:off x="2658450" y="1578700"/>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highlight>
                  <a:schemeClr val="lt1"/>
                </a:highlight>
                <a:latin typeface="Proxima Nova"/>
                <a:ea typeface="Proxima Nova"/>
                <a:cs typeface="Proxima Nova"/>
                <a:sym typeface="Proxima Nova"/>
              </a:rPr>
              <a:t>abc1234</a:t>
            </a:r>
            <a:endParaRPr>
              <a:highlight>
                <a:schemeClr val="lt1"/>
              </a:highlight>
              <a:latin typeface="Proxima Nova"/>
              <a:ea typeface="Proxima Nova"/>
              <a:cs typeface="Proxima Nova"/>
              <a:sym typeface="Proxima Nova"/>
            </a:endParaRPr>
          </a:p>
        </p:txBody>
      </p:sp>
      <p:sp>
        <p:nvSpPr>
          <p:cNvPr id="2297" name="Google Shape;2297;p124"/>
          <p:cNvSpPr txBox="1"/>
          <p:nvPr/>
        </p:nvSpPr>
        <p:spPr>
          <a:xfrm>
            <a:off x="2658450" y="1978888"/>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2298" name="Google Shape;2298;p124"/>
          <p:cNvSpPr txBox="1"/>
          <p:nvPr/>
        </p:nvSpPr>
        <p:spPr>
          <a:xfrm>
            <a:off x="2658450" y="2779300"/>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○남자 ○여자</a:t>
            </a:r>
            <a:endParaRPr>
              <a:latin typeface="Proxima Nova"/>
              <a:ea typeface="Proxima Nova"/>
              <a:cs typeface="Proxima Nova"/>
              <a:sym typeface="Proxima Nova"/>
            </a:endParaRPr>
          </a:p>
        </p:txBody>
      </p:sp>
      <p:sp>
        <p:nvSpPr>
          <p:cNvPr id="2299" name="Google Shape;2299;p124"/>
          <p:cNvSpPr txBox="1"/>
          <p:nvPr/>
        </p:nvSpPr>
        <p:spPr>
          <a:xfrm>
            <a:off x="2658450" y="3175775"/>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어디시 어디구 어디동</a:t>
            </a:r>
            <a:endParaRPr>
              <a:latin typeface="Proxima Nova"/>
              <a:ea typeface="Proxima Nova"/>
              <a:cs typeface="Proxima Nova"/>
              <a:sym typeface="Proxima Nova"/>
            </a:endParaRPr>
          </a:p>
        </p:txBody>
      </p:sp>
      <p:sp>
        <p:nvSpPr>
          <p:cNvPr id="2300" name="Google Shape;2300;p124"/>
          <p:cNvSpPr txBox="1"/>
          <p:nvPr/>
        </p:nvSpPr>
        <p:spPr>
          <a:xfrm>
            <a:off x="1237675" y="2371638"/>
            <a:ext cx="14208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비밀번호 확인:</a:t>
            </a:r>
            <a:endParaRPr>
              <a:latin typeface="Proxima Nova"/>
              <a:ea typeface="Proxima Nova"/>
              <a:cs typeface="Proxima Nova"/>
              <a:sym typeface="Proxima Nova"/>
            </a:endParaRPr>
          </a:p>
        </p:txBody>
      </p:sp>
      <p:sp>
        <p:nvSpPr>
          <p:cNvPr id="2301" name="Google Shape;2301;p124"/>
          <p:cNvSpPr txBox="1"/>
          <p:nvPr/>
        </p:nvSpPr>
        <p:spPr>
          <a:xfrm>
            <a:off x="2658450" y="2371650"/>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2302" name="Google Shape;2302;p124"/>
          <p:cNvSpPr txBox="1"/>
          <p:nvPr/>
        </p:nvSpPr>
        <p:spPr>
          <a:xfrm>
            <a:off x="2658450" y="3579700"/>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010-1234-5678</a:t>
            </a:r>
            <a:endParaRPr>
              <a:latin typeface="Proxima Nova"/>
              <a:ea typeface="Proxima Nova"/>
              <a:cs typeface="Proxima Nova"/>
              <a:sym typeface="Proxima Nova"/>
            </a:endParaRPr>
          </a:p>
        </p:txBody>
      </p:sp>
      <p:sp>
        <p:nvSpPr>
          <p:cNvPr id="2303" name="Google Shape;2303;p124"/>
          <p:cNvSpPr/>
          <p:nvPr/>
        </p:nvSpPr>
        <p:spPr>
          <a:xfrm>
            <a:off x="4931575" y="3262550"/>
            <a:ext cx="1088400" cy="24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100"/>
              <a:t>우편번호 찾기</a:t>
            </a:r>
            <a:endParaRPr sz="1100"/>
          </a:p>
        </p:txBody>
      </p:sp>
      <p:sp>
        <p:nvSpPr>
          <p:cNvPr id="2304" name="Google Shape;2304;p124"/>
          <p:cNvSpPr/>
          <p:nvPr/>
        </p:nvSpPr>
        <p:spPr>
          <a:xfrm>
            <a:off x="4979750" y="1655800"/>
            <a:ext cx="770700" cy="24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100"/>
              <a:t>중복확인</a:t>
            </a:r>
            <a:endParaRPr sz="300"/>
          </a:p>
        </p:txBody>
      </p:sp>
      <p:sp>
        <p:nvSpPr>
          <p:cNvPr id="2305" name="Google Shape;2305;p124"/>
          <p:cNvSpPr/>
          <p:nvPr/>
        </p:nvSpPr>
        <p:spPr>
          <a:xfrm>
            <a:off x="4979750" y="2051625"/>
            <a:ext cx="2080500" cy="224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rgbClr val="FF0000"/>
              </a:solidFill>
              <a:highlight>
                <a:schemeClr val="lt1"/>
              </a:highlight>
            </a:endParaRPr>
          </a:p>
        </p:txBody>
      </p:sp>
      <p:sp>
        <p:nvSpPr>
          <p:cNvPr id="2306" name="Google Shape;2306;p124"/>
          <p:cNvSpPr/>
          <p:nvPr/>
        </p:nvSpPr>
        <p:spPr>
          <a:xfrm>
            <a:off x="4979750" y="2347650"/>
            <a:ext cx="2080500" cy="224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900">
                <a:solidFill>
                  <a:srgbClr val="FF0000"/>
                </a:solidFill>
                <a:highlight>
                  <a:schemeClr val="lt1"/>
                </a:highlight>
              </a:rPr>
              <a:t>.</a:t>
            </a:r>
            <a:endParaRPr sz="900">
              <a:solidFill>
                <a:srgbClr val="FF0000"/>
              </a:solidFill>
              <a:highlight>
                <a:schemeClr val="lt1"/>
              </a:highlight>
            </a:endParaRPr>
          </a:p>
        </p:txBody>
      </p:sp>
      <p:sp>
        <p:nvSpPr>
          <p:cNvPr id="2307" name="Google Shape;2307;p124"/>
          <p:cNvSpPr txBox="1"/>
          <p:nvPr/>
        </p:nvSpPr>
        <p:spPr>
          <a:xfrm>
            <a:off x="7233650" y="221525"/>
            <a:ext cx="108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윤한빈</a:t>
            </a:r>
            <a:endParaRPr>
              <a:latin typeface="Proxima Nova"/>
              <a:ea typeface="Proxima Nova"/>
              <a:cs typeface="Proxima Nova"/>
              <a:sym typeface="Proxima Nova"/>
            </a:endParaRPr>
          </a:p>
        </p:txBody>
      </p:sp>
      <p:sp>
        <p:nvSpPr>
          <p:cNvPr id="2308" name="Google Shape;2308;p124"/>
          <p:cNvSpPr/>
          <p:nvPr/>
        </p:nvSpPr>
        <p:spPr>
          <a:xfrm>
            <a:off x="3766200" y="4148925"/>
            <a:ext cx="608400" cy="308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ko" sz="700">
                <a:solidFill>
                  <a:schemeClr val="lt1"/>
                </a:solidFill>
              </a:rPr>
              <a:t>회원가입</a:t>
            </a:r>
            <a:endParaRPr b="1" sz="700">
              <a:solidFill>
                <a:schemeClr val="lt1"/>
              </a:solidFill>
            </a:endParaRPr>
          </a:p>
        </p:txBody>
      </p:sp>
      <p:sp>
        <p:nvSpPr>
          <p:cNvPr id="2309" name="Google Shape;2309;p124"/>
          <p:cNvSpPr/>
          <p:nvPr/>
        </p:nvSpPr>
        <p:spPr>
          <a:xfrm>
            <a:off x="3157800" y="4148925"/>
            <a:ext cx="608400" cy="308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ko" sz="700">
                <a:solidFill>
                  <a:schemeClr val="lt1"/>
                </a:solidFill>
              </a:rPr>
              <a:t>메인으로</a:t>
            </a:r>
            <a:endParaRPr b="1" sz="700">
              <a:solidFill>
                <a:schemeClr val="lt1"/>
              </a:solidFill>
            </a:endParaRPr>
          </a:p>
        </p:txBody>
      </p:sp>
      <p:sp>
        <p:nvSpPr>
          <p:cNvPr id="2310" name="Google Shape;2310;p124"/>
          <p:cNvSpPr/>
          <p:nvPr/>
        </p:nvSpPr>
        <p:spPr>
          <a:xfrm>
            <a:off x="1666350" y="414175"/>
            <a:ext cx="2619900" cy="3255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우편번호 찾기</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11" name="Google Shape;2311;p124"/>
          <p:cNvSpPr/>
          <p:nvPr/>
        </p:nvSpPr>
        <p:spPr>
          <a:xfrm>
            <a:off x="1878250" y="886150"/>
            <a:ext cx="1327800" cy="2241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어디동</a:t>
            </a:r>
            <a:endParaRPr/>
          </a:p>
        </p:txBody>
      </p:sp>
      <p:sp>
        <p:nvSpPr>
          <p:cNvPr id="2312" name="Google Shape;2312;p124"/>
          <p:cNvSpPr/>
          <p:nvPr/>
        </p:nvSpPr>
        <p:spPr>
          <a:xfrm>
            <a:off x="1781925" y="1228288"/>
            <a:ext cx="2369400" cy="2352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92100" lvl="0" marL="457200" rtl="0" algn="l">
              <a:spcBef>
                <a:spcPts val="0"/>
              </a:spcBef>
              <a:spcAft>
                <a:spcPts val="0"/>
              </a:spcAft>
              <a:buSzPts val="1000"/>
              <a:buChar char="●"/>
            </a:pPr>
            <a:r>
              <a:rPr lang="ko" sz="1000"/>
              <a:t>어디시 어디구 어디동 어디아파트</a:t>
            </a:r>
            <a:endParaRPr sz="1000"/>
          </a:p>
          <a:p>
            <a:pPr indent="0" lvl="0" marL="457200" rtl="0" algn="l">
              <a:spcBef>
                <a:spcPts val="0"/>
              </a:spcBef>
              <a:spcAft>
                <a:spcPts val="0"/>
              </a:spcAft>
              <a:buNone/>
            </a:pPr>
            <a:r>
              <a:t/>
            </a:r>
            <a:endParaRPr sz="1000"/>
          </a:p>
          <a:p>
            <a:pPr indent="-292100" lvl="0" marL="457200" rtl="0" algn="l">
              <a:spcBef>
                <a:spcPts val="0"/>
              </a:spcBef>
              <a:spcAft>
                <a:spcPts val="0"/>
              </a:spcAft>
              <a:buSzPts val="1000"/>
              <a:buChar char="●"/>
            </a:pPr>
            <a:r>
              <a:rPr lang="ko" sz="1000"/>
              <a:t>어디시 어디구 어디동 저기아파트</a:t>
            </a:r>
            <a:endParaRPr sz="1000"/>
          </a:p>
          <a:p>
            <a:pPr indent="0" lvl="0" marL="457200" rtl="0" algn="l">
              <a:spcBef>
                <a:spcPts val="0"/>
              </a:spcBef>
              <a:spcAft>
                <a:spcPts val="0"/>
              </a:spcAft>
              <a:buNone/>
            </a:pPr>
            <a:r>
              <a:t/>
            </a:r>
            <a:endParaRPr sz="1000"/>
          </a:p>
          <a:p>
            <a:pPr indent="-292100" lvl="0" marL="457200" rtl="0" algn="l">
              <a:spcBef>
                <a:spcPts val="0"/>
              </a:spcBef>
              <a:spcAft>
                <a:spcPts val="0"/>
              </a:spcAft>
              <a:buSzPts val="1000"/>
              <a:buChar char="●"/>
            </a:pPr>
            <a:r>
              <a:rPr lang="ko" sz="1000"/>
              <a:t>어디시 어디구 어디동 어디상가</a:t>
            </a:r>
            <a:endParaRPr sz="1000"/>
          </a:p>
        </p:txBody>
      </p:sp>
      <p:sp>
        <p:nvSpPr>
          <p:cNvPr id="2313" name="Google Shape;2313;p124"/>
          <p:cNvSpPr/>
          <p:nvPr/>
        </p:nvSpPr>
        <p:spPr>
          <a:xfrm>
            <a:off x="3303775" y="895775"/>
            <a:ext cx="462300" cy="22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검색</a:t>
            </a:r>
            <a:endParaRPr sz="1000"/>
          </a:p>
        </p:txBody>
      </p:sp>
      <p:sp>
        <p:nvSpPr>
          <p:cNvPr id="2314" name="Google Shape;2314;p124"/>
          <p:cNvSpPr txBox="1"/>
          <p:nvPr/>
        </p:nvSpPr>
        <p:spPr>
          <a:xfrm>
            <a:off x="317850" y="260050"/>
            <a:ext cx="227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비회원 &gt; 회원가입</a:t>
            </a:r>
            <a:endParaRPr>
              <a:latin typeface="Proxima Nova"/>
              <a:ea typeface="Proxima Nova"/>
              <a:cs typeface="Proxima Nova"/>
              <a:sym typeface="Proxima Nova"/>
            </a:endParaRPr>
          </a:p>
        </p:txBody>
      </p:sp>
      <p:sp>
        <p:nvSpPr>
          <p:cNvPr id="2315" name="Google Shape;2315;p124"/>
          <p:cNvSpPr/>
          <p:nvPr/>
        </p:nvSpPr>
        <p:spPr>
          <a:xfrm>
            <a:off x="3640950" y="807725"/>
            <a:ext cx="6453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클릭1</a:t>
            </a:r>
            <a:endParaRPr sz="1000"/>
          </a:p>
        </p:txBody>
      </p:sp>
      <p:sp>
        <p:nvSpPr>
          <p:cNvPr id="2316" name="Google Shape;2316;p124"/>
          <p:cNvSpPr/>
          <p:nvPr/>
        </p:nvSpPr>
        <p:spPr>
          <a:xfrm>
            <a:off x="3747750" y="1721950"/>
            <a:ext cx="6453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클릭2</a:t>
            </a:r>
            <a:endParaRPr sz="1000"/>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0" name="Shape 2320"/>
        <p:cNvGrpSpPr/>
        <p:nvPr/>
      </p:nvGrpSpPr>
      <p:grpSpPr>
        <a:xfrm>
          <a:off x="0" y="0"/>
          <a:ext cx="0" cy="0"/>
          <a:chOff x="0" y="0"/>
          <a:chExt cx="0" cy="0"/>
        </a:xfrm>
      </p:grpSpPr>
      <p:sp>
        <p:nvSpPr>
          <p:cNvPr id="2321" name="Google Shape;2321;p125"/>
          <p:cNvSpPr txBox="1"/>
          <p:nvPr/>
        </p:nvSpPr>
        <p:spPr>
          <a:xfrm>
            <a:off x="453575" y="289500"/>
            <a:ext cx="555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회원가입 &gt; 완료</a:t>
            </a:r>
            <a:endParaRPr>
              <a:latin typeface="Proxima Nova"/>
              <a:ea typeface="Proxima Nova"/>
              <a:cs typeface="Proxima Nova"/>
              <a:sym typeface="Proxima Nova"/>
            </a:endParaRPr>
          </a:p>
        </p:txBody>
      </p:sp>
      <p:sp>
        <p:nvSpPr>
          <p:cNvPr id="2322" name="Google Shape;2322;p125"/>
          <p:cNvSpPr txBox="1"/>
          <p:nvPr/>
        </p:nvSpPr>
        <p:spPr>
          <a:xfrm>
            <a:off x="665850" y="800950"/>
            <a:ext cx="260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회원가입 완료!</a:t>
            </a:r>
            <a:endParaRPr>
              <a:latin typeface="Proxima Nova"/>
              <a:ea typeface="Proxima Nova"/>
              <a:cs typeface="Proxima Nova"/>
              <a:sym typeface="Proxima Nova"/>
            </a:endParaRPr>
          </a:p>
        </p:txBody>
      </p:sp>
      <p:cxnSp>
        <p:nvCxnSpPr>
          <p:cNvPr id="2323" name="Google Shape;2323;p125"/>
          <p:cNvCxnSpPr/>
          <p:nvPr/>
        </p:nvCxnSpPr>
        <p:spPr>
          <a:xfrm flipH="1" rot="10800000">
            <a:off x="636900" y="1447575"/>
            <a:ext cx="7739400" cy="9600"/>
          </a:xfrm>
          <a:prstGeom prst="straightConnector1">
            <a:avLst/>
          </a:prstGeom>
          <a:noFill/>
          <a:ln cap="flat" cmpd="sng" w="9525">
            <a:solidFill>
              <a:schemeClr val="dk2"/>
            </a:solidFill>
            <a:prstDash val="solid"/>
            <a:round/>
            <a:headEnd len="med" w="med" type="none"/>
            <a:tailEnd len="med" w="med" type="none"/>
          </a:ln>
        </p:spPr>
      </p:cxnSp>
      <p:sp>
        <p:nvSpPr>
          <p:cNvPr id="2324" name="Google Shape;2324;p125"/>
          <p:cNvSpPr txBox="1"/>
          <p:nvPr/>
        </p:nvSpPr>
        <p:spPr>
          <a:xfrm>
            <a:off x="714100" y="1737025"/>
            <a:ext cx="673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회원가입이 성공적으로 완료되었습니다.</a:t>
            </a:r>
            <a:endParaRPr>
              <a:latin typeface="Proxima Nova"/>
              <a:ea typeface="Proxima Nova"/>
              <a:cs typeface="Proxima Nova"/>
              <a:sym typeface="Proxima Nova"/>
            </a:endParaRPr>
          </a:p>
        </p:txBody>
      </p:sp>
      <p:sp>
        <p:nvSpPr>
          <p:cNvPr id="2325" name="Google Shape;2325;p125"/>
          <p:cNvSpPr/>
          <p:nvPr/>
        </p:nvSpPr>
        <p:spPr>
          <a:xfrm>
            <a:off x="2943275" y="3145925"/>
            <a:ext cx="3068700" cy="5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로그인 페이지로 가기</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4"/>
          <p:cNvSpPr/>
          <p:nvPr/>
        </p:nvSpPr>
        <p:spPr>
          <a:xfrm>
            <a:off x="413400" y="3993875"/>
            <a:ext cx="7220100" cy="1095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ko"/>
              <a:t>무슨무슨무슨무슨무슨무슨무슨이벤트하는중입니다.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무슨무슨무슨무슨무슨 쿠폰 사용 가능합니다.</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10" name="Google Shape;410;p24"/>
          <p:cNvSpPr/>
          <p:nvPr/>
        </p:nvSpPr>
        <p:spPr>
          <a:xfrm>
            <a:off x="413400" y="756075"/>
            <a:ext cx="7220100" cy="2807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한식</a:t>
            </a:r>
            <a:endParaRPr/>
          </a:p>
          <a:p>
            <a:pPr indent="0" lvl="0" marL="0" rtl="0" algn="l">
              <a:spcBef>
                <a:spcPts val="0"/>
              </a:spcBef>
              <a:spcAft>
                <a:spcPts val="0"/>
              </a:spcAft>
              <a:buNone/>
            </a:pPr>
            <a:r>
              <a:rPr lang="ko" sz="1000"/>
              <a:t>불고기		 1000원</a:t>
            </a:r>
            <a:endParaRPr sz="1000"/>
          </a:p>
          <a:p>
            <a:pPr indent="0" lvl="0" marL="0" rtl="0" algn="l">
              <a:spcBef>
                <a:spcPts val="0"/>
              </a:spcBef>
              <a:spcAft>
                <a:spcPts val="0"/>
              </a:spcAft>
              <a:buNone/>
            </a:pPr>
            <a:r>
              <a:rPr lang="ko" sz="1000"/>
              <a:t>김치찌개	 2000원</a:t>
            </a:r>
            <a:endParaRPr sz="1000"/>
          </a:p>
          <a:p>
            <a:pPr indent="0" lvl="0" marL="0" rtl="0" algn="l">
              <a:spcBef>
                <a:spcPts val="0"/>
              </a:spcBef>
              <a:spcAft>
                <a:spcPts val="0"/>
              </a:spcAft>
              <a:buNone/>
            </a:pPr>
            <a:r>
              <a:rPr lang="ko" sz="1000"/>
              <a:t>된장찌개	 2000원</a:t>
            </a:r>
            <a:endParaRPr sz="1000"/>
          </a:p>
          <a:p>
            <a:pPr indent="0" lvl="0" marL="0" rtl="0" algn="l">
              <a:spcBef>
                <a:spcPts val="0"/>
              </a:spcBef>
              <a:spcAft>
                <a:spcPts val="0"/>
              </a:spcAft>
              <a:buNone/>
            </a:pPr>
            <a:r>
              <a:t/>
            </a:r>
            <a:endParaRPr/>
          </a:p>
          <a:p>
            <a:pPr indent="0" lvl="0" marL="0" rtl="0" algn="l">
              <a:spcBef>
                <a:spcPts val="0"/>
              </a:spcBef>
              <a:spcAft>
                <a:spcPts val="0"/>
              </a:spcAft>
              <a:buNone/>
            </a:pPr>
            <a:r>
              <a:rPr lang="ko"/>
              <a:t>양식</a:t>
            </a:r>
            <a:endParaRPr/>
          </a:p>
          <a:p>
            <a:pPr indent="0" lvl="0" marL="0" rtl="0" algn="l">
              <a:spcBef>
                <a:spcPts val="0"/>
              </a:spcBef>
              <a:spcAft>
                <a:spcPts val="0"/>
              </a:spcAft>
              <a:buNone/>
            </a:pPr>
            <a:r>
              <a:rPr lang="ko" sz="1000"/>
              <a:t>스파게티	2000원</a:t>
            </a:r>
            <a:endParaRPr sz="1000"/>
          </a:p>
          <a:p>
            <a:pPr indent="0" lvl="0" marL="0" rtl="0" algn="l">
              <a:spcBef>
                <a:spcPts val="0"/>
              </a:spcBef>
              <a:spcAft>
                <a:spcPts val="0"/>
              </a:spcAft>
              <a:buNone/>
            </a:pPr>
            <a:r>
              <a:rPr lang="ko" sz="1000"/>
              <a:t>피자		2000원</a:t>
            </a:r>
            <a:endParaRPr sz="1000"/>
          </a:p>
          <a:p>
            <a:pPr indent="0" lvl="0" marL="0" rtl="0" algn="l">
              <a:spcBef>
                <a:spcPts val="0"/>
              </a:spcBef>
              <a:spcAft>
                <a:spcPts val="0"/>
              </a:spcAft>
              <a:buNone/>
            </a:pPr>
            <a:r>
              <a:t/>
            </a:r>
            <a:endParaRPr/>
          </a:p>
          <a:p>
            <a:pPr indent="0" lvl="0" marL="0" rtl="0" algn="l">
              <a:spcBef>
                <a:spcPts val="0"/>
              </a:spcBef>
              <a:spcAft>
                <a:spcPts val="0"/>
              </a:spcAft>
              <a:buNone/>
            </a:pPr>
            <a:r>
              <a:rPr lang="ko"/>
              <a:t>퓨전</a:t>
            </a:r>
            <a:endParaRPr/>
          </a:p>
          <a:p>
            <a:pPr indent="0" lvl="0" marL="0" rtl="0" algn="l">
              <a:spcBef>
                <a:spcPts val="0"/>
              </a:spcBef>
              <a:spcAft>
                <a:spcPts val="0"/>
              </a:spcAft>
              <a:buNone/>
            </a:pPr>
            <a:r>
              <a:rPr lang="ko" sz="1000"/>
              <a:t>불고기피자	3000원</a:t>
            </a:r>
            <a:endParaRPr sz="1000"/>
          </a:p>
          <a:p>
            <a:pPr indent="0" lvl="0" marL="0" rtl="0" algn="l">
              <a:spcBef>
                <a:spcPts val="0"/>
              </a:spcBef>
              <a:spcAft>
                <a:spcPts val="0"/>
              </a:spcAft>
              <a:buNone/>
            </a:pPr>
            <a:r>
              <a:rPr lang="ko" sz="1000"/>
              <a:t>김치스파게티	2000원</a:t>
            </a:r>
            <a:endParaRPr/>
          </a:p>
        </p:txBody>
      </p:sp>
      <p:sp>
        <p:nvSpPr>
          <p:cNvPr id="411" name="Google Shape;411;p24"/>
          <p:cNvSpPr txBox="1"/>
          <p:nvPr/>
        </p:nvSpPr>
        <p:spPr>
          <a:xfrm>
            <a:off x="413400" y="402075"/>
            <a:ext cx="874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1100">
                <a:latin typeface="Proxima Nova"/>
                <a:ea typeface="Proxima Nova"/>
                <a:cs typeface="Proxima Nova"/>
                <a:sym typeface="Proxima Nova"/>
              </a:rPr>
              <a:t>메뉴</a:t>
            </a:r>
            <a:endParaRPr b="1" sz="1100">
              <a:latin typeface="Proxima Nova"/>
              <a:ea typeface="Proxima Nova"/>
              <a:cs typeface="Proxima Nova"/>
              <a:sym typeface="Proxima Nova"/>
            </a:endParaRPr>
          </a:p>
        </p:txBody>
      </p:sp>
      <p:sp>
        <p:nvSpPr>
          <p:cNvPr id="412" name="Google Shape;412;p24"/>
          <p:cNvSpPr txBox="1"/>
          <p:nvPr/>
        </p:nvSpPr>
        <p:spPr>
          <a:xfrm>
            <a:off x="307550" y="3601675"/>
            <a:ext cx="1509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1100">
                <a:latin typeface="Proxima Nova"/>
                <a:ea typeface="Proxima Nova"/>
                <a:cs typeface="Proxima Nova"/>
                <a:sym typeface="Proxima Nova"/>
              </a:rPr>
              <a:t>진행중인 이벤트</a:t>
            </a:r>
            <a:endParaRPr b="1" sz="1200">
              <a:latin typeface="Proxima Nova"/>
              <a:ea typeface="Proxima Nova"/>
              <a:cs typeface="Proxima Nova"/>
              <a:sym typeface="Proxima Nova"/>
            </a:endParaRPr>
          </a:p>
        </p:txBody>
      </p:sp>
      <p:sp>
        <p:nvSpPr>
          <p:cNvPr id="413" name="Google Shape;413;p24"/>
          <p:cNvSpPr txBox="1"/>
          <p:nvPr/>
        </p:nvSpPr>
        <p:spPr>
          <a:xfrm>
            <a:off x="24225" y="-5775"/>
            <a:ext cx="399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메인 &gt; 검색 &gt; 맛집 선택 &gt; 맛집 상세 페이지</a:t>
            </a:r>
            <a:endParaRPr>
              <a:latin typeface="Proxima Nova"/>
              <a:ea typeface="Proxima Nova"/>
              <a:cs typeface="Proxima Nova"/>
              <a:sym typeface="Proxima Nova"/>
            </a:endParaRPr>
          </a:p>
        </p:txBody>
      </p:sp>
      <p:sp>
        <p:nvSpPr>
          <p:cNvPr id="414" name="Google Shape;414;p24"/>
          <p:cNvSpPr/>
          <p:nvPr/>
        </p:nvSpPr>
        <p:spPr>
          <a:xfrm>
            <a:off x="7095150" y="942175"/>
            <a:ext cx="182700" cy="244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4"/>
          <p:cNvSpPr/>
          <p:nvPr/>
        </p:nvSpPr>
        <p:spPr>
          <a:xfrm rot="5400000">
            <a:off x="7003800" y="1259450"/>
            <a:ext cx="365400" cy="1635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4"/>
          <p:cNvSpPr txBox="1"/>
          <p:nvPr/>
        </p:nvSpPr>
        <p:spPr>
          <a:xfrm>
            <a:off x="2233175" y="1332700"/>
            <a:ext cx="414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417" name="Google Shape;417;p24"/>
          <p:cNvPicPr preferRelativeResize="0"/>
          <p:nvPr/>
        </p:nvPicPr>
        <p:blipFill>
          <a:blip r:embed="rId3">
            <a:alphaModFix/>
          </a:blip>
          <a:stretch>
            <a:fillRect/>
          </a:stretch>
        </p:blipFill>
        <p:spPr>
          <a:xfrm>
            <a:off x="2126425" y="1293125"/>
            <a:ext cx="163500" cy="163500"/>
          </a:xfrm>
          <a:prstGeom prst="rect">
            <a:avLst/>
          </a:prstGeom>
          <a:noFill/>
          <a:ln>
            <a:noFill/>
          </a:ln>
        </p:spPr>
      </p:pic>
      <p:pic>
        <p:nvPicPr>
          <p:cNvPr id="418" name="Google Shape;418;p24"/>
          <p:cNvPicPr preferRelativeResize="0"/>
          <p:nvPr/>
        </p:nvPicPr>
        <p:blipFill>
          <a:blip r:embed="rId3">
            <a:alphaModFix/>
          </a:blip>
          <a:stretch>
            <a:fillRect/>
          </a:stretch>
        </p:blipFill>
        <p:spPr>
          <a:xfrm>
            <a:off x="2069675" y="2309975"/>
            <a:ext cx="163500" cy="16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5"/>
          <p:cNvSpPr/>
          <p:nvPr/>
        </p:nvSpPr>
        <p:spPr>
          <a:xfrm>
            <a:off x="2294625" y="677350"/>
            <a:ext cx="624900" cy="307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1000"/>
              <a:t>후기</a:t>
            </a:r>
            <a:endParaRPr b="1" sz="1000"/>
          </a:p>
        </p:txBody>
      </p:sp>
      <p:cxnSp>
        <p:nvCxnSpPr>
          <p:cNvPr id="424" name="Google Shape;424;p25"/>
          <p:cNvCxnSpPr/>
          <p:nvPr/>
        </p:nvCxnSpPr>
        <p:spPr>
          <a:xfrm>
            <a:off x="2236875" y="1033400"/>
            <a:ext cx="4950900" cy="28800"/>
          </a:xfrm>
          <a:prstGeom prst="straightConnector1">
            <a:avLst/>
          </a:prstGeom>
          <a:noFill/>
          <a:ln cap="flat" cmpd="sng" w="9525">
            <a:solidFill>
              <a:schemeClr val="dk2"/>
            </a:solidFill>
            <a:prstDash val="solid"/>
            <a:round/>
            <a:headEnd len="med" w="med" type="none"/>
            <a:tailEnd len="med" w="med" type="none"/>
          </a:ln>
        </p:spPr>
      </p:cxnSp>
      <p:cxnSp>
        <p:nvCxnSpPr>
          <p:cNvPr id="425" name="Google Shape;425;p25"/>
          <p:cNvCxnSpPr/>
          <p:nvPr/>
        </p:nvCxnSpPr>
        <p:spPr>
          <a:xfrm>
            <a:off x="2283500" y="3004550"/>
            <a:ext cx="4950900" cy="28800"/>
          </a:xfrm>
          <a:prstGeom prst="straightConnector1">
            <a:avLst/>
          </a:prstGeom>
          <a:noFill/>
          <a:ln cap="flat" cmpd="sng" w="9525">
            <a:solidFill>
              <a:schemeClr val="dk2"/>
            </a:solidFill>
            <a:prstDash val="solid"/>
            <a:round/>
            <a:headEnd len="med" w="med" type="none"/>
            <a:tailEnd len="med" w="med" type="none"/>
          </a:ln>
        </p:spPr>
      </p:cxnSp>
      <p:cxnSp>
        <p:nvCxnSpPr>
          <p:cNvPr id="426" name="Google Shape;426;p25"/>
          <p:cNvCxnSpPr/>
          <p:nvPr/>
        </p:nvCxnSpPr>
        <p:spPr>
          <a:xfrm>
            <a:off x="2236875" y="4363800"/>
            <a:ext cx="4950900" cy="28800"/>
          </a:xfrm>
          <a:prstGeom prst="straightConnector1">
            <a:avLst/>
          </a:prstGeom>
          <a:noFill/>
          <a:ln cap="flat" cmpd="sng" w="9525">
            <a:solidFill>
              <a:schemeClr val="dk2"/>
            </a:solidFill>
            <a:prstDash val="solid"/>
            <a:round/>
            <a:headEnd len="med" w="med" type="none"/>
            <a:tailEnd len="med" w="med" type="none"/>
          </a:ln>
        </p:spPr>
      </p:cxnSp>
      <p:sp>
        <p:nvSpPr>
          <p:cNvPr id="427" name="Google Shape;427;p25"/>
          <p:cNvSpPr/>
          <p:nvPr/>
        </p:nvSpPr>
        <p:spPr>
          <a:xfrm>
            <a:off x="2294625" y="1110450"/>
            <a:ext cx="414300" cy="4002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5"/>
          <p:cNvSpPr/>
          <p:nvPr/>
        </p:nvSpPr>
        <p:spPr>
          <a:xfrm>
            <a:off x="2294625" y="3215600"/>
            <a:ext cx="414300" cy="4002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a:off x="2786000" y="1380600"/>
            <a:ext cx="4334400" cy="723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맛있는데 짜요.</a:t>
            </a:r>
            <a:endParaRPr sz="1000"/>
          </a:p>
          <a:p>
            <a:pPr indent="0" lvl="0" marL="0" rtl="0" algn="l">
              <a:spcBef>
                <a:spcPts val="0"/>
              </a:spcBef>
              <a:spcAft>
                <a:spcPts val="0"/>
              </a:spcAft>
              <a:buNone/>
            </a:pPr>
            <a:r>
              <a:t/>
            </a:r>
            <a:endParaRPr sz="1000"/>
          </a:p>
          <a:p>
            <a:pPr indent="0" lvl="0" marL="0" rtl="0" algn="r">
              <a:spcBef>
                <a:spcPts val="0"/>
              </a:spcBef>
              <a:spcAft>
                <a:spcPts val="0"/>
              </a:spcAft>
              <a:buNone/>
            </a:pPr>
            <a:r>
              <a:rPr lang="ko" sz="1000"/>
              <a:t>						2021-08-25</a:t>
            </a:r>
            <a:endParaRPr sz="1000"/>
          </a:p>
          <a:p>
            <a:pPr indent="0" lvl="0" marL="0" rtl="0" algn="l">
              <a:spcBef>
                <a:spcPts val="0"/>
              </a:spcBef>
              <a:spcAft>
                <a:spcPts val="0"/>
              </a:spcAft>
              <a:buNone/>
            </a:pPr>
            <a:r>
              <a:rPr lang="ko" sz="1000"/>
              <a:t>								</a:t>
            </a:r>
            <a:endParaRPr sz="1000"/>
          </a:p>
        </p:txBody>
      </p:sp>
      <p:sp>
        <p:nvSpPr>
          <p:cNvPr id="430" name="Google Shape;430;p25"/>
          <p:cNvSpPr/>
          <p:nvPr/>
        </p:nvSpPr>
        <p:spPr>
          <a:xfrm>
            <a:off x="2786000" y="3332850"/>
            <a:ext cx="4334400" cy="894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그냥저냥.</a:t>
            </a:r>
            <a:endParaRPr sz="1000"/>
          </a:p>
          <a:p>
            <a:pPr indent="0" lvl="0" marL="0" rtl="0" algn="l">
              <a:spcBef>
                <a:spcPts val="0"/>
              </a:spcBef>
              <a:spcAft>
                <a:spcPts val="0"/>
              </a:spcAft>
              <a:buNone/>
            </a:pPr>
            <a:r>
              <a:t/>
            </a:r>
            <a:endParaRPr sz="1000"/>
          </a:p>
          <a:p>
            <a:pPr indent="0" lvl="0" marL="0" rtl="0" algn="r">
              <a:spcBef>
                <a:spcPts val="0"/>
              </a:spcBef>
              <a:spcAft>
                <a:spcPts val="0"/>
              </a:spcAft>
              <a:buNone/>
            </a:pPr>
            <a:r>
              <a:rPr lang="ko" sz="1000"/>
              <a:t>						2021-06-25</a:t>
            </a:r>
            <a:endParaRPr sz="1000"/>
          </a:p>
          <a:p>
            <a:pPr indent="0" lvl="0" marL="0" rtl="0" algn="l">
              <a:spcBef>
                <a:spcPts val="0"/>
              </a:spcBef>
              <a:spcAft>
                <a:spcPts val="0"/>
              </a:spcAft>
              <a:buNone/>
            </a:pPr>
            <a:r>
              <a:rPr lang="ko" sz="1000"/>
              <a:t>								</a:t>
            </a:r>
            <a:endParaRPr sz="1000"/>
          </a:p>
        </p:txBody>
      </p:sp>
      <p:sp>
        <p:nvSpPr>
          <p:cNvPr id="431" name="Google Shape;431;p25"/>
          <p:cNvSpPr/>
          <p:nvPr/>
        </p:nvSpPr>
        <p:spPr>
          <a:xfrm>
            <a:off x="2786000" y="2168538"/>
            <a:ext cx="4334400" cy="723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solidFill>
                  <a:schemeClr val="lt2"/>
                </a:solidFill>
              </a:rPr>
              <a:t>사장님 답변</a:t>
            </a:r>
            <a:endParaRPr sz="1000">
              <a:solidFill>
                <a:schemeClr val="lt2"/>
              </a:solidFill>
            </a:endParaRPr>
          </a:p>
          <a:p>
            <a:pPr indent="0" lvl="0" marL="0" rtl="0" algn="l">
              <a:spcBef>
                <a:spcPts val="0"/>
              </a:spcBef>
              <a:spcAft>
                <a:spcPts val="0"/>
              </a:spcAft>
              <a:buNone/>
            </a:pPr>
            <a:r>
              <a:t/>
            </a:r>
            <a:endParaRPr sz="800"/>
          </a:p>
          <a:p>
            <a:pPr indent="0" lvl="0" marL="0" rtl="0" algn="l">
              <a:spcBef>
                <a:spcPts val="0"/>
              </a:spcBef>
              <a:spcAft>
                <a:spcPts val="0"/>
              </a:spcAft>
              <a:buNone/>
            </a:pPr>
            <a:r>
              <a:rPr lang="ko" sz="800"/>
              <a:t>다음엔 덜 짜게 해드릴게요</a:t>
            </a:r>
            <a:endParaRPr sz="800"/>
          </a:p>
          <a:p>
            <a:pPr indent="457200" lvl="0" marL="914400" rtl="0" algn="r">
              <a:spcBef>
                <a:spcPts val="0"/>
              </a:spcBef>
              <a:spcAft>
                <a:spcPts val="0"/>
              </a:spcAft>
              <a:buNone/>
            </a:pPr>
            <a:r>
              <a:rPr lang="ko" sz="800"/>
              <a:t>2021-08-25</a:t>
            </a:r>
            <a:endParaRPr sz="800"/>
          </a:p>
        </p:txBody>
      </p:sp>
      <p:sp>
        <p:nvSpPr>
          <p:cNvPr id="432" name="Google Shape;432;p25"/>
          <p:cNvSpPr txBox="1"/>
          <p:nvPr/>
        </p:nvSpPr>
        <p:spPr>
          <a:xfrm>
            <a:off x="2853300" y="1062200"/>
            <a:ext cx="1045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300">
                <a:solidFill>
                  <a:srgbClr val="FFFF00"/>
                </a:solidFill>
                <a:latin typeface="Proxima Nova"/>
                <a:ea typeface="Proxima Nova"/>
                <a:cs typeface="Proxima Nova"/>
                <a:sym typeface="Proxima Nova"/>
              </a:rPr>
              <a:t>☆</a:t>
            </a:r>
            <a:r>
              <a:rPr b="1" lang="ko" sz="1300">
                <a:latin typeface="Proxima Nova"/>
                <a:ea typeface="Proxima Nova"/>
                <a:cs typeface="Proxima Nova"/>
                <a:sym typeface="Proxima Nova"/>
              </a:rPr>
              <a:t>☆☆☆☆</a:t>
            </a:r>
            <a:endParaRPr b="1" sz="600">
              <a:latin typeface="Proxima Nova"/>
              <a:ea typeface="Proxima Nova"/>
              <a:cs typeface="Proxima Nova"/>
              <a:sym typeface="Proxima Nova"/>
            </a:endParaRPr>
          </a:p>
        </p:txBody>
      </p:sp>
      <p:sp>
        <p:nvSpPr>
          <p:cNvPr id="433" name="Google Shape;433;p25"/>
          <p:cNvSpPr txBox="1"/>
          <p:nvPr/>
        </p:nvSpPr>
        <p:spPr>
          <a:xfrm>
            <a:off x="2786000" y="3004550"/>
            <a:ext cx="1045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300">
                <a:solidFill>
                  <a:srgbClr val="FFFF00"/>
                </a:solidFill>
                <a:latin typeface="Proxima Nova"/>
                <a:ea typeface="Proxima Nova"/>
                <a:cs typeface="Proxima Nova"/>
                <a:sym typeface="Proxima Nova"/>
              </a:rPr>
              <a:t>☆☆☆</a:t>
            </a:r>
            <a:r>
              <a:rPr b="1" lang="ko" sz="1300">
                <a:latin typeface="Proxima Nova"/>
                <a:ea typeface="Proxima Nova"/>
                <a:cs typeface="Proxima Nova"/>
                <a:sym typeface="Proxima Nova"/>
              </a:rPr>
              <a:t>☆☆</a:t>
            </a:r>
            <a:endParaRPr b="1" sz="600">
              <a:latin typeface="Proxima Nova"/>
              <a:ea typeface="Proxima Nova"/>
              <a:cs typeface="Proxima Nova"/>
              <a:sym typeface="Proxima Nova"/>
            </a:endParaRPr>
          </a:p>
        </p:txBody>
      </p:sp>
      <p:sp>
        <p:nvSpPr>
          <p:cNvPr id="434" name="Google Shape;434;p25"/>
          <p:cNvSpPr txBox="1"/>
          <p:nvPr/>
        </p:nvSpPr>
        <p:spPr>
          <a:xfrm>
            <a:off x="2620850" y="4469500"/>
            <a:ext cx="4453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800">
                <a:latin typeface="Proxima Nova"/>
                <a:ea typeface="Proxima Nova"/>
                <a:cs typeface="Proxima Nova"/>
                <a:sym typeface="Proxima Nova"/>
              </a:rPr>
              <a:t>1</a:t>
            </a:r>
            <a:r>
              <a:rPr lang="ko" sz="800">
                <a:latin typeface="Proxima Nova"/>
                <a:ea typeface="Proxima Nova"/>
                <a:cs typeface="Proxima Nova"/>
                <a:sym typeface="Proxima Nova"/>
              </a:rPr>
              <a:t>	2	3	4	5	6	7	8	9	10</a:t>
            </a:r>
            <a:endParaRPr sz="800">
              <a:latin typeface="Proxima Nova"/>
              <a:ea typeface="Proxima Nova"/>
              <a:cs typeface="Proxima Nova"/>
              <a:sym typeface="Proxima Nova"/>
            </a:endParaRPr>
          </a:p>
        </p:txBody>
      </p:sp>
      <p:sp>
        <p:nvSpPr>
          <p:cNvPr id="435" name="Google Shape;435;p25"/>
          <p:cNvSpPr txBox="1"/>
          <p:nvPr/>
        </p:nvSpPr>
        <p:spPr>
          <a:xfrm>
            <a:off x="100425" y="-5775"/>
            <a:ext cx="399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메인 &gt; 검색 &gt; 맛집 선택 &gt; 맛집 상세 페이지</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6"/>
          <p:cNvSpPr/>
          <p:nvPr/>
        </p:nvSpPr>
        <p:spPr>
          <a:xfrm>
            <a:off x="312150" y="702475"/>
            <a:ext cx="1117200" cy="336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오시는 길</a:t>
            </a:r>
            <a:endParaRPr/>
          </a:p>
        </p:txBody>
      </p:sp>
      <p:sp>
        <p:nvSpPr>
          <p:cNvPr id="441" name="Google Shape;441;p26"/>
          <p:cNvSpPr/>
          <p:nvPr/>
        </p:nvSpPr>
        <p:spPr>
          <a:xfrm>
            <a:off x="684350" y="1217450"/>
            <a:ext cx="7520700" cy="208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6"/>
          <p:cNvSpPr txBox="1"/>
          <p:nvPr/>
        </p:nvSpPr>
        <p:spPr>
          <a:xfrm>
            <a:off x="665000" y="3767425"/>
            <a:ext cx="414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+길찾기 기능 ?</a:t>
            </a:r>
            <a:endParaRPr>
              <a:latin typeface="Proxima Nova"/>
              <a:ea typeface="Proxima Nova"/>
              <a:cs typeface="Proxima Nova"/>
              <a:sym typeface="Proxima Nova"/>
            </a:endParaRPr>
          </a:p>
        </p:txBody>
      </p:sp>
      <p:sp>
        <p:nvSpPr>
          <p:cNvPr id="443" name="Google Shape;443;p26"/>
          <p:cNvSpPr txBox="1"/>
          <p:nvPr/>
        </p:nvSpPr>
        <p:spPr>
          <a:xfrm>
            <a:off x="100425" y="-5775"/>
            <a:ext cx="399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메인 &gt; 검색 &gt; 맛집 선택 &gt; 맛집 상세 페이지</a:t>
            </a:r>
            <a:endParaRPr>
              <a:latin typeface="Proxima Nova"/>
              <a:ea typeface="Proxima Nova"/>
              <a:cs typeface="Proxima Nova"/>
              <a:sym typeface="Proxima Nova"/>
            </a:endParaRPr>
          </a:p>
        </p:txBody>
      </p:sp>
      <p:pic>
        <p:nvPicPr>
          <p:cNvPr id="444" name="Google Shape;444;p26"/>
          <p:cNvPicPr preferRelativeResize="0"/>
          <p:nvPr/>
        </p:nvPicPr>
        <p:blipFill>
          <a:blip r:embed="rId3">
            <a:alphaModFix/>
          </a:blip>
          <a:stretch>
            <a:fillRect/>
          </a:stretch>
        </p:blipFill>
        <p:spPr>
          <a:xfrm>
            <a:off x="79950" y="1122175"/>
            <a:ext cx="8729499" cy="3458725"/>
          </a:xfrm>
          <a:prstGeom prst="rect">
            <a:avLst/>
          </a:prstGeom>
          <a:noFill/>
          <a:ln>
            <a:noFill/>
          </a:ln>
        </p:spPr>
      </p:pic>
      <p:sp>
        <p:nvSpPr>
          <p:cNvPr id="445" name="Google Shape;445;p26"/>
          <p:cNvSpPr/>
          <p:nvPr/>
        </p:nvSpPr>
        <p:spPr>
          <a:xfrm>
            <a:off x="5797250" y="1860125"/>
            <a:ext cx="1117200" cy="221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100"/>
              <a:t>기기</a:t>
            </a:r>
            <a:r>
              <a:rPr lang="ko" sz="1100"/>
              <a:t>식당</a:t>
            </a:r>
            <a:endParaRPr sz="1100"/>
          </a:p>
        </p:txBody>
      </p:sp>
      <p:sp>
        <p:nvSpPr>
          <p:cNvPr id="446" name="Google Shape;446;p26"/>
          <p:cNvSpPr/>
          <p:nvPr/>
        </p:nvSpPr>
        <p:spPr>
          <a:xfrm>
            <a:off x="5747775" y="1639025"/>
            <a:ext cx="1453200" cy="221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100"/>
              <a:t>gigi restaurant</a:t>
            </a:r>
            <a:endParaRPr sz="1100"/>
          </a:p>
        </p:txBody>
      </p:sp>
      <p:sp>
        <p:nvSpPr>
          <p:cNvPr id="447" name="Google Shape;447;p26"/>
          <p:cNvSpPr/>
          <p:nvPr/>
        </p:nvSpPr>
        <p:spPr>
          <a:xfrm>
            <a:off x="354375" y="1347125"/>
            <a:ext cx="1117200" cy="221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기기식당</a:t>
            </a:r>
            <a:endParaRPr sz="1000"/>
          </a:p>
        </p:txBody>
      </p:sp>
      <p:sp>
        <p:nvSpPr>
          <p:cNvPr id="448" name="Google Shape;448;p26"/>
          <p:cNvSpPr/>
          <p:nvPr/>
        </p:nvSpPr>
        <p:spPr>
          <a:xfrm>
            <a:off x="5602100" y="2172800"/>
            <a:ext cx="2118000" cy="221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700"/>
              <a:t>어디시 어디구 어디동 어디상가 3층 303호</a:t>
            </a:r>
            <a:endParaRPr sz="700"/>
          </a:p>
          <a:p>
            <a:pPr indent="0" lvl="0" marL="0" rtl="0" algn="l">
              <a:spcBef>
                <a:spcPts val="0"/>
              </a:spcBef>
              <a:spcAft>
                <a:spcPts val="0"/>
              </a:spcAft>
              <a:buNone/>
            </a:pPr>
            <a:r>
              <a:t/>
            </a:r>
            <a:endParaRPr sz="200"/>
          </a:p>
        </p:txBody>
      </p:sp>
      <p:sp>
        <p:nvSpPr>
          <p:cNvPr id="449" name="Google Shape;449;p26"/>
          <p:cNvSpPr/>
          <p:nvPr/>
        </p:nvSpPr>
        <p:spPr>
          <a:xfrm>
            <a:off x="312150" y="1537980"/>
            <a:ext cx="1371600" cy="17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500"/>
              <a:t>어디시 어디구 어디동 어디상가 3층 303호</a:t>
            </a:r>
            <a:endParaRPr sz="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27"/>
          <p:cNvSpPr txBox="1"/>
          <p:nvPr/>
        </p:nvSpPr>
        <p:spPr>
          <a:xfrm>
            <a:off x="8067975" y="-40075"/>
            <a:ext cx="8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김성연</a:t>
            </a:r>
            <a:endParaRPr>
              <a:latin typeface="Proxima Nova"/>
              <a:ea typeface="Proxima Nova"/>
              <a:cs typeface="Proxima Nova"/>
              <a:sym typeface="Proxima Nova"/>
            </a:endParaRPr>
          </a:p>
        </p:txBody>
      </p:sp>
      <p:sp>
        <p:nvSpPr>
          <p:cNvPr id="455" name="Google Shape;455;p27"/>
          <p:cNvSpPr txBox="1"/>
          <p:nvPr/>
        </p:nvSpPr>
        <p:spPr>
          <a:xfrm>
            <a:off x="214700" y="37775"/>
            <a:ext cx="55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맛집 상세페이지</a:t>
            </a:r>
            <a:r>
              <a:rPr lang="ko">
                <a:latin typeface="Proxima Nova"/>
                <a:ea typeface="Proxima Nova"/>
                <a:cs typeface="Proxima Nova"/>
                <a:sym typeface="Proxima Nova"/>
              </a:rPr>
              <a:t> &gt; 예약하기 버튼 &gt; 예약페이지</a:t>
            </a:r>
            <a:endParaRPr>
              <a:latin typeface="Proxima Nova"/>
              <a:ea typeface="Proxima Nova"/>
              <a:cs typeface="Proxima Nova"/>
              <a:sym typeface="Proxima Nova"/>
            </a:endParaRPr>
          </a:p>
        </p:txBody>
      </p:sp>
      <p:sp>
        <p:nvSpPr>
          <p:cNvPr id="456" name="Google Shape;456;p27"/>
          <p:cNvSpPr txBox="1"/>
          <p:nvPr/>
        </p:nvSpPr>
        <p:spPr>
          <a:xfrm>
            <a:off x="441200" y="437975"/>
            <a:ext cx="9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457" name="Google Shape;457;p27"/>
          <p:cNvSpPr/>
          <p:nvPr/>
        </p:nvSpPr>
        <p:spPr>
          <a:xfrm>
            <a:off x="319525" y="394950"/>
            <a:ext cx="8406600" cy="443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7"/>
          <p:cNvSpPr txBox="1"/>
          <p:nvPr/>
        </p:nvSpPr>
        <p:spPr>
          <a:xfrm>
            <a:off x="2603675" y="690350"/>
            <a:ext cx="322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latin typeface="Proxima Nova"/>
                <a:ea typeface="Proxima Nova"/>
                <a:cs typeface="Proxima Nova"/>
                <a:sym typeface="Proxima Nova"/>
              </a:rPr>
              <a:t>홍할머니맛집 예약하기</a:t>
            </a:r>
            <a:endParaRPr>
              <a:latin typeface="Proxima Nova"/>
              <a:ea typeface="Proxima Nova"/>
              <a:cs typeface="Proxima Nova"/>
              <a:sym typeface="Proxima Nova"/>
            </a:endParaRPr>
          </a:p>
        </p:txBody>
      </p:sp>
      <p:sp>
        <p:nvSpPr>
          <p:cNvPr id="459" name="Google Shape;459;p27"/>
          <p:cNvSpPr txBox="1"/>
          <p:nvPr/>
        </p:nvSpPr>
        <p:spPr>
          <a:xfrm>
            <a:off x="4478575" y="1171525"/>
            <a:ext cx="96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날짜</a:t>
            </a:r>
            <a:endParaRPr>
              <a:latin typeface="Proxima Nova"/>
              <a:ea typeface="Proxima Nova"/>
              <a:cs typeface="Proxima Nova"/>
              <a:sym typeface="Proxima Nova"/>
            </a:endParaRPr>
          </a:p>
        </p:txBody>
      </p:sp>
      <p:sp>
        <p:nvSpPr>
          <p:cNvPr id="460" name="Google Shape;460;p27"/>
          <p:cNvSpPr/>
          <p:nvPr/>
        </p:nvSpPr>
        <p:spPr>
          <a:xfrm>
            <a:off x="878125" y="1171525"/>
            <a:ext cx="3124800" cy="2966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7"/>
          <p:cNvSpPr txBox="1"/>
          <p:nvPr/>
        </p:nvSpPr>
        <p:spPr>
          <a:xfrm>
            <a:off x="983200" y="1254475"/>
            <a:ext cx="2942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ctr">
              <a:spcBef>
                <a:spcPts val="0"/>
              </a:spcBef>
              <a:spcAft>
                <a:spcPts val="0"/>
              </a:spcAft>
              <a:buNone/>
            </a:pPr>
            <a:r>
              <a:t/>
            </a:r>
            <a:endParaRPr>
              <a:latin typeface="Proxima Nova"/>
              <a:ea typeface="Proxima Nova"/>
              <a:cs typeface="Proxima Nova"/>
              <a:sym typeface="Proxima Nova"/>
            </a:endParaRPr>
          </a:p>
          <a:p>
            <a:pPr indent="0" lvl="0" marL="0" rtl="0" algn="ctr">
              <a:spcBef>
                <a:spcPts val="0"/>
              </a:spcBef>
              <a:spcAft>
                <a:spcPts val="0"/>
              </a:spcAft>
              <a:buNone/>
            </a:pPr>
            <a:r>
              <a:t/>
            </a:r>
            <a:endParaRPr>
              <a:latin typeface="Proxima Nova"/>
              <a:ea typeface="Proxima Nova"/>
              <a:cs typeface="Proxima Nova"/>
              <a:sym typeface="Proxima Nova"/>
            </a:endParaRPr>
          </a:p>
          <a:p>
            <a:pPr indent="0" lvl="0" marL="0" rtl="0" algn="ctr">
              <a:spcBef>
                <a:spcPts val="0"/>
              </a:spcBef>
              <a:spcAft>
                <a:spcPts val="0"/>
              </a:spcAft>
              <a:buNone/>
            </a:pPr>
            <a:r>
              <a:rPr lang="ko">
                <a:latin typeface="Proxima Nova"/>
                <a:ea typeface="Proxima Nova"/>
                <a:cs typeface="Proxima Nova"/>
                <a:sym typeface="Proxima Nova"/>
              </a:rPr>
              <a:t>맛집 대표 이미지</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462" name="Google Shape;462;p27"/>
          <p:cNvSpPr txBox="1"/>
          <p:nvPr/>
        </p:nvSpPr>
        <p:spPr>
          <a:xfrm>
            <a:off x="4478575" y="1628725"/>
            <a:ext cx="96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시간</a:t>
            </a:r>
            <a:endParaRPr>
              <a:latin typeface="Proxima Nova"/>
              <a:ea typeface="Proxima Nova"/>
              <a:cs typeface="Proxima Nova"/>
              <a:sym typeface="Proxima Nova"/>
            </a:endParaRPr>
          </a:p>
        </p:txBody>
      </p:sp>
      <p:sp>
        <p:nvSpPr>
          <p:cNvPr id="463" name="Google Shape;463;p27"/>
          <p:cNvSpPr txBox="1"/>
          <p:nvPr/>
        </p:nvSpPr>
        <p:spPr>
          <a:xfrm>
            <a:off x="4478575" y="2085925"/>
            <a:ext cx="96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인원수</a:t>
            </a:r>
            <a:endParaRPr>
              <a:latin typeface="Proxima Nova"/>
              <a:ea typeface="Proxima Nova"/>
              <a:cs typeface="Proxima Nova"/>
              <a:sym typeface="Proxima Nova"/>
            </a:endParaRPr>
          </a:p>
        </p:txBody>
      </p:sp>
      <p:sp>
        <p:nvSpPr>
          <p:cNvPr id="464" name="Google Shape;464;p27"/>
          <p:cNvSpPr txBox="1"/>
          <p:nvPr/>
        </p:nvSpPr>
        <p:spPr>
          <a:xfrm>
            <a:off x="4257350" y="3457525"/>
            <a:ext cx="118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총 결제금액</a:t>
            </a:r>
            <a:endParaRPr>
              <a:latin typeface="Proxima Nova"/>
              <a:ea typeface="Proxima Nova"/>
              <a:cs typeface="Proxima Nova"/>
              <a:sym typeface="Proxima Nova"/>
            </a:endParaRPr>
          </a:p>
        </p:txBody>
      </p:sp>
      <p:sp>
        <p:nvSpPr>
          <p:cNvPr id="465" name="Google Shape;465;p27"/>
          <p:cNvSpPr/>
          <p:nvPr/>
        </p:nvSpPr>
        <p:spPr>
          <a:xfrm>
            <a:off x="5553425" y="4279350"/>
            <a:ext cx="809100" cy="308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1100"/>
              <a:t>예약</a:t>
            </a:r>
            <a:r>
              <a:rPr b="1" lang="ko" sz="1100"/>
              <a:t>하기</a:t>
            </a:r>
            <a:endParaRPr b="1" sz="1100"/>
          </a:p>
        </p:txBody>
      </p:sp>
      <p:sp>
        <p:nvSpPr>
          <p:cNvPr id="466" name="Google Shape;466;p27"/>
          <p:cNvSpPr/>
          <p:nvPr/>
        </p:nvSpPr>
        <p:spPr>
          <a:xfrm>
            <a:off x="6413750" y="4279350"/>
            <a:ext cx="809100" cy="308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1100"/>
              <a:t>취소</a:t>
            </a:r>
            <a:endParaRPr b="1" sz="1100"/>
          </a:p>
        </p:txBody>
      </p:sp>
      <p:sp>
        <p:nvSpPr>
          <p:cNvPr id="467" name="Google Shape;467;p27"/>
          <p:cNvSpPr/>
          <p:nvPr/>
        </p:nvSpPr>
        <p:spPr>
          <a:xfrm>
            <a:off x="5458725" y="1156150"/>
            <a:ext cx="2035200" cy="338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달력</a:t>
            </a:r>
            <a:endParaRPr/>
          </a:p>
        </p:txBody>
      </p:sp>
      <p:sp>
        <p:nvSpPr>
          <p:cNvPr id="468" name="Google Shape;468;p27"/>
          <p:cNvSpPr/>
          <p:nvPr/>
        </p:nvSpPr>
        <p:spPr>
          <a:xfrm>
            <a:off x="5458725" y="1613350"/>
            <a:ext cx="1764000" cy="338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7"/>
          <p:cNvSpPr/>
          <p:nvPr/>
        </p:nvSpPr>
        <p:spPr>
          <a:xfrm>
            <a:off x="5458725" y="2070550"/>
            <a:ext cx="809100" cy="338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3</a:t>
            </a:r>
            <a:endParaRPr/>
          </a:p>
        </p:txBody>
      </p:sp>
      <p:sp>
        <p:nvSpPr>
          <p:cNvPr id="470" name="Google Shape;470;p27"/>
          <p:cNvSpPr/>
          <p:nvPr/>
        </p:nvSpPr>
        <p:spPr>
          <a:xfrm>
            <a:off x="5458725" y="3442150"/>
            <a:ext cx="2035200" cy="338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10,000원</a:t>
            </a:r>
            <a:endParaRPr/>
          </a:p>
        </p:txBody>
      </p:sp>
      <p:sp>
        <p:nvSpPr>
          <p:cNvPr id="471" name="Google Shape;471;p27"/>
          <p:cNvSpPr txBox="1"/>
          <p:nvPr/>
        </p:nvSpPr>
        <p:spPr>
          <a:xfrm>
            <a:off x="4478575" y="2543125"/>
            <a:ext cx="96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예약금</a:t>
            </a:r>
            <a:endParaRPr>
              <a:latin typeface="Proxima Nova"/>
              <a:ea typeface="Proxima Nova"/>
              <a:cs typeface="Proxima Nova"/>
              <a:sym typeface="Proxima Nova"/>
            </a:endParaRPr>
          </a:p>
        </p:txBody>
      </p:sp>
      <p:sp>
        <p:nvSpPr>
          <p:cNvPr id="472" name="Google Shape;472;p27"/>
          <p:cNvSpPr/>
          <p:nvPr/>
        </p:nvSpPr>
        <p:spPr>
          <a:xfrm>
            <a:off x="5458725" y="2527750"/>
            <a:ext cx="2035200" cy="338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10,000원</a:t>
            </a:r>
            <a:endParaRPr/>
          </a:p>
        </p:txBody>
      </p:sp>
      <p:sp>
        <p:nvSpPr>
          <p:cNvPr id="473" name="Google Shape;473;p27"/>
          <p:cNvSpPr/>
          <p:nvPr/>
        </p:nvSpPr>
        <p:spPr>
          <a:xfrm>
            <a:off x="6974400" y="1696600"/>
            <a:ext cx="169200" cy="172200"/>
          </a:xfrm>
          <a:prstGeom prst="down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7"/>
          <p:cNvSpPr/>
          <p:nvPr/>
        </p:nvSpPr>
        <p:spPr>
          <a:xfrm>
            <a:off x="7222850" y="1239400"/>
            <a:ext cx="169200" cy="172200"/>
          </a:xfrm>
          <a:prstGeom prst="down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7"/>
          <p:cNvSpPr txBox="1"/>
          <p:nvPr/>
        </p:nvSpPr>
        <p:spPr>
          <a:xfrm>
            <a:off x="7222850" y="1613350"/>
            <a:ext cx="356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시</a:t>
            </a:r>
            <a:endParaRPr sz="1000">
              <a:latin typeface="Proxima Nova"/>
              <a:ea typeface="Proxima Nova"/>
              <a:cs typeface="Proxima Nova"/>
              <a:sym typeface="Proxima Nova"/>
            </a:endParaRPr>
          </a:p>
        </p:txBody>
      </p:sp>
      <p:sp>
        <p:nvSpPr>
          <p:cNvPr id="476" name="Google Shape;476;p27"/>
          <p:cNvSpPr txBox="1"/>
          <p:nvPr/>
        </p:nvSpPr>
        <p:spPr>
          <a:xfrm>
            <a:off x="6280175" y="2039800"/>
            <a:ext cx="3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명</a:t>
            </a:r>
            <a:endParaRPr>
              <a:latin typeface="Proxima Nova"/>
              <a:ea typeface="Proxima Nova"/>
              <a:cs typeface="Proxima Nova"/>
              <a:sym typeface="Proxima Nova"/>
            </a:endParaRPr>
          </a:p>
        </p:txBody>
      </p:sp>
      <p:sp>
        <p:nvSpPr>
          <p:cNvPr id="477" name="Google Shape;477;p27"/>
          <p:cNvSpPr/>
          <p:nvPr/>
        </p:nvSpPr>
        <p:spPr>
          <a:xfrm>
            <a:off x="6005700" y="2088700"/>
            <a:ext cx="274500" cy="308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7"/>
          <p:cNvSpPr txBox="1"/>
          <p:nvPr/>
        </p:nvSpPr>
        <p:spPr>
          <a:xfrm>
            <a:off x="5964750" y="1962850"/>
            <a:ext cx="356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a:t>
            </a:r>
            <a:endParaRPr sz="1200">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28"/>
          <p:cNvSpPr txBox="1"/>
          <p:nvPr/>
        </p:nvSpPr>
        <p:spPr>
          <a:xfrm>
            <a:off x="137900" y="64725"/>
            <a:ext cx="567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예약하기 &gt; 무통장입금 페이지</a:t>
            </a:r>
            <a:endParaRPr>
              <a:latin typeface="Proxima Nova"/>
              <a:ea typeface="Proxima Nova"/>
              <a:cs typeface="Proxima Nova"/>
              <a:sym typeface="Proxima Nova"/>
            </a:endParaRPr>
          </a:p>
        </p:txBody>
      </p:sp>
      <p:sp>
        <p:nvSpPr>
          <p:cNvPr id="484" name="Google Shape;484;p28"/>
          <p:cNvSpPr/>
          <p:nvPr/>
        </p:nvSpPr>
        <p:spPr>
          <a:xfrm>
            <a:off x="677125" y="568125"/>
            <a:ext cx="7720200" cy="4397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8"/>
          <p:cNvSpPr txBox="1"/>
          <p:nvPr/>
        </p:nvSpPr>
        <p:spPr>
          <a:xfrm>
            <a:off x="4094350" y="568125"/>
            <a:ext cx="71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800">
                <a:latin typeface="Proxima Nova"/>
                <a:ea typeface="Proxima Nova"/>
                <a:cs typeface="Proxima Nova"/>
                <a:sym typeface="Proxima Nova"/>
              </a:rPr>
              <a:t>결제</a:t>
            </a:r>
            <a:endParaRPr sz="1800">
              <a:latin typeface="Proxima Nova"/>
              <a:ea typeface="Proxima Nova"/>
              <a:cs typeface="Proxima Nova"/>
              <a:sym typeface="Proxima Nova"/>
            </a:endParaRPr>
          </a:p>
        </p:txBody>
      </p:sp>
      <p:sp>
        <p:nvSpPr>
          <p:cNvPr id="486" name="Google Shape;486;p28"/>
          <p:cNvSpPr txBox="1"/>
          <p:nvPr/>
        </p:nvSpPr>
        <p:spPr>
          <a:xfrm>
            <a:off x="3941125" y="976050"/>
            <a:ext cx="119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무통장입금</a:t>
            </a:r>
            <a:endParaRPr>
              <a:latin typeface="Proxima Nova"/>
              <a:ea typeface="Proxima Nova"/>
              <a:cs typeface="Proxima Nova"/>
              <a:sym typeface="Proxima Nova"/>
            </a:endParaRPr>
          </a:p>
        </p:txBody>
      </p:sp>
      <p:sp>
        <p:nvSpPr>
          <p:cNvPr id="487" name="Google Shape;487;p28"/>
          <p:cNvSpPr txBox="1"/>
          <p:nvPr/>
        </p:nvSpPr>
        <p:spPr>
          <a:xfrm>
            <a:off x="1070650" y="1654225"/>
            <a:ext cx="10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입금자명</a:t>
            </a:r>
            <a:endParaRPr>
              <a:latin typeface="Proxima Nova"/>
              <a:ea typeface="Proxima Nova"/>
              <a:cs typeface="Proxima Nova"/>
              <a:sym typeface="Proxima Nova"/>
            </a:endParaRPr>
          </a:p>
        </p:txBody>
      </p:sp>
      <p:sp>
        <p:nvSpPr>
          <p:cNvPr id="488" name="Google Shape;488;p28"/>
          <p:cNvSpPr txBox="1"/>
          <p:nvPr/>
        </p:nvSpPr>
        <p:spPr>
          <a:xfrm>
            <a:off x="1070650" y="2221375"/>
            <a:ext cx="11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입금은행</a:t>
            </a:r>
            <a:endParaRPr>
              <a:latin typeface="Proxima Nova"/>
              <a:ea typeface="Proxima Nova"/>
              <a:cs typeface="Proxima Nova"/>
              <a:sym typeface="Proxima Nova"/>
            </a:endParaRPr>
          </a:p>
        </p:txBody>
      </p:sp>
      <p:sp>
        <p:nvSpPr>
          <p:cNvPr id="489" name="Google Shape;489;p28"/>
          <p:cNvSpPr txBox="1"/>
          <p:nvPr/>
        </p:nvSpPr>
        <p:spPr>
          <a:xfrm>
            <a:off x="1302150" y="3203300"/>
            <a:ext cx="157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현금영수증 신청</a:t>
            </a:r>
            <a:endParaRPr>
              <a:latin typeface="Proxima Nova"/>
              <a:ea typeface="Proxima Nova"/>
              <a:cs typeface="Proxima Nova"/>
              <a:sym typeface="Proxima Nova"/>
            </a:endParaRPr>
          </a:p>
        </p:txBody>
      </p:sp>
      <p:cxnSp>
        <p:nvCxnSpPr>
          <p:cNvPr id="490" name="Google Shape;490;p28"/>
          <p:cNvCxnSpPr/>
          <p:nvPr/>
        </p:nvCxnSpPr>
        <p:spPr>
          <a:xfrm flipH="1" rot="10800000">
            <a:off x="787075" y="1399450"/>
            <a:ext cx="7500300" cy="11700"/>
          </a:xfrm>
          <a:prstGeom prst="straightConnector1">
            <a:avLst/>
          </a:prstGeom>
          <a:noFill/>
          <a:ln cap="flat" cmpd="sng" w="9525">
            <a:solidFill>
              <a:schemeClr val="dk2"/>
            </a:solidFill>
            <a:prstDash val="solid"/>
            <a:round/>
            <a:headEnd len="med" w="med" type="none"/>
            <a:tailEnd len="med" w="med" type="none"/>
          </a:ln>
        </p:spPr>
      </p:cxnSp>
      <p:cxnSp>
        <p:nvCxnSpPr>
          <p:cNvPr id="491" name="Google Shape;491;p28"/>
          <p:cNvCxnSpPr/>
          <p:nvPr/>
        </p:nvCxnSpPr>
        <p:spPr>
          <a:xfrm flipH="1" rot="10800000">
            <a:off x="787075" y="3075850"/>
            <a:ext cx="7500300" cy="11700"/>
          </a:xfrm>
          <a:prstGeom prst="straightConnector1">
            <a:avLst/>
          </a:prstGeom>
          <a:noFill/>
          <a:ln cap="flat" cmpd="sng" w="9525">
            <a:solidFill>
              <a:schemeClr val="dk2"/>
            </a:solidFill>
            <a:prstDash val="solid"/>
            <a:round/>
            <a:headEnd len="med" w="med" type="none"/>
            <a:tailEnd len="med" w="med" type="none"/>
          </a:ln>
        </p:spPr>
      </p:cxnSp>
      <p:sp>
        <p:nvSpPr>
          <p:cNvPr id="492" name="Google Shape;492;p28"/>
          <p:cNvSpPr/>
          <p:nvPr/>
        </p:nvSpPr>
        <p:spPr>
          <a:xfrm>
            <a:off x="2395950" y="1643600"/>
            <a:ext cx="1192200" cy="40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txBox="1"/>
          <p:nvPr/>
        </p:nvSpPr>
        <p:spPr>
          <a:xfrm>
            <a:off x="2407525" y="2257075"/>
            <a:ext cx="272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494" name="Google Shape;494;p28"/>
          <p:cNvSpPr/>
          <p:nvPr/>
        </p:nvSpPr>
        <p:spPr>
          <a:xfrm>
            <a:off x="2407525" y="2259525"/>
            <a:ext cx="3240900" cy="40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rot="10635150">
            <a:off x="5359099" y="2361230"/>
            <a:ext cx="231566" cy="210547"/>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3426100" y="3306500"/>
            <a:ext cx="162000" cy="162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4963525" y="3322400"/>
            <a:ext cx="162000" cy="162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txBox="1"/>
          <p:nvPr/>
        </p:nvSpPr>
        <p:spPr>
          <a:xfrm>
            <a:off x="3575550" y="3203300"/>
            <a:ext cx="130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현금영수증 신청</a:t>
            </a:r>
            <a:endParaRPr sz="1200">
              <a:latin typeface="Proxima Nova"/>
              <a:ea typeface="Proxima Nova"/>
              <a:cs typeface="Proxima Nova"/>
              <a:sym typeface="Proxima Nova"/>
            </a:endParaRPr>
          </a:p>
        </p:txBody>
      </p:sp>
      <p:sp>
        <p:nvSpPr>
          <p:cNvPr id="499" name="Google Shape;499;p28"/>
          <p:cNvSpPr txBox="1"/>
          <p:nvPr/>
        </p:nvSpPr>
        <p:spPr>
          <a:xfrm>
            <a:off x="5125525" y="3203300"/>
            <a:ext cx="130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신청 안함</a:t>
            </a:r>
            <a:endParaRPr sz="1200">
              <a:latin typeface="Proxima Nova"/>
              <a:ea typeface="Proxima Nova"/>
              <a:cs typeface="Proxima Nova"/>
              <a:sym typeface="Proxima Nova"/>
            </a:endParaRPr>
          </a:p>
        </p:txBody>
      </p:sp>
      <p:sp>
        <p:nvSpPr>
          <p:cNvPr id="500" name="Google Shape;500;p28"/>
          <p:cNvSpPr txBox="1"/>
          <p:nvPr/>
        </p:nvSpPr>
        <p:spPr>
          <a:xfrm>
            <a:off x="8185500" y="0"/>
            <a:ext cx="9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이채윤</a:t>
            </a:r>
            <a:endParaRPr>
              <a:latin typeface="Proxima Nova"/>
              <a:ea typeface="Proxima Nova"/>
              <a:cs typeface="Proxima Nova"/>
              <a:sym typeface="Proxima Nova"/>
            </a:endParaRPr>
          </a:p>
        </p:txBody>
      </p:sp>
      <p:sp>
        <p:nvSpPr>
          <p:cNvPr id="501" name="Google Shape;501;p28"/>
          <p:cNvSpPr txBox="1"/>
          <p:nvPr/>
        </p:nvSpPr>
        <p:spPr>
          <a:xfrm>
            <a:off x="6146150" y="3896800"/>
            <a:ext cx="2141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무통장입금 최종 결제 금액</a:t>
            </a:r>
            <a:endParaRPr sz="1200">
              <a:latin typeface="Proxima Nova"/>
              <a:ea typeface="Proxima Nova"/>
              <a:cs typeface="Proxima Nova"/>
              <a:sym typeface="Proxima Nova"/>
            </a:endParaRPr>
          </a:p>
        </p:txBody>
      </p:sp>
      <p:sp>
        <p:nvSpPr>
          <p:cNvPr id="502" name="Google Shape;502;p28"/>
          <p:cNvSpPr txBox="1"/>
          <p:nvPr/>
        </p:nvSpPr>
        <p:spPr>
          <a:xfrm>
            <a:off x="6829200" y="4167500"/>
            <a:ext cx="1356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50">
                <a:highlight>
                  <a:srgbClr val="FFFFFF"/>
                </a:highlight>
              </a:rPr>
              <a:t>₩</a:t>
            </a:r>
            <a:r>
              <a:rPr b="1" lang="ko" sz="1600">
                <a:latin typeface="Proxima Nova"/>
                <a:ea typeface="Proxima Nova"/>
                <a:cs typeface="Proxima Nova"/>
                <a:sym typeface="Proxima Nova"/>
              </a:rPr>
              <a:t>       10,000</a:t>
            </a:r>
            <a:endParaRPr sz="1200">
              <a:latin typeface="Proxima Nova"/>
              <a:ea typeface="Proxima Nova"/>
              <a:cs typeface="Proxima Nova"/>
              <a:sym typeface="Proxima Nova"/>
            </a:endParaRPr>
          </a:p>
        </p:txBody>
      </p:sp>
      <p:sp>
        <p:nvSpPr>
          <p:cNvPr id="503" name="Google Shape;503;p28"/>
          <p:cNvSpPr/>
          <p:nvPr/>
        </p:nvSpPr>
        <p:spPr>
          <a:xfrm>
            <a:off x="3893250" y="4647900"/>
            <a:ext cx="810300" cy="26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결제</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29"/>
          <p:cNvSpPr txBox="1"/>
          <p:nvPr/>
        </p:nvSpPr>
        <p:spPr>
          <a:xfrm>
            <a:off x="137900" y="64725"/>
            <a:ext cx="567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예약하기 &gt; </a:t>
            </a:r>
            <a:r>
              <a:rPr lang="ko">
                <a:latin typeface="Proxima Nova"/>
                <a:ea typeface="Proxima Nova"/>
                <a:cs typeface="Proxima Nova"/>
                <a:sym typeface="Proxima Nova"/>
              </a:rPr>
              <a:t>무통장입금 페이지</a:t>
            </a:r>
            <a:endParaRPr>
              <a:latin typeface="Proxima Nova"/>
              <a:ea typeface="Proxima Nova"/>
              <a:cs typeface="Proxima Nova"/>
              <a:sym typeface="Proxima Nova"/>
            </a:endParaRPr>
          </a:p>
        </p:txBody>
      </p:sp>
      <p:sp>
        <p:nvSpPr>
          <p:cNvPr id="509" name="Google Shape;509;p29"/>
          <p:cNvSpPr/>
          <p:nvPr/>
        </p:nvSpPr>
        <p:spPr>
          <a:xfrm>
            <a:off x="677125" y="568125"/>
            <a:ext cx="7720200" cy="4397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9"/>
          <p:cNvSpPr txBox="1"/>
          <p:nvPr/>
        </p:nvSpPr>
        <p:spPr>
          <a:xfrm>
            <a:off x="4094350" y="568125"/>
            <a:ext cx="71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800">
                <a:latin typeface="Proxima Nova"/>
                <a:ea typeface="Proxima Nova"/>
                <a:cs typeface="Proxima Nova"/>
                <a:sym typeface="Proxima Nova"/>
              </a:rPr>
              <a:t>결제</a:t>
            </a:r>
            <a:endParaRPr sz="1800">
              <a:latin typeface="Proxima Nova"/>
              <a:ea typeface="Proxima Nova"/>
              <a:cs typeface="Proxima Nova"/>
              <a:sym typeface="Proxima Nova"/>
            </a:endParaRPr>
          </a:p>
        </p:txBody>
      </p:sp>
      <p:sp>
        <p:nvSpPr>
          <p:cNvPr id="511" name="Google Shape;511;p29"/>
          <p:cNvSpPr txBox="1"/>
          <p:nvPr/>
        </p:nvSpPr>
        <p:spPr>
          <a:xfrm>
            <a:off x="3941125" y="976050"/>
            <a:ext cx="119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무통장입금</a:t>
            </a:r>
            <a:endParaRPr>
              <a:latin typeface="Proxima Nova"/>
              <a:ea typeface="Proxima Nova"/>
              <a:cs typeface="Proxima Nova"/>
              <a:sym typeface="Proxima Nova"/>
            </a:endParaRPr>
          </a:p>
        </p:txBody>
      </p:sp>
      <p:sp>
        <p:nvSpPr>
          <p:cNvPr id="512" name="Google Shape;512;p29"/>
          <p:cNvSpPr txBox="1"/>
          <p:nvPr/>
        </p:nvSpPr>
        <p:spPr>
          <a:xfrm>
            <a:off x="1070650" y="1654225"/>
            <a:ext cx="10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입금자명</a:t>
            </a:r>
            <a:endParaRPr>
              <a:latin typeface="Proxima Nova"/>
              <a:ea typeface="Proxima Nova"/>
              <a:cs typeface="Proxima Nova"/>
              <a:sym typeface="Proxima Nova"/>
            </a:endParaRPr>
          </a:p>
        </p:txBody>
      </p:sp>
      <p:sp>
        <p:nvSpPr>
          <p:cNvPr id="513" name="Google Shape;513;p29"/>
          <p:cNvSpPr txBox="1"/>
          <p:nvPr/>
        </p:nvSpPr>
        <p:spPr>
          <a:xfrm>
            <a:off x="1070650" y="2221375"/>
            <a:ext cx="11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입금은행</a:t>
            </a:r>
            <a:endParaRPr>
              <a:latin typeface="Proxima Nova"/>
              <a:ea typeface="Proxima Nova"/>
              <a:cs typeface="Proxima Nova"/>
              <a:sym typeface="Proxima Nova"/>
            </a:endParaRPr>
          </a:p>
        </p:txBody>
      </p:sp>
      <p:sp>
        <p:nvSpPr>
          <p:cNvPr id="514" name="Google Shape;514;p29"/>
          <p:cNvSpPr txBox="1"/>
          <p:nvPr/>
        </p:nvSpPr>
        <p:spPr>
          <a:xfrm>
            <a:off x="1302150" y="3203300"/>
            <a:ext cx="157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현금영수증 신청</a:t>
            </a:r>
            <a:endParaRPr>
              <a:latin typeface="Proxima Nova"/>
              <a:ea typeface="Proxima Nova"/>
              <a:cs typeface="Proxima Nova"/>
              <a:sym typeface="Proxima Nova"/>
            </a:endParaRPr>
          </a:p>
        </p:txBody>
      </p:sp>
      <p:cxnSp>
        <p:nvCxnSpPr>
          <p:cNvPr id="515" name="Google Shape;515;p29"/>
          <p:cNvCxnSpPr/>
          <p:nvPr/>
        </p:nvCxnSpPr>
        <p:spPr>
          <a:xfrm flipH="1" rot="10800000">
            <a:off x="787075" y="1399450"/>
            <a:ext cx="7500300" cy="11700"/>
          </a:xfrm>
          <a:prstGeom prst="straightConnector1">
            <a:avLst/>
          </a:prstGeom>
          <a:noFill/>
          <a:ln cap="flat" cmpd="sng" w="9525">
            <a:solidFill>
              <a:schemeClr val="dk2"/>
            </a:solidFill>
            <a:prstDash val="solid"/>
            <a:round/>
            <a:headEnd len="med" w="med" type="none"/>
            <a:tailEnd len="med" w="med" type="none"/>
          </a:ln>
        </p:spPr>
      </p:cxnSp>
      <p:cxnSp>
        <p:nvCxnSpPr>
          <p:cNvPr id="516" name="Google Shape;516;p29"/>
          <p:cNvCxnSpPr/>
          <p:nvPr/>
        </p:nvCxnSpPr>
        <p:spPr>
          <a:xfrm flipH="1" rot="10800000">
            <a:off x="787075" y="3075850"/>
            <a:ext cx="7500300" cy="11700"/>
          </a:xfrm>
          <a:prstGeom prst="straightConnector1">
            <a:avLst/>
          </a:prstGeom>
          <a:noFill/>
          <a:ln cap="flat" cmpd="sng" w="9525">
            <a:solidFill>
              <a:schemeClr val="dk2"/>
            </a:solidFill>
            <a:prstDash val="solid"/>
            <a:round/>
            <a:headEnd len="med" w="med" type="none"/>
            <a:tailEnd len="med" w="med" type="none"/>
          </a:ln>
        </p:spPr>
      </p:cxnSp>
      <p:sp>
        <p:nvSpPr>
          <p:cNvPr id="517" name="Google Shape;517;p29"/>
          <p:cNvSpPr/>
          <p:nvPr/>
        </p:nvSpPr>
        <p:spPr>
          <a:xfrm>
            <a:off x="2395950" y="1643600"/>
            <a:ext cx="1192200" cy="40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9"/>
          <p:cNvSpPr txBox="1"/>
          <p:nvPr/>
        </p:nvSpPr>
        <p:spPr>
          <a:xfrm>
            <a:off x="2407525" y="2257075"/>
            <a:ext cx="272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519" name="Google Shape;519;p29"/>
          <p:cNvSpPr/>
          <p:nvPr/>
        </p:nvSpPr>
        <p:spPr>
          <a:xfrm>
            <a:off x="2407525" y="2259525"/>
            <a:ext cx="3240900" cy="40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9"/>
          <p:cNvSpPr/>
          <p:nvPr/>
        </p:nvSpPr>
        <p:spPr>
          <a:xfrm rot="10635150">
            <a:off x="5359099" y="2361230"/>
            <a:ext cx="231566" cy="210547"/>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9"/>
          <p:cNvSpPr/>
          <p:nvPr/>
        </p:nvSpPr>
        <p:spPr>
          <a:xfrm>
            <a:off x="3426100" y="3306500"/>
            <a:ext cx="162000" cy="162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9"/>
          <p:cNvSpPr/>
          <p:nvPr/>
        </p:nvSpPr>
        <p:spPr>
          <a:xfrm>
            <a:off x="4963525" y="3322400"/>
            <a:ext cx="162000" cy="162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9"/>
          <p:cNvSpPr txBox="1"/>
          <p:nvPr/>
        </p:nvSpPr>
        <p:spPr>
          <a:xfrm>
            <a:off x="3575550" y="3203300"/>
            <a:ext cx="130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현금영수증 신청</a:t>
            </a:r>
            <a:endParaRPr sz="1200">
              <a:latin typeface="Proxima Nova"/>
              <a:ea typeface="Proxima Nova"/>
              <a:cs typeface="Proxima Nova"/>
              <a:sym typeface="Proxima Nova"/>
            </a:endParaRPr>
          </a:p>
        </p:txBody>
      </p:sp>
      <p:sp>
        <p:nvSpPr>
          <p:cNvPr id="524" name="Google Shape;524;p29"/>
          <p:cNvSpPr txBox="1"/>
          <p:nvPr/>
        </p:nvSpPr>
        <p:spPr>
          <a:xfrm>
            <a:off x="5125525" y="3203300"/>
            <a:ext cx="130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신청 안함</a:t>
            </a:r>
            <a:endParaRPr sz="1200">
              <a:latin typeface="Proxima Nova"/>
              <a:ea typeface="Proxima Nova"/>
              <a:cs typeface="Proxima Nova"/>
              <a:sym typeface="Proxima Nova"/>
            </a:endParaRPr>
          </a:p>
        </p:txBody>
      </p:sp>
      <p:sp>
        <p:nvSpPr>
          <p:cNvPr id="525" name="Google Shape;525;p29"/>
          <p:cNvSpPr txBox="1"/>
          <p:nvPr/>
        </p:nvSpPr>
        <p:spPr>
          <a:xfrm>
            <a:off x="8185500" y="0"/>
            <a:ext cx="9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이채윤</a:t>
            </a:r>
            <a:endParaRPr>
              <a:latin typeface="Proxima Nova"/>
              <a:ea typeface="Proxima Nova"/>
              <a:cs typeface="Proxima Nova"/>
              <a:sym typeface="Proxima Nova"/>
            </a:endParaRPr>
          </a:p>
        </p:txBody>
      </p:sp>
      <p:sp>
        <p:nvSpPr>
          <p:cNvPr id="526" name="Google Shape;526;p29"/>
          <p:cNvSpPr/>
          <p:nvPr/>
        </p:nvSpPr>
        <p:spPr>
          <a:xfrm>
            <a:off x="3483975" y="3364375"/>
            <a:ext cx="55800" cy="585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9"/>
          <p:cNvSpPr/>
          <p:nvPr/>
        </p:nvSpPr>
        <p:spPr>
          <a:xfrm>
            <a:off x="2412000" y="2662600"/>
            <a:ext cx="3240900" cy="321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9"/>
          <p:cNvSpPr txBox="1"/>
          <p:nvPr/>
        </p:nvSpPr>
        <p:spPr>
          <a:xfrm>
            <a:off x="2395950" y="2635400"/>
            <a:ext cx="36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국민은행  123xxxxxxx  이xx </a:t>
            </a:r>
            <a:endParaRPr>
              <a:latin typeface="Proxima Nova"/>
              <a:ea typeface="Proxima Nova"/>
              <a:cs typeface="Proxima Nova"/>
              <a:sym typeface="Proxima Nova"/>
            </a:endParaRPr>
          </a:p>
        </p:txBody>
      </p:sp>
      <p:cxnSp>
        <p:nvCxnSpPr>
          <p:cNvPr id="529" name="Google Shape;529;p29"/>
          <p:cNvCxnSpPr/>
          <p:nvPr/>
        </p:nvCxnSpPr>
        <p:spPr>
          <a:xfrm flipH="1" rot="10800000">
            <a:off x="3472400" y="3630650"/>
            <a:ext cx="4086000" cy="23100"/>
          </a:xfrm>
          <a:prstGeom prst="straightConnector1">
            <a:avLst/>
          </a:prstGeom>
          <a:noFill/>
          <a:ln cap="flat" cmpd="sng" w="9525">
            <a:solidFill>
              <a:schemeClr val="dk2"/>
            </a:solidFill>
            <a:prstDash val="solid"/>
            <a:round/>
            <a:headEnd len="med" w="med" type="none"/>
            <a:tailEnd len="med" w="med" type="none"/>
          </a:ln>
        </p:spPr>
      </p:cxnSp>
      <p:cxnSp>
        <p:nvCxnSpPr>
          <p:cNvPr id="530" name="Google Shape;530;p29"/>
          <p:cNvCxnSpPr/>
          <p:nvPr/>
        </p:nvCxnSpPr>
        <p:spPr>
          <a:xfrm flipH="1" rot="10800000">
            <a:off x="3472400" y="4011650"/>
            <a:ext cx="4086000" cy="23100"/>
          </a:xfrm>
          <a:prstGeom prst="straightConnector1">
            <a:avLst/>
          </a:prstGeom>
          <a:noFill/>
          <a:ln cap="flat" cmpd="sng" w="9525">
            <a:solidFill>
              <a:schemeClr val="dk2"/>
            </a:solidFill>
            <a:prstDash val="solid"/>
            <a:round/>
            <a:headEnd len="med" w="med" type="none"/>
            <a:tailEnd len="med" w="med" type="none"/>
          </a:ln>
        </p:spPr>
      </p:cxnSp>
      <p:cxnSp>
        <p:nvCxnSpPr>
          <p:cNvPr id="531" name="Google Shape;531;p29"/>
          <p:cNvCxnSpPr/>
          <p:nvPr/>
        </p:nvCxnSpPr>
        <p:spPr>
          <a:xfrm flipH="1" rot="10800000">
            <a:off x="3472400" y="4392650"/>
            <a:ext cx="4086000" cy="23100"/>
          </a:xfrm>
          <a:prstGeom prst="straightConnector1">
            <a:avLst/>
          </a:prstGeom>
          <a:noFill/>
          <a:ln cap="flat" cmpd="sng" w="9525">
            <a:solidFill>
              <a:schemeClr val="dk2"/>
            </a:solidFill>
            <a:prstDash val="solid"/>
            <a:round/>
            <a:headEnd len="med" w="med" type="none"/>
            <a:tailEnd len="med" w="med" type="none"/>
          </a:ln>
        </p:spPr>
      </p:cxnSp>
      <p:sp>
        <p:nvSpPr>
          <p:cNvPr id="532" name="Google Shape;532;p29"/>
          <p:cNvSpPr txBox="1"/>
          <p:nvPr/>
        </p:nvSpPr>
        <p:spPr>
          <a:xfrm>
            <a:off x="3472400" y="3688350"/>
            <a:ext cx="4086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구분                          개인         사업자</a:t>
            </a:r>
            <a:endParaRPr sz="1200">
              <a:latin typeface="Proxima Nova"/>
              <a:ea typeface="Proxima Nova"/>
              <a:cs typeface="Proxima Nova"/>
              <a:sym typeface="Proxima Nova"/>
            </a:endParaRPr>
          </a:p>
        </p:txBody>
      </p:sp>
      <p:sp>
        <p:nvSpPr>
          <p:cNvPr id="533" name="Google Shape;533;p29"/>
          <p:cNvSpPr txBox="1"/>
          <p:nvPr/>
        </p:nvSpPr>
        <p:spPr>
          <a:xfrm>
            <a:off x="3472400" y="4045100"/>
            <a:ext cx="95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핸드폰번호</a:t>
            </a:r>
            <a:endParaRPr sz="1200">
              <a:latin typeface="Proxima Nova"/>
              <a:ea typeface="Proxima Nova"/>
              <a:cs typeface="Proxima Nova"/>
              <a:sym typeface="Proxima Nova"/>
            </a:endParaRPr>
          </a:p>
        </p:txBody>
      </p:sp>
      <p:sp>
        <p:nvSpPr>
          <p:cNvPr id="534" name="Google Shape;534;p29"/>
          <p:cNvSpPr/>
          <p:nvPr/>
        </p:nvSpPr>
        <p:spPr>
          <a:xfrm>
            <a:off x="4645300" y="3763700"/>
            <a:ext cx="162000" cy="162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9"/>
          <p:cNvSpPr/>
          <p:nvPr/>
        </p:nvSpPr>
        <p:spPr>
          <a:xfrm>
            <a:off x="4703175" y="3821575"/>
            <a:ext cx="55800" cy="585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9"/>
          <p:cNvSpPr/>
          <p:nvPr/>
        </p:nvSpPr>
        <p:spPr>
          <a:xfrm>
            <a:off x="5344525" y="3779600"/>
            <a:ext cx="162000" cy="162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9"/>
          <p:cNvSpPr/>
          <p:nvPr/>
        </p:nvSpPr>
        <p:spPr>
          <a:xfrm>
            <a:off x="4641450" y="4105150"/>
            <a:ext cx="713100" cy="221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9"/>
          <p:cNvSpPr/>
          <p:nvPr/>
        </p:nvSpPr>
        <p:spPr>
          <a:xfrm>
            <a:off x="5459400" y="4114450"/>
            <a:ext cx="713100" cy="221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9"/>
          <p:cNvSpPr/>
          <p:nvPr/>
        </p:nvSpPr>
        <p:spPr>
          <a:xfrm>
            <a:off x="6277350" y="4114450"/>
            <a:ext cx="713100" cy="221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9"/>
          <p:cNvSpPr txBox="1"/>
          <p:nvPr/>
        </p:nvSpPr>
        <p:spPr>
          <a:xfrm>
            <a:off x="4703175" y="4011650"/>
            <a:ext cx="6666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010         -                    -</a:t>
            </a:r>
            <a:endParaRPr sz="1200">
              <a:latin typeface="Proxima Nova"/>
              <a:ea typeface="Proxima Nova"/>
              <a:cs typeface="Proxima Nova"/>
              <a:sym typeface="Proxima Nova"/>
            </a:endParaRPr>
          </a:p>
        </p:txBody>
      </p:sp>
      <p:sp>
        <p:nvSpPr>
          <p:cNvPr id="541" name="Google Shape;541;p29"/>
          <p:cNvSpPr/>
          <p:nvPr/>
        </p:nvSpPr>
        <p:spPr>
          <a:xfrm>
            <a:off x="5208600" y="4128300"/>
            <a:ext cx="127200" cy="81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9"/>
          <p:cNvSpPr/>
          <p:nvPr/>
        </p:nvSpPr>
        <p:spPr>
          <a:xfrm rot="10800000">
            <a:off x="5208600" y="4204500"/>
            <a:ext cx="127200" cy="81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9"/>
          <p:cNvSpPr txBox="1"/>
          <p:nvPr/>
        </p:nvSpPr>
        <p:spPr>
          <a:xfrm>
            <a:off x="6146150" y="2025575"/>
            <a:ext cx="666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ERD에 사업자 계좌번호 추가?</a:t>
            </a:r>
            <a:endParaRPr>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30"/>
          <p:cNvSpPr txBox="1"/>
          <p:nvPr/>
        </p:nvSpPr>
        <p:spPr>
          <a:xfrm>
            <a:off x="137900" y="64725"/>
            <a:ext cx="567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예약하기 &gt; </a:t>
            </a:r>
            <a:r>
              <a:rPr lang="ko">
                <a:latin typeface="Proxima Nova"/>
                <a:ea typeface="Proxima Nova"/>
                <a:cs typeface="Proxima Nova"/>
                <a:sym typeface="Proxima Nova"/>
              </a:rPr>
              <a:t>무통장입금 페이지</a:t>
            </a:r>
            <a:endParaRPr>
              <a:latin typeface="Proxima Nova"/>
              <a:ea typeface="Proxima Nova"/>
              <a:cs typeface="Proxima Nova"/>
              <a:sym typeface="Proxima Nova"/>
            </a:endParaRPr>
          </a:p>
        </p:txBody>
      </p:sp>
      <p:sp>
        <p:nvSpPr>
          <p:cNvPr id="549" name="Google Shape;549;p30"/>
          <p:cNvSpPr/>
          <p:nvPr/>
        </p:nvSpPr>
        <p:spPr>
          <a:xfrm>
            <a:off x="677125" y="568125"/>
            <a:ext cx="7720200" cy="4397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0"/>
          <p:cNvSpPr txBox="1"/>
          <p:nvPr/>
        </p:nvSpPr>
        <p:spPr>
          <a:xfrm>
            <a:off x="4094350" y="568125"/>
            <a:ext cx="71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800">
                <a:latin typeface="Proxima Nova"/>
                <a:ea typeface="Proxima Nova"/>
                <a:cs typeface="Proxima Nova"/>
                <a:sym typeface="Proxima Nova"/>
              </a:rPr>
              <a:t>결제</a:t>
            </a:r>
            <a:endParaRPr sz="1800">
              <a:latin typeface="Proxima Nova"/>
              <a:ea typeface="Proxima Nova"/>
              <a:cs typeface="Proxima Nova"/>
              <a:sym typeface="Proxima Nova"/>
            </a:endParaRPr>
          </a:p>
        </p:txBody>
      </p:sp>
      <p:sp>
        <p:nvSpPr>
          <p:cNvPr id="551" name="Google Shape;551;p30"/>
          <p:cNvSpPr txBox="1"/>
          <p:nvPr/>
        </p:nvSpPr>
        <p:spPr>
          <a:xfrm>
            <a:off x="3941125" y="976050"/>
            <a:ext cx="119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무통장입금</a:t>
            </a:r>
            <a:endParaRPr>
              <a:latin typeface="Proxima Nova"/>
              <a:ea typeface="Proxima Nova"/>
              <a:cs typeface="Proxima Nova"/>
              <a:sym typeface="Proxima Nova"/>
            </a:endParaRPr>
          </a:p>
        </p:txBody>
      </p:sp>
      <p:sp>
        <p:nvSpPr>
          <p:cNvPr id="552" name="Google Shape;552;p30"/>
          <p:cNvSpPr txBox="1"/>
          <p:nvPr/>
        </p:nvSpPr>
        <p:spPr>
          <a:xfrm>
            <a:off x="1070650" y="1654225"/>
            <a:ext cx="10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입금자명</a:t>
            </a:r>
            <a:endParaRPr>
              <a:latin typeface="Proxima Nova"/>
              <a:ea typeface="Proxima Nova"/>
              <a:cs typeface="Proxima Nova"/>
              <a:sym typeface="Proxima Nova"/>
            </a:endParaRPr>
          </a:p>
        </p:txBody>
      </p:sp>
      <p:sp>
        <p:nvSpPr>
          <p:cNvPr id="553" name="Google Shape;553;p30"/>
          <p:cNvSpPr txBox="1"/>
          <p:nvPr/>
        </p:nvSpPr>
        <p:spPr>
          <a:xfrm>
            <a:off x="1070650" y="2221375"/>
            <a:ext cx="11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입금은행</a:t>
            </a:r>
            <a:endParaRPr>
              <a:latin typeface="Proxima Nova"/>
              <a:ea typeface="Proxima Nova"/>
              <a:cs typeface="Proxima Nova"/>
              <a:sym typeface="Proxima Nova"/>
            </a:endParaRPr>
          </a:p>
        </p:txBody>
      </p:sp>
      <p:sp>
        <p:nvSpPr>
          <p:cNvPr id="554" name="Google Shape;554;p30"/>
          <p:cNvSpPr txBox="1"/>
          <p:nvPr/>
        </p:nvSpPr>
        <p:spPr>
          <a:xfrm>
            <a:off x="1302150" y="3203300"/>
            <a:ext cx="157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현금영수증 신청</a:t>
            </a:r>
            <a:endParaRPr>
              <a:latin typeface="Proxima Nova"/>
              <a:ea typeface="Proxima Nova"/>
              <a:cs typeface="Proxima Nova"/>
              <a:sym typeface="Proxima Nova"/>
            </a:endParaRPr>
          </a:p>
        </p:txBody>
      </p:sp>
      <p:cxnSp>
        <p:nvCxnSpPr>
          <p:cNvPr id="555" name="Google Shape;555;p30"/>
          <p:cNvCxnSpPr/>
          <p:nvPr/>
        </p:nvCxnSpPr>
        <p:spPr>
          <a:xfrm flipH="1" rot="10800000">
            <a:off x="787075" y="1399450"/>
            <a:ext cx="7500300" cy="11700"/>
          </a:xfrm>
          <a:prstGeom prst="straightConnector1">
            <a:avLst/>
          </a:prstGeom>
          <a:noFill/>
          <a:ln cap="flat" cmpd="sng" w="9525">
            <a:solidFill>
              <a:schemeClr val="dk2"/>
            </a:solidFill>
            <a:prstDash val="solid"/>
            <a:round/>
            <a:headEnd len="med" w="med" type="none"/>
            <a:tailEnd len="med" w="med" type="none"/>
          </a:ln>
        </p:spPr>
      </p:cxnSp>
      <p:cxnSp>
        <p:nvCxnSpPr>
          <p:cNvPr id="556" name="Google Shape;556;p30"/>
          <p:cNvCxnSpPr/>
          <p:nvPr/>
        </p:nvCxnSpPr>
        <p:spPr>
          <a:xfrm flipH="1" rot="10800000">
            <a:off x="787075" y="3075850"/>
            <a:ext cx="7500300" cy="11700"/>
          </a:xfrm>
          <a:prstGeom prst="straightConnector1">
            <a:avLst/>
          </a:prstGeom>
          <a:noFill/>
          <a:ln cap="flat" cmpd="sng" w="9525">
            <a:solidFill>
              <a:schemeClr val="dk2"/>
            </a:solidFill>
            <a:prstDash val="solid"/>
            <a:round/>
            <a:headEnd len="med" w="med" type="none"/>
            <a:tailEnd len="med" w="med" type="none"/>
          </a:ln>
        </p:spPr>
      </p:cxnSp>
      <p:sp>
        <p:nvSpPr>
          <p:cNvPr id="557" name="Google Shape;557;p30"/>
          <p:cNvSpPr/>
          <p:nvPr/>
        </p:nvSpPr>
        <p:spPr>
          <a:xfrm>
            <a:off x="2395950" y="1643600"/>
            <a:ext cx="1192200" cy="40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0"/>
          <p:cNvSpPr txBox="1"/>
          <p:nvPr/>
        </p:nvSpPr>
        <p:spPr>
          <a:xfrm>
            <a:off x="2407525" y="2257075"/>
            <a:ext cx="272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559" name="Google Shape;559;p30"/>
          <p:cNvSpPr/>
          <p:nvPr/>
        </p:nvSpPr>
        <p:spPr>
          <a:xfrm>
            <a:off x="2407525" y="2259525"/>
            <a:ext cx="3240900" cy="40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0"/>
          <p:cNvSpPr/>
          <p:nvPr/>
        </p:nvSpPr>
        <p:spPr>
          <a:xfrm rot="10635150">
            <a:off x="5359099" y="2361230"/>
            <a:ext cx="231566" cy="210547"/>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0"/>
          <p:cNvSpPr/>
          <p:nvPr/>
        </p:nvSpPr>
        <p:spPr>
          <a:xfrm>
            <a:off x="3426100" y="3306500"/>
            <a:ext cx="162000" cy="162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0"/>
          <p:cNvSpPr/>
          <p:nvPr/>
        </p:nvSpPr>
        <p:spPr>
          <a:xfrm>
            <a:off x="4963525" y="3322400"/>
            <a:ext cx="162000" cy="162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0"/>
          <p:cNvSpPr txBox="1"/>
          <p:nvPr/>
        </p:nvSpPr>
        <p:spPr>
          <a:xfrm>
            <a:off x="3575550" y="3203300"/>
            <a:ext cx="130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현금영수증 신청</a:t>
            </a:r>
            <a:endParaRPr sz="1200">
              <a:latin typeface="Proxima Nova"/>
              <a:ea typeface="Proxima Nova"/>
              <a:cs typeface="Proxima Nova"/>
              <a:sym typeface="Proxima Nova"/>
            </a:endParaRPr>
          </a:p>
        </p:txBody>
      </p:sp>
      <p:sp>
        <p:nvSpPr>
          <p:cNvPr id="564" name="Google Shape;564;p30"/>
          <p:cNvSpPr txBox="1"/>
          <p:nvPr/>
        </p:nvSpPr>
        <p:spPr>
          <a:xfrm>
            <a:off x="5125525" y="3203300"/>
            <a:ext cx="130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신청 안함</a:t>
            </a:r>
            <a:endParaRPr sz="1200">
              <a:latin typeface="Proxima Nova"/>
              <a:ea typeface="Proxima Nova"/>
              <a:cs typeface="Proxima Nova"/>
              <a:sym typeface="Proxima Nova"/>
            </a:endParaRPr>
          </a:p>
        </p:txBody>
      </p:sp>
      <p:sp>
        <p:nvSpPr>
          <p:cNvPr id="565" name="Google Shape;565;p30"/>
          <p:cNvSpPr txBox="1"/>
          <p:nvPr/>
        </p:nvSpPr>
        <p:spPr>
          <a:xfrm>
            <a:off x="8185500" y="0"/>
            <a:ext cx="9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이채윤</a:t>
            </a:r>
            <a:endParaRPr>
              <a:latin typeface="Proxima Nova"/>
              <a:ea typeface="Proxima Nova"/>
              <a:cs typeface="Proxima Nova"/>
              <a:sym typeface="Proxima Nova"/>
            </a:endParaRPr>
          </a:p>
        </p:txBody>
      </p:sp>
      <p:sp>
        <p:nvSpPr>
          <p:cNvPr id="566" name="Google Shape;566;p30"/>
          <p:cNvSpPr/>
          <p:nvPr/>
        </p:nvSpPr>
        <p:spPr>
          <a:xfrm>
            <a:off x="3483975" y="3364375"/>
            <a:ext cx="55800" cy="585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0"/>
          <p:cNvSpPr txBox="1"/>
          <p:nvPr/>
        </p:nvSpPr>
        <p:spPr>
          <a:xfrm>
            <a:off x="2425800" y="2259525"/>
            <a:ext cx="36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국민은행  123xxxxxxx  이xx </a:t>
            </a:r>
            <a:endParaRPr>
              <a:latin typeface="Proxima Nova"/>
              <a:ea typeface="Proxima Nova"/>
              <a:cs typeface="Proxima Nova"/>
              <a:sym typeface="Proxima Nova"/>
            </a:endParaRPr>
          </a:p>
        </p:txBody>
      </p:sp>
      <p:cxnSp>
        <p:nvCxnSpPr>
          <p:cNvPr id="568" name="Google Shape;568;p30"/>
          <p:cNvCxnSpPr/>
          <p:nvPr/>
        </p:nvCxnSpPr>
        <p:spPr>
          <a:xfrm flipH="1" rot="10800000">
            <a:off x="3472400" y="3630650"/>
            <a:ext cx="4086000" cy="23100"/>
          </a:xfrm>
          <a:prstGeom prst="straightConnector1">
            <a:avLst/>
          </a:prstGeom>
          <a:noFill/>
          <a:ln cap="flat" cmpd="sng" w="9525">
            <a:solidFill>
              <a:schemeClr val="dk2"/>
            </a:solidFill>
            <a:prstDash val="solid"/>
            <a:round/>
            <a:headEnd len="med" w="med" type="none"/>
            <a:tailEnd len="med" w="med" type="none"/>
          </a:ln>
        </p:spPr>
      </p:cxnSp>
      <p:cxnSp>
        <p:nvCxnSpPr>
          <p:cNvPr id="569" name="Google Shape;569;p30"/>
          <p:cNvCxnSpPr/>
          <p:nvPr/>
        </p:nvCxnSpPr>
        <p:spPr>
          <a:xfrm flipH="1" rot="10800000">
            <a:off x="3472400" y="4011650"/>
            <a:ext cx="4086000" cy="23100"/>
          </a:xfrm>
          <a:prstGeom prst="straightConnector1">
            <a:avLst/>
          </a:prstGeom>
          <a:noFill/>
          <a:ln cap="flat" cmpd="sng" w="9525">
            <a:solidFill>
              <a:schemeClr val="dk2"/>
            </a:solidFill>
            <a:prstDash val="solid"/>
            <a:round/>
            <a:headEnd len="med" w="med" type="none"/>
            <a:tailEnd len="med" w="med" type="none"/>
          </a:ln>
        </p:spPr>
      </p:cxnSp>
      <p:cxnSp>
        <p:nvCxnSpPr>
          <p:cNvPr id="570" name="Google Shape;570;p30"/>
          <p:cNvCxnSpPr/>
          <p:nvPr/>
        </p:nvCxnSpPr>
        <p:spPr>
          <a:xfrm flipH="1" rot="10800000">
            <a:off x="3472400" y="4392650"/>
            <a:ext cx="4086000" cy="23100"/>
          </a:xfrm>
          <a:prstGeom prst="straightConnector1">
            <a:avLst/>
          </a:prstGeom>
          <a:noFill/>
          <a:ln cap="flat" cmpd="sng" w="9525">
            <a:solidFill>
              <a:schemeClr val="dk2"/>
            </a:solidFill>
            <a:prstDash val="solid"/>
            <a:round/>
            <a:headEnd len="med" w="med" type="none"/>
            <a:tailEnd len="med" w="med" type="none"/>
          </a:ln>
        </p:spPr>
      </p:cxnSp>
      <p:sp>
        <p:nvSpPr>
          <p:cNvPr id="571" name="Google Shape;571;p30"/>
          <p:cNvSpPr txBox="1"/>
          <p:nvPr/>
        </p:nvSpPr>
        <p:spPr>
          <a:xfrm>
            <a:off x="3472400" y="3688350"/>
            <a:ext cx="4086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구분                          개인         사업자</a:t>
            </a:r>
            <a:endParaRPr sz="1200">
              <a:latin typeface="Proxima Nova"/>
              <a:ea typeface="Proxima Nova"/>
              <a:cs typeface="Proxima Nova"/>
              <a:sym typeface="Proxima Nova"/>
            </a:endParaRPr>
          </a:p>
        </p:txBody>
      </p:sp>
      <p:sp>
        <p:nvSpPr>
          <p:cNvPr id="572" name="Google Shape;572;p30"/>
          <p:cNvSpPr txBox="1"/>
          <p:nvPr/>
        </p:nvSpPr>
        <p:spPr>
          <a:xfrm>
            <a:off x="3472400" y="4045100"/>
            <a:ext cx="95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사업자</a:t>
            </a:r>
            <a:r>
              <a:rPr lang="ko" sz="1200">
                <a:latin typeface="Proxima Nova"/>
                <a:ea typeface="Proxima Nova"/>
                <a:cs typeface="Proxima Nova"/>
                <a:sym typeface="Proxima Nova"/>
              </a:rPr>
              <a:t>번호</a:t>
            </a:r>
            <a:endParaRPr sz="1200">
              <a:latin typeface="Proxima Nova"/>
              <a:ea typeface="Proxima Nova"/>
              <a:cs typeface="Proxima Nova"/>
              <a:sym typeface="Proxima Nova"/>
            </a:endParaRPr>
          </a:p>
        </p:txBody>
      </p:sp>
      <p:sp>
        <p:nvSpPr>
          <p:cNvPr id="573" name="Google Shape;573;p30"/>
          <p:cNvSpPr/>
          <p:nvPr/>
        </p:nvSpPr>
        <p:spPr>
          <a:xfrm>
            <a:off x="4645300" y="3763700"/>
            <a:ext cx="162000" cy="162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0"/>
          <p:cNvSpPr/>
          <p:nvPr/>
        </p:nvSpPr>
        <p:spPr>
          <a:xfrm>
            <a:off x="5388975" y="3821575"/>
            <a:ext cx="55800" cy="585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0"/>
          <p:cNvSpPr/>
          <p:nvPr/>
        </p:nvSpPr>
        <p:spPr>
          <a:xfrm>
            <a:off x="5344525" y="3779600"/>
            <a:ext cx="162000" cy="162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0"/>
          <p:cNvSpPr/>
          <p:nvPr/>
        </p:nvSpPr>
        <p:spPr>
          <a:xfrm>
            <a:off x="4641450" y="4105150"/>
            <a:ext cx="1392900" cy="221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0"/>
          <p:cNvSpPr txBox="1"/>
          <p:nvPr/>
        </p:nvSpPr>
        <p:spPr>
          <a:xfrm>
            <a:off x="4641450" y="4016050"/>
            <a:ext cx="95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solidFill>
                  <a:srgbClr val="999999"/>
                </a:solidFill>
                <a:latin typeface="Proxima Nova"/>
                <a:ea typeface="Proxima Nova"/>
                <a:cs typeface="Proxima Nova"/>
                <a:sym typeface="Proxima Nova"/>
              </a:rPr>
              <a:t>사업자번호</a:t>
            </a:r>
            <a:endParaRPr sz="1200">
              <a:solidFill>
                <a:srgbClr val="999999"/>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31"/>
          <p:cNvSpPr txBox="1"/>
          <p:nvPr/>
        </p:nvSpPr>
        <p:spPr>
          <a:xfrm>
            <a:off x="137900" y="64725"/>
            <a:ext cx="567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예약하기 &gt; 무통장입금 계좌번호 출력 화면</a:t>
            </a:r>
            <a:endParaRPr>
              <a:latin typeface="Proxima Nova"/>
              <a:ea typeface="Proxima Nova"/>
              <a:cs typeface="Proxima Nova"/>
              <a:sym typeface="Proxima Nova"/>
            </a:endParaRPr>
          </a:p>
        </p:txBody>
      </p:sp>
      <p:sp>
        <p:nvSpPr>
          <p:cNvPr id="583" name="Google Shape;583;p31"/>
          <p:cNvSpPr/>
          <p:nvPr/>
        </p:nvSpPr>
        <p:spPr>
          <a:xfrm>
            <a:off x="677125" y="568125"/>
            <a:ext cx="7720200" cy="4397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1"/>
          <p:cNvSpPr txBox="1"/>
          <p:nvPr/>
        </p:nvSpPr>
        <p:spPr>
          <a:xfrm>
            <a:off x="3129450" y="701325"/>
            <a:ext cx="2885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800">
                <a:latin typeface="Proxima Nova"/>
                <a:ea typeface="Proxima Nova"/>
                <a:cs typeface="Proxima Nova"/>
                <a:sym typeface="Proxima Nova"/>
              </a:rPr>
              <a:t>예약 입금 계좌 확인</a:t>
            </a:r>
            <a:endParaRPr sz="1800">
              <a:latin typeface="Proxima Nova"/>
              <a:ea typeface="Proxima Nova"/>
              <a:cs typeface="Proxima Nova"/>
              <a:sym typeface="Proxima Nova"/>
            </a:endParaRPr>
          </a:p>
        </p:txBody>
      </p:sp>
      <p:sp>
        <p:nvSpPr>
          <p:cNvPr id="585" name="Google Shape;585;p31"/>
          <p:cNvSpPr txBox="1"/>
          <p:nvPr/>
        </p:nvSpPr>
        <p:spPr>
          <a:xfrm>
            <a:off x="1070650" y="1654225"/>
            <a:ext cx="10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입금자명</a:t>
            </a:r>
            <a:endParaRPr>
              <a:latin typeface="Proxima Nova"/>
              <a:ea typeface="Proxima Nova"/>
              <a:cs typeface="Proxima Nova"/>
              <a:sym typeface="Proxima Nova"/>
            </a:endParaRPr>
          </a:p>
        </p:txBody>
      </p:sp>
      <p:sp>
        <p:nvSpPr>
          <p:cNvPr id="586" name="Google Shape;586;p31"/>
          <p:cNvSpPr txBox="1"/>
          <p:nvPr/>
        </p:nvSpPr>
        <p:spPr>
          <a:xfrm>
            <a:off x="1070650" y="2221375"/>
            <a:ext cx="11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입금은행</a:t>
            </a:r>
            <a:endParaRPr>
              <a:latin typeface="Proxima Nova"/>
              <a:ea typeface="Proxima Nova"/>
              <a:cs typeface="Proxima Nova"/>
              <a:sym typeface="Proxima Nova"/>
            </a:endParaRPr>
          </a:p>
        </p:txBody>
      </p:sp>
      <p:cxnSp>
        <p:nvCxnSpPr>
          <p:cNvPr id="587" name="Google Shape;587;p31"/>
          <p:cNvCxnSpPr/>
          <p:nvPr/>
        </p:nvCxnSpPr>
        <p:spPr>
          <a:xfrm flipH="1" rot="10800000">
            <a:off x="787075" y="1399450"/>
            <a:ext cx="7500300" cy="11700"/>
          </a:xfrm>
          <a:prstGeom prst="straightConnector1">
            <a:avLst/>
          </a:prstGeom>
          <a:noFill/>
          <a:ln cap="flat" cmpd="sng" w="9525">
            <a:solidFill>
              <a:schemeClr val="dk2"/>
            </a:solidFill>
            <a:prstDash val="solid"/>
            <a:round/>
            <a:headEnd len="med" w="med" type="none"/>
            <a:tailEnd len="med" w="med" type="none"/>
          </a:ln>
        </p:spPr>
      </p:cxnSp>
      <p:sp>
        <p:nvSpPr>
          <p:cNvPr id="588" name="Google Shape;588;p31"/>
          <p:cNvSpPr/>
          <p:nvPr/>
        </p:nvSpPr>
        <p:spPr>
          <a:xfrm>
            <a:off x="2395950" y="1643600"/>
            <a:ext cx="11922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ko"/>
              <a:t>김xx</a:t>
            </a:r>
            <a:endParaRPr/>
          </a:p>
        </p:txBody>
      </p:sp>
      <p:sp>
        <p:nvSpPr>
          <p:cNvPr id="589" name="Google Shape;589;p31"/>
          <p:cNvSpPr txBox="1"/>
          <p:nvPr/>
        </p:nvSpPr>
        <p:spPr>
          <a:xfrm>
            <a:off x="2407525" y="2257075"/>
            <a:ext cx="272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590" name="Google Shape;590;p31"/>
          <p:cNvSpPr/>
          <p:nvPr/>
        </p:nvSpPr>
        <p:spPr>
          <a:xfrm>
            <a:off x="2407525" y="2259525"/>
            <a:ext cx="3240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1"/>
          <p:cNvSpPr txBox="1"/>
          <p:nvPr/>
        </p:nvSpPr>
        <p:spPr>
          <a:xfrm>
            <a:off x="8185500" y="0"/>
            <a:ext cx="9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이채윤</a:t>
            </a:r>
            <a:endParaRPr>
              <a:latin typeface="Proxima Nova"/>
              <a:ea typeface="Proxima Nova"/>
              <a:cs typeface="Proxima Nova"/>
              <a:sym typeface="Proxima Nova"/>
            </a:endParaRPr>
          </a:p>
        </p:txBody>
      </p:sp>
      <p:sp>
        <p:nvSpPr>
          <p:cNvPr id="592" name="Google Shape;592;p31"/>
          <p:cNvSpPr txBox="1"/>
          <p:nvPr/>
        </p:nvSpPr>
        <p:spPr>
          <a:xfrm>
            <a:off x="2425800" y="2259525"/>
            <a:ext cx="272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국민은행  123xxxxxxx  이xx </a:t>
            </a:r>
            <a:endParaRPr>
              <a:latin typeface="Proxima Nova"/>
              <a:ea typeface="Proxima Nova"/>
              <a:cs typeface="Proxima Nova"/>
              <a:sym typeface="Proxima Nova"/>
            </a:endParaRPr>
          </a:p>
        </p:txBody>
      </p:sp>
      <p:sp>
        <p:nvSpPr>
          <p:cNvPr id="593" name="Google Shape;593;p31"/>
          <p:cNvSpPr/>
          <p:nvPr/>
        </p:nvSpPr>
        <p:spPr>
          <a:xfrm>
            <a:off x="2407525" y="2932800"/>
            <a:ext cx="3240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1"/>
          <p:cNvSpPr txBox="1"/>
          <p:nvPr/>
        </p:nvSpPr>
        <p:spPr>
          <a:xfrm>
            <a:off x="1070650" y="2983375"/>
            <a:ext cx="11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입금기한</a:t>
            </a:r>
            <a:endParaRPr>
              <a:latin typeface="Proxima Nova"/>
              <a:ea typeface="Proxima Nova"/>
              <a:cs typeface="Proxima Nova"/>
              <a:sym typeface="Proxima Nova"/>
            </a:endParaRPr>
          </a:p>
        </p:txBody>
      </p:sp>
      <p:sp>
        <p:nvSpPr>
          <p:cNvPr id="595" name="Google Shape;595;p31"/>
          <p:cNvSpPr txBox="1"/>
          <p:nvPr/>
        </p:nvSpPr>
        <p:spPr>
          <a:xfrm>
            <a:off x="2425800" y="2932800"/>
            <a:ext cx="288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2022-01-14 23:59:59</a:t>
            </a:r>
            <a:endParaRPr>
              <a:latin typeface="Proxima Nova"/>
              <a:ea typeface="Proxima Nova"/>
              <a:cs typeface="Proxima Nova"/>
              <a:sym typeface="Proxima Nova"/>
            </a:endParaRPr>
          </a:p>
        </p:txBody>
      </p:sp>
      <p:sp>
        <p:nvSpPr>
          <p:cNvPr id="596" name="Google Shape;596;p31"/>
          <p:cNvSpPr txBox="1"/>
          <p:nvPr/>
        </p:nvSpPr>
        <p:spPr>
          <a:xfrm>
            <a:off x="1070650" y="3564025"/>
            <a:ext cx="11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예약번호</a:t>
            </a:r>
            <a:endParaRPr>
              <a:latin typeface="Proxima Nova"/>
              <a:ea typeface="Proxima Nova"/>
              <a:cs typeface="Proxima Nova"/>
              <a:sym typeface="Proxima Nova"/>
            </a:endParaRPr>
          </a:p>
        </p:txBody>
      </p:sp>
      <p:sp>
        <p:nvSpPr>
          <p:cNvPr id="597" name="Google Shape;597;p31"/>
          <p:cNvSpPr/>
          <p:nvPr/>
        </p:nvSpPr>
        <p:spPr>
          <a:xfrm>
            <a:off x="2407525" y="3508100"/>
            <a:ext cx="3240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1"/>
          <p:cNvSpPr txBox="1"/>
          <p:nvPr/>
        </p:nvSpPr>
        <p:spPr>
          <a:xfrm>
            <a:off x="2425800" y="3564025"/>
            <a:ext cx="288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J20220114********</a:t>
            </a:r>
            <a:endParaRPr>
              <a:latin typeface="Proxima Nova"/>
              <a:ea typeface="Proxima Nova"/>
              <a:cs typeface="Proxima Nova"/>
              <a:sym typeface="Proxima Nova"/>
            </a:endParaRPr>
          </a:p>
        </p:txBody>
      </p:sp>
      <p:sp>
        <p:nvSpPr>
          <p:cNvPr id="599" name="Google Shape;599;p31"/>
          <p:cNvSpPr txBox="1"/>
          <p:nvPr/>
        </p:nvSpPr>
        <p:spPr>
          <a:xfrm>
            <a:off x="5554850" y="2410400"/>
            <a:ext cx="2725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무통장입금은 입금자명이 다를 수 있어서 이렇게 했는데</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ko">
                <a:latin typeface="Proxima Nova"/>
                <a:ea typeface="Proxima Nova"/>
                <a:cs typeface="Proxima Nova"/>
                <a:sym typeface="Proxima Nova"/>
              </a:rPr>
              <a:t>이렇게 말고 </a:t>
            </a:r>
            <a:endParaRPr>
              <a:latin typeface="Proxima Nova"/>
              <a:ea typeface="Proxima Nova"/>
              <a:cs typeface="Proxima Nova"/>
              <a:sym typeface="Proxima Nova"/>
            </a:endParaRPr>
          </a:p>
          <a:p>
            <a:pPr indent="0" lvl="0" marL="0" rtl="0" algn="l">
              <a:spcBef>
                <a:spcPts val="0"/>
              </a:spcBef>
              <a:spcAft>
                <a:spcPts val="0"/>
              </a:spcAft>
              <a:buNone/>
            </a:pPr>
            <a:r>
              <a:rPr lang="ko">
                <a:latin typeface="Proxima Nova"/>
                <a:ea typeface="Proxima Nova"/>
                <a:cs typeface="Proxima Nova"/>
                <a:sym typeface="Proxima Nova"/>
              </a:rPr>
              <a:t>딱 입금 은행과 계좌만 출력 + 입금자명은 회원명으로 + 입금기한 + 현금영수증 신청 제외</a:t>
            </a:r>
            <a:endParaRPr>
              <a:latin typeface="Proxima Nova"/>
              <a:ea typeface="Proxima Nova"/>
              <a:cs typeface="Proxima Nova"/>
              <a:sym typeface="Proxima Nova"/>
            </a:endParaRPr>
          </a:p>
          <a:p>
            <a:pPr indent="0" lvl="0" marL="0" rtl="0" algn="l">
              <a:spcBef>
                <a:spcPts val="0"/>
              </a:spcBef>
              <a:spcAft>
                <a:spcPts val="0"/>
              </a:spcAft>
              <a:buNone/>
            </a:pPr>
            <a:r>
              <a:rPr lang="ko">
                <a:latin typeface="Proxima Nova"/>
                <a:ea typeface="Proxima Nova"/>
                <a:cs typeface="Proxima Nova"/>
                <a:sym typeface="Proxima Nova"/>
              </a:rPr>
              <a:t>이런식으로 바로 출력만 하는 게 나을까요?</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메인페이지</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32"/>
          <p:cNvSpPr txBox="1"/>
          <p:nvPr/>
        </p:nvSpPr>
        <p:spPr>
          <a:xfrm>
            <a:off x="137900" y="64725"/>
            <a:ext cx="567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예약하기 &gt; 무통장입금 계좌번호 출력 화면(최종?)</a:t>
            </a:r>
            <a:endParaRPr>
              <a:latin typeface="Proxima Nova"/>
              <a:ea typeface="Proxima Nova"/>
              <a:cs typeface="Proxima Nova"/>
              <a:sym typeface="Proxima Nova"/>
            </a:endParaRPr>
          </a:p>
        </p:txBody>
      </p:sp>
      <p:sp>
        <p:nvSpPr>
          <p:cNvPr id="605" name="Google Shape;605;p32"/>
          <p:cNvSpPr/>
          <p:nvPr/>
        </p:nvSpPr>
        <p:spPr>
          <a:xfrm>
            <a:off x="677125" y="568125"/>
            <a:ext cx="7720200" cy="4397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2"/>
          <p:cNvSpPr txBox="1"/>
          <p:nvPr/>
        </p:nvSpPr>
        <p:spPr>
          <a:xfrm>
            <a:off x="3129450" y="701325"/>
            <a:ext cx="2885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800">
                <a:latin typeface="Proxima Nova"/>
                <a:ea typeface="Proxima Nova"/>
                <a:cs typeface="Proxima Nova"/>
                <a:sym typeface="Proxima Nova"/>
              </a:rPr>
              <a:t>예약 무통장입금 계좌 확인</a:t>
            </a:r>
            <a:endParaRPr sz="1800">
              <a:latin typeface="Proxima Nova"/>
              <a:ea typeface="Proxima Nova"/>
              <a:cs typeface="Proxima Nova"/>
              <a:sym typeface="Proxima Nova"/>
            </a:endParaRPr>
          </a:p>
        </p:txBody>
      </p:sp>
      <p:sp>
        <p:nvSpPr>
          <p:cNvPr id="607" name="Google Shape;607;p32"/>
          <p:cNvSpPr txBox="1"/>
          <p:nvPr/>
        </p:nvSpPr>
        <p:spPr>
          <a:xfrm>
            <a:off x="1070650" y="1654225"/>
            <a:ext cx="10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입금자명</a:t>
            </a:r>
            <a:endParaRPr>
              <a:latin typeface="Proxima Nova"/>
              <a:ea typeface="Proxima Nova"/>
              <a:cs typeface="Proxima Nova"/>
              <a:sym typeface="Proxima Nova"/>
            </a:endParaRPr>
          </a:p>
        </p:txBody>
      </p:sp>
      <p:sp>
        <p:nvSpPr>
          <p:cNvPr id="608" name="Google Shape;608;p32"/>
          <p:cNvSpPr txBox="1"/>
          <p:nvPr/>
        </p:nvSpPr>
        <p:spPr>
          <a:xfrm>
            <a:off x="1070650" y="2221375"/>
            <a:ext cx="11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입금은행</a:t>
            </a:r>
            <a:endParaRPr>
              <a:latin typeface="Proxima Nova"/>
              <a:ea typeface="Proxima Nova"/>
              <a:cs typeface="Proxima Nova"/>
              <a:sym typeface="Proxima Nova"/>
            </a:endParaRPr>
          </a:p>
        </p:txBody>
      </p:sp>
      <p:cxnSp>
        <p:nvCxnSpPr>
          <p:cNvPr id="609" name="Google Shape;609;p32"/>
          <p:cNvCxnSpPr/>
          <p:nvPr/>
        </p:nvCxnSpPr>
        <p:spPr>
          <a:xfrm flipH="1" rot="10800000">
            <a:off x="787075" y="1399450"/>
            <a:ext cx="7500300" cy="11700"/>
          </a:xfrm>
          <a:prstGeom prst="straightConnector1">
            <a:avLst/>
          </a:prstGeom>
          <a:noFill/>
          <a:ln cap="flat" cmpd="sng" w="9525">
            <a:solidFill>
              <a:schemeClr val="dk2"/>
            </a:solidFill>
            <a:prstDash val="solid"/>
            <a:round/>
            <a:headEnd len="med" w="med" type="none"/>
            <a:tailEnd len="med" w="med" type="none"/>
          </a:ln>
        </p:spPr>
      </p:cxnSp>
      <p:sp>
        <p:nvSpPr>
          <p:cNvPr id="610" name="Google Shape;610;p32"/>
          <p:cNvSpPr/>
          <p:nvPr/>
        </p:nvSpPr>
        <p:spPr>
          <a:xfrm>
            <a:off x="2395950" y="1643600"/>
            <a:ext cx="15405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ko"/>
              <a:t>김xx(회원이름)</a:t>
            </a:r>
            <a:endParaRPr/>
          </a:p>
        </p:txBody>
      </p:sp>
      <p:sp>
        <p:nvSpPr>
          <p:cNvPr id="611" name="Google Shape;611;p32"/>
          <p:cNvSpPr txBox="1"/>
          <p:nvPr/>
        </p:nvSpPr>
        <p:spPr>
          <a:xfrm>
            <a:off x="2407525" y="2257075"/>
            <a:ext cx="272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612" name="Google Shape;612;p32"/>
          <p:cNvSpPr/>
          <p:nvPr/>
        </p:nvSpPr>
        <p:spPr>
          <a:xfrm>
            <a:off x="2407525" y="2259525"/>
            <a:ext cx="3240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2"/>
          <p:cNvSpPr txBox="1"/>
          <p:nvPr/>
        </p:nvSpPr>
        <p:spPr>
          <a:xfrm>
            <a:off x="8185500" y="0"/>
            <a:ext cx="9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이채윤</a:t>
            </a:r>
            <a:endParaRPr>
              <a:latin typeface="Proxima Nova"/>
              <a:ea typeface="Proxima Nova"/>
              <a:cs typeface="Proxima Nova"/>
              <a:sym typeface="Proxima Nova"/>
            </a:endParaRPr>
          </a:p>
        </p:txBody>
      </p:sp>
      <p:sp>
        <p:nvSpPr>
          <p:cNvPr id="614" name="Google Shape;614;p32"/>
          <p:cNvSpPr txBox="1"/>
          <p:nvPr/>
        </p:nvSpPr>
        <p:spPr>
          <a:xfrm>
            <a:off x="2425800" y="2259525"/>
            <a:ext cx="346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국민은행  123xxxxxxx  이xx(사업자이름) </a:t>
            </a:r>
            <a:endParaRPr>
              <a:latin typeface="Proxima Nova"/>
              <a:ea typeface="Proxima Nova"/>
              <a:cs typeface="Proxima Nova"/>
              <a:sym typeface="Proxima Nova"/>
            </a:endParaRPr>
          </a:p>
        </p:txBody>
      </p:sp>
      <p:sp>
        <p:nvSpPr>
          <p:cNvPr id="615" name="Google Shape;615;p32"/>
          <p:cNvSpPr/>
          <p:nvPr/>
        </p:nvSpPr>
        <p:spPr>
          <a:xfrm>
            <a:off x="2407525" y="2932800"/>
            <a:ext cx="3240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2"/>
          <p:cNvSpPr txBox="1"/>
          <p:nvPr/>
        </p:nvSpPr>
        <p:spPr>
          <a:xfrm>
            <a:off x="1070650" y="2983375"/>
            <a:ext cx="11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입금기한</a:t>
            </a:r>
            <a:endParaRPr>
              <a:latin typeface="Proxima Nova"/>
              <a:ea typeface="Proxima Nova"/>
              <a:cs typeface="Proxima Nova"/>
              <a:sym typeface="Proxima Nova"/>
            </a:endParaRPr>
          </a:p>
        </p:txBody>
      </p:sp>
      <p:sp>
        <p:nvSpPr>
          <p:cNvPr id="617" name="Google Shape;617;p32"/>
          <p:cNvSpPr txBox="1"/>
          <p:nvPr/>
        </p:nvSpPr>
        <p:spPr>
          <a:xfrm>
            <a:off x="2425800" y="2932800"/>
            <a:ext cx="288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2022-01-14(sysdate) 23:59:59</a:t>
            </a:r>
            <a:endParaRPr>
              <a:latin typeface="Proxima Nova"/>
              <a:ea typeface="Proxima Nova"/>
              <a:cs typeface="Proxima Nova"/>
              <a:sym typeface="Proxima Nova"/>
            </a:endParaRPr>
          </a:p>
        </p:txBody>
      </p:sp>
      <p:sp>
        <p:nvSpPr>
          <p:cNvPr id="618" name="Google Shape;618;p32"/>
          <p:cNvSpPr txBox="1"/>
          <p:nvPr/>
        </p:nvSpPr>
        <p:spPr>
          <a:xfrm>
            <a:off x="1070650" y="3564025"/>
            <a:ext cx="11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예약번호</a:t>
            </a:r>
            <a:endParaRPr>
              <a:latin typeface="Proxima Nova"/>
              <a:ea typeface="Proxima Nova"/>
              <a:cs typeface="Proxima Nova"/>
              <a:sym typeface="Proxima Nova"/>
            </a:endParaRPr>
          </a:p>
        </p:txBody>
      </p:sp>
      <p:sp>
        <p:nvSpPr>
          <p:cNvPr id="619" name="Google Shape;619;p32"/>
          <p:cNvSpPr/>
          <p:nvPr/>
        </p:nvSpPr>
        <p:spPr>
          <a:xfrm>
            <a:off x="2407525" y="3508100"/>
            <a:ext cx="32409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2"/>
          <p:cNvSpPr txBox="1"/>
          <p:nvPr/>
        </p:nvSpPr>
        <p:spPr>
          <a:xfrm>
            <a:off x="2425800" y="3564025"/>
            <a:ext cx="288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예약번호</a:t>
            </a:r>
            <a:endParaRPr>
              <a:latin typeface="Proxima Nova"/>
              <a:ea typeface="Proxima Nova"/>
              <a:cs typeface="Proxima Nova"/>
              <a:sym typeface="Proxima Nova"/>
            </a:endParaRPr>
          </a:p>
        </p:txBody>
      </p:sp>
      <p:sp>
        <p:nvSpPr>
          <p:cNvPr id="621" name="Google Shape;621;p32"/>
          <p:cNvSpPr txBox="1"/>
          <p:nvPr/>
        </p:nvSpPr>
        <p:spPr>
          <a:xfrm>
            <a:off x="5554850" y="2410400"/>
            <a:ext cx="272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33"/>
          <p:cNvSpPr txBox="1"/>
          <p:nvPr/>
        </p:nvSpPr>
        <p:spPr>
          <a:xfrm>
            <a:off x="116900" y="179250"/>
            <a:ext cx="300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메인페이지 &gt; 공지사항 조회</a:t>
            </a:r>
            <a:endParaRPr>
              <a:latin typeface="Proxima Nova"/>
              <a:ea typeface="Proxima Nova"/>
              <a:cs typeface="Proxima Nova"/>
              <a:sym typeface="Proxima Nova"/>
            </a:endParaRPr>
          </a:p>
        </p:txBody>
      </p:sp>
      <p:sp>
        <p:nvSpPr>
          <p:cNvPr id="627" name="Google Shape;627;p33"/>
          <p:cNvSpPr txBox="1"/>
          <p:nvPr/>
        </p:nvSpPr>
        <p:spPr>
          <a:xfrm>
            <a:off x="6959300" y="218200"/>
            <a:ext cx="155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오재경</a:t>
            </a:r>
            <a:endParaRPr>
              <a:latin typeface="Proxima Nova"/>
              <a:ea typeface="Proxima Nova"/>
              <a:cs typeface="Proxima Nova"/>
              <a:sym typeface="Proxima Nova"/>
            </a:endParaRPr>
          </a:p>
        </p:txBody>
      </p:sp>
      <p:graphicFrame>
        <p:nvGraphicFramePr>
          <p:cNvPr id="628" name="Google Shape;628;p33"/>
          <p:cNvGraphicFramePr/>
          <p:nvPr/>
        </p:nvGraphicFramePr>
        <p:xfrm>
          <a:off x="952500" y="1238250"/>
          <a:ext cx="3000000" cy="3000000"/>
        </p:xfrm>
        <a:graphic>
          <a:graphicData uri="http://schemas.openxmlformats.org/drawingml/2006/table">
            <a:tbl>
              <a:tblPr>
                <a:noFill/>
                <a:tableStyleId>{23D11B16-7804-48B7-842C-2BC68BDC1ED5}</a:tableStyleId>
              </a:tblPr>
              <a:tblGrid>
                <a:gridCol w="1447800"/>
                <a:gridCol w="2512750"/>
                <a:gridCol w="1447800"/>
                <a:gridCol w="1099825"/>
                <a:gridCol w="730825"/>
              </a:tblGrid>
              <a:tr h="381000">
                <a:tc>
                  <a:txBody>
                    <a:bodyPr/>
                    <a:lstStyle/>
                    <a:p>
                      <a:pPr indent="0" lvl="0" marL="0" rtl="0" algn="l">
                        <a:spcBef>
                          <a:spcPts val="0"/>
                        </a:spcBef>
                        <a:spcAft>
                          <a:spcPts val="0"/>
                        </a:spcAft>
                        <a:buNone/>
                      </a:pPr>
                      <a:r>
                        <a:rPr lang="ko"/>
                        <a:t>번호</a:t>
                      </a:r>
                      <a:endParaRPr/>
                    </a:p>
                  </a:txBody>
                  <a:tcPr marT="91425" marB="91425" marR="91425" marL="91425">
                    <a:solidFill>
                      <a:srgbClr val="CCCCCC"/>
                    </a:solidFill>
                  </a:tcPr>
                </a:tc>
                <a:tc>
                  <a:txBody>
                    <a:bodyPr/>
                    <a:lstStyle/>
                    <a:p>
                      <a:pPr indent="0" lvl="0" marL="0" rtl="0" algn="l">
                        <a:spcBef>
                          <a:spcPts val="0"/>
                        </a:spcBef>
                        <a:spcAft>
                          <a:spcPts val="0"/>
                        </a:spcAft>
                        <a:buNone/>
                      </a:pPr>
                      <a:r>
                        <a:rPr lang="ko"/>
                        <a:t>제목</a:t>
                      </a:r>
                      <a:endParaRPr/>
                    </a:p>
                  </a:txBody>
                  <a:tcPr marT="91425" marB="91425" marR="91425" marL="91425">
                    <a:solidFill>
                      <a:srgbClr val="CCCCCC"/>
                    </a:solidFill>
                  </a:tcPr>
                </a:tc>
                <a:tc>
                  <a:txBody>
                    <a:bodyPr/>
                    <a:lstStyle/>
                    <a:p>
                      <a:pPr indent="0" lvl="0" marL="0" rtl="0" algn="l">
                        <a:spcBef>
                          <a:spcPts val="0"/>
                        </a:spcBef>
                        <a:spcAft>
                          <a:spcPts val="0"/>
                        </a:spcAft>
                        <a:buNone/>
                      </a:pPr>
                      <a:r>
                        <a:rPr lang="ko"/>
                        <a:t>작성자</a:t>
                      </a:r>
                      <a:endParaRPr/>
                    </a:p>
                  </a:txBody>
                  <a:tcPr marT="91425" marB="91425" marR="91425" marL="91425">
                    <a:solidFill>
                      <a:srgbClr val="CCCCCC"/>
                    </a:solidFill>
                  </a:tcPr>
                </a:tc>
                <a:tc>
                  <a:txBody>
                    <a:bodyPr/>
                    <a:lstStyle/>
                    <a:p>
                      <a:pPr indent="0" lvl="0" marL="0" rtl="0" algn="l">
                        <a:spcBef>
                          <a:spcPts val="0"/>
                        </a:spcBef>
                        <a:spcAft>
                          <a:spcPts val="0"/>
                        </a:spcAft>
                        <a:buNone/>
                      </a:pPr>
                      <a:r>
                        <a:rPr lang="ko"/>
                        <a:t>게시날짜</a:t>
                      </a:r>
                      <a:endParaRPr/>
                    </a:p>
                  </a:txBody>
                  <a:tcPr marT="91425" marB="91425" marR="91425" marL="91425">
                    <a:solidFill>
                      <a:srgbClr val="CCCCCC"/>
                    </a:solidFill>
                  </a:tcPr>
                </a:tc>
                <a:tc>
                  <a:txBody>
                    <a:bodyPr/>
                    <a:lstStyle/>
                    <a:p>
                      <a:pPr indent="0" lvl="0" marL="0" rtl="0" algn="l">
                        <a:spcBef>
                          <a:spcPts val="0"/>
                        </a:spcBef>
                        <a:spcAft>
                          <a:spcPts val="0"/>
                        </a:spcAft>
                        <a:buNone/>
                      </a:pPr>
                      <a:r>
                        <a:rPr lang="ko"/>
                        <a:t>조회수</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ko"/>
                        <a:t>1</a:t>
                      </a:r>
                      <a:endParaRPr/>
                    </a:p>
                  </a:txBody>
                  <a:tcPr marT="91425" marB="91425" marR="91425" marL="91425"/>
                </a:tc>
                <a:tc>
                  <a:txBody>
                    <a:bodyPr/>
                    <a:lstStyle/>
                    <a:p>
                      <a:pPr indent="0" lvl="0" marL="0" rtl="0" algn="l">
                        <a:spcBef>
                          <a:spcPts val="0"/>
                        </a:spcBef>
                        <a:spcAft>
                          <a:spcPts val="0"/>
                        </a:spcAft>
                        <a:buNone/>
                      </a:pPr>
                      <a:r>
                        <a:rPr lang="ko"/>
                        <a:t>ㄹ;ㅓㅁㄹㅇㅁ런움ㅇㄴ</a:t>
                      </a:r>
                      <a:endParaRPr/>
                    </a:p>
                  </a:txBody>
                  <a:tcPr marT="91425" marB="91425" marR="91425" marL="91425"/>
                </a:tc>
                <a:tc>
                  <a:txBody>
                    <a:bodyPr/>
                    <a:lstStyle/>
                    <a:p>
                      <a:pPr indent="0" lvl="0" marL="0" rtl="0" algn="l">
                        <a:spcBef>
                          <a:spcPts val="0"/>
                        </a:spcBef>
                        <a:spcAft>
                          <a:spcPts val="0"/>
                        </a:spcAft>
                        <a:buNone/>
                      </a:pPr>
                      <a:r>
                        <a:rPr lang="ko"/>
                        <a:t>관리자</a:t>
                      </a:r>
                      <a:endParaRPr/>
                    </a:p>
                  </a:txBody>
                  <a:tcPr marT="91425" marB="91425" marR="91425" marL="91425"/>
                </a:tc>
                <a:tc>
                  <a:txBody>
                    <a:bodyPr/>
                    <a:lstStyle/>
                    <a:p>
                      <a:pPr indent="0" lvl="0" marL="0" rtl="0" algn="l">
                        <a:spcBef>
                          <a:spcPts val="0"/>
                        </a:spcBef>
                        <a:spcAft>
                          <a:spcPts val="0"/>
                        </a:spcAft>
                        <a:buNone/>
                      </a:pPr>
                      <a:r>
                        <a:rPr lang="ko"/>
                        <a:t>2022-01-07</a:t>
                      </a:r>
                      <a:endParaRPr/>
                    </a:p>
                  </a:txBody>
                  <a:tcPr marT="91425" marB="91425" marR="91425" marL="91425"/>
                </a:tc>
                <a:tc>
                  <a:txBody>
                    <a:bodyPr/>
                    <a:lstStyle/>
                    <a:p>
                      <a:pPr indent="0" lvl="0" marL="0" rtl="0" algn="l">
                        <a:spcBef>
                          <a:spcPts val="0"/>
                        </a:spcBef>
                        <a:spcAft>
                          <a:spcPts val="0"/>
                        </a:spcAft>
                        <a:buNone/>
                      </a:pPr>
                      <a:r>
                        <a:rPr lang="ko"/>
                        <a:t>10</a:t>
                      </a:r>
                      <a:endParaRPr/>
                    </a:p>
                  </a:txBody>
                  <a:tcPr marT="91425" marB="91425" marR="91425" marL="91425"/>
                </a:tc>
              </a:tr>
              <a:tr h="381000">
                <a:tc>
                  <a:txBody>
                    <a:bodyPr/>
                    <a:lstStyle/>
                    <a:p>
                      <a:pPr indent="0" lvl="0" marL="0" rtl="0" algn="l">
                        <a:spcBef>
                          <a:spcPts val="0"/>
                        </a:spcBef>
                        <a:spcAft>
                          <a:spcPts val="0"/>
                        </a:spcAft>
                        <a:buNone/>
                      </a:pPr>
                      <a:r>
                        <a:rPr lang="ko"/>
                        <a:t>2</a:t>
                      </a:r>
                      <a:endParaRPr/>
                    </a:p>
                  </a:txBody>
                  <a:tcPr marT="91425" marB="91425" marR="91425" marL="91425"/>
                </a:tc>
                <a:tc>
                  <a:txBody>
                    <a:bodyPr/>
                    <a:lstStyle/>
                    <a:p>
                      <a:pPr indent="0" lvl="0" marL="0" rtl="0" algn="l">
                        <a:spcBef>
                          <a:spcPts val="0"/>
                        </a:spcBef>
                        <a:spcAft>
                          <a:spcPts val="0"/>
                        </a:spcAft>
                        <a:buNone/>
                      </a:pPr>
                      <a:r>
                        <a:rPr lang="ko"/>
                        <a:t>ㅓㅇㅁㄹ아ㅓ훔ㅇㅎ</a:t>
                      </a:r>
                      <a:endParaRPr/>
                    </a:p>
                  </a:txBody>
                  <a:tcPr marT="91425" marB="91425" marR="91425" marL="91425"/>
                </a:tc>
                <a:tc>
                  <a:txBody>
                    <a:bodyPr/>
                    <a:lstStyle/>
                    <a:p>
                      <a:pPr indent="0" lvl="0" marL="0" rtl="0" algn="l">
                        <a:spcBef>
                          <a:spcPts val="0"/>
                        </a:spcBef>
                        <a:spcAft>
                          <a:spcPts val="0"/>
                        </a:spcAft>
                        <a:buNone/>
                      </a:pPr>
                      <a:r>
                        <a:rPr lang="ko"/>
                        <a:t>관리자</a:t>
                      </a:r>
                      <a:endParaRPr/>
                    </a:p>
                  </a:txBody>
                  <a:tcPr marT="91425" marB="91425" marR="91425" marL="91425"/>
                </a:tc>
                <a:tc>
                  <a:txBody>
                    <a:bodyPr/>
                    <a:lstStyle/>
                    <a:p>
                      <a:pPr indent="0" lvl="0" marL="0" rtl="0" algn="l">
                        <a:spcBef>
                          <a:spcPts val="0"/>
                        </a:spcBef>
                        <a:spcAft>
                          <a:spcPts val="0"/>
                        </a:spcAft>
                        <a:buNone/>
                      </a:pPr>
                      <a:r>
                        <a:rPr lang="ko"/>
                        <a:t>2022-01-06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3</a:t>
                      </a:r>
                      <a:endParaRPr/>
                    </a:p>
                  </a:txBody>
                  <a:tcPr marT="91425" marB="91425" marR="91425" marL="91425"/>
                </a:tc>
                <a:tc>
                  <a:txBody>
                    <a:bodyPr/>
                    <a:lstStyle/>
                    <a:p>
                      <a:pPr indent="0" lvl="0" marL="0" rtl="0" algn="l">
                        <a:spcBef>
                          <a:spcPts val="0"/>
                        </a:spcBef>
                        <a:spcAft>
                          <a:spcPts val="0"/>
                        </a:spcAft>
                        <a:buNone/>
                      </a:pPr>
                      <a:r>
                        <a:rPr lang="ko"/>
                        <a:t>룽ㄴ마ㅣ룽ㄴㅁㄹ</a:t>
                      </a:r>
                      <a:endParaRPr/>
                    </a:p>
                  </a:txBody>
                  <a:tcPr marT="91425" marB="91425" marR="91425" marL="91425"/>
                </a:tc>
                <a:tc>
                  <a:txBody>
                    <a:bodyPr/>
                    <a:lstStyle/>
                    <a:p>
                      <a:pPr indent="0" lvl="0" marL="0" rtl="0" algn="l">
                        <a:spcBef>
                          <a:spcPts val="0"/>
                        </a:spcBef>
                        <a:spcAft>
                          <a:spcPts val="0"/>
                        </a:spcAft>
                        <a:buNone/>
                      </a:pPr>
                      <a:r>
                        <a:rPr lang="ko"/>
                        <a:t>관리자</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629" name="Google Shape;629;p33"/>
          <p:cNvGraphicFramePr/>
          <p:nvPr/>
        </p:nvGraphicFramePr>
        <p:xfrm>
          <a:off x="2101875" y="4165875"/>
          <a:ext cx="3000000" cy="3000000"/>
        </p:xfrm>
        <a:graphic>
          <a:graphicData uri="http://schemas.openxmlformats.org/drawingml/2006/table">
            <a:tbl>
              <a:tblPr>
                <a:noFill/>
                <a:tableStyleId>{23D11B16-7804-48B7-842C-2BC68BDC1ED5}</a:tableStyleId>
              </a:tblPr>
              <a:tblGrid>
                <a:gridCol w="382850"/>
                <a:gridCol w="382850"/>
                <a:gridCol w="382850"/>
                <a:gridCol w="382850"/>
                <a:gridCol w="382850"/>
                <a:gridCol w="382850"/>
                <a:gridCol w="382850"/>
                <a:gridCol w="382850"/>
                <a:gridCol w="382850"/>
                <a:gridCol w="382850"/>
                <a:gridCol w="382850"/>
                <a:gridCol w="382850"/>
              </a:tblGrid>
              <a:tr h="3182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ko"/>
                        <a:t>1</a:t>
                      </a:r>
                      <a:endParaRPr/>
                    </a:p>
                  </a:txBody>
                  <a:tcPr marT="91425" marB="91425" marR="91425" marL="91425"/>
                </a:tc>
                <a:tc>
                  <a:txBody>
                    <a:bodyPr/>
                    <a:lstStyle/>
                    <a:p>
                      <a:pPr indent="0" lvl="0" marL="0" rtl="0" algn="l">
                        <a:spcBef>
                          <a:spcPts val="0"/>
                        </a:spcBef>
                        <a:spcAft>
                          <a:spcPts val="0"/>
                        </a:spcAft>
                        <a:buNone/>
                      </a:pPr>
                      <a:r>
                        <a:rPr lang="ko"/>
                        <a:t>2</a:t>
                      </a:r>
                      <a:endParaRPr/>
                    </a:p>
                  </a:txBody>
                  <a:tcPr marT="91425" marB="91425" marR="91425" marL="91425"/>
                </a:tc>
                <a:tc>
                  <a:txBody>
                    <a:bodyPr/>
                    <a:lstStyle/>
                    <a:p>
                      <a:pPr indent="0" lvl="0" marL="0" rtl="0" algn="l">
                        <a:spcBef>
                          <a:spcPts val="0"/>
                        </a:spcBef>
                        <a:spcAft>
                          <a:spcPts val="0"/>
                        </a:spcAft>
                        <a:buNone/>
                      </a:pPr>
                      <a:r>
                        <a:rPr lang="ko"/>
                        <a:t>3</a:t>
                      </a:r>
                      <a:endParaRPr/>
                    </a:p>
                  </a:txBody>
                  <a:tcPr marT="91425" marB="91425" marR="91425" marL="91425"/>
                </a:tc>
                <a:tc>
                  <a:txBody>
                    <a:bodyPr/>
                    <a:lstStyle/>
                    <a:p>
                      <a:pPr indent="0" lvl="0" marL="0" rtl="0" algn="l">
                        <a:spcBef>
                          <a:spcPts val="0"/>
                        </a:spcBef>
                        <a:spcAft>
                          <a:spcPts val="0"/>
                        </a:spcAft>
                        <a:buNone/>
                      </a:pPr>
                      <a:r>
                        <a:rPr lang="ko"/>
                        <a:t>4</a:t>
                      </a:r>
                      <a:endParaRPr/>
                    </a:p>
                  </a:txBody>
                  <a:tcPr marT="91425" marB="91425" marR="91425" marL="91425"/>
                </a:tc>
                <a:tc>
                  <a:txBody>
                    <a:bodyPr/>
                    <a:lstStyle/>
                    <a:p>
                      <a:pPr indent="0" lvl="0" marL="0" rtl="0" algn="l">
                        <a:spcBef>
                          <a:spcPts val="0"/>
                        </a:spcBef>
                        <a:spcAft>
                          <a:spcPts val="0"/>
                        </a:spcAft>
                        <a:buNone/>
                      </a:pPr>
                      <a:r>
                        <a:rPr lang="ko"/>
                        <a:t>5</a:t>
                      </a:r>
                      <a:endParaRPr/>
                    </a:p>
                  </a:txBody>
                  <a:tcPr marT="91425" marB="91425" marR="91425" marL="91425"/>
                </a:tc>
                <a:tc>
                  <a:txBody>
                    <a:bodyPr/>
                    <a:lstStyle/>
                    <a:p>
                      <a:pPr indent="0" lvl="0" marL="0" rtl="0" algn="l">
                        <a:spcBef>
                          <a:spcPts val="0"/>
                        </a:spcBef>
                        <a:spcAft>
                          <a:spcPts val="0"/>
                        </a:spcAft>
                        <a:buNone/>
                      </a:pPr>
                      <a:r>
                        <a:rPr lang="ko"/>
                        <a:t>6</a:t>
                      </a:r>
                      <a:endParaRPr/>
                    </a:p>
                  </a:txBody>
                  <a:tcPr marT="91425" marB="91425" marR="91425" marL="91425"/>
                </a:tc>
                <a:tc>
                  <a:txBody>
                    <a:bodyPr/>
                    <a:lstStyle/>
                    <a:p>
                      <a:pPr indent="0" lvl="0" marL="0" rtl="0" algn="l">
                        <a:spcBef>
                          <a:spcPts val="0"/>
                        </a:spcBef>
                        <a:spcAft>
                          <a:spcPts val="0"/>
                        </a:spcAft>
                        <a:buNone/>
                      </a:pPr>
                      <a:r>
                        <a:rPr lang="ko"/>
                        <a:t>7</a:t>
                      </a:r>
                      <a:endParaRPr/>
                    </a:p>
                  </a:txBody>
                  <a:tcPr marT="91425" marB="91425" marR="91425" marL="91425"/>
                </a:tc>
                <a:tc>
                  <a:txBody>
                    <a:bodyPr/>
                    <a:lstStyle/>
                    <a:p>
                      <a:pPr indent="0" lvl="0" marL="0" rtl="0" algn="l">
                        <a:spcBef>
                          <a:spcPts val="0"/>
                        </a:spcBef>
                        <a:spcAft>
                          <a:spcPts val="0"/>
                        </a:spcAft>
                        <a:buNone/>
                      </a:pPr>
                      <a:r>
                        <a:rPr lang="ko"/>
                        <a:t>8</a:t>
                      </a:r>
                      <a:endParaRPr/>
                    </a:p>
                  </a:txBody>
                  <a:tcPr marT="91425" marB="91425" marR="91425" marL="91425"/>
                </a:tc>
                <a:tc>
                  <a:txBody>
                    <a:bodyPr/>
                    <a:lstStyle/>
                    <a:p>
                      <a:pPr indent="0" lvl="0" marL="0" rtl="0" algn="l">
                        <a:spcBef>
                          <a:spcPts val="0"/>
                        </a:spcBef>
                        <a:spcAft>
                          <a:spcPts val="0"/>
                        </a:spcAft>
                        <a:buNone/>
                      </a:pPr>
                      <a:r>
                        <a:rPr lang="ko"/>
                        <a:t>9</a:t>
                      </a:r>
                      <a:endParaRPr/>
                    </a:p>
                  </a:txBody>
                  <a:tcPr marT="91425" marB="91425" marR="91425" marL="91425"/>
                </a:tc>
                <a:tc>
                  <a:txBody>
                    <a:bodyPr/>
                    <a:lstStyle/>
                    <a:p>
                      <a:pPr indent="0" lvl="0" marL="0" rtl="0" algn="l">
                        <a:spcBef>
                          <a:spcPts val="0"/>
                        </a:spcBef>
                        <a:spcAft>
                          <a:spcPts val="0"/>
                        </a:spcAft>
                        <a:buNone/>
                      </a:pPr>
                      <a:r>
                        <a:rPr lang="ko"/>
                        <a:t>10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630" name="Google Shape;630;p33"/>
          <p:cNvSpPr/>
          <p:nvPr/>
        </p:nvSpPr>
        <p:spPr>
          <a:xfrm>
            <a:off x="6406000" y="4286250"/>
            <a:ext cx="233700" cy="17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3"/>
          <p:cNvSpPr/>
          <p:nvPr/>
        </p:nvSpPr>
        <p:spPr>
          <a:xfrm>
            <a:off x="2166500" y="4270675"/>
            <a:ext cx="249300" cy="171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34"/>
          <p:cNvSpPr/>
          <p:nvPr/>
        </p:nvSpPr>
        <p:spPr>
          <a:xfrm>
            <a:off x="689700" y="358475"/>
            <a:ext cx="7590600" cy="451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4"/>
          <p:cNvSpPr txBox="1"/>
          <p:nvPr/>
        </p:nvSpPr>
        <p:spPr>
          <a:xfrm>
            <a:off x="880625" y="568900"/>
            <a:ext cx="73023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[공지사항] ㄴㅁ;런운루ㅏㄴ울;ㅏㄴㅁㅇㄻㅇㄴ;ㅜ</a:t>
            </a:r>
            <a:endParaRPr>
              <a:latin typeface="Proxima Nova"/>
              <a:ea typeface="Proxima Nova"/>
              <a:cs typeface="Proxima Nova"/>
              <a:sym typeface="Proxima Nova"/>
            </a:endParaRPr>
          </a:p>
        </p:txBody>
      </p:sp>
      <p:sp>
        <p:nvSpPr>
          <p:cNvPr id="638" name="Google Shape;638;p34"/>
          <p:cNvSpPr txBox="1"/>
          <p:nvPr/>
        </p:nvSpPr>
        <p:spPr>
          <a:xfrm>
            <a:off x="155875" y="7800"/>
            <a:ext cx="290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메인페이지 &gt; 공지사항 조회</a:t>
            </a:r>
            <a:endParaRPr>
              <a:latin typeface="Proxima Nova"/>
              <a:ea typeface="Proxima Nova"/>
              <a:cs typeface="Proxima Nova"/>
              <a:sym typeface="Proxima Nova"/>
            </a:endParaRPr>
          </a:p>
        </p:txBody>
      </p:sp>
      <p:sp>
        <p:nvSpPr>
          <p:cNvPr id="639" name="Google Shape;639;p34"/>
          <p:cNvSpPr txBox="1"/>
          <p:nvPr/>
        </p:nvSpPr>
        <p:spPr>
          <a:xfrm>
            <a:off x="8042575" y="7800"/>
            <a:ext cx="144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오재경</a:t>
            </a:r>
            <a:endParaRPr>
              <a:latin typeface="Proxima Nova"/>
              <a:ea typeface="Proxima Nova"/>
              <a:cs typeface="Proxima Nova"/>
              <a:sym typeface="Proxima Nova"/>
            </a:endParaRPr>
          </a:p>
        </p:txBody>
      </p:sp>
      <p:sp>
        <p:nvSpPr>
          <p:cNvPr id="640" name="Google Shape;640;p34"/>
          <p:cNvSpPr txBox="1"/>
          <p:nvPr/>
        </p:nvSpPr>
        <p:spPr>
          <a:xfrm>
            <a:off x="1036500" y="1231325"/>
            <a:ext cx="6897000" cy="2124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a:t>
            </a:r>
            <a:endParaRPr>
              <a:latin typeface="Proxima Nova"/>
              <a:ea typeface="Proxima Nova"/>
              <a:cs typeface="Proxima Nova"/>
              <a:sym typeface="Proxima Nova"/>
            </a:endParaRPr>
          </a:p>
        </p:txBody>
      </p:sp>
      <p:graphicFrame>
        <p:nvGraphicFramePr>
          <p:cNvPr id="641" name="Google Shape;641;p34"/>
          <p:cNvGraphicFramePr/>
          <p:nvPr/>
        </p:nvGraphicFramePr>
        <p:xfrm>
          <a:off x="1264888" y="4041600"/>
          <a:ext cx="3000000" cy="3000000"/>
        </p:xfrm>
        <a:graphic>
          <a:graphicData uri="http://schemas.openxmlformats.org/drawingml/2006/table">
            <a:tbl>
              <a:tblPr>
                <a:noFill/>
                <a:tableStyleId>{23D11B16-7804-48B7-842C-2BC68BDC1ED5}</a:tableStyleId>
              </a:tblPr>
              <a:tblGrid>
                <a:gridCol w="593075"/>
                <a:gridCol w="5706850"/>
              </a:tblGrid>
              <a:tr h="3431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ko"/>
                        <a:t>다음 공지사항</a:t>
                      </a:r>
                      <a:endParaRPr/>
                    </a:p>
                  </a:txBody>
                  <a:tcPr marT="91425" marB="91425" marR="91425" marL="91425"/>
                </a:tc>
              </a:tr>
              <a:tr h="3431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ko"/>
                        <a:t>이전 공지사항</a:t>
                      </a:r>
                      <a:endParaRPr/>
                    </a:p>
                  </a:txBody>
                  <a:tcPr marT="91425" marB="91425" marR="91425" marL="91425"/>
                </a:tc>
              </a:tr>
            </a:tbl>
          </a:graphicData>
        </a:graphic>
      </p:graphicFrame>
      <p:sp>
        <p:nvSpPr>
          <p:cNvPr id="642" name="Google Shape;642;p34"/>
          <p:cNvSpPr/>
          <p:nvPr/>
        </p:nvSpPr>
        <p:spPr>
          <a:xfrm>
            <a:off x="1363800" y="4153775"/>
            <a:ext cx="241600" cy="155850"/>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4"/>
          <p:cNvSpPr/>
          <p:nvPr/>
        </p:nvSpPr>
        <p:spPr>
          <a:xfrm>
            <a:off x="1426150" y="4520050"/>
            <a:ext cx="210425" cy="19482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35"/>
          <p:cNvSpPr txBox="1"/>
          <p:nvPr/>
        </p:nvSpPr>
        <p:spPr>
          <a:xfrm>
            <a:off x="8052325" y="174775"/>
            <a:ext cx="7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송성현</a:t>
            </a:r>
            <a:endParaRPr>
              <a:latin typeface="Proxima Nova"/>
              <a:ea typeface="Proxima Nova"/>
              <a:cs typeface="Proxima Nova"/>
              <a:sym typeface="Proxima Nova"/>
            </a:endParaRPr>
          </a:p>
        </p:txBody>
      </p:sp>
      <p:sp>
        <p:nvSpPr>
          <p:cNvPr id="649" name="Google Shape;649;p35"/>
          <p:cNvSpPr txBox="1"/>
          <p:nvPr/>
        </p:nvSpPr>
        <p:spPr>
          <a:xfrm>
            <a:off x="124825" y="112375"/>
            <a:ext cx="7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650" name="Google Shape;650;p35"/>
          <p:cNvSpPr txBox="1"/>
          <p:nvPr/>
        </p:nvSpPr>
        <p:spPr>
          <a:xfrm>
            <a:off x="174775" y="112375"/>
            <a:ext cx="7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메인페이지 &gt; 최근 검색 조회</a:t>
            </a:r>
            <a:endParaRPr>
              <a:latin typeface="Proxima Nova"/>
              <a:ea typeface="Proxima Nova"/>
              <a:cs typeface="Proxima Nova"/>
              <a:sym typeface="Proxima Nova"/>
            </a:endParaRPr>
          </a:p>
        </p:txBody>
      </p:sp>
      <p:pic>
        <p:nvPicPr>
          <p:cNvPr id="651" name="Google Shape;651;p35"/>
          <p:cNvPicPr preferRelativeResize="0"/>
          <p:nvPr/>
        </p:nvPicPr>
        <p:blipFill>
          <a:blip r:embed="rId3">
            <a:alphaModFix/>
          </a:blip>
          <a:stretch>
            <a:fillRect/>
          </a:stretch>
        </p:blipFill>
        <p:spPr>
          <a:xfrm>
            <a:off x="152400" y="664975"/>
            <a:ext cx="8991601" cy="4325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36"/>
          <p:cNvSpPr txBox="1"/>
          <p:nvPr/>
        </p:nvSpPr>
        <p:spPr>
          <a:xfrm>
            <a:off x="7874275" y="350950"/>
            <a:ext cx="631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송성현</a:t>
            </a:r>
            <a:endParaRPr>
              <a:latin typeface="Proxima Nova"/>
              <a:ea typeface="Proxima Nova"/>
              <a:cs typeface="Proxima Nova"/>
              <a:sym typeface="Proxima Nova"/>
            </a:endParaRPr>
          </a:p>
        </p:txBody>
      </p:sp>
      <p:sp>
        <p:nvSpPr>
          <p:cNvPr id="657" name="Google Shape;657;p36"/>
          <p:cNvSpPr txBox="1"/>
          <p:nvPr/>
        </p:nvSpPr>
        <p:spPr>
          <a:xfrm>
            <a:off x="76775" y="109675"/>
            <a:ext cx="631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메인페이지 &gt; 후기 조회 로그인 전</a:t>
            </a:r>
            <a:endParaRPr>
              <a:latin typeface="Proxima Nova"/>
              <a:ea typeface="Proxima Nova"/>
              <a:cs typeface="Proxima Nova"/>
              <a:sym typeface="Proxima Nova"/>
            </a:endParaRPr>
          </a:p>
        </p:txBody>
      </p:sp>
      <p:pic>
        <p:nvPicPr>
          <p:cNvPr id="658" name="Google Shape;658;p36"/>
          <p:cNvPicPr preferRelativeResize="0"/>
          <p:nvPr/>
        </p:nvPicPr>
        <p:blipFill>
          <a:blip r:embed="rId3">
            <a:alphaModFix/>
          </a:blip>
          <a:stretch>
            <a:fillRect/>
          </a:stretch>
        </p:blipFill>
        <p:spPr>
          <a:xfrm>
            <a:off x="152400" y="662275"/>
            <a:ext cx="8224527" cy="4328825"/>
          </a:xfrm>
          <a:prstGeom prst="rect">
            <a:avLst/>
          </a:prstGeom>
          <a:noFill/>
          <a:ln>
            <a:noFill/>
          </a:ln>
        </p:spPr>
      </p:pic>
      <p:sp>
        <p:nvSpPr>
          <p:cNvPr id="659" name="Google Shape;659;p36"/>
          <p:cNvSpPr/>
          <p:nvPr/>
        </p:nvSpPr>
        <p:spPr>
          <a:xfrm>
            <a:off x="2684100" y="337075"/>
            <a:ext cx="3333300" cy="147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6"/>
          <p:cNvSpPr txBox="1"/>
          <p:nvPr/>
        </p:nvSpPr>
        <p:spPr>
          <a:xfrm>
            <a:off x="3108575" y="861400"/>
            <a:ext cx="7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로그인 후 이용가능합니다…</a:t>
            </a:r>
            <a:endParaRPr>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37"/>
          <p:cNvSpPr txBox="1"/>
          <p:nvPr/>
        </p:nvSpPr>
        <p:spPr>
          <a:xfrm>
            <a:off x="76775" y="109675"/>
            <a:ext cx="631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메인페이지 &gt; 후기 조회 로그인 후</a:t>
            </a:r>
            <a:endParaRPr>
              <a:latin typeface="Proxima Nova"/>
              <a:ea typeface="Proxima Nova"/>
              <a:cs typeface="Proxima Nova"/>
              <a:sym typeface="Proxima Nova"/>
            </a:endParaRPr>
          </a:p>
        </p:txBody>
      </p:sp>
      <p:pic>
        <p:nvPicPr>
          <p:cNvPr id="666" name="Google Shape;666;p37"/>
          <p:cNvPicPr preferRelativeResize="0"/>
          <p:nvPr/>
        </p:nvPicPr>
        <p:blipFill>
          <a:blip r:embed="rId3">
            <a:alphaModFix/>
          </a:blip>
          <a:stretch>
            <a:fillRect/>
          </a:stretch>
        </p:blipFill>
        <p:spPr>
          <a:xfrm>
            <a:off x="152400" y="572300"/>
            <a:ext cx="8636498" cy="4328825"/>
          </a:xfrm>
          <a:prstGeom prst="rect">
            <a:avLst/>
          </a:prstGeom>
          <a:noFill/>
          <a:ln>
            <a:noFill/>
          </a:ln>
        </p:spPr>
      </p:pic>
      <p:sp>
        <p:nvSpPr>
          <p:cNvPr id="667" name="Google Shape;667;p37"/>
          <p:cNvSpPr txBox="1"/>
          <p:nvPr/>
        </p:nvSpPr>
        <p:spPr>
          <a:xfrm>
            <a:off x="7874275" y="350950"/>
            <a:ext cx="631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송성현</a:t>
            </a:r>
            <a:endParaRPr>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38"/>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관리자</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pic>
        <p:nvPicPr>
          <p:cNvPr id="677" name="Google Shape;677;p39"/>
          <p:cNvPicPr preferRelativeResize="0"/>
          <p:nvPr/>
        </p:nvPicPr>
        <p:blipFill>
          <a:blip r:embed="rId3">
            <a:alphaModFix/>
          </a:blip>
          <a:stretch>
            <a:fillRect/>
          </a:stretch>
        </p:blipFill>
        <p:spPr>
          <a:xfrm>
            <a:off x="1029812" y="33087"/>
            <a:ext cx="7084376" cy="5077326"/>
          </a:xfrm>
          <a:prstGeom prst="rect">
            <a:avLst/>
          </a:prstGeom>
          <a:noFill/>
          <a:ln>
            <a:noFill/>
          </a:ln>
        </p:spPr>
      </p:pic>
      <p:sp>
        <p:nvSpPr>
          <p:cNvPr id="678" name="Google Shape;678;p39"/>
          <p:cNvSpPr txBox="1"/>
          <p:nvPr/>
        </p:nvSpPr>
        <p:spPr>
          <a:xfrm>
            <a:off x="2121175" y="204225"/>
            <a:ext cx="4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메인 &gt; 로그인 &gt; 관리자 로그인</a:t>
            </a:r>
            <a:endParaRPr>
              <a:latin typeface="Proxima Nova"/>
              <a:ea typeface="Proxima Nova"/>
              <a:cs typeface="Proxima Nova"/>
              <a:sym typeface="Proxima Nova"/>
            </a:endParaRPr>
          </a:p>
        </p:txBody>
      </p:sp>
      <p:sp>
        <p:nvSpPr>
          <p:cNvPr id="679" name="Google Shape;679;p39"/>
          <p:cNvSpPr txBox="1"/>
          <p:nvPr/>
        </p:nvSpPr>
        <p:spPr>
          <a:xfrm>
            <a:off x="8376025" y="33075"/>
            <a:ext cx="681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차세라</a:t>
            </a:r>
            <a:endParaRPr sz="1100">
              <a:latin typeface="Proxima Nova"/>
              <a:ea typeface="Proxima Nova"/>
              <a:cs typeface="Proxima Nova"/>
              <a:sym typeface="Proxima Nova"/>
            </a:endParaRPr>
          </a:p>
        </p:txBody>
      </p:sp>
      <p:sp>
        <p:nvSpPr>
          <p:cNvPr id="680" name="Google Shape;680;p39"/>
          <p:cNvSpPr/>
          <p:nvPr/>
        </p:nvSpPr>
        <p:spPr>
          <a:xfrm>
            <a:off x="3586175" y="2401075"/>
            <a:ext cx="2097300" cy="27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9"/>
          <p:cNvSpPr txBox="1"/>
          <p:nvPr/>
        </p:nvSpPr>
        <p:spPr>
          <a:xfrm>
            <a:off x="3016800" y="2336575"/>
            <a:ext cx="5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ID :</a:t>
            </a:r>
            <a:endParaRPr>
              <a:latin typeface="Proxima Nova"/>
              <a:ea typeface="Proxima Nova"/>
              <a:cs typeface="Proxima Nova"/>
              <a:sym typeface="Proxima Nova"/>
            </a:endParaRPr>
          </a:p>
        </p:txBody>
      </p:sp>
      <p:sp>
        <p:nvSpPr>
          <p:cNvPr id="682" name="Google Shape;682;p39"/>
          <p:cNvSpPr/>
          <p:nvPr/>
        </p:nvSpPr>
        <p:spPr>
          <a:xfrm>
            <a:off x="3586175" y="2817138"/>
            <a:ext cx="2097300" cy="27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9"/>
          <p:cNvSpPr txBox="1"/>
          <p:nvPr/>
        </p:nvSpPr>
        <p:spPr>
          <a:xfrm>
            <a:off x="3016800" y="2752650"/>
            <a:ext cx="5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PW :</a:t>
            </a:r>
            <a:endParaRPr>
              <a:latin typeface="Proxima Nova"/>
              <a:ea typeface="Proxima Nova"/>
              <a:cs typeface="Proxima Nova"/>
              <a:sym typeface="Proxima Nova"/>
            </a:endParaRPr>
          </a:p>
        </p:txBody>
      </p:sp>
      <p:sp>
        <p:nvSpPr>
          <p:cNvPr id="684" name="Google Shape;684;p39"/>
          <p:cNvSpPr txBox="1"/>
          <p:nvPr/>
        </p:nvSpPr>
        <p:spPr>
          <a:xfrm>
            <a:off x="3734313" y="1730925"/>
            <a:ext cx="187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latin typeface="Proxima Nova"/>
                <a:ea typeface="Proxima Nova"/>
                <a:cs typeface="Proxima Nova"/>
                <a:sym typeface="Proxima Nova"/>
              </a:rPr>
              <a:t>관리자</a:t>
            </a:r>
            <a:r>
              <a:rPr lang="ko">
                <a:latin typeface="Proxima Nova"/>
                <a:ea typeface="Proxima Nova"/>
                <a:cs typeface="Proxima Nova"/>
                <a:sym typeface="Proxima Nova"/>
              </a:rPr>
              <a:t> 로그인</a:t>
            </a:r>
            <a:endParaRPr>
              <a:latin typeface="Proxima Nova"/>
              <a:ea typeface="Proxima Nova"/>
              <a:cs typeface="Proxima Nova"/>
              <a:sym typeface="Proxima Nova"/>
            </a:endParaRPr>
          </a:p>
        </p:txBody>
      </p:sp>
      <p:sp>
        <p:nvSpPr>
          <p:cNvPr id="685" name="Google Shape;685;p39"/>
          <p:cNvSpPr/>
          <p:nvPr/>
        </p:nvSpPr>
        <p:spPr>
          <a:xfrm>
            <a:off x="3913900" y="841125"/>
            <a:ext cx="1166100" cy="5604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로고</a:t>
            </a:r>
            <a:endParaRPr/>
          </a:p>
        </p:txBody>
      </p:sp>
      <p:sp>
        <p:nvSpPr>
          <p:cNvPr id="686" name="Google Shape;686;p39"/>
          <p:cNvSpPr/>
          <p:nvPr/>
        </p:nvSpPr>
        <p:spPr>
          <a:xfrm>
            <a:off x="4235925" y="3346400"/>
            <a:ext cx="867900" cy="354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LOGIN</a:t>
            </a:r>
            <a:endParaRPr/>
          </a:p>
        </p:txBody>
      </p:sp>
      <p:sp>
        <p:nvSpPr>
          <p:cNvPr id="687" name="Google Shape;687;p39"/>
          <p:cNvSpPr/>
          <p:nvPr/>
        </p:nvSpPr>
        <p:spPr>
          <a:xfrm>
            <a:off x="3445117" y="2282550"/>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1</a:t>
            </a:r>
            <a:endParaRPr/>
          </a:p>
        </p:txBody>
      </p:sp>
      <p:sp>
        <p:nvSpPr>
          <p:cNvPr id="688" name="Google Shape;688;p39"/>
          <p:cNvSpPr/>
          <p:nvPr/>
        </p:nvSpPr>
        <p:spPr>
          <a:xfrm>
            <a:off x="3445117" y="2723175"/>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2</a:t>
            </a:r>
            <a:endParaRPr/>
          </a:p>
        </p:txBody>
      </p:sp>
      <p:sp>
        <p:nvSpPr>
          <p:cNvPr id="689" name="Google Shape;689;p39"/>
          <p:cNvSpPr/>
          <p:nvPr/>
        </p:nvSpPr>
        <p:spPr>
          <a:xfrm>
            <a:off x="5008917" y="3551050"/>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3</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pic>
        <p:nvPicPr>
          <p:cNvPr id="694" name="Google Shape;694;p40"/>
          <p:cNvPicPr preferRelativeResize="0"/>
          <p:nvPr/>
        </p:nvPicPr>
        <p:blipFill>
          <a:blip r:embed="rId3">
            <a:alphaModFix/>
          </a:blip>
          <a:stretch>
            <a:fillRect/>
          </a:stretch>
        </p:blipFill>
        <p:spPr>
          <a:xfrm>
            <a:off x="1029812" y="33087"/>
            <a:ext cx="7084376" cy="5077326"/>
          </a:xfrm>
          <a:prstGeom prst="rect">
            <a:avLst/>
          </a:prstGeom>
          <a:noFill/>
          <a:ln>
            <a:noFill/>
          </a:ln>
        </p:spPr>
      </p:pic>
      <p:sp>
        <p:nvSpPr>
          <p:cNvPr id="695" name="Google Shape;695;p40"/>
          <p:cNvSpPr txBox="1"/>
          <p:nvPr/>
        </p:nvSpPr>
        <p:spPr>
          <a:xfrm>
            <a:off x="2121175" y="204225"/>
            <a:ext cx="4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관리자</a:t>
            </a:r>
            <a:r>
              <a:rPr lang="ko">
                <a:latin typeface="Proxima Nova"/>
                <a:ea typeface="Proxima Nova"/>
                <a:cs typeface="Proxima Nova"/>
                <a:sym typeface="Proxima Nova"/>
              </a:rPr>
              <a:t> 로그인 성공 시</a:t>
            </a:r>
            <a:endParaRPr>
              <a:latin typeface="Proxima Nova"/>
              <a:ea typeface="Proxima Nova"/>
              <a:cs typeface="Proxima Nova"/>
              <a:sym typeface="Proxima Nova"/>
            </a:endParaRPr>
          </a:p>
        </p:txBody>
      </p:sp>
      <p:sp>
        <p:nvSpPr>
          <p:cNvPr id="696" name="Google Shape;696;p40"/>
          <p:cNvSpPr txBox="1"/>
          <p:nvPr/>
        </p:nvSpPr>
        <p:spPr>
          <a:xfrm>
            <a:off x="8454825" y="33075"/>
            <a:ext cx="708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차세라</a:t>
            </a:r>
            <a:endParaRPr sz="1100">
              <a:latin typeface="Proxima Nova"/>
              <a:ea typeface="Proxima Nova"/>
              <a:cs typeface="Proxima Nova"/>
              <a:sym typeface="Proxima Nova"/>
            </a:endParaRPr>
          </a:p>
        </p:txBody>
      </p:sp>
      <p:grpSp>
        <p:nvGrpSpPr>
          <p:cNvPr id="697" name="Google Shape;697;p40"/>
          <p:cNvGrpSpPr/>
          <p:nvPr/>
        </p:nvGrpSpPr>
        <p:grpSpPr>
          <a:xfrm>
            <a:off x="3016800" y="1730925"/>
            <a:ext cx="2666675" cy="1421925"/>
            <a:chOff x="3016800" y="1349925"/>
            <a:chExt cx="2666675" cy="1421925"/>
          </a:xfrm>
        </p:grpSpPr>
        <p:sp>
          <p:nvSpPr>
            <p:cNvPr id="698" name="Google Shape;698;p40"/>
            <p:cNvSpPr/>
            <p:nvPr/>
          </p:nvSpPr>
          <p:spPr>
            <a:xfrm>
              <a:off x="3586175" y="2020075"/>
              <a:ext cx="2097300" cy="27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699" name="Google Shape;699;p40"/>
            <p:cNvSpPr txBox="1"/>
            <p:nvPr/>
          </p:nvSpPr>
          <p:spPr>
            <a:xfrm>
              <a:off x="3016800" y="1955575"/>
              <a:ext cx="5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rgbClr val="999999"/>
                  </a:solidFill>
                  <a:latin typeface="Proxima Nova"/>
                  <a:ea typeface="Proxima Nova"/>
                  <a:cs typeface="Proxima Nova"/>
                  <a:sym typeface="Proxima Nova"/>
                </a:rPr>
                <a:t>ID :</a:t>
              </a:r>
              <a:endParaRPr>
                <a:solidFill>
                  <a:srgbClr val="999999"/>
                </a:solidFill>
                <a:latin typeface="Proxima Nova"/>
                <a:ea typeface="Proxima Nova"/>
                <a:cs typeface="Proxima Nova"/>
                <a:sym typeface="Proxima Nova"/>
              </a:endParaRPr>
            </a:p>
          </p:txBody>
        </p:sp>
        <p:sp>
          <p:nvSpPr>
            <p:cNvPr id="700" name="Google Shape;700;p40"/>
            <p:cNvSpPr/>
            <p:nvPr/>
          </p:nvSpPr>
          <p:spPr>
            <a:xfrm>
              <a:off x="3586175" y="2436138"/>
              <a:ext cx="2097300" cy="27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701" name="Google Shape;701;p40"/>
            <p:cNvSpPr txBox="1"/>
            <p:nvPr/>
          </p:nvSpPr>
          <p:spPr>
            <a:xfrm>
              <a:off x="3016800" y="2371650"/>
              <a:ext cx="5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rgbClr val="999999"/>
                  </a:solidFill>
                  <a:latin typeface="Proxima Nova"/>
                  <a:ea typeface="Proxima Nova"/>
                  <a:cs typeface="Proxima Nova"/>
                  <a:sym typeface="Proxima Nova"/>
                </a:rPr>
                <a:t>PW :</a:t>
              </a:r>
              <a:endParaRPr>
                <a:solidFill>
                  <a:srgbClr val="999999"/>
                </a:solidFill>
                <a:latin typeface="Proxima Nova"/>
                <a:ea typeface="Proxima Nova"/>
                <a:cs typeface="Proxima Nova"/>
                <a:sym typeface="Proxima Nova"/>
              </a:endParaRPr>
            </a:p>
          </p:txBody>
        </p:sp>
        <p:sp>
          <p:nvSpPr>
            <p:cNvPr id="702" name="Google Shape;702;p40"/>
            <p:cNvSpPr txBox="1"/>
            <p:nvPr/>
          </p:nvSpPr>
          <p:spPr>
            <a:xfrm>
              <a:off x="3734313" y="1349925"/>
              <a:ext cx="187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solidFill>
                    <a:srgbClr val="999999"/>
                  </a:solidFill>
                  <a:latin typeface="Proxima Nova"/>
                  <a:ea typeface="Proxima Nova"/>
                  <a:cs typeface="Proxima Nova"/>
                  <a:sym typeface="Proxima Nova"/>
                </a:rPr>
                <a:t>기업회원 로그인</a:t>
              </a:r>
              <a:endParaRPr>
                <a:solidFill>
                  <a:srgbClr val="999999"/>
                </a:solidFill>
                <a:latin typeface="Proxima Nova"/>
                <a:ea typeface="Proxima Nova"/>
                <a:cs typeface="Proxima Nova"/>
                <a:sym typeface="Proxima Nova"/>
              </a:endParaRPr>
            </a:p>
          </p:txBody>
        </p:sp>
      </p:grpSp>
      <p:sp>
        <p:nvSpPr>
          <p:cNvPr id="703" name="Google Shape;703;p40"/>
          <p:cNvSpPr/>
          <p:nvPr/>
        </p:nvSpPr>
        <p:spPr>
          <a:xfrm>
            <a:off x="3988950" y="804925"/>
            <a:ext cx="1166100" cy="5877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로고</a:t>
            </a:r>
            <a:endParaRPr/>
          </a:p>
        </p:txBody>
      </p:sp>
      <p:grpSp>
        <p:nvGrpSpPr>
          <p:cNvPr id="704" name="Google Shape;704;p40"/>
          <p:cNvGrpSpPr/>
          <p:nvPr/>
        </p:nvGrpSpPr>
        <p:grpSpPr>
          <a:xfrm>
            <a:off x="2321075" y="682600"/>
            <a:ext cx="4501850" cy="1527600"/>
            <a:chOff x="2278100" y="687425"/>
            <a:chExt cx="4501850" cy="1527600"/>
          </a:xfrm>
        </p:grpSpPr>
        <p:sp>
          <p:nvSpPr>
            <p:cNvPr id="705" name="Google Shape;705;p40"/>
            <p:cNvSpPr/>
            <p:nvPr/>
          </p:nvSpPr>
          <p:spPr>
            <a:xfrm>
              <a:off x="2278100" y="687425"/>
              <a:ext cx="4501800" cy="1527600"/>
            </a:xfrm>
            <a:prstGeom prst="roundRect">
              <a:avLst>
                <a:gd fmla="val 11836" name="adj"/>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0"/>
            <p:cNvSpPr txBox="1"/>
            <p:nvPr/>
          </p:nvSpPr>
          <p:spPr>
            <a:xfrm>
              <a:off x="2558300" y="1273725"/>
              <a:ext cx="351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관리자</a:t>
              </a:r>
              <a:r>
                <a:rPr lang="ko">
                  <a:latin typeface="Proxima Nova"/>
                  <a:ea typeface="Proxima Nova"/>
                  <a:cs typeface="Proxima Nova"/>
                  <a:sym typeface="Proxima Nova"/>
                </a:rPr>
                <a:t> 로그인 성공</a:t>
              </a:r>
              <a:endParaRPr>
                <a:latin typeface="Proxima Nova"/>
                <a:ea typeface="Proxima Nova"/>
                <a:cs typeface="Proxima Nova"/>
                <a:sym typeface="Proxima Nova"/>
              </a:endParaRPr>
            </a:p>
          </p:txBody>
        </p:sp>
        <p:sp>
          <p:nvSpPr>
            <p:cNvPr id="707" name="Google Shape;707;p40"/>
            <p:cNvSpPr txBox="1"/>
            <p:nvPr/>
          </p:nvSpPr>
          <p:spPr>
            <a:xfrm>
              <a:off x="2489875" y="738975"/>
              <a:ext cx="76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알림!</a:t>
              </a:r>
              <a:endParaRPr>
                <a:latin typeface="Proxima Nova"/>
                <a:ea typeface="Proxima Nova"/>
                <a:cs typeface="Proxima Nova"/>
                <a:sym typeface="Proxima Nova"/>
              </a:endParaRPr>
            </a:p>
          </p:txBody>
        </p:sp>
        <p:cxnSp>
          <p:nvCxnSpPr>
            <p:cNvPr id="708" name="Google Shape;708;p40"/>
            <p:cNvCxnSpPr/>
            <p:nvPr/>
          </p:nvCxnSpPr>
          <p:spPr>
            <a:xfrm>
              <a:off x="2287150" y="1103250"/>
              <a:ext cx="4492800" cy="0"/>
            </a:xfrm>
            <a:prstGeom prst="straightConnector1">
              <a:avLst/>
            </a:prstGeom>
            <a:noFill/>
            <a:ln cap="flat" cmpd="sng" w="9525">
              <a:solidFill>
                <a:srgbClr val="666666"/>
              </a:solidFill>
              <a:prstDash val="solid"/>
              <a:round/>
              <a:headEnd len="med" w="med" type="none"/>
              <a:tailEnd len="med" w="med" type="none"/>
            </a:ln>
          </p:spPr>
        </p:cxnSp>
      </p:grpSp>
      <p:sp>
        <p:nvSpPr>
          <p:cNvPr id="709" name="Google Shape;709;p40"/>
          <p:cNvSpPr/>
          <p:nvPr/>
        </p:nvSpPr>
        <p:spPr>
          <a:xfrm>
            <a:off x="4235925" y="3346400"/>
            <a:ext cx="867900" cy="354000"/>
          </a:xfrm>
          <a:prstGeom prst="roundRect">
            <a:avLst>
              <a:gd fmla="val 16667" name="adj"/>
            </a:avLst>
          </a:prstGeom>
          <a:solidFill>
            <a:schemeClr val="lt1"/>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rgbClr val="B7B7B7"/>
                </a:solidFill>
              </a:rPr>
              <a:t>LOGIN</a:t>
            </a:r>
            <a:endParaRPr>
              <a:solidFill>
                <a:srgbClr val="B7B7B7"/>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pic>
        <p:nvPicPr>
          <p:cNvPr id="714" name="Google Shape;714;p41"/>
          <p:cNvPicPr preferRelativeResize="0"/>
          <p:nvPr/>
        </p:nvPicPr>
        <p:blipFill>
          <a:blip r:embed="rId3">
            <a:alphaModFix/>
          </a:blip>
          <a:stretch>
            <a:fillRect/>
          </a:stretch>
        </p:blipFill>
        <p:spPr>
          <a:xfrm>
            <a:off x="1029812" y="33087"/>
            <a:ext cx="7084376" cy="5077326"/>
          </a:xfrm>
          <a:prstGeom prst="rect">
            <a:avLst/>
          </a:prstGeom>
          <a:noFill/>
          <a:ln>
            <a:noFill/>
          </a:ln>
        </p:spPr>
      </p:pic>
      <p:sp>
        <p:nvSpPr>
          <p:cNvPr id="715" name="Google Shape;715;p41"/>
          <p:cNvSpPr/>
          <p:nvPr/>
        </p:nvSpPr>
        <p:spPr>
          <a:xfrm>
            <a:off x="1139125" y="723600"/>
            <a:ext cx="6906300" cy="4275600"/>
          </a:xfrm>
          <a:prstGeom prst="rect">
            <a:avLst/>
          </a:prstGeom>
          <a:solidFill>
            <a:schemeClr val="lt1"/>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1"/>
          <p:cNvSpPr txBox="1"/>
          <p:nvPr/>
        </p:nvSpPr>
        <p:spPr>
          <a:xfrm>
            <a:off x="2121175" y="204225"/>
            <a:ext cx="4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관리자 로그인 &gt; 관리자 페이지</a:t>
            </a:r>
            <a:endParaRPr>
              <a:latin typeface="Proxima Nova"/>
              <a:ea typeface="Proxima Nova"/>
              <a:cs typeface="Proxima Nova"/>
              <a:sym typeface="Proxima Nova"/>
            </a:endParaRPr>
          </a:p>
        </p:txBody>
      </p:sp>
      <p:sp>
        <p:nvSpPr>
          <p:cNvPr id="717" name="Google Shape;717;p41"/>
          <p:cNvSpPr txBox="1"/>
          <p:nvPr/>
        </p:nvSpPr>
        <p:spPr>
          <a:xfrm>
            <a:off x="8376025" y="33075"/>
            <a:ext cx="681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차세라</a:t>
            </a:r>
            <a:endParaRPr sz="1100">
              <a:latin typeface="Proxima Nova"/>
              <a:ea typeface="Proxima Nova"/>
              <a:cs typeface="Proxima Nova"/>
              <a:sym typeface="Proxima Nova"/>
            </a:endParaRPr>
          </a:p>
        </p:txBody>
      </p:sp>
      <p:sp>
        <p:nvSpPr>
          <p:cNvPr id="718" name="Google Shape;718;p41"/>
          <p:cNvSpPr txBox="1"/>
          <p:nvPr/>
        </p:nvSpPr>
        <p:spPr>
          <a:xfrm>
            <a:off x="6289366" y="1019231"/>
            <a:ext cx="9153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ko" sz="1100">
                <a:latin typeface="Proxima Nova"/>
                <a:ea typeface="Proxima Nova"/>
                <a:cs typeface="Proxima Nova"/>
                <a:sym typeface="Proxima Nova"/>
              </a:rPr>
              <a:t>관리자</a:t>
            </a:r>
            <a:endParaRPr sz="1100">
              <a:latin typeface="Proxima Nova"/>
              <a:ea typeface="Proxima Nova"/>
              <a:cs typeface="Proxima Nova"/>
              <a:sym typeface="Proxima Nova"/>
            </a:endParaRPr>
          </a:p>
        </p:txBody>
      </p:sp>
      <p:grpSp>
        <p:nvGrpSpPr>
          <p:cNvPr id="719" name="Google Shape;719;p41"/>
          <p:cNvGrpSpPr/>
          <p:nvPr/>
        </p:nvGrpSpPr>
        <p:grpSpPr>
          <a:xfrm>
            <a:off x="1143200" y="1340617"/>
            <a:ext cx="6893450" cy="289200"/>
            <a:chOff x="1143200" y="1071975"/>
            <a:chExt cx="6893450" cy="289200"/>
          </a:xfrm>
        </p:grpSpPr>
        <p:sp>
          <p:nvSpPr>
            <p:cNvPr id="720" name="Google Shape;720;p41"/>
            <p:cNvSpPr/>
            <p:nvPr/>
          </p:nvSpPr>
          <p:spPr>
            <a:xfrm>
              <a:off x="1143200" y="1071975"/>
              <a:ext cx="15294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지역별 검색하기</a:t>
              </a:r>
              <a:endParaRPr sz="1200"/>
            </a:p>
          </p:txBody>
        </p:sp>
        <p:sp>
          <p:nvSpPr>
            <p:cNvPr id="721" name="Google Shape;721;p41"/>
            <p:cNvSpPr/>
            <p:nvPr/>
          </p:nvSpPr>
          <p:spPr>
            <a:xfrm>
              <a:off x="2658955" y="1071975"/>
              <a:ext cx="15294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메뉴별 검색하기</a:t>
              </a:r>
              <a:endParaRPr sz="1200"/>
            </a:p>
          </p:txBody>
        </p:sp>
        <p:sp>
          <p:nvSpPr>
            <p:cNvPr id="722" name="Google Shape;722;p41"/>
            <p:cNvSpPr/>
            <p:nvPr/>
          </p:nvSpPr>
          <p:spPr>
            <a:xfrm>
              <a:off x="4174726" y="1071975"/>
              <a:ext cx="13575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식당 검색하기</a:t>
              </a:r>
              <a:endParaRPr sz="1200"/>
            </a:p>
          </p:txBody>
        </p:sp>
        <p:sp>
          <p:nvSpPr>
            <p:cNvPr id="723" name="Google Shape;723;p41"/>
            <p:cNvSpPr/>
            <p:nvPr/>
          </p:nvSpPr>
          <p:spPr>
            <a:xfrm>
              <a:off x="6748450" y="1071975"/>
              <a:ext cx="12882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공지사항</a:t>
              </a:r>
              <a:endParaRPr sz="1200"/>
            </a:p>
          </p:txBody>
        </p:sp>
        <p:sp>
          <p:nvSpPr>
            <p:cNvPr id="724" name="Google Shape;724;p41"/>
            <p:cNvSpPr/>
            <p:nvPr/>
          </p:nvSpPr>
          <p:spPr>
            <a:xfrm>
              <a:off x="5532200" y="1071975"/>
              <a:ext cx="12162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후기 조회</a:t>
              </a:r>
              <a:endParaRPr sz="1200"/>
            </a:p>
          </p:txBody>
        </p:sp>
      </p:grpSp>
      <p:sp>
        <p:nvSpPr>
          <p:cNvPr id="725" name="Google Shape;725;p41"/>
          <p:cNvSpPr/>
          <p:nvPr/>
        </p:nvSpPr>
        <p:spPr>
          <a:xfrm>
            <a:off x="3841976" y="723600"/>
            <a:ext cx="1500600" cy="5583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로고</a:t>
            </a:r>
            <a:endParaRPr/>
          </a:p>
        </p:txBody>
      </p:sp>
      <p:grpSp>
        <p:nvGrpSpPr>
          <p:cNvPr id="726" name="Google Shape;726;p41"/>
          <p:cNvGrpSpPr/>
          <p:nvPr/>
        </p:nvGrpSpPr>
        <p:grpSpPr>
          <a:xfrm>
            <a:off x="1148150" y="1668862"/>
            <a:ext cx="6888125" cy="3290400"/>
            <a:chOff x="1148150" y="1690825"/>
            <a:chExt cx="6888125" cy="3290400"/>
          </a:xfrm>
        </p:grpSpPr>
        <p:cxnSp>
          <p:nvCxnSpPr>
            <p:cNvPr id="727" name="Google Shape;727;p41"/>
            <p:cNvCxnSpPr/>
            <p:nvPr/>
          </p:nvCxnSpPr>
          <p:spPr>
            <a:xfrm>
              <a:off x="1175275" y="1717950"/>
              <a:ext cx="6861000" cy="3254100"/>
            </a:xfrm>
            <a:prstGeom prst="straightConnector1">
              <a:avLst/>
            </a:prstGeom>
            <a:noFill/>
            <a:ln cap="flat" cmpd="sng" w="9525">
              <a:solidFill>
                <a:schemeClr val="dk2"/>
              </a:solidFill>
              <a:prstDash val="solid"/>
              <a:round/>
              <a:headEnd len="med" w="med" type="none"/>
              <a:tailEnd len="med" w="med" type="none"/>
            </a:ln>
          </p:spPr>
        </p:cxnSp>
        <p:cxnSp>
          <p:nvCxnSpPr>
            <p:cNvPr id="728" name="Google Shape;728;p41"/>
            <p:cNvCxnSpPr/>
            <p:nvPr/>
          </p:nvCxnSpPr>
          <p:spPr>
            <a:xfrm flipH="1" rot="10800000">
              <a:off x="1148150" y="1690825"/>
              <a:ext cx="6879000" cy="3290400"/>
            </a:xfrm>
            <a:prstGeom prst="straightConnector1">
              <a:avLst/>
            </a:prstGeom>
            <a:noFill/>
            <a:ln cap="flat" cmpd="sng" w="9525">
              <a:solidFill>
                <a:schemeClr val="dk2"/>
              </a:solidFill>
              <a:prstDash val="solid"/>
              <a:round/>
              <a:headEnd len="med" w="med" type="none"/>
              <a:tailEnd len="med" w="med" type="none"/>
            </a:ln>
          </p:spPr>
        </p:cxnSp>
      </p:grpSp>
      <p:grpSp>
        <p:nvGrpSpPr>
          <p:cNvPr id="729" name="Google Shape;729;p41"/>
          <p:cNvGrpSpPr/>
          <p:nvPr/>
        </p:nvGrpSpPr>
        <p:grpSpPr>
          <a:xfrm>
            <a:off x="2978725" y="2571750"/>
            <a:ext cx="3227100" cy="289200"/>
            <a:chOff x="3073575" y="2088575"/>
            <a:chExt cx="3227100" cy="289200"/>
          </a:xfrm>
        </p:grpSpPr>
        <p:sp>
          <p:nvSpPr>
            <p:cNvPr id="730" name="Google Shape;730;p41"/>
            <p:cNvSpPr/>
            <p:nvPr/>
          </p:nvSpPr>
          <p:spPr>
            <a:xfrm>
              <a:off x="3073575" y="2088575"/>
              <a:ext cx="3227100" cy="289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1"/>
            <p:cNvSpPr/>
            <p:nvPr/>
          </p:nvSpPr>
          <p:spPr>
            <a:xfrm>
              <a:off x="3073575" y="2088575"/>
              <a:ext cx="915300" cy="2892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전체검색</a:t>
              </a:r>
              <a:endParaRPr sz="1200"/>
            </a:p>
          </p:txBody>
        </p:sp>
      </p:grpSp>
      <p:sp>
        <p:nvSpPr>
          <p:cNvPr id="732" name="Google Shape;732;p41"/>
          <p:cNvSpPr txBox="1"/>
          <p:nvPr/>
        </p:nvSpPr>
        <p:spPr>
          <a:xfrm>
            <a:off x="3150475" y="3534875"/>
            <a:ext cx="28836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latin typeface="Proxima Nova"/>
                <a:ea typeface="Proxima Nova"/>
                <a:cs typeface="Proxima Nova"/>
                <a:sym typeface="Proxima Nova"/>
              </a:rPr>
              <a:t>메인 홈페이지의 배경은</a:t>
            </a:r>
            <a:endParaRPr>
              <a:latin typeface="Proxima Nova"/>
              <a:ea typeface="Proxima Nova"/>
              <a:cs typeface="Proxima Nova"/>
              <a:sym typeface="Proxima Nova"/>
            </a:endParaRPr>
          </a:p>
          <a:p>
            <a:pPr indent="0" lvl="0" marL="0" rtl="0" algn="ctr">
              <a:spcBef>
                <a:spcPts val="0"/>
              </a:spcBef>
              <a:spcAft>
                <a:spcPts val="0"/>
              </a:spcAft>
              <a:buNone/>
            </a:pPr>
            <a:r>
              <a:rPr lang="ko">
                <a:latin typeface="Proxima Nova"/>
                <a:ea typeface="Proxima Nova"/>
                <a:cs typeface="Proxima Nova"/>
                <a:sym typeface="Proxima Nova"/>
              </a:rPr>
              <a:t>음식 사진? 식당 사진?</a:t>
            </a:r>
            <a:endParaRPr>
              <a:latin typeface="Proxima Nova"/>
              <a:ea typeface="Proxima Nova"/>
              <a:cs typeface="Proxima Nova"/>
              <a:sym typeface="Proxima Nova"/>
            </a:endParaRPr>
          </a:p>
          <a:p>
            <a:pPr indent="0" lvl="0" marL="0" rtl="0" algn="ctr">
              <a:spcBef>
                <a:spcPts val="0"/>
              </a:spcBef>
              <a:spcAft>
                <a:spcPts val="0"/>
              </a:spcAft>
              <a:buNone/>
            </a:pPr>
            <a:r>
              <a:rPr lang="ko">
                <a:latin typeface="Proxima Nova"/>
                <a:ea typeface="Proxima Nova"/>
                <a:cs typeface="Proxima Nova"/>
                <a:sym typeface="Proxima Nova"/>
              </a:rPr>
              <a:t>&gt;&gt; 논의 필요</a:t>
            </a:r>
            <a:endParaRPr>
              <a:latin typeface="Proxima Nova"/>
              <a:ea typeface="Proxima Nova"/>
              <a:cs typeface="Proxima Nova"/>
              <a:sym typeface="Proxima Nova"/>
            </a:endParaRPr>
          </a:p>
        </p:txBody>
      </p:sp>
      <p:sp>
        <p:nvSpPr>
          <p:cNvPr id="733" name="Google Shape;733;p41"/>
          <p:cNvSpPr txBox="1"/>
          <p:nvPr/>
        </p:nvSpPr>
        <p:spPr>
          <a:xfrm>
            <a:off x="7136606" y="1019231"/>
            <a:ext cx="915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u="sng">
                <a:solidFill>
                  <a:srgbClr val="0000FF"/>
                </a:solidFill>
                <a:latin typeface="Proxima Nova"/>
                <a:ea typeface="Proxima Nova"/>
                <a:cs typeface="Proxima Nova"/>
                <a:sym typeface="Proxima Nova"/>
              </a:rPr>
              <a:t>관리</a:t>
            </a:r>
            <a:r>
              <a:rPr lang="ko" sz="1100" u="sng">
                <a:solidFill>
                  <a:srgbClr val="0000FF"/>
                </a:solidFill>
                <a:latin typeface="Proxima Nova"/>
                <a:ea typeface="Proxima Nova"/>
                <a:cs typeface="Proxima Nova"/>
                <a:sym typeface="Proxima Nova"/>
              </a:rPr>
              <a:t>페이지</a:t>
            </a:r>
            <a:endParaRPr sz="1100" u="sng">
              <a:solidFill>
                <a:srgbClr val="0000FF"/>
              </a:solidFill>
              <a:latin typeface="Proxima Nova"/>
              <a:ea typeface="Proxima Nova"/>
              <a:cs typeface="Proxima Nova"/>
              <a:sym typeface="Proxima Nova"/>
            </a:endParaRPr>
          </a:p>
        </p:txBody>
      </p:sp>
      <p:sp>
        <p:nvSpPr>
          <p:cNvPr id="734" name="Google Shape;734;p41"/>
          <p:cNvSpPr/>
          <p:nvPr/>
        </p:nvSpPr>
        <p:spPr>
          <a:xfrm>
            <a:off x="7944167" y="1012400"/>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1029812" y="33087"/>
            <a:ext cx="7084376" cy="5077326"/>
          </a:xfrm>
          <a:prstGeom prst="rect">
            <a:avLst/>
          </a:prstGeom>
          <a:noFill/>
          <a:ln>
            <a:noFill/>
          </a:ln>
        </p:spPr>
      </p:pic>
      <p:sp>
        <p:nvSpPr>
          <p:cNvPr id="68" name="Google Shape;68;p15"/>
          <p:cNvSpPr/>
          <p:nvPr/>
        </p:nvSpPr>
        <p:spPr>
          <a:xfrm>
            <a:off x="1139125" y="723600"/>
            <a:ext cx="6906300" cy="4275600"/>
          </a:xfrm>
          <a:prstGeom prst="rect">
            <a:avLst/>
          </a:prstGeom>
          <a:solidFill>
            <a:schemeClr val="lt1"/>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nvSpPr>
        <p:spPr>
          <a:xfrm>
            <a:off x="2121175" y="204225"/>
            <a:ext cx="4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메인 페이지</a:t>
            </a:r>
            <a:endParaRPr>
              <a:latin typeface="Proxima Nova"/>
              <a:ea typeface="Proxima Nova"/>
              <a:cs typeface="Proxima Nova"/>
              <a:sym typeface="Proxima Nova"/>
            </a:endParaRPr>
          </a:p>
        </p:txBody>
      </p:sp>
      <p:sp>
        <p:nvSpPr>
          <p:cNvPr id="70" name="Google Shape;70;p15"/>
          <p:cNvSpPr txBox="1"/>
          <p:nvPr/>
        </p:nvSpPr>
        <p:spPr>
          <a:xfrm>
            <a:off x="8376025" y="33075"/>
            <a:ext cx="681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차세라</a:t>
            </a:r>
            <a:endParaRPr sz="1100">
              <a:latin typeface="Proxima Nova"/>
              <a:ea typeface="Proxima Nova"/>
              <a:cs typeface="Proxima Nova"/>
              <a:sym typeface="Proxima Nova"/>
            </a:endParaRPr>
          </a:p>
        </p:txBody>
      </p:sp>
      <p:sp>
        <p:nvSpPr>
          <p:cNvPr id="71" name="Google Shape;71;p15"/>
          <p:cNvSpPr/>
          <p:nvPr/>
        </p:nvSpPr>
        <p:spPr>
          <a:xfrm>
            <a:off x="3841976" y="723600"/>
            <a:ext cx="1500600" cy="5583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로고</a:t>
            </a:r>
            <a:endParaRPr/>
          </a:p>
        </p:txBody>
      </p:sp>
      <p:sp>
        <p:nvSpPr>
          <p:cNvPr id="72" name="Google Shape;72;p15"/>
          <p:cNvSpPr/>
          <p:nvPr/>
        </p:nvSpPr>
        <p:spPr>
          <a:xfrm>
            <a:off x="6292942" y="1087785"/>
            <a:ext cx="750300" cy="2259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1100"/>
              <a:t>로그인</a:t>
            </a:r>
            <a:endParaRPr b="1" sz="1100"/>
          </a:p>
        </p:txBody>
      </p:sp>
      <p:sp>
        <p:nvSpPr>
          <p:cNvPr id="73" name="Google Shape;73;p15"/>
          <p:cNvSpPr/>
          <p:nvPr/>
        </p:nvSpPr>
        <p:spPr>
          <a:xfrm>
            <a:off x="7113077" y="1087790"/>
            <a:ext cx="869100" cy="2259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1100"/>
              <a:t>회원가입</a:t>
            </a:r>
            <a:endParaRPr b="1" sz="1100"/>
          </a:p>
        </p:txBody>
      </p:sp>
      <p:grpSp>
        <p:nvGrpSpPr>
          <p:cNvPr id="74" name="Google Shape;74;p15"/>
          <p:cNvGrpSpPr/>
          <p:nvPr/>
        </p:nvGrpSpPr>
        <p:grpSpPr>
          <a:xfrm>
            <a:off x="1143200" y="1340617"/>
            <a:ext cx="6893450" cy="289200"/>
            <a:chOff x="1143200" y="1071975"/>
            <a:chExt cx="6893450" cy="289200"/>
          </a:xfrm>
        </p:grpSpPr>
        <p:sp>
          <p:nvSpPr>
            <p:cNvPr id="75" name="Google Shape;75;p15"/>
            <p:cNvSpPr/>
            <p:nvPr/>
          </p:nvSpPr>
          <p:spPr>
            <a:xfrm>
              <a:off x="1143200" y="1071975"/>
              <a:ext cx="15294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지역별 검색하기</a:t>
              </a:r>
              <a:endParaRPr sz="1200"/>
            </a:p>
          </p:txBody>
        </p:sp>
        <p:sp>
          <p:nvSpPr>
            <p:cNvPr id="76" name="Google Shape;76;p15"/>
            <p:cNvSpPr/>
            <p:nvPr/>
          </p:nvSpPr>
          <p:spPr>
            <a:xfrm>
              <a:off x="2658955" y="1071975"/>
              <a:ext cx="15294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메뉴별 검색하기</a:t>
              </a:r>
              <a:endParaRPr sz="1200"/>
            </a:p>
          </p:txBody>
        </p:sp>
        <p:sp>
          <p:nvSpPr>
            <p:cNvPr id="77" name="Google Shape;77;p15"/>
            <p:cNvSpPr/>
            <p:nvPr/>
          </p:nvSpPr>
          <p:spPr>
            <a:xfrm>
              <a:off x="4174726" y="1071975"/>
              <a:ext cx="13575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식당 검색하기</a:t>
              </a:r>
              <a:endParaRPr sz="1200"/>
            </a:p>
          </p:txBody>
        </p:sp>
        <p:sp>
          <p:nvSpPr>
            <p:cNvPr id="78" name="Google Shape;78;p15"/>
            <p:cNvSpPr/>
            <p:nvPr/>
          </p:nvSpPr>
          <p:spPr>
            <a:xfrm>
              <a:off x="6748450" y="1071975"/>
              <a:ext cx="12882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공지사항</a:t>
              </a:r>
              <a:endParaRPr sz="1200"/>
            </a:p>
          </p:txBody>
        </p:sp>
        <p:sp>
          <p:nvSpPr>
            <p:cNvPr id="79" name="Google Shape;79;p15"/>
            <p:cNvSpPr/>
            <p:nvPr/>
          </p:nvSpPr>
          <p:spPr>
            <a:xfrm>
              <a:off x="5532200" y="1071975"/>
              <a:ext cx="12162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후기 조회</a:t>
              </a:r>
              <a:endParaRPr sz="1200"/>
            </a:p>
          </p:txBody>
        </p:sp>
      </p:grpSp>
      <p:grpSp>
        <p:nvGrpSpPr>
          <p:cNvPr id="80" name="Google Shape;80;p15"/>
          <p:cNvGrpSpPr/>
          <p:nvPr/>
        </p:nvGrpSpPr>
        <p:grpSpPr>
          <a:xfrm>
            <a:off x="1148150" y="1668862"/>
            <a:ext cx="6888125" cy="3290400"/>
            <a:chOff x="1148150" y="1690825"/>
            <a:chExt cx="6888125" cy="3290400"/>
          </a:xfrm>
        </p:grpSpPr>
        <p:cxnSp>
          <p:nvCxnSpPr>
            <p:cNvPr id="81" name="Google Shape;81;p15"/>
            <p:cNvCxnSpPr/>
            <p:nvPr/>
          </p:nvCxnSpPr>
          <p:spPr>
            <a:xfrm>
              <a:off x="1175275" y="1717950"/>
              <a:ext cx="6861000" cy="3254100"/>
            </a:xfrm>
            <a:prstGeom prst="straightConnector1">
              <a:avLst/>
            </a:prstGeom>
            <a:noFill/>
            <a:ln cap="flat" cmpd="sng" w="9525">
              <a:solidFill>
                <a:schemeClr val="dk2"/>
              </a:solidFill>
              <a:prstDash val="solid"/>
              <a:round/>
              <a:headEnd len="med" w="med" type="none"/>
              <a:tailEnd len="med" w="med" type="none"/>
            </a:ln>
          </p:spPr>
        </p:cxnSp>
        <p:cxnSp>
          <p:nvCxnSpPr>
            <p:cNvPr id="82" name="Google Shape;82;p15"/>
            <p:cNvCxnSpPr/>
            <p:nvPr/>
          </p:nvCxnSpPr>
          <p:spPr>
            <a:xfrm flipH="1" rot="10800000">
              <a:off x="1148150" y="1690825"/>
              <a:ext cx="6879000" cy="3290400"/>
            </a:xfrm>
            <a:prstGeom prst="straightConnector1">
              <a:avLst/>
            </a:prstGeom>
            <a:noFill/>
            <a:ln cap="flat" cmpd="sng" w="9525">
              <a:solidFill>
                <a:schemeClr val="dk2"/>
              </a:solidFill>
              <a:prstDash val="solid"/>
              <a:round/>
              <a:headEnd len="med" w="med" type="none"/>
              <a:tailEnd len="med" w="med" type="none"/>
            </a:ln>
          </p:spPr>
        </p:cxnSp>
      </p:grpSp>
      <p:sp>
        <p:nvSpPr>
          <p:cNvPr id="83" name="Google Shape;83;p15"/>
          <p:cNvSpPr txBox="1"/>
          <p:nvPr/>
        </p:nvSpPr>
        <p:spPr>
          <a:xfrm>
            <a:off x="3150475" y="3687275"/>
            <a:ext cx="28836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latin typeface="Proxima Nova"/>
                <a:ea typeface="Proxima Nova"/>
                <a:cs typeface="Proxima Nova"/>
                <a:sym typeface="Proxima Nova"/>
              </a:rPr>
              <a:t>메인 홈페이지의 배경은</a:t>
            </a:r>
            <a:endParaRPr>
              <a:latin typeface="Proxima Nova"/>
              <a:ea typeface="Proxima Nova"/>
              <a:cs typeface="Proxima Nova"/>
              <a:sym typeface="Proxima Nova"/>
            </a:endParaRPr>
          </a:p>
          <a:p>
            <a:pPr indent="0" lvl="0" marL="0" rtl="0" algn="ctr">
              <a:spcBef>
                <a:spcPts val="0"/>
              </a:spcBef>
              <a:spcAft>
                <a:spcPts val="0"/>
              </a:spcAft>
              <a:buNone/>
            </a:pPr>
            <a:r>
              <a:rPr lang="ko">
                <a:latin typeface="Proxima Nova"/>
                <a:ea typeface="Proxima Nova"/>
                <a:cs typeface="Proxima Nova"/>
                <a:sym typeface="Proxima Nova"/>
              </a:rPr>
              <a:t>음식 사진? 식당 사진?</a:t>
            </a:r>
            <a:endParaRPr>
              <a:latin typeface="Proxima Nova"/>
              <a:ea typeface="Proxima Nova"/>
              <a:cs typeface="Proxima Nova"/>
              <a:sym typeface="Proxima Nova"/>
            </a:endParaRPr>
          </a:p>
          <a:p>
            <a:pPr indent="0" lvl="0" marL="0" rtl="0" algn="ctr">
              <a:spcBef>
                <a:spcPts val="0"/>
              </a:spcBef>
              <a:spcAft>
                <a:spcPts val="0"/>
              </a:spcAft>
              <a:buNone/>
            </a:pPr>
            <a:r>
              <a:rPr lang="ko">
                <a:latin typeface="Proxima Nova"/>
                <a:ea typeface="Proxima Nova"/>
                <a:cs typeface="Proxima Nova"/>
                <a:sym typeface="Proxima Nova"/>
              </a:rPr>
              <a:t>&gt;&gt; 논의 필요</a:t>
            </a:r>
            <a:endParaRPr>
              <a:latin typeface="Proxima Nova"/>
              <a:ea typeface="Proxima Nova"/>
              <a:cs typeface="Proxima Nova"/>
              <a:sym typeface="Proxima Nova"/>
            </a:endParaRPr>
          </a:p>
        </p:txBody>
      </p:sp>
      <p:grpSp>
        <p:nvGrpSpPr>
          <p:cNvPr id="84" name="Google Shape;84;p15"/>
          <p:cNvGrpSpPr/>
          <p:nvPr/>
        </p:nvGrpSpPr>
        <p:grpSpPr>
          <a:xfrm>
            <a:off x="2886625" y="2240100"/>
            <a:ext cx="3227100" cy="1242600"/>
            <a:chOff x="2811550" y="2110475"/>
            <a:chExt cx="3227100" cy="1242600"/>
          </a:xfrm>
        </p:grpSpPr>
        <p:grpSp>
          <p:nvGrpSpPr>
            <p:cNvPr id="85" name="Google Shape;85;p15"/>
            <p:cNvGrpSpPr/>
            <p:nvPr/>
          </p:nvGrpSpPr>
          <p:grpSpPr>
            <a:xfrm>
              <a:off x="2811550" y="2110475"/>
              <a:ext cx="3227100" cy="1242600"/>
              <a:chOff x="2997375" y="1325125"/>
              <a:chExt cx="3227100" cy="1242600"/>
            </a:xfrm>
          </p:grpSpPr>
          <p:sp>
            <p:nvSpPr>
              <p:cNvPr id="86" name="Google Shape;86;p15"/>
              <p:cNvSpPr/>
              <p:nvPr/>
            </p:nvSpPr>
            <p:spPr>
              <a:xfrm>
                <a:off x="2997375" y="1325125"/>
                <a:ext cx="3227100" cy="1242600"/>
              </a:xfrm>
              <a:prstGeom prst="roundRect">
                <a:avLst>
                  <a:gd fmla="val 6861"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5"/>
              <p:cNvGrpSpPr/>
              <p:nvPr/>
            </p:nvGrpSpPr>
            <p:grpSpPr>
              <a:xfrm>
                <a:off x="2997375" y="1326575"/>
                <a:ext cx="3227100" cy="289200"/>
                <a:chOff x="3073575" y="2088575"/>
                <a:chExt cx="3227100" cy="289200"/>
              </a:xfrm>
            </p:grpSpPr>
            <p:sp>
              <p:nvSpPr>
                <p:cNvPr id="88" name="Google Shape;88;p15"/>
                <p:cNvSpPr/>
                <p:nvPr/>
              </p:nvSpPr>
              <p:spPr>
                <a:xfrm>
                  <a:off x="3073575" y="2088575"/>
                  <a:ext cx="3227100" cy="289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3073575" y="2088575"/>
                  <a:ext cx="915300" cy="2892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전체검색</a:t>
                  </a:r>
                  <a:endParaRPr sz="1200"/>
                </a:p>
              </p:txBody>
            </p:sp>
          </p:grpSp>
        </p:grpSp>
        <p:sp>
          <p:nvSpPr>
            <p:cNvPr id="90" name="Google Shape;90;p15"/>
            <p:cNvSpPr txBox="1"/>
            <p:nvPr/>
          </p:nvSpPr>
          <p:spPr>
            <a:xfrm>
              <a:off x="2883750" y="2459175"/>
              <a:ext cx="2928900" cy="338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ko" sz="1000"/>
                <a:t>추천수/별점/검색 조회 순 정렬?</a:t>
              </a:r>
              <a:endParaRPr>
                <a:latin typeface="Proxima Nova"/>
                <a:ea typeface="Proxima Nova"/>
                <a:cs typeface="Proxima Nova"/>
                <a:sym typeface="Proxima Nova"/>
              </a:endParaRPr>
            </a:p>
          </p:txBody>
        </p:sp>
      </p:grpSp>
      <p:sp>
        <p:nvSpPr>
          <p:cNvPr id="91" name="Google Shape;91;p15"/>
          <p:cNvSpPr/>
          <p:nvPr/>
        </p:nvSpPr>
        <p:spPr>
          <a:xfrm>
            <a:off x="3700075" y="827925"/>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1</a:t>
            </a:r>
            <a:endParaRPr/>
          </a:p>
        </p:txBody>
      </p:sp>
      <p:sp>
        <p:nvSpPr>
          <p:cNvPr id="92" name="Google Shape;92;p15"/>
          <p:cNvSpPr/>
          <p:nvPr/>
        </p:nvSpPr>
        <p:spPr>
          <a:xfrm>
            <a:off x="6083225" y="900600"/>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2</a:t>
            </a:r>
            <a:endParaRPr/>
          </a:p>
        </p:txBody>
      </p:sp>
      <p:sp>
        <p:nvSpPr>
          <p:cNvPr id="93" name="Google Shape;93;p15"/>
          <p:cNvSpPr/>
          <p:nvPr/>
        </p:nvSpPr>
        <p:spPr>
          <a:xfrm>
            <a:off x="7825000" y="900600"/>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3</a:t>
            </a:r>
            <a:endParaRPr/>
          </a:p>
        </p:txBody>
      </p:sp>
      <p:sp>
        <p:nvSpPr>
          <p:cNvPr id="94" name="Google Shape;94;p15"/>
          <p:cNvSpPr/>
          <p:nvPr/>
        </p:nvSpPr>
        <p:spPr>
          <a:xfrm>
            <a:off x="961050" y="1506658"/>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4</a:t>
            </a:r>
            <a:endParaRPr/>
          </a:p>
        </p:txBody>
      </p:sp>
      <p:sp>
        <p:nvSpPr>
          <p:cNvPr id="95" name="Google Shape;95;p15"/>
          <p:cNvSpPr/>
          <p:nvPr/>
        </p:nvSpPr>
        <p:spPr>
          <a:xfrm>
            <a:off x="2717400" y="2131733"/>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5</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pic>
        <p:nvPicPr>
          <p:cNvPr id="739" name="Google Shape;739;p42"/>
          <p:cNvPicPr preferRelativeResize="0"/>
          <p:nvPr/>
        </p:nvPicPr>
        <p:blipFill>
          <a:blip r:embed="rId3">
            <a:alphaModFix/>
          </a:blip>
          <a:stretch>
            <a:fillRect/>
          </a:stretch>
        </p:blipFill>
        <p:spPr>
          <a:xfrm>
            <a:off x="1029812" y="33087"/>
            <a:ext cx="7084376" cy="5077326"/>
          </a:xfrm>
          <a:prstGeom prst="rect">
            <a:avLst/>
          </a:prstGeom>
          <a:noFill/>
          <a:ln>
            <a:noFill/>
          </a:ln>
        </p:spPr>
      </p:pic>
      <p:sp>
        <p:nvSpPr>
          <p:cNvPr id="740" name="Google Shape;740;p42"/>
          <p:cNvSpPr txBox="1"/>
          <p:nvPr/>
        </p:nvSpPr>
        <p:spPr>
          <a:xfrm>
            <a:off x="2121175" y="204225"/>
            <a:ext cx="4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관리자 로그인 &gt; 관리자 페이지</a:t>
            </a:r>
            <a:endParaRPr>
              <a:latin typeface="Proxima Nova"/>
              <a:ea typeface="Proxima Nova"/>
              <a:cs typeface="Proxima Nova"/>
              <a:sym typeface="Proxima Nova"/>
            </a:endParaRPr>
          </a:p>
        </p:txBody>
      </p:sp>
      <p:sp>
        <p:nvSpPr>
          <p:cNvPr id="741" name="Google Shape;741;p42"/>
          <p:cNvSpPr txBox="1"/>
          <p:nvPr/>
        </p:nvSpPr>
        <p:spPr>
          <a:xfrm>
            <a:off x="8376025" y="33075"/>
            <a:ext cx="681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차세라</a:t>
            </a:r>
            <a:endParaRPr sz="1100">
              <a:latin typeface="Proxima Nova"/>
              <a:ea typeface="Proxima Nova"/>
              <a:cs typeface="Proxima Nova"/>
              <a:sym typeface="Proxima Nova"/>
            </a:endParaRPr>
          </a:p>
        </p:txBody>
      </p:sp>
      <p:sp>
        <p:nvSpPr>
          <p:cNvPr id="742" name="Google Shape;742;p42"/>
          <p:cNvSpPr txBox="1"/>
          <p:nvPr/>
        </p:nvSpPr>
        <p:spPr>
          <a:xfrm>
            <a:off x="6289366" y="1019231"/>
            <a:ext cx="9153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ko" sz="1100">
                <a:latin typeface="Proxima Nova"/>
                <a:ea typeface="Proxima Nova"/>
                <a:cs typeface="Proxima Nova"/>
                <a:sym typeface="Proxima Nova"/>
              </a:rPr>
              <a:t>관리자</a:t>
            </a:r>
            <a:endParaRPr sz="1100">
              <a:latin typeface="Proxima Nova"/>
              <a:ea typeface="Proxima Nova"/>
              <a:cs typeface="Proxima Nova"/>
              <a:sym typeface="Proxima Nova"/>
            </a:endParaRPr>
          </a:p>
        </p:txBody>
      </p:sp>
      <p:grpSp>
        <p:nvGrpSpPr>
          <p:cNvPr id="743" name="Google Shape;743;p42"/>
          <p:cNvGrpSpPr/>
          <p:nvPr/>
        </p:nvGrpSpPr>
        <p:grpSpPr>
          <a:xfrm>
            <a:off x="1143200" y="1340617"/>
            <a:ext cx="6893450" cy="289200"/>
            <a:chOff x="1143200" y="1071975"/>
            <a:chExt cx="6893450" cy="289200"/>
          </a:xfrm>
        </p:grpSpPr>
        <p:sp>
          <p:nvSpPr>
            <p:cNvPr id="744" name="Google Shape;744;p42"/>
            <p:cNvSpPr/>
            <p:nvPr/>
          </p:nvSpPr>
          <p:spPr>
            <a:xfrm>
              <a:off x="1143200" y="1071975"/>
              <a:ext cx="15294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지역별 검색하기</a:t>
              </a:r>
              <a:endParaRPr sz="1200"/>
            </a:p>
          </p:txBody>
        </p:sp>
        <p:sp>
          <p:nvSpPr>
            <p:cNvPr id="745" name="Google Shape;745;p42"/>
            <p:cNvSpPr/>
            <p:nvPr/>
          </p:nvSpPr>
          <p:spPr>
            <a:xfrm>
              <a:off x="2658955" y="1071975"/>
              <a:ext cx="15294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메뉴별 검색하기</a:t>
              </a:r>
              <a:endParaRPr sz="1200"/>
            </a:p>
          </p:txBody>
        </p:sp>
        <p:sp>
          <p:nvSpPr>
            <p:cNvPr id="746" name="Google Shape;746;p42"/>
            <p:cNvSpPr/>
            <p:nvPr/>
          </p:nvSpPr>
          <p:spPr>
            <a:xfrm>
              <a:off x="4174726" y="1071975"/>
              <a:ext cx="13575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식당 검색하기</a:t>
              </a:r>
              <a:endParaRPr sz="1200"/>
            </a:p>
          </p:txBody>
        </p:sp>
        <p:sp>
          <p:nvSpPr>
            <p:cNvPr id="747" name="Google Shape;747;p42"/>
            <p:cNvSpPr/>
            <p:nvPr/>
          </p:nvSpPr>
          <p:spPr>
            <a:xfrm>
              <a:off x="6748450" y="1071975"/>
              <a:ext cx="12882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공지사항</a:t>
              </a:r>
              <a:endParaRPr sz="1200"/>
            </a:p>
          </p:txBody>
        </p:sp>
        <p:sp>
          <p:nvSpPr>
            <p:cNvPr id="748" name="Google Shape;748;p42"/>
            <p:cNvSpPr/>
            <p:nvPr/>
          </p:nvSpPr>
          <p:spPr>
            <a:xfrm>
              <a:off x="5532200" y="1071975"/>
              <a:ext cx="12162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후기 조회</a:t>
              </a:r>
              <a:endParaRPr sz="1200"/>
            </a:p>
          </p:txBody>
        </p:sp>
      </p:grpSp>
      <p:sp>
        <p:nvSpPr>
          <p:cNvPr id="749" name="Google Shape;749;p42"/>
          <p:cNvSpPr/>
          <p:nvPr/>
        </p:nvSpPr>
        <p:spPr>
          <a:xfrm>
            <a:off x="3841976" y="723600"/>
            <a:ext cx="1500600" cy="5583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로고</a:t>
            </a:r>
            <a:endParaRPr/>
          </a:p>
        </p:txBody>
      </p:sp>
      <p:sp>
        <p:nvSpPr>
          <p:cNvPr id="750" name="Google Shape;750;p42"/>
          <p:cNvSpPr txBox="1"/>
          <p:nvPr/>
        </p:nvSpPr>
        <p:spPr>
          <a:xfrm>
            <a:off x="7136606" y="1019231"/>
            <a:ext cx="915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u="sng">
                <a:solidFill>
                  <a:srgbClr val="0000FF"/>
                </a:solidFill>
                <a:latin typeface="Proxima Nova"/>
                <a:ea typeface="Proxima Nova"/>
                <a:cs typeface="Proxima Nova"/>
                <a:sym typeface="Proxima Nova"/>
              </a:rPr>
              <a:t>관리페이지</a:t>
            </a:r>
            <a:endParaRPr sz="1100" u="sng">
              <a:solidFill>
                <a:srgbClr val="0000FF"/>
              </a:solidFill>
              <a:latin typeface="Proxima Nova"/>
              <a:ea typeface="Proxima Nova"/>
              <a:cs typeface="Proxima Nova"/>
              <a:sym typeface="Proxima Nova"/>
            </a:endParaRPr>
          </a:p>
        </p:txBody>
      </p:sp>
      <p:sp>
        <p:nvSpPr>
          <p:cNvPr id="751" name="Google Shape;751;p42"/>
          <p:cNvSpPr/>
          <p:nvPr/>
        </p:nvSpPr>
        <p:spPr>
          <a:xfrm>
            <a:off x="1159525" y="1724425"/>
            <a:ext cx="1532400" cy="615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관리 페이지</a:t>
            </a:r>
            <a:endParaRPr/>
          </a:p>
        </p:txBody>
      </p:sp>
      <p:sp>
        <p:nvSpPr>
          <p:cNvPr id="752" name="Google Shape;752;p42"/>
          <p:cNvSpPr/>
          <p:nvPr/>
        </p:nvSpPr>
        <p:spPr>
          <a:xfrm>
            <a:off x="1159543" y="2389812"/>
            <a:ext cx="1532400" cy="2469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3" name="Google Shape;753;p42"/>
          <p:cNvGrpSpPr/>
          <p:nvPr/>
        </p:nvGrpSpPr>
        <p:grpSpPr>
          <a:xfrm>
            <a:off x="1310775" y="2485015"/>
            <a:ext cx="1139100" cy="1968929"/>
            <a:chOff x="1310775" y="2485015"/>
            <a:chExt cx="1139100" cy="1968929"/>
          </a:xfrm>
        </p:grpSpPr>
        <p:sp>
          <p:nvSpPr>
            <p:cNvPr id="754" name="Google Shape;754;p42"/>
            <p:cNvSpPr txBox="1"/>
            <p:nvPr/>
          </p:nvSpPr>
          <p:spPr>
            <a:xfrm>
              <a:off x="1310775" y="2485015"/>
              <a:ext cx="1139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회원 관리</a:t>
              </a:r>
              <a:endParaRPr sz="1000">
                <a:latin typeface="Proxima Nova"/>
                <a:ea typeface="Proxima Nova"/>
                <a:cs typeface="Proxima Nova"/>
                <a:sym typeface="Proxima Nova"/>
              </a:endParaRPr>
            </a:p>
          </p:txBody>
        </p:sp>
        <p:sp>
          <p:nvSpPr>
            <p:cNvPr id="755" name="Google Shape;755;p42"/>
            <p:cNvSpPr txBox="1"/>
            <p:nvPr/>
          </p:nvSpPr>
          <p:spPr>
            <a:xfrm>
              <a:off x="1310775" y="2811060"/>
              <a:ext cx="1139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점포 관리</a:t>
              </a:r>
              <a:endParaRPr sz="1000">
                <a:latin typeface="Proxima Nova"/>
                <a:ea typeface="Proxima Nova"/>
                <a:cs typeface="Proxima Nova"/>
                <a:sym typeface="Proxima Nova"/>
              </a:endParaRPr>
            </a:p>
          </p:txBody>
        </p:sp>
        <p:sp>
          <p:nvSpPr>
            <p:cNvPr id="756" name="Google Shape;756;p42"/>
            <p:cNvSpPr txBox="1"/>
            <p:nvPr/>
          </p:nvSpPr>
          <p:spPr>
            <a:xfrm>
              <a:off x="1310775" y="3137106"/>
              <a:ext cx="1139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쿠폰 발행</a:t>
              </a:r>
              <a:endParaRPr sz="1000">
                <a:latin typeface="Proxima Nova"/>
                <a:ea typeface="Proxima Nova"/>
                <a:cs typeface="Proxima Nova"/>
                <a:sym typeface="Proxima Nova"/>
              </a:endParaRPr>
            </a:p>
          </p:txBody>
        </p:sp>
        <p:sp>
          <p:nvSpPr>
            <p:cNvPr id="757" name="Google Shape;757;p42"/>
            <p:cNvSpPr txBox="1"/>
            <p:nvPr/>
          </p:nvSpPr>
          <p:spPr>
            <a:xfrm>
              <a:off x="1310775" y="3463152"/>
              <a:ext cx="1139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맛집 관련 기사</a:t>
              </a:r>
              <a:endParaRPr sz="1000">
                <a:latin typeface="Proxima Nova"/>
                <a:ea typeface="Proxima Nova"/>
                <a:cs typeface="Proxima Nova"/>
                <a:sym typeface="Proxima Nova"/>
              </a:endParaRPr>
            </a:p>
          </p:txBody>
        </p:sp>
        <p:sp>
          <p:nvSpPr>
            <p:cNvPr id="758" name="Google Shape;758;p42"/>
            <p:cNvSpPr txBox="1"/>
            <p:nvPr/>
          </p:nvSpPr>
          <p:spPr>
            <a:xfrm>
              <a:off x="1310775" y="3789198"/>
              <a:ext cx="1139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지역 관리</a:t>
              </a:r>
              <a:endParaRPr sz="1000">
                <a:latin typeface="Proxima Nova"/>
                <a:ea typeface="Proxima Nova"/>
                <a:cs typeface="Proxima Nova"/>
                <a:sym typeface="Proxima Nova"/>
              </a:endParaRPr>
            </a:p>
          </p:txBody>
        </p:sp>
        <p:sp>
          <p:nvSpPr>
            <p:cNvPr id="759" name="Google Shape;759;p42"/>
            <p:cNvSpPr txBox="1"/>
            <p:nvPr/>
          </p:nvSpPr>
          <p:spPr>
            <a:xfrm>
              <a:off x="1310775" y="4115244"/>
              <a:ext cx="1139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고객 센터</a:t>
              </a:r>
              <a:endParaRPr sz="1000">
                <a:latin typeface="Proxima Nova"/>
                <a:ea typeface="Proxima Nova"/>
                <a:cs typeface="Proxima Nova"/>
                <a:sym typeface="Proxima Nova"/>
              </a:endParaRPr>
            </a:p>
          </p:txBody>
        </p:sp>
      </p:grpSp>
      <p:sp>
        <p:nvSpPr>
          <p:cNvPr id="760" name="Google Shape;760;p42"/>
          <p:cNvSpPr/>
          <p:nvPr/>
        </p:nvSpPr>
        <p:spPr>
          <a:xfrm>
            <a:off x="2732550" y="1724575"/>
            <a:ext cx="5253900" cy="3125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1" name="Google Shape;761;p42"/>
          <p:cNvCxnSpPr/>
          <p:nvPr/>
        </p:nvCxnSpPr>
        <p:spPr>
          <a:xfrm>
            <a:off x="2792750" y="1724425"/>
            <a:ext cx="5252400" cy="3125400"/>
          </a:xfrm>
          <a:prstGeom prst="straightConnector1">
            <a:avLst/>
          </a:prstGeom>
          <a:noFill/>
          <a:ln cap="flat" cmpd="sng" w="9525">
            <a:solidFill>
              <a:schemeClr val="dk2"/>
            </a:solidFill>
            <a:prstDash val="solid"/>
            <a:round/>
            <a:headEnd len="med" w="med" type="none"/>
            <a:tailEnd len="med" w="med" type="none"/>
          </a:ln>
        </p:spPr>
      </p:cxnSp>
      <p:cxnSp>
        <p:nvCxnSpPr>
          <p:cNvPr id="762" name="Google Shape;762;p42"/>
          <p:cNvCxnSpPr/>
          <p:nvPr/>
        </p:nvCxnSpPr>
        <p:spPr>
          <a:xfrm flipH="1" rot="10800000">
            <a:off x="2812925" y="1754800"/>
            <a:ext cx="5212200" cy="3105000"/>
          </a:xfrm>
          <a:prstGeom prst="straightConnector1">
            <a:avLst/>
          </a:prstGeom>
          <a:noFill/>
          <a:ln cap="flat" cmpd="sng" w="9525">
            <a:solidFill>
              <a:schemeClr val="dk2"/>
            </a:solidFill>
            <a:prstDash val="solid"/>
            <a:round/>
            <a:headEnd len="med" w="med" type="none"/>
            <a:tailEnd len="med" w="med" type="none"/>
          </a:ln>
        </p:spPr>
      </p:cxnSp>
      <p:sp>
        <p:nvSpPr>
          <p:cNvPr id="763" name="Google Shape;763;p42"/>
          <p:cNvSpPr/>
          <p:nvPr/>
        </p:nvSpPr>
        <p:spPr>
          <a:xfrm>
            <a:off x="1029792" y="2389800"/>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1</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43"/>
          <p:cNvSpPr txBox="1"/>
          <p:nvPr/>
        </p:nvSpPr>
        <p:spPr>
          <a:xfrm>
            <a:off x="481600" y="202275"/>
            <a:ext cx="383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관리자 &gt; 회원 관리</a:t>
            </a:r>
            <a:endParaRPr>
              <a:latin typeface="Proxima Nova"/>
              <a:ea typeface="Proxima Nova"/>
              <a:cs typeface="Proxima Nova"/>
              <a:sym typeface="Proxima Nova"/>
            </a:endParaRPr>
          </a:p>
        </p:txBody>
      </p:sp>
      <p:graphicFrame>
        <p:nvGraphicFramePr>
          <p:cNvPr id="769" name="Google Shape;769;p43"/>
          <p:cNvGraphicFramePr/>
          <p:nvPr/>
        </p:nvGraphicFramePr>
        <p:xfrm>
          <a:off x="952500" y="857250"/>
          <a:ext cx="3000000" cy="3000000"/>
        </p:xfrm>
        <a:graphic>
          <a:graphicData uri="http://schemas.openxmlformats.org/drawingml/2006/table">
            <a:tbl>
              <a:tblPr>
                <a:noFill/>
                <a:tableStyleId>{23D11B16-7804-48B7-842C-2BC68BDC1ED5}</a:tableStyleId>
              </a:tblPr>
              <a:tblGrid>
                <a:gridCol w="638225"/>
                <a:gridCol w="801950"/>
                <a:gridCol w="956075"/>
                <a:gridCol w="1399800"/>
                <a:gridCol w="2698775"/>
                <a:gridCol w="744175"/>
              </a:tblGrid>
              <a:tr h="381000">
                <a:tc>
                  <a:txBody>
                    <a:bodyPr/>
                    <a:lstStyle/>
                    <a:p>
                      <a:pPr indent="0" lvl="0" marL="0" rtl="0" algn="l">
                        <a:spcBef>
                          <a:spcPts val="0"/>
                        </a:spcBef>
                        <a:spcAft>
                          <a:spcPts val="0"/>
                        </a:spcAft>
                        <a:buNone/>
                      </a:pPr>
                      <a:r>
                        <a:rPr lang="ko"/>
                        <a:t>이름</a:t>
                      </a:r>
                      <a:endParaRPr/>
                    </a:p>
                  </a:txBody>
                  <a:tcPr marT="91425" marB="91425" marR="91425" marL="91425">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ko"/>
                        <a:t>아이디</a:t>
                      </a:r>
                      <a:endParaRPr/>
                    </a:p>
                  </a:txBody>
                  <a:tcPr marT="91425" marB="91425" marR="91425" marL="91425">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ko"/>
                        <a:t>비밀번호</a:t>
                      </a:r>
                      <a:endParaRPr/>
                    </a:p>
                  </a:txBody>
                  <a:tcPr marT="91425" marB="91425" marR="91425" marL="91425">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ko"/>
                        <a:t>전화번호</a:t>
                      </a:r>
                      <a:endParaRPr/>
                    </a:p>
                  </a:txBody>
                  <a:tcPr marT="91425" marB="91425" marR="91425" marL="91425">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ko"/>
                        <a:t>지역</a:t>
                      </a:r>
                      <a:endParaRPr/>
                    </a:p>
                  </a:txBody>
                  <a:tcPr marT="91425" marB="91425" marR="91425" marL="91425">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ko"/>
                        <a:t>신고</a:t>
                      </a:r>
                      <a:endParaRPr/>
                    </a:p>
                  </a:txBody>
                  <a:tcPr marT="91425" marB="91425" marR="91425" marL="91425">
                    <a:lnB cap="flat" cmpd="sng" w="9525">
                      <a:solidFill>
                        <a:srgbClr val="B7B7B7"/>
                      </a:solidFill>
                      <a:prstDash val="solid"/>
                      <a:round/>
                      <a:headEnd len="sm" w="sm" type="none"/>
                      <a:tailEnd len="sm" w="sm" type="none"/>
                    </a:lnB>
                  </a:tcPr>
                </a:tc>
              </a:tr>
              <a:tr h="381000">
                <a:tc>
                  <a:txBody>
                    <a:bodyPr/>
                    <a:lstStyle/>
                    <a:p>
                      <a:pPr indent="0" lvl="0" marL="0" rtl="0" algn="l">
                        <a:spcBef>
                          <a:spcPts val="0"/>
                        </a:spcBef>
                        <a:spcAft>
                          <a:spcPts val="0"/>
                        </a:spcAft>
                        <a:buNone/>
                      </a:pPr>
                      <a:r>
                        <a:rPr lang="ko" sz="1100"/>
                        <a:t>가가가</a:t>
                      </a:r>
                      <a:endParaRPr sz="11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ko" sz="1100"/>
                        <a:t>aaa1111</a:t>
                      </a:r>
                      <a:endParaRPr sz="11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ko" sz="1100"/>
                        <a:t>123aaaaa</a:t>
                      </a:r>
                      <a:endParaRPr sz="11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ko" sz="1100"/>
                        <a:t>010-1111-1111</a:t>
                      </a:r>
                      <a:endParaRPr sz="11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ko" sz="1100"/>
                        <a:t>a시 a구 a동 aa아파트 11-11</a:t>
                      </a:r>
                      <a:endParaRPr sz="11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ko" sz="1300">
                          <a:solidFill>
                            <a:srgbClr val="FF0000"/>
                          </a:solidFill>
                        </a:rPr>
                        <a:t>100</a:t>
                      </a:r>
                      <a:endParaRPr sz="1300">
                        <a:solidFill>
                          <a:srgbClr val="FF0000"/>
                        </a:solidFill>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ko" sz="1100"/>
                        <a:t>나나나</a:t>
                      </a:r>
                      <a:endParaRPr sz="1100"/>
                    </a:p>
                  </a:txBody>
                  <a:tcPr marT="91425" marB="91425" marR="91425" marL="91425">
                    <a:lnT cap="flat" cmpd="sng" w="9525">
                      <a:solidFill>
                        <a:srgbClr val="B7B7B7"/>
                      </a:solidFill>
                      <a:prstDash val="solid"/>
                      <a:round/>
                      <a:headEnd len="sm" w="sm" type="none"/>
                      <a:tailEnd len="sm" w="sm" type="none"/>
                    </a:lnT>
                  </a:tcPr>
                </a:tc>
                <a:tc>
                  <a:txBody>
                    <a:bodyPr/>
                    <a:lstStyle/>
                    <a:p>
                      <a:pPr indent="0" lvl="0" marL="0" rtl="0" algn="l">
                        <a:spcBef>
                          <a:spcPts val="0"/>
                        </a:spcBef>
                        <a:spcAft>
                          <a:spcPts val="0"/>
                        </a:spcAft>
                        <a:buNone/>
                      </a:pPr>
                      <a:r>
                        <a:rPr lang="ko" sz="1100"/>
                        <a:t>bbb2222</a:t>
                      </a:r>
                      <a:endParaRPr sz="1100"/>
                    </a:p>
                  </a:txBody>
                  <a:tcPr marT="91425" marB="91425" marR="91425" marL="91425">
                    <a:lnT cap="flat" cmpd="sng" w="9525">
                      <a:solidFill>
                        <a:srgbClr val="B7B7B7"/>
                      </a:solidFill>
                      <a:prstDash val="solid"/>
                      <a:round/>
                      <a:headEnd len="sm" w="sm" type="none"/>
                      <a:tailEnd len="sm" w="sm" type="none"/>
                    </a:lnT>
                  </a:tcPr>
                </a:tc>
                <a:tc>
                  <a:txBody>
                    <a:bodyPr/>
                    <a:lstStyle/>
                    <a:p>
                      <a:pPr indent="0" lvl="0" marL="0" rtl="0" algn="l">
                        <a:spcBef>
                          <a:spcPts val="0"/>
                        </a:spcBef>
                        <a:spcAft>
                          <a:spcPts val="0"/>
                        </a:spcAft>
                        <a:buNone/>
                      </a:pPr>
                      <a:r>
                        <a:rPr lang="ko" sz="1100"/>
                        <a:t>123bbbbb</a:t>
                      </a:r>
                      <a:endParaRPr sz="1100"/>
                    </a:p>
                  </a:txBody>
                  <a:tcPr marT="91425" marB="91425" marR="91425" marL="91425">
                    <a:lnT cap="flat" cmpd="sng" w="9525">
                      <a:solidFill>
                        <a:srgbClr val="B7B7B7"/>
                      </a:solidFill>
                      <a:prstDash val="solid"/>
                      <a:round/>
                      <a:headEnd len="sm" w="sm" type="none"/>
                      <a:tailEnd len="sm" w="sm" type="none"/>
                    </a:lnT>
                  </a:tcPr>
                </a:tc>
                <a:tc>
                  <a:txBody>
                    <a:bodyPr/>
                    <a:lstStyle/>
                    <a:p>
                      <a:pPr indent="0" lvl="0" marL="0" rtl="0" algn="l">
                        <a:spcBef>
                          <a:spcPts val="0"/>
                        </a:spcBef>
                        <a:spcAft>
                          <a:spcPts val="0"/>
                        </a:spcAft>
                        <a:buNone/>
                      </a:pPr>
                      <a:r>
                        <a:rPr lang="ko" sz="1100"/>
                        <a:t>010-2222-2222</a:t>
                      </a:r>
                      <a:endParaRPr sz="1100"/>
                    </a:p>
                  </a:txBody>
                  <a:tcPr marT="91425" marB="91425" marR="91425" marL="91425">
                    <a:lnT cap="flat" cmpd="sng" w="9525">
                      <a:solidFill>
                        <a:srgbClr val="B7B7B7"/>
                      </a:solidFill>
                      <a:prstDash val="solid"/>
                      <a:round/>
                      <a:headEnd len="sm" w="sm" type="none"/>
                      <a:tailEnd len="sm" w="sm" type="none"/>
                    </a:lnT>
                  </a:tcPr>
                </a:tc>
                <a:tc>
                  <a:txBody>
                    <a:bodyPr/>
                    <a:lstStyle/>
                    <a:p>
                      <a:pPr indent="0" lvl="0" marL="0" rtl="0" algn="l">
                        <a:spcBef>
                          <a:spcPts val="0"/>
                        </a:spcBef>
                        <a:spcAft>
                          <a:spcPts val="0"/>
                        </a:spcAft>
                        <a:buNone/>
                      </a:pPr>
                      <a:r>
                        <a:rPr lang="ko" sz="1100"/>
                        <a:t>b시 b구 b동 bb아파트 22-22</a:t>
                      </a:r>
                      <a:endParaRPr sz="1100"/>
                    </a:p>
                  </a:txBody>
                  <a:tcPr marT="91425" marB="91425" marR="91425" marL="91425">
                    <a:lnT cap="flat" cmpd="sng" w="9525">
                      <a:solidFill>
                        <a:srgbClr val="B7B7B7"/>
                      </a:solidFill>
                      <a:prstDash val="solid"/>
                      <a:round/>
                      <a:headEnd len="sm" w="sm" type="none"/>
                      <a:tailEnd len="sm" w="sm" type="none"/>
                    </a:lnT>
                  </a:tcPr>
                </a:tc>
                <a:tc>
                  <a:txBody>
                    <a:bodyPr/>
                    <a:lstStyle/>
                    <a:p>
                      <a:pPr indent="0" lvl="0" marL="0" rtl="0" algn="ctr">
                        <a:spcBef>
                          <a:spcPts val="0"/>
                        </a:spcBef>
                        <a:spcAft>
                          <a:spcPts val="0"/>
                        </a:spcAft>
                        <a:buNone/>
                      </a:pPr>
                      <a:r>
                        <a:rPr lang="ko" sz="1300"/>
                        <a:t>1</a:t>
                      </a:r>
                      <a:endParaRPr sz="1300"/>
                    </a:p>
                  </a:txBody>
                  <a:tcPr marT="91425" marB="91425" marR="91425" marL="91425">
                    <a:lnT cap="flat" cmpd="sng" w="9525">
                      <a:solidFill>
                        <a:srgbClr val="B7B7B7"/>
                      </a:solidFill>
                      <a:prstDash val="solid"/>
                      <a:round/>
                      <a:headEnd len="sm" w="sm" type="none"/>
                      <a:tailEnd len="sm" w="sm" type="none"/>
                    </a:lnT>
                  </a:tcPr>
                </a:tc>
              </a:tr>
              <a:tr h="381000">
                <a:tc>
                  <a:txBody>
                    <a:bodyPr/>
                    <a:lstStyle/>
                    <a:p>
                      <a:pPr indent="0" lvl="0" marL="0" rtl="0" algn="l">
                        <a:spcBef>
                          <a:spcPts val="0"/>
                        </a:spcBef>
                        <a:spcAft>
                          <a:spcPts val="0"/>
                        </a:spcAft>
                        <a:buNone/>
                      </a:pPr>
                      <a:r>
                        <a:rPr lang="ko" sz="1100"/>
                        <a:t>다다다</a:t>
                      </a:r>
                      <a:endParaRPr sz="1100"/>
                    </a:p>
                  </a:txBody>
                  <a:tcPr marT="91425" marB="91425" marR="91425" marL="91425"/>
                </a:tc>
                <a:tc>
                  <a:txBody>
                    <a:bodyPr/>
                    <a:lstStyle/>
                    <a:p>
                      <a:pPr indent="0" lvl="0" marL="0" rtl="0" algn="l">
                        <a:spcBef>
                          <a:spcPts val="0"/>
                        </a:spcBef>
                        <a:spcAft>
                          <a:spcPts val="0"/>
                        </a:spcAft>
                        <a:buNone/>
                      </a:pPr>
                      <a:r>
                        <a:rPr lang="ko" sz="1100"/>
                        <a:t>ccc3333</a:t>
                      </a:r>
                      <a:endParaRPr sz="1100"/>
                    </a:p>
                  </a:txBody>
                  <a:tcPr marT="91425" marB="91425" marR="91425" marL="91425"/>
                </a:tc>
                <a:tc>
                  <a:txBody>
                    <a:bodyPr/>
                    <a:lstStyle/>
                    <a:p>
                      <a:pPr indent="0" lvl="0" marL="0" rtl="0" algn="l">
                        <a:spcBef>
                          <a:spcPts val="0"/>
                        </a:spcBef>
                        <a:spcAft>
                          <a:spcPts val="0"/>
                        </a:spcAft>
                        <a:buNone/>
                      </a:pPr>
                      <a:r>
                        <a:rPr lang="ko" sz="1100"/>
                        <a:t>123ccccc</a:t>
                      </a:r>
                      <a:endParaRPr sz="1100"/>
                    </a:p>
                  </a:txBody>
                  <a:tcPr marT="91425" marB="91425" marR="91425" marL="91425"/>
                </a:tc>
                <a:tc>
                  <a:txBody>
                    <a:bodyPr/>
                    <a:lstStyle/>
                    <a:p>
                      <a:pPr indent="0" lvl="0" marL="0" rtl="0" algn="l">
                        <a:spcBef>
                          <a:spcPts val="0"/>
                        </a:spcBef>
                        <a:spcAft>
                          <a:spcPts val="0"/>
                        </a:spcAft>
                        <a:buNone/>
                      </a:pPr>
                      <a:r>
                        <a:rPr lang="ko" sz="1100"/>
                        <a:t>010-3333-3333</a:t>
                      </a:r>
                      <a:endParaRPr sz="1100"/>
                    </a:p>
                  </a:txBody>
                  <a:tcPr marT="91425" marB="91425" marR="91425" marL="91425"/>
                </a:tc>
                <a:tc>
                  <a:txBody>
                    <a:bodyPr/>
                    <a:lstStyle/>
                    <a:p>
                      <a:pPr indent="0" lvl="0" marL="0" rtl="0" algn="l">
                        <a:spcBef>
                          <a:spcPts val="0"/>
                        </a:spcBef>
                        <a:spcAft>
                          <a:spcPts val="0"/>
                        </a:spcAft>
                        <a:buNone/>
                      </a:pPr>
                      <a:r>
                        <a:rPr lang="ko" sz="1100"/>
                        <a:t>c시 c구 c동 cc아파트 33-33</a:t>
                      </a:r>
                      <a:endParaRPr sz="1100"/>
                    </a:p>
                  </a:txBody>
                  <a:tcPr marT="91425" marB="91425" marR="91425" marL="91425"/>
                </a:tc>
                <a:tc>
                  <a:txBody>
                    <a:bodyPr/>
                    <a:lstStyle/>
                    <a:p>
                      <a:pPr indent="0" lvl="0" marL="0" rtl="0" algn="ctr">
                        <a:spcBef>
                          <a:spcPts val="0"/>
                        </a:spcBef>
                        <a:spcAft>
                          <a:spcPts val="0"/>
                        </a:spcAft>
                        <a:buNone/>
                      </a:pPr>
                      <a:r>
                        <a:rPr lang="ko" sz="1300"/>
                        <a:t>2</a:t>
                      </a:r>
                      <a:endParaRPr sz="1700"/>
                    </a:p>
                  </a:txBody>
                  <a:tcPr marT="91425" marB="91425" marR="91425" marL="91425"/>
                </a:tc>
              </a:tr>
              <a:tr h="381000">
                <a:tc>
                  <a:txBody>
                    <a:bodyPr/>
                    <a:lstStyle/>
                    <a:p>
                      <a:pPr indent="0" lvl="0" marL="0" rtl="0" algn="l">
                        <a:spcBef>
                          <a:spcPts val="0"/>
                        </a:spcBef>
                        <a:spcAft>
                          <a:spcPts val="0"/>
                        </a:spcAft>
                        <a:buNone/>
                      </a:pPr>
                      <a:r>
                        <a:rPr lang="ko" sz="1100"/>
                        <a:t>라라라</a:t>
                      </a:r>
                      <a:endParaRPr sz="1100"/>
                    </a:p>
                  </a:txBody>
                  <a:tcPr marT="91425" marB="91425" marR="91425" marL="91425"/>
                </a:tc>
                <a:tc>
                  <a:txBody>
                    <a:bodyPr/>
                    <a:lstStyle/>
                    <a:p>
                      <a:pPr indent="0" lvl="0" marL="0" rtl="0" algn="l">
                        <a:spcBef>
                          <a:spcPts val="0"/>
                        </a:spcBef>
                        <a:spcAft>
                          <a:spcPts val="0"/>
                        </a:spcAft>
                        <a:buNone/>
                      </a:pPr>
                      <a:r>
                        <a:rPr lang="ko" sz="1100"/>
                        <a:t>ddd4444</a:t>
                      </a:r>
                      <a:endParaRPr sz="1100"/>
                    </a:p>
                  </a:txBody>
                  <a:tcPr marT="91425" marB="91425" marR="91425" marL="91425"/>
                </a:tc>
                <a:tc>
                  <a:txBody>
                    <a:bodyPr/>
                    <a:lstStyle/>
                    <a:p>
                      <a:pPr indent="0" lvl="0" marL="0" rtl="0" algn="l">
                        <a:spcBef>
                          <a:spcPts val="0"/>
                        </a:spcBef>
                        <a:spcAft>
                          <a:spcPts val="0"/>
                        </a:spcAft>
                        <a:buNone/>
                      </a:pPr>
                      <a:r>
                        <a:rPr lang="ko" sz="1100"/>
                        <a:t>123ddddd</a:t>
                      </a:r>
                      <a:endParaRPr sz="1100"/>
                    </a:p>
                  </a:txBody>
                  <a:tcPr marT="91425" marB="91425" marR="91425" marL="91425"/>
                </a:tc>
                <a:tc>
                  <a:txBody>
                    <a:bodyPr/>
                    <a:lstStyle/>
                    <a:p>
                      <a:pPr indent="0" lvl="0" marL="0" rtl="0" algn="l">
                        <a:spcBef>
                          <a:spcPts val="0"/>
                        </a:spcBef>
                        <a:spcAft>
                          <a:spcPts val="0"/>
                        </a:spcAft>
                        <a:buNone/>
                      </a:pPr>
                      <a:r>
                        <a:rPr lang="ko" sz="1100"/>
                        <a:t>010-4444-4444</a:t>
                      </a:r>
                      <a:endParaRPr sz="1100"/>
                    </a:p>
                  </a:txBody>
                  <a:tcPr marT="91425" marB="91425" marR="91425" marL="91425"/>
                </a:tc>
                <a:tc>
                  <a:txBody>
                    <a:bodyPr/>
                    <a:lstStyle/>
                    <a:p>
                      <a:pPr indent="0" lvl="0" marL="0" rtl="0" algn="l">
                        <a:spcBef>
                          <a:spcPts val="0"/>
                        </a:spcBef>
                        <a:spcAft>
                          <a:spcPts val="0"/>
                        </a:spcAft>
                        <a:buNone/>
                      </a:pPr>
                      <a:r>
                        <a:rPr lang="ko" sz="1100"/>
                        <a:t>d시 d구 d동 dd아파트 44-44</a:t>
                      </a:r>
                      <a:endParaRPr sz="1100"/>
                    </a:p>
                  </a:txBody>
                  <a:tcPr marT="91425" marB="91425" marR="91425" marL="91425"/>
                </a:tc>
                <a:tc>
                  <a:txBody>
                    <a:bodyPr/>
                    <a:lstStyle/>
                    <a:p>
                      <a:pPr indent="0" lvl="0" marL="0" rtl="0" algn="ctr">
                        <a:spcBef>
                          <a:spcPts val="0"/>
                        </a:spcBef>
                        <a:spcAft>
                          <a:spcPts val="0"/>
                        </a:spcAft>
                        <a:buNone/>
                      </a:pPr>
                      <a:r>
                        <a:rPr lang="ko" sz="1300"/>
                        <a:t>5</a:t>
                      </a:r>
                      <a:endParaRPr sz="1700"/>
                    </a:p>
                  </a:txBody>
                  <a:tcPr marT="91425" marB="91425" marR="91425" marL="91425"/>
                </a:tc>
              </a:tr>
              <a:tr h="381000">
                <a:tc>
                  <a:txBody>
                    <a:bodyPr/>
                    <a:lstStyle/>
                    <a:p>
                      <a:pPr indent="0" lvl="0" marL="0" rtl="0" algn="l">
                        <a:spcBef>
                          <a:spcPts val="0"/>
                        </a:spcBef>
                        <a:spcAft>
                          <a:spcPts val="0"/>
                        </a:spcAft>
                        <a:buNone/>
                      </a:pPr>
                      <a:r>
                        <a:rPr lang="ko" sz="1100"/>
                        <a:t>마마마</a:t>
                      </a:r>
                      <a:endParaRPr sz="1100"/>
                    </a:p>
                  </a:txBody>
                  <a:tcPr marT="91425" marB="91425" marR="91425" marL="91425"/>
                </a:tc>
                <a:tc>
                  <a:txBody>
                    <a:bodyPr/>
                    <a:lstStyle/>
                    <a:p>
                      <a:pPr indent="0" lvl="0" marL="0" rtl="0" algn="l">
                        <a:spcBef>
                          <a:spcPts val="0"/>
                        </a:spcBef>
                        <a:spcAft>
                          <a:spcPts val="0"/>
                        </a:spcAft>
                        <a:buNone/>
                      </a:pPr>
                      <a:r>
                        <a:rPr lang="ko" sz="1100"/>
                        <a:t>eee5555</a:t>
                      </a:r>
                      <a:endParaRPr sz="1100"/>
                    </a:p>
                  </a:txBody>
                  <a:tcPr marT="91425" marB="91425" marR="91425" marL="91425"/>
                </a:tc>
                <a:tc>
                  <a:txBody>
                    <a:bodyPr/>
                    <a:lstStyle/>
                    <a:p>
                      <a:pPr indent="0" lvl="0" marL="0" rtl="0" algn="l">
                        <a:spcBef>
                          <a:spcPts val="0"/>
                        </a:spcBef>
                        <a:spcAft>
                          <a:spcPts val="0"/>
                        </a:spcAft>
                        <a:buNone/>
                      </a:pPr>
                      <a:r>
                        <a:rPr lang="ko" sz="1100"/>
                        <a:t>123eeeee</a:t>
                      </a:r>
                      <a:endParaRPr sz="1100"/>
                    </a:p>
                  </a:txBody>
                  <a:tcPr marT="91425" marB="91425" marR="91425" marL="91425"/>
                </a:tc>
                <a:tc>
                  <a:txBody>
                    <a:bodyPr/>
                    <a:lstStyle/>
                    <a:p>
                      <a:pPr indent="0" lvl="0" marL="0" rtl="0" algn="l">
                        <a:spcBef>
                          <a:spcPts val="0"/>
                        </a:spcBef>
                        <a:spcAft>
                          <a:spcPts val="0"/>
                        </a:spcAft>
                        <a:buNone/>
                      </a:pPr>
                      <a:r>
                        <a:rPr lang="ko" sz="1100"/>
                        <a:t>010-5555-5555</a:t>
                      </a:r>
                      <a:endParaRPr sz="1100"/>
                    </a:p>
                  </a:txBody>
                  <a:tcPr marT="91425" marB="91425" marR="91425" marL="91425"/>
                </a:tc>
                <a:tc>
                  <a:txBody>
                    <a:bodyPr/>
                    <a:lstStyle/>
                    <a:p>
                      <a:pPr indent="0" lvl="0" marL="0" rtl="0" algn="l">
                        <a:spcBef>
                          <a:spcPts val="0"/>
                        </a:spcBef>
                        <a:spcAft>
                          <a:spcPts val="0"/>
                        </a:spcAft>
                        <a:buNone/>
                      </a:pPr>
                      <a:r>
                        <a:rPr lang="ko" sz="1100"/>
                        <a:t>e시 e구 e동 ee아파트 55-55</a:t>
                      </a:r>
                      <a:endParaRPr sz="1100"/>
                    </a:p>
                  </a:txBody>
                  <a:tcPr marT="91425" marB="91425" marR="91425" marL="91425"/>
                </a:tc>
                <a:tc>
                  <a:txBody>
                    <a:bodyPr/>
                    <a:lstStyle/>
                    <a:p>
                      <a:pPr indent="0" lvl="0" marL="0" rtl="0" algn="ctr">
                        <a:spcBef>
                          <a:spcPts val="0"/>
                        </a:spcBef>
                        <a:spcAft>
                          <a:spcPts val="0"/>
                        </a:spcAft>
                        <a:buNone/>
                      </a:pPr>
                      <a:r>
                        <a:rPr lang="ko" sz="1300"/>
                        <a:t>3</a:t>
                      </a:r>
                      <a:endParaRPr sz="1700"/>
                    </a:p>
                  </a:txBody>
                  <a:tcPr marT="91425" marB="91425" marR="91425" marL="91425"/>
                </a:tc>
              </a:tr>
              <a:tr h="381000">
                <a:tc>
                  <a:txBody>
                    <a:bodyPr/>
                    <a:lstStyle/>
                    <a:p>
                      <a:pPr indent="0" lvl="0" marL="0" rtl="0" algn="l">
                        <a:spcBef>
                          <a:spcPts val="0"/>
                        </a:spcBef>
                        <a:spcAft>
                          <a:spcPts val="0"/>
                        </a:spcAft>
                        <a:buNone/>
                      </a:pPr>
                      <a:r>
                        <a:rPr lang="ko" sz="1100"/>
                        <a:t>바바바</a:t>
                      </a:r>
                      <a:endParaRPr sz="1100"/>
                    </a:p>
                  </a:txBody>
                  <a:tcPr marT="91425" marB="91425" marR="91425" marL="91425"/>
                </a:tc>
                <a:tc>
                  <a:txBody>
                    <a:bodyPr/>
                    <a:lstStyle/>
                    <a:p>
                      <a:pPr indent="0" lvl="0" marL="0" rtl="0" algn="l">
                        <a:spcBef>
                          <a:spcPts val="0"/>
                        </a:spcBef>
                        <a:spcAft>
                          <a:spcPts val="0"/>
                        </a:spcAft>
                        <a:buNone/>
                      </a:pPr>
                      <a:r>
                        <a:rPr lang="ko" sz="1100"/>
                        <a:t>fff6666</a:t>
                      </a:r>
                      <a:endParaRPr sz="1100"/>
                    </a:p>
                  </a:txBody>
                  <a:tcPr marT="91425" marB="91425" marR="91425" marL="91425"/>
                </a:tc>
                <a:tc>
                  <a:txBody>
                    <a:bodyPr/>
                    <a:lstStyle/>
                    <a:p>
                      <a:pPr indent="0" lvl="0" marL="0" rtl="0" algn="l">
                        <a:spcBef>
                          <a:spcPts val="0"/>
                        </a:spcBef>
                        <a:spcAft>
                          <a:spcPts val="0"/>
                        </a:spcAft>
                        <a:buNone/>
                      </a:pPr>
                      <a:r>
                        <a:rPr lang="ko" sz="1100"/>
                        <a:t>123fffff</a:t>
                      </a:r>
                      <a:endParaRPr sz="1100"/>
                    </a:p>
                  </a:txBody>
                  <a:tcPr marT="91425" marB="91425" marR="91425" marL="91425"/>
                </a:tc>
                <a:tc>
                  <a:txBody>
                    <a:bodyPr/>
                    <a:lstStyle/>
                    <a:p>
                      <a:pPr indent="0" lvl="0" marL="0" rtl="0" algn="l">
                        <a:spcBef>
                          <a:spcPts val="0"/>
                        </a:spcBef>
                        <a:spcAft>
                          <a:spcPts val="0"/>
                        </a:spcAft>
                        <a:buNone/>
                      </a:pPr>
                      <a:r>
                        <a:rPr lang="ko" sz="1100"/>
                        <a:t>010-6666-6666</a:t>
                      </a:r>
                      <a:endParaRPr sz="1100"/>
                    </a:p>
                  </a:txBody>
                  <a:tcPr marT="91425" marB="91425" marR="91425" marL="91425"/>
                </a:tc>
                <a:tc>
                  <a:txBody>
                    <a:bodyPr/>
                    <a:lstStyle/>
                    <a:p>
                      <a:pPr indent="0" lvl="0" marL="0" rtl="0" algn="l">
                        <a:spcBef>
                          <a:spcPts val="0"/>
                        </a:spcBef>
                        <a:spcAft>
                          <a:spcPts val="0"/>
                        </a:spcAft>
                        <a:buNone/>
                      </a:pPr>
                      <a:r>
                        <a:rPr lang="ko" sz="1100"/>
                        <a:t>f시 f구 f동 ff아파트 66-66</a:t>
                      </a:r>
                      <a:endParaRPr sz="1100"/>
                    </a:p>
                  </a:txBody>
                  <a:tcPr marT="91425" marB="91425" marR="91425" marL="91425"/>
                </a:tc>
                <a:tc>
                  <a:txBody>
                    <a:bodyPr/>
                    <a:lstStyle/>
                    <a:p>
                      <a:pPr indent="0" lvl="0" marL="0" rtl="0" algn="ctr">
                        <a:spcBef>
                          <a:spcPts val="0"/>
                        </a:spcBef>
                        <a:spcAft>
                          <a:spcPts val="0"/>
                        </a:spcAft>
                        <a:buNone/>
                      </a:pPr>
                      <a:r>
                        <a:rPr lang="ko" sz="1300"/>
                        <a:t>2</a:t>
                      </a:r>
                      <a:endParaRPr sz="1700"/>
                    </a:p>
                  </a:txBody>
                  <a:tcPr marT="91425" marB="91425" marR="91425" marL="91425"/>
                </a:tc>
              </a:tr>
              <a:tr h="381000">
                <a:tc>
                  <a:txBody>
                    <a:bodyPr/>
                    <a:lstStyle/>
                    <a:p>
                      <a:pPr indent="0" lvl="0" marL="0" rtl="0" algn="l">
                        <a:spcBef>
                          <a:spcPts val="0"/>
                        </a:spcBef>
                        <a:spcAft>
                          <a:spcPts val="0"/>
                        </a:spcAft>
                        <a:buNone/>
                      </a:pPr>
                      <a:r>
                        <a:rPr lang="ko" sz="1100"/>
                        <a:t>사사사</a:t>
                      </a:r>
                      <a:endParaRPr sz="1100"/>
                    </a:p>
                  </a:txBody>
                  <a:tcPr marT="91425" marB="91425" marR="91425" marL="91425"/>
                </a:tc>
                <a:tc>
                  <a:txBody>
                    <a:bodyPr/>
                    <a:lstStyle/>
                    <a:p>
                      <a:pPr indent="0" lvl="0" marL="0" rtl="0" algn="l">
                        <a:spcBef>
                          <a:spcPts val="0"/>
                        </a:spcBef>
                        <a:spcAft>
                          <a:spcPts val="0"/>
                        </a:spcAft>
                        <a:buNone/>
                      </a:pPr>
                      <a:r>
                        <a:rPr lang="ko" sz="1100"/>
                        <a:t>ggg7777</a:t>
                      </a:r>
                      <a:endParaRPr sz="1100"/>
                    </a:p>
                  </a:txBody>
                  <a:tcPr marT="91425" marB="91425" marR="91425" marL="91425"/>
                </a:tc>
                <a:tc>
                  <a:txBody>
                    <a:bodyPr/>
                    <a:lstStyle/>
                    <a:p>
                      <a:pPr indent="0" lvl="0" marL="0" rtl="0" algn="l">
                        <a:spcBef>
                          <a:spcPts val="0"/>
                        </a:spcBef>
                        <a:spcAft>
                          <a:spcPts val="0"/>
                        </a:spcAft>
                        <a:buNone/>
                      </a:pPr>
                      <a:r>
                        <a:rPr lang="ko" sz="1100"/>
                        <a:t>123ggggg</a:t>
                      </a:r>
                      <a:endParaRPr sz="1100"/>
                    </a:p>
                  </a:txBody>
                  <a:tcPr marT="91425" marB="91425" marR="91425" marL="91425"/>
                </a:tc>
                <a:tc>
                  <a:txBody>
                    <a:bodyPr/>
                    <a:lstStyle/>
                    <a:p>
                      <a:pPr indent="0" lvl="0" marL="0" rtl="0" algn="l">
                        <a:spcBef>
                          <a:spcPts val="0"/>
                        </a:spcBef>
                        <a:spcAft>
                          <a:spcPts val="0"/>
                        </a:spcAft>
                        <a:buNone/>
                      </a:pPr>
                      <a:r>
                        <a:rPr lang="ko" sz="1100"/>
                        <a:t>010-7777-7777</a:t>
                      </a:r>
                      <a:endParaRPr sz="1100"/>
                    </a:p>
                  </a:txBody>
                  <a:tcPr marT="91425" marB="91425" marR="91425" marL="91425"/>
                </a:tc>
                <a:tc>
                  <a:txBody>
                    <a:bodyPr/>
                    <a:lstStyle/>
                    <a:p>
                      <a:pPr indent="0" lvl="0" marL="0" rtl="0" algn="l">
                        <a:spcBef>
                          <a:spcPts val="0"/>
                        </a:spcBef>
                        <a:spcAft>
                          <a:spcPts val="0"/>
                        </a:spcAft>
                        <a:buNone/>
                      </a:pPr>
                      <a:r>
                        <a:rPr lang="ko" sz="1100"/>
                        <a:t>g시 g구 g동 gg아파트 77-77</a:t>
                      </a:r>
                      <a:endParaRPr sz="1100"/>
                    </a:p>
                  </a:txBody>
                  <a:tcPr marT="91425" marB="91425" marR="91425" marL="91425"/>
                </a:tc>
                <a:tc>
                  <a:txBody>
                    <a:bodyPr/>
                    <a:lstStyle/>
                    <a:p>
                      <a:pPr indent="0" lvl="0" marL="0" rtl="0" algn="ctr">
                        <a:spcBef>
                          <a:spcPts val="0"/>
                        </a:spcBef>
                        <a:spcAft>
                          <a:spcPts val="0"/>
                        </a:spcAft>
                        <a:buNone/>
                      </a:pPr>
                      <a:r>
                        <a:rPr lang="ko" sz="1300"/>
                        <a:t>-</a:t>
                      </a:r>
                      <a:endParaRPr sz="1700"/>
                    </a:p>
                  </a:txBody>
                  <a:tcPr marT="91425" marB="91425" marR="91425" marL="91425"/>
                </a:tc>
              </a:tr>
              <a:tr h="381000">
                <a:tc>
                  <a:txBody>
                    <a:bodyPr/>
                    <a:lstStyle/>
                    <a:p>
                      <a:pPr indent="0" lvl="0" marL="0" rtl="0" algn="l">
                        <a:spcBef>
                          <a:spcPts val="0"/>
                        </a:spcBef>
                        <a:spcAft>
                          <a:spcPts val="0"/>
                        </a:spcAft>
                        <a:buNone/>
                      </a:pPr>
                      <a:r>
                        <a:rPr lang="ko" sz="1100"/>
                        <a:t>아아아</a:t>
                      </a:r>
                      <a:endParaRPr sz="1100"/>
                    </a:p>
                  </a:txBody>
                  <a:tcPr marT="91425" marB="91425" marR="91425" marL="91425"/>
                </a:tc>
                <a:tc>
                  <a:txBody>
                    <a:bodyPr/>
                    <a:lstStyle/>
                    <a:p>
                      <a:pPr indent="0" lvl="0" marL="0" rtl="0" algn="l">
                        <a:spcBef>
                          <a:spcPts val="0"/>
                        </a:spcBef>
                        <a:spcAft>
                          <a:spcPts val="0"/>
                        </a:spcAft>
                        <a:buNone/>
                      </a:pPr>
                      <a:r>
                        <a:rPr lang="ko" sz="1100"/>
                        <a:t>hhh8888</a:t>
                      </a:r>
                      <a:endParaRPr sz="1100"/>
                    </a:p>
                  </a:txBody>
                  <a:tcPr marT="91425" marB="91425" marR="91425" marL="91425"/>
                </a:tc>
                <a:tc>
                  <a:txBody>
                    <a:bodyPr/>
                    <a:lstStyle/>
                    <a:p>
                      <a:pPr indent="0" lvl="0" marL="0" rtl="0" algn="l">
                        <a:spcBef>
                          <a:spcPts val="0"/>
                        </a:spcBef>
                        <a:spcAft>
                          <a:spcPts val="0"/>
                        </a:spcAft>
                        <a:buNone/>
                      </a:pPr>
                      <a:r>
                        <a:rPr lang="ko" sz="1100"/>
                        <a:t>123hhhhh</a:t>
                      </a:r>
                      <a:endParaRPr sz="1100"/>
                    </a:p>
                  </a:txBody>
                  <a:tcPr marT="91425" marB="91425" marR="91425" marL="91425"/>
                </a:tc>
                <a:tc>
                  <a:txBody>
                    <a:bodyPr/>
                    <a:lstStyle/>
                    <a:p>
                      <a:pPr indent="0" lvl="0" marL="0" rtl="0" algn="l">
                        <a:spcBef>
                          <a:spcPts val="0"/>
                        </a:spcBef>
                        <a:spcAft>
                          <a:spcPts val="0"/>
                        </a:spcAft>
                        <a:buNone/>
                      </a:pPr>
                      <a:r>
                        <a:rPr lang="ko" sz="1100"/>
                        <a:t>010-8888-8888</a:t>
                      </a:r>
                      <a:endParaRPr sz="1100"/>
                    </a:p>
                  </a:txBody>
                  <a:tcPr marT="91425" marB="91425" marR="91425" marL="91425"/>
                </a:tc>
                <a:tc>
                  <a:txBody>
                    <a:bodyPr/>
                    <a:lstStyle/>
                    <a:p>
                      <a:pPr indent="0" lvl="0" marL="0" rtl="0" algn="l">
                        <a:spcBef>
                          <a:spcPts val="0"/>
                        </a:spcBef>
                        <a:spcAft>
                          <a:spcPts val="0"/>
                        </a:spcAft>
                        <a:buNone/>
                      </a:pPr>
                      <a:r>
                        <a:rPr lang="ko" sz="1100"/>
                        <a:t>h시 h구 h동 hh아파트 88-88</a:t>
                      </a:r>
                      <a:endParaRPr sz="1100"/>
                    </a:p>
                  </a:txBody>
                  <a:tcPr marT="91425" marB="91425" marR="91425" marL="91425"/>
                </a:tc>
                <a:tc>
                  <a:txBody>
                    <a:bodyPr/>
                    <a:lstStyle/>
                    <a:p>
                      <a:pPr indent="0" lvl="0" marL="0" rtl="0" algn="ctr">
                        <a:spcBef>
                          <a:spcPts val="0"/>
                        </a:spcBef>
                        <a:spcAft>
                          <a:spcPts val="0"/>
                        </a:spcAft>
                        <a:buNone/>
                      </a:pPr>
                      <a:r>
                        <a:rPr lang="ko" sz="1300"/>
                        <a:t>-</a:t>
                      </a:r>
                      <a:endParaRPr sz="1700"/>
                    </a:p>
                  </a:txBody>
                  <a:tcPr marT="91425" marB="91425" marR="91425" marL="91425"/>
                </a:tc>
              </a:tr>
            </a:tbl>
          </a:graphicData>
        </a:graphic>
      </p:graphicFrame>
      <p:sp>
        <p:nvSpPr>
          <p:cNvPr id="770" name="Google Shape;770;p43"/>
          <p:cNvSpPr/>
          <p:nvPr/>
        </p:nvSpPr>
        <p:spPr>
          <a:xfrm>
            <a:off x="4998975" y="4599325"/>
            <a:ext cx="462300" cy="279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3"/>
          <p:cNvSpPr/>
          <p:nvPr/>
        </p:nvSpPr>
        <p:spPr>
          <a:xfrm>
            <a:off x="3512425" y="4599325"/>
            <a:ext cx="529800" cy="279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3"/>
          <p:cNvSpPr/>
          <p:nvPr/>
        </p:nvSpPr>
        <p:spPr>
          <a:xfrm>
            <a:off x="4217225" y="4565575"/>
            <a:ext cx="645300" cy="34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100"/>
              <a:t>1/30</a:t>
            </a:r>
            <a:endParaRPr sz="1100"/>
          </a:p>
        </p:txBody>
      </p:sp>
      <p:sp>
        <p:nvSpPr>
          <p:cNvPr id="773" name="Google Shape;773;p43"/>
          <p:cNvSpPr/>
          <p:nvPr/>
        </p:nvSpPr>
        <p:spPr>
          <a:xfrm>
            <a:off x="4188275" y="4327613"/>
            <a:ext cx="703200" cy="21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900"/>
              <a:t>회원 삭제</a:t>
            </a:r>
            <a:endParaRPr sz="900"/>
          </a:p>
        </p:txBody>
      </p:sp>
      <p:sp>
        <p:nvSpPr>
          <p:cNvPr id="774" name="Google Shape;774;p43"/>
          <p:cNvSpPr/>
          <p:nvPr/>
        </p:nvSpPr>
        <p:spPr>
          <a:xfrm>
            <a:off x="4748550" y="4233425"/>
            <a:ext cx="7335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클릭1</a:t>
            </a:r>
            <a:endParaRPr sz="1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44"/>
          <p:cNvSpPr txBox="1"/>
          <p:nvPr/>
        </p:nvSpPr>
        <p:spPr>
          <a:xfrm>
            <a:off x="0" y="0"/>
            <a:ext cx="21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관리자 &gt; 맛집 관련 기사</a:t>
            </a:r>
            <a:endParaRPr>
              <a:latin typeface="Proxima Nova"/>
              <a:ea typeface="Proxima Nova"/>
              <a:cs typeface="Proxima Nova"/>
              <a:sym typeface="Proxima Nova"/>
            </a:endParaRPr>
          </a:p>
        </p:txBody>
      </p:sp>
      <p:graphicFrame>
        <p:nvGraphicFramePr>
          <p:cNvPr id="780" name="Google Shape;780;p44"/>
          <p:cNvGraphicFramePr/>
          <p:nvPr/>
        </p:nvGraphicFramePr>
        <p:xfrm>
          <a:off x="1265750" y="1044278"/>
          <a:ext cx="3000000" cy="3000000"/>
        </p:xfrm>
        <a:graphic>
          <a:graphicData uri="http://schemas.openxmlformats.org/drawingml/2006/table">
            <a:tbl>
              <a:tblPr>
                <a:noFill/>
                <a:tableStyleId>{23D11B16-7804-48B7-842C-2BC68BDC1ED5}</a:tableStyleId>
              </a:tblPr>
              <a:tblGrid>
                <a:gridCol w="727125"/>
                <a:gridCol w="4493825"/>
                <a:gridCol w="1191100"/>
              </a:tblGrid>
              <a:tr h="365725">
                <a:tc>
                  <a:txBody>
                    <a:bodyPr/>
                    <a:lstStyle/>
                    <a:p>
                      <a:pPr indent="0" lvl="0" marL="0" rtl="0" algn="ctr">
                        <a:spcBef>
                          <a:spcPts val="0"/>
                        </a:spcBef>
                        <a:spcAft>
                          <a:spcPts val="0"/>
                        </a:spcAft>
                        <a:buNone/>
                      </a:pPr>
                      <a:r>
                        <a:rPr lang="ko" sz="1200"/>
                        <a:t>번호</a:t>
                      </a:r>
                      <a:endParaRPr sz="1200"/>
                    </a:p>
                  </a:txBody>
                  <a:tcPr marT="91425" marB="91425" marR="91425" marL="91425"/>
                </a:tc>
                <a:tc>
                  <a:txBody>
                    <a:bodyPr/>
                    <a:lstStyle/>
                    <a:p>
                      <a:pPr indent="0" lvl="0" marL="0" rtl="0" algn="ctr">
                        <a:spcBef>
                          <a:spcPts val="0"/>
                        </a:spcBef>
                        <a:spcAft>
                          <a:spcPts val="0"/>
                        </a:spcAft>
                        <a:buNone/>
                      </a:pPr>
                      <a:r>
                        <a:rPr lang="ko" sz="1200"/>
                        <a:t>제목</a:t>
                      </a:r>
                      <a:endParaRPr sz="1200"/>
                    </a:p>
                  </a:txBody>
                  <a:tcPr marT="91425" marB="91425" marR="91425" marL="91425"/>
                </a:tc>
                <a:tc>
                  <a:txBody>
                    <a:bodyPr/>
                    <a:lstStyle/>
                    <a:p>
                      <a:pPr indent="0" lvl="0" marL="0" rtl="0" algn="ctr">
                        <a:spcBef>
                          <a:spcPts val="0"/>
                        </a:spcBef>
                        <a:spcAft>
                          <a:spcPts val="0"/>
                        </a:spcAft>
                        <a:buNone/>
                      </a:pPr>
                      <a:r>
                        <a:rPr lang="ko" sz="1200"/>
                        <a:t>기사작성</a:t>
                      </a:r>
                      <a:r>
                        <a:rPr lang="ko" sz="1200"/>
                        <a:t>일자</a:t>
                      </a:r>
                      <a:endParaRPr sz="1200"/>
                    </a:p>
                  </a:txBody>
                  <a:tcPr marT="91425" marB="91425" marR="91425" marL="91425"/>
                </a:tc>
              </a:tr>
              <a:tr h="365725">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r h="365725">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r h="365725">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r h="365725">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r h="365725">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r h="365725">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r h="365725">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r h="365725">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bl>
          </a:graphicData>
        </a:graphic>
      </p:graphicFrame>
      <p:sp>
        <p:nvSpPr>
          <p:cNvPr id="781" name="Google Shape;781;p44"/>
          <p:cNvSpPr txBox="1"/>
          <p:nvPr/>
        </p:nvSpPr>
        <p:spPr>
          <a:xfrm>
            <a:off x="3491325" y="4454300"/>
            <a:ext cx="1871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latin typeface="Proxima Nova"/>
                <a:ea typeface="Proxima Nova"/>
                <a:cs typeface="Proxima Nova"/>
                <a:sym typeface="Proxima Nova"/>
              </a:rPr>
              <a:t>1  2  </a:t>
            </a:r>
            <a:r>
              <a:rPr b="1" lang="ko">
                <a:latin typeface="Proxima Nova"/>
                <a:ea typeface="Proxima Nova"/>
                <a:cs typeface="Proxima Nova"/>
                <a:sym typeface="Proxima Nova"/>
              </a:rPr>
              <a:t>3</a:t>
            </a:r>
            <a:r>
              <a:rPr lang="ko">
                <a:latin typeface="Proxima Nova"/>
                <a:ea typeface="Proxima Nova"/>
                <a:cs typeface="Proxima Nova"/>
                <a:sym typeface="Proxima Nova"/>
              </a:rPr>
              <a:t>  4  5</a:t>
            </a:r>
            <a:endParaRPr>
              <a:latin typeface="Proxima Nova"/>
              <a:ea typeface="Proxima Nova"/>
              <a:cs typeface="Proxima Nova"/>
              <a:sym typeface="Proxima Nova"/>
            </a:endParaRPr>
          </a:p>
        </p:txBody>
      </p:sp>
      <p:sp>
        <p:nvSpPr>
          <p:cNvPr id="782" name="Google Shape;782;p44"/>
          <p:cNvSpPr txBox="1"/>
          <p:nvPr/>
        </p:nvSpPr>
        <p:spPr>
          <a:xfrm>
            <a:off x="8215500" y="119025"/>
            <a:ext cx="92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이채윤</a:t>
            </a:r>
            <a:endParaRPr sz="1200">
              <a:latin typeface="Proxima Nova"/>
              <a:ea typeface="Proxima Nova"/>
              <a:cs typeface="Proxima Nova"/>
              <a:sym typeface="Proxima Nova"/>
            </a:endParaRPr>
          </a:p>
        </p:txBody>
      </p:sp>
      <p:sp>
        <p:nvSpPr>
          <p:cNvPr id="783" name="Google Shape;783;p44"/>
          <p:cNvSpPr txBox="1"/>
          <p:nvPr/>
        </p:nvSpPr>
        <p:spPr>
          <a:xfrm>
            <a:off x="1296850" y="556525"/>
            <a:ext cx="3608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페이지 / 탭 이름 정하기..</a:t>
            </a:r>
            <a:endParaRPr sz="1200">
              <a:latin typeface="Proxima Nova"/>
              <a:ea typeface="Proxima Nova"/>
              <a:cs typeface="Proxima Nova"/>
              <a:sym typeface="Proxima Nov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45"/>
          <p:cNvSpPr txBox="1"/>
          <p:nvPr/>
        </p:nvSpPr>
        <p:spPr>
          <a:xfrm>
            <a:off x="0" y="0"/>
            <a:ext cx="21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관리자 &gt; 맛집 관련 기사</a:t>
            </a:r>
            <a:endParaRPr>
              <a:latin typeface="Proxima Nova"/>
              <a:ea typeface="Proxima Nova"/>
              <a:cs typeface="Proxima Nova"/>
              <a:sym typeface="Proxima Nova"/>
            </a:endParaRPr>
          </a:p>
        </p:txBody>
      </p:sp>
      <p:sp>
        <p:nvSpPr>
          <p:cNvPr id="789" name="Google Shape;789;p45"/>
          <p:cNvSpPr/>
          <p:nvPr/>
        </p:nvSpPr>
        <p:spPr>
          <a:xfrm>
            <a:off x="918300" y="536925"/>
            <a:ext cx="7307400" cy="3827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5"/>
          <p:cNvSpPr/>
          <p:nvPr/>
        </p:nvSpPr>
        <p:spPr>
          <a:xfrm>
            <a:off x="1155850" y="4462825"/>
            <a:ext cx="6883800" cy="533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1" name="Google Shape;791;p45"/>
          <p:cNvCxnSpPr>
            <a:stCxn id="790" idx="1"/>
            <a:endCxn id="790" idx="3"/>
          </p:cNvCxnSpPr>
          <p:nvPr/>
        </p:nvCxnSpPr>
        <p:spPr>
          <a:xfrm>
            <a:off x="1155850" y="4729375"/>
            <a:ext cx="6883800" cy="0"/>
          </a:xfrm>
          <a:prstGeom prst="straightConnector1">
            <a:avLst/>
          </a:prstGeom>
          <a:noFill/>
          <a:ln cap="flat" cmpd="sng" w="9525">
            <a:solidFill>
              <a:schemeClr val="dk2"/>
            </a:solidFill>
            <a:prstDash val="solid"/>
            <a:round/>
            <a:headEnd len="med" w="med" type="none"/>
            <a:tailEnd len="med" w="med" type="none"/>
          </a:ln>
        </p:spPr>
      </p:cxnSp>
      <p:cxnSp>
        <p:nvCxnSpPr>
          <p:cNvPr id="792" name="Google Shape;792;p45"/>
          <p:cNvCxnSpPr/>
          <p:nvPr/>
        </p:nvCxnSpPr>
        <p:spPr>
          <a:xfrm>
            <a:off x="1753025" y="4462825"/>
            <a:ext cx="0" cy="533100"/>
          </a:xfrm>
          <a:prstGeom prst="straightConnector1">
            <a:avLst/>
          </a:prstGeom>
          <a:noFill/>
          <a:ln cap="flat" cmpd="sng" w="9525">
            <a:solidFill>
              <a:schemeClr val="dk2"/>
            </a:solidFill>
            <a:prstDash val="solid"/>
            <a:round/>
            <a:headEnd len="med" w="med" type="none"/>
            <a:tailEnd len="med" w="med" type="none"/>
          </a:ln>
        </p:spPr>
      </p:cxnSp>
      <p:sp>
        <p:nvSpPr>
          <p:cNvPr id="793" name="Google Shape;793;p45"/>
          <p:cNvSpPr txBox="1"/>
          <p:nvPr/>
        </p:nvSpPr>
        <p:spPr>
          <a:xfrm>
            <a:off x="1753025" y="4425150"/>
            <a:ext cx="1226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이전 기사 제목</a:t>
            </a:r>
            <a:endParaRPr sz="1200">
              <a:latin typeface="Proxima Nova"/>
              <a:ea typeface="Proxima Nova"/>
              <a:cs typeface="Proxima Nova"/>
              <a:sym typeface="Proxima Nova"/>
            </a:endParaRPr>
          </a:p>
        </p:txBody>
      </p:sp>
      <p:sp>
        <p:nvSpPr>
          <p:cNvPr id="794" name="Google Shape;794;p45"/>
          <p:cNvSpPr txBox="1"/>
          <p:nvPr/>
        </p:nvSpPr>
        <p:spPr>
          <a:xfrm>
            <a:off x="1753025" y="4680300"/>
            <a:ext cx="1226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이후 기사 제목</a:t>
            </a:r>
            <a:endParaRPr sz="1200">
              <a:latin typeface="Proxima Nova"/>
              <a:ea typeface="Proxima Nova"/>
              <a:cs typeface="Proxima Nova"/>
              <a:sym typeface="Proxima Nova"/>
            </a:endParaRPr>
          </a:p>
        </p:txBody>
      </p:sp>
      <p:sp>
        <p:nvSpPr>
          <p:cNvPr id="795" name="Google Shape;795;p45"/>
          <p:cNvSpPr txBox="1"/>
          <p:nvPr/>
        </p:nvSpPr>
        <p:spPr>
          <a:xfrm>
            <a:off x="1258550" y="4382850"/>
            <a:ext cx="369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796" name="Google Shape;796;p45"/>
          <p:cNvSpPr txBox="1"/>
          <p:nvPr/>
        </p:nvSpPr>
        <p:spPr>
          <a:xfrm>
            <a:off x="1258550" y="4680300"/>
            <a:ext cx="369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797" name="Google Shape;797;p45"/>
          <p:cNvSpPr txBox="1"/>
          <p:nvPr/>
        </p:nvSpPr>
        <p:spPr>
          <a:xfrm>
            <a:off x="4039025" y="642125"/>
            <a:ext cx="12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기사제목</a:t>
            </a:r>
            <a:endParaRPr>
              <a:latin typeface="Proxima Nova"/>
              <a:ea typeface="Proxima Nova"/>
              <a:cs typeface="Proxima Nova"/>
              <a:sym typeface="Proxima Nova"/>
            </a:endParaRPr>
          </a:p>
        </p:txBody>
      </p:sp>
      <p:sp>
        <p:nvSpPr>
          <p:cNvPr id="798" name="Google Shape;798;p45"/>
          <p:cNvSpPr txBox="1"/>
          <p:nvPr/>
        </p:nvSpPr>
        <p:spPr>
          <a:xfrm>
            <a:off x="6614950" y="931075"/>
            <a:ext cx="16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기사작성일자</a:t>
            </a:r>
            <a:endParaRPr>
              <a:latin typeface="Proxima Nova"/>
              <a:ea typeface="Proxima Nova"/>
              <a:cs typeface="Proxima Nova"/>
              <a:sym typeface="Proxima Nova"/>
            </a:endParaRPr>
          </a:p>
        </p:txBody>
      </p:sp>
      <p:sp>
        <p:nvSpPr>
          <p:cNvPr id="799" name="Google Shape;799;p45"/>
          <p:cNvSpPr/>
          <p:nvPr/>
        </p:nvSpPr>
        <p:spPr>
          <a:xfrm>
            <a:off x="1358100" y="1367750"/>
            <a:ext cx="6427800" cy="1455600"/>
          </a:xfrm>
          <a:prstGeom prst="rect">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내용</a:t>
            </a:r>
            <a:endParaRPr/>
          </a:p>
        </p:txBody>
      </p:sp>
      <p:sp>
        <p:nvSpPr>
          <p:cNvPr id="800" name="Google Shape;800;p45"/>
          <p:cNvSpPr txBox="1"/>
          <p:nvPr/>
        </p:nvSpPr>
        <p:spPr>
          <a:xfrm>
            <a:off x="1258550" y="2876775"/>
            <a:ext cx="3698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관련/추천 맛집</a:t>
            </a:r>
            <a:endParaRPr sz="1200">
              <a:latin typeface="Proxima Nova"/>
              <a:ea typeface="Proxima Nova"/>
              <a:cs typeface="Proxima Nova"/>
              <a:sym typeface="Proxima Nova"/>
            </a:endParaRPr>
          </a:p>
        </p:txBody>
      </p:sp>
      <p:sp>
        <p:nvSpPr>
          <p:cNvPr id="801" name="Google Shape;801;p45"/>
          <p:cNvSpPr/>
          <p:nvPr/>
        </p:nvSpPr>
        <p:spPr>
          <a:xfrm>
            <a:off x="1409400" y="3311575"/>
            <a:ext cx="777000" cy="7221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100"/>
              <a:t>맛집</a:t>
            </a:r>
            <a:endParaRPr sz="1100"/>
          </a:p>
          <a:p>
            <a:pPr indent="0" lvl="0" marL="0" rtl="0" algn="l">
              <a:spcBef>
                <a:spcPts val="0"/>
              </a:spcBef>
              <a:spcAft>
                <a:spcPts val="0"/>
              </a:spcAft>
              <a:buNone/>
            </a:pPr>
            <a:r>
              <a:rPr lang="ko" sz="1100"/>
              <a:t>대표사진</a:t>
            </a:r>
            <a:endParaRPr sz="1100"/>
          </a:p>
        </p:txBody>
      </p:sp>
      <p:sp>
        <p:nvSpPr>
          <p:cNvPr id="802" name="Google Shape;802;p45"/>
          <p:cNvSpPr/>
          <p:nvPr/>
        </p:nvSpPr>
        <p:spPr>
          <a:xfrm>
            <a:off x="2467200" y="3311575"/>
            <a:ext cx="777000" cy="7221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5"/>
          <p:cNvSpPr/>
          <p:nvPr/>
        </p:nvSpPr>
        <p:spPr>
          <a:xfrm>
            <a:off x="3492925" y="3311575"/>
            <a:ext cx="777000" cy="7221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5"/>
          <p:cNvSpPr txBox="1"/>
          <p:nvPr/>
        </p:nvSpPr>
        <p:spPr>
          <a:xfrm>
            <a:off x="1409525" y="3976225"/>
            <a:ext cx="77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 맛집이름</a:t>
            </a:r>
            <a:endParaRPr sz="1000">
              <a:latin typeface="Proxima Nova"/>
              <a:ea typeface="Proxima Nova"/>
              <a:cs typeface="Proxima Nova"/>
              <a:sym typeface="Proxima Nova"/>
            </a:endParaRPr>
          </a:p>
        </p:txBody>
      </p:sp>
      <p:sp>
        <p:nvSpPr>
          <p:cNvPr id="805" name="Google Shape;805;p45"/>
          <p:cNvSpPr txBox="1"/>
          <p:nvPr/>
        </p:nvSpPr>
        <p:spPr>
          <a:xfrm>
            <a:off x="2476325" y="3976225"/>
            <a:ext cx="77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 맛집이름</a:t>
            </a:r>
            <a:endParaRPr sz="1000">
              <a:latin typeface="Proxima Nova"/>
              <a:ea typeface="Proxima Nova"/>
              <a:cs typeface="Proxima Nova"/>
              <a:sym typeface="Proxima Nova"/>
            </a:endParaRPr>
          </a:p>
        </p:txBody>
      </p:sp>
      <p:sp>
        <p:nvSpPr>
          <p:cNvPr id="806" name="Google Shape;806;p45"/>
          <p:cNvSpPr txBox="1"/>
          <p:nvPr/>
        </p:nvSpPr>
        <p:spPr>
          <a:xfrm>
            <a:off x="3466925" y="3976225"/>
            <a:ext cx="77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 맛집이름</a:t>
            </a:r>
            <a:endParaRPr sz="1000">
              <a:latin typeface="Proxima Nova"/>
              <a:ea typeface="Proxima Nova"/>
              <a:cs typeface="Proxima Nova"/>
              <a:sym typeface="Proxima Nova"/>
            </a:endParaRPr>
          </a:p>
        </p:txBody>
      </p:sp>
      <p:sp>
        <p:nvSpPr>
          <p:cNvPr id="807" name="Google Shape;807;p45"/>
          <p:cNvSpPr/>
          <p:nvPr/>
        </p:nvSpPr>
        <p:spPr>
          <a:xfrm>
            <a:off x="4014200" y="3489625"/>
            <a:ext cx="552300" cy="338700"/>
          </a:xfrm>
          <a:prstGeom prst="leftArrow">
            <a:avLst>
              <a:gd fmla="val 50000" name="adj1"/>
              <a:gd fmla="val 5000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100"/>
              <a:t>클릭</a:t>
            </a:r>
            <a:endParaRPr sz="1100"/>
          </a:p>
        </p:txBody>
      </p:sp>
      <p:sp>
        <p:nvSpPr>
          <p:cNvPr id="808" name="Google Shape;808;p45"/>
          <p:cNvSpPr txBox="1"/>
          <p:nvPr/>
        </p:nvSpPr>
        <p:spPr>
          <a:xfrm>
            <a:off x="8215500" y="119025"/>
            <a:ext cx="92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이채윤</a:t>
            </a:r>
            <a:endParaRPr sz="1200">
              <a:latin typeface="Proxima Nova"/>
              <a:ea typeface="Proxima Nova"/>
              <a:cs typeface="Proxima Nova"/>
              <a:sym typeface="Proxima Nov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46"/>
          <p:cNvSpPr txBox="1"/>
          <p:nvPr/>
        </p:nvSpPr>
        <p:spPr>
          <a:xfrm>
            <a:off x="481600" y="202275"/>
            <a:ext cx="383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관리자 &gt; 점포 관리</a:t>
            </a:r>
            <a:endParaRPr>
              <a:latin typeface="Proxima Nova"/>
              <a:ea typeface="Proxima Nova"/>
              <a:cs typeface="Proxima Nova"/>
              <a:sym typeface="Proxima Nova"/>
            </a:endParaRPr>
          </a:p>
        </p:txBody>
      </p:sp>
      <p:sp>
        <p:nvSpPr>
          <p:cNvPr id="814" name="Google Shape;814;p46"/>
          <p:cNvSpPr/>
          <p:nvPr/>
        </p:nvSpPr>
        <p:spPr>
          <a:xfrm>
            <a:off x="661350" y="818725"/>
            <a:ext cx="7821300" cy="92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점포 등록</a:t>
            </a:r>
            <a:endParaRPr/>
          </a:p>
        </p:txBody>
      </p:sp>
      <p:sp>
        <p:nvSpPr>
          <p:cNvPr id="815" name="Google Shape;815;p46"/>
          <p:cNvSpPr/>
          <p:nvPr/>
        </p:nvSpPr>
        <p:spPr>
          <a:xfrm>
            <a:off x="661350" y="2035463"/>
            <a:ext cx="7821300" cy="924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점포 수정</a:t>
            </a:r>
            <a:endParaRPr/>
          </a:p>
        </p:txBody>
      </p:sp>
      <p:sp>
        <p:nvSpPr>
          <p:cNvPr id="816" name="Google Shape;816;p46"/>
          <p:cNvSpPr/>
          <p:nvPr/>
        </p:nvSpPr>
        <p:spPr>
          <a:xfrm>
            <a:off x="661350" y="3252200"/>
            <a:ext cx="7821300" cy="924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점포 삭제</a:t>
            </a:r>
            <a:endParaRPr/>
          </a:p>
        </p:txBody>
      </p:sp>
      <p:sp>
        <p:nvSpPr>
          <p:cNvPr id="817" name="Google Shape;817;p46"/>
          <p:cNvSpPr/>
          <p:nvPr/>
        </p:nvSpPr>
        <p:spPr>
          <a:xfrm>
            <a:off x="8170150" y="1122425"/>
            <a:ext cx="7335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클릭1</a:t>
            </a:r>
            <a:endParaRPr sz="1000"/>
          </a:p>
        </p:txBody>
      </p:sp>
      <p:sp>
        <p:nvSpPr>
          <p:cNvPr id="818" name="Google Shape;818;p46"/>
          <p:cNvSpPr/>
          <p:nvPr/>
        </p:nvSpPr>
        <p:spPr>
          <a:xfrm>
            <a:off x="8170150" y="2297663"/>
            <a:ext cx="7335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클릭2</a:t>
            </a:r>
            <a:endParaRPr sz="1000"/>
          </a:p>
        </p:txBody>
      </p:sp>
      <p:sp>
        <p:nvSpPr>
          <p:cNvPr id="819" name="Google Shape;819;p46"/>
          <p:cNvSpPr/>
          <p:nvPr/>
        </p:nvSpPr>
        <p:spPr>
          <a:xfrm>
            <a:off x="8170150" y="3472925"/>
            <a:ext cx="7335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클릭2</a:t>
            </a:r>
            <a:endParaRPr sz="1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47"/>
          <p:cNvSpPr txBox="1"/>
          <p:nvPr/>
        </p:nvSpPr>
        <p:spPr>
          <a:xfrm>
            <a:off x="529775" y="346750"/>
            <a:ext cx="554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점포 관리 &gt; 점포 등록</a:t>
            </a:r>
            <a:endParaRPr>
              <a:latin typeface="Proxima Nova"/>
              <a:ea typeface="Proxima Nova"/>
              <a:cs typeface="Proxima Nova"/>
              <a:sym typeface="Proxima Nova"/>
            </a:endParaRPr>
          </a:p>
        </p:txBody>
      </p:sp>
      <p:sp>
        <p:nvSpPr>
          <p:cNvPr id="825" name="Google Shape;825;p47"/>
          <p:cNvSpPr/>
          <p:nvPr/>
        </p:nvSpPr>
        <p:spPr>
          <a:xfrm>
            <a:off x="905400" y="886150"/>
            <a:ext cx="7359000" cy="337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신청 점포 목록</a:t>
            </a:r>
            <a:endParaRPr/>
          </a:p>
        </p:txBody>
      </p:sp>
      <p:graphicFrame>
        <p:nvGraphicFramePr>
          <p:cNvPr id="826" name="Google Shape;826;p47"/>
          <p:cNvGraphicFramePr/>
          <p:nvPr/>
        </p:nvGraphicFramePr>
        <p:xfrm>
          <a:off x="952500" y="1809750"/>
          <a:ext cx="3000000" cy="3000000"/>
        </p:xfrm>
        <a:graphic>
          <a:graphicData uri="http://schemas.openxmlformats.org/drawingml/2006/table">
            <a:tbl>
              <a:tblPr>
                <a:noFill/>
                <a:tableStyleId>{23D11B16-7804-48B7-842C-2BC68BDC1ED5}</a:tableStyleId>
              </a:tblPr>
              <a:tblGrid>
                <a:gridCol w="811600"/>
                <a:gridCol w="1225750"/>
                <a:gridCol w="1235400"/>
                <a:gridCol w="2660925"/>
                <a:gridCol w="1620725"/>
              </a:tblGrid>
              <a:tr h="381000">
                <a:tc>
                  <a:txBody>
                    <a:bodyPr/>
                    <a:lstStyle/>
                    <a:p>
                      <a:pPr indent="0" lvl="0" marL="0" rtl="0" algn="l">
                        <a:spcBef>
                          <a:spcPts val="0"/>
                        </a:spcBef>
                        <a:spcAft>
                          <a:spcPts val="0"/>
                        </a:spcAft>
                        <a:buNone/>
                      </a:pPr>
                      <a:r>
                        <a:rPr lang="ko"/>
                        <a:t>번호</a:t>
                      </a:r>
                      <a:endParaRPr/>
                    </a:p>
                  </a:txBody>
                  <a:tcPr marT="91425" marB="91425" marR="91425" marL="91425"/>
                </a:tc>
                <a:tc>
                  <a:txBody>
                    <a:bodyPr/>
                    <a:lstStyle/>
                    <a:p>
                      <a:pPr indent="0" lvl="0" marL="0" rtl="0" algn="l">
                        <a:spcBef>
                          <a:spcPts val="0"/>
                        </a:spcBef>
                        <a:spcAft>
                          <a:spcPts val="0"/>
                        </a:spcAft>
                        <a:buNone/>
                      </a:pPr>
                      <a:r>
                        <a:rPr lang="ko"/>
                        <a:t>점포 이름</a:t>
                      </a:r>
                      <a:endParaRPr/>
                    </a:p>
                  </a:txBody>
                  <a:tcPr marT="91425" marB="91425" marR="91425" marL="91425"/>
                </a:tc>
                <a:tc>
                  <a:txBody>
                    <a:bodyPr/>
                    <a:lstStyle/>
                    <a:p>
                      <a:pPr indent="0" lvl="0" marL="0" rtl="0" algn="l">
                        <a:spcBef>
                          <a:spcPts val="0"/>
                        </a:spcBef>
                        <a:spcAft>
                          <a:spcPts val="0"/>
                        </a:spcAft>
                        <a:buNone/>
                      </a:pPr>
                      <a:r>
                        <a:rPr lang="ko"/>
                        <a:t>메뉴</a:t>
                      </a:r>
                      <a:endParaRPr/>
                    </a:p>
                  </a:txBody>
                  <a:tcPr marT="91425" marB="91425" marR="91425" marL="91425"/>
                </a:tc>
                <a:tc>
                  <a:txBody>
                    <a:bodyPr/>
                    <a:lstStyle/>
                    <a:p>
                      <a:pPr indent="0" lvl="0" marL="0" rtl="0" algn="l">
                        <a:spcBef>
                          <a:spcPts val="0"/>
                        </a:spcBef>
                        <a:spcAft>
                          <a:spcPts val="0"/>
                        </a:spcAft>
                        <a:buNone/>
                      </a:pPr>
                      <a:r>
                        <a:rPr lang="ko"/>
                        <a:t>가게 전화번호</a:t>
                      </a:r>
                      <a:endParaRPr/>
                    </a:p>
                  </a:txBody>
                  <a:tcPr marT="91425" marB="91425" marR="91425" marL="91425"/>
                </a:tc>
                <a:tc>
                  <a:txBody>
                    <a:bodyPr/>
                    <a:lstStyle/>
                    <a:p>
                      <a:pPr indent="0" lvl="0" marL="0" rtl="0" algn="l">
                        <a:spcBef>
                          <a:spcPts val="0"/>
                        </a:spcBef>
                        <a:spcAft>
                          <a:spcPts val="0"/>
                        </a:spcAft>
                        <a:buNone/>
                      </a:pPr>
                      <a:r>
                        <a:rPr lang="ko"/>
                        <a:t>상세보기/삭제</a:t>
                      </a:r>
                      <a:endParaRPr/>
                    </a:p>
                  </a:txBody>
                  <a:tcPr marT="91425" marB="91425" marR="91425" marL="91425"/>
                </a:tc>
              </a:tr>
              <a:tr h="381000">
                <a:tc>
                  <a:txBody>
                    <a:bodyPr/>
                    <a:lstStyle/>
                    <a:p>
                      <a:pPr indent="0" lvl="0" marL="0" rtl="0" algn="l">
                        <a:spcBef>
                          <a:spcPts val="0"/>
                        </a:spcBef>
                        <a:spcAft>
                          <a:spcPts val="0"/>
                        </a:spcAft>
                        <a:buNone/>
                      </a:pPr>
                      <a:r>
                        <a:rPr lang="ko"/>
                        <a:t>1</a:t>
                      </a:r>
                      <a:endParaRPr/>
                    </a:p>
                  </a:txBody>
                  <a:tcPr marT="91425" marB="91425" marR="91425" marL="91425"/>
                </a:tc>
                <a:tc>
                  <a:txBody>
                    <a:bodyPr/>
                    <a:lstStyle/>
                    <a:p>
                      <a:pPr indent="0" lvl="0" marL="0" rtl="0" algn="l">
                        <a:spcBef>
                          <a:spcPts val="0"/>
                        </a:spcBef>
                        <a:spcAft>
                          <a:spcPts val="0"/>
                        </a:spcAft>
                        <a:buNone/>
                      </a:pPr>
                      <a:r>
                        <a:rPr lang="ko"/>
                        <a:t>가가식당</a:t>
                      </a:r>
                      <a:endParaRPr/>
                    </a:p>
                  </a:txBody>
                  <a:tcPr marT="91425" marB="91425" marR="91425" marL="91425"/>
                </a:tc>
                <a:tc>
                  <a:txBody>
                    <a:bodyPr/>
                    <a:lstStyle/>
                    <a:p>
                      <a:pPr indent="0" lvl="0" marL="0" rtl="0" algn="l">
                        <a:spcBef>
                          <a:spcPts val="0"/>
                        </a:spcBef>
                        <a:spcAft>
                          <a:spcPts val="0"/>
                        </a:spcAft>
                        <a:buNone/>
                      </a:pPr>
                      <a:r>
                        <a:rPr lang="ko"/>
                        <a:t>양식/중식</a:t>
                      </a:r>
                      <a:endParaRPr/>
                    </a:p>
                  </a:txBody>
                  <a:tcPr marT="91425" marB="91425" marR="91425" marL="91425"/>
                </a:tc>
                <a:tc>
                  <a:txBody>
                    <a:bodyPr/>
                    <a:lstStyle/>
                    <a:p>
                      <a:pPr indent="0" lvl="0" marL="0" rtl="0" algn="l">
                        <a:spcBef>
                          <a:spcPts val="0"/>
                        </a:spcBef>
                        <a:spcAft>
                          <a:spcPts val="0"/>
                        </a:spcAft>
                        <a:buNone/>
                      </a:pPr>
                      <a:r>
                        <a:rPr lang="ko"/>
                        <a:t>010-1234-1256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2</a:t>
                      </a:r>
                      <a:endParaRPr/>
                    </a:p>
                  </a:txBody>
                  <a:tcPr marT="91425" marB="91425" marR="91425" marL="91425"/>
                </a:tc>
                <a:tc>
                  <a:txBody>
                    <a:bodyPr/>
                    <a:lstStyle/>
                    <a:p>
                      <a:pPr indent="0" lvl="0" marL="0" rtl="0" algn="l">
                        <a:spcBef>
                          <a:spcPts val="0"/>
                        </a:spcBef>
                        <a:spcAft>
                          <a:spcPts val="0"/>
                        </a:spcAft>
                        <a:buNone/>
                      </a:pPr>
                      <a:r>
                        <a:rPr lang="ko"/>
                        <a:t>나나분식</a:t>
                      </a:r>
                      <a:endParaRPr/>
                    </a:p>
                  </a:txBody>
                  <a:tcPr marT="91425" marB="91425" marR="91425" marL="91425"/>
                </a:tc>
                <a:tc>
                  <a:txBody>
                    <a:bodyPr/>
                    <a:lstStyle/>
                    <a:p>
                      <a:pPr indent="0" lvl="0" marL="0" rtl="0" algn="l">
                        <a:spcBef>
                          <a:spcPts val="0"/>
                        </a:spcBef>
                        <a:spcAft>
                          <a:spcPts val="0"/>
                        </a:spcAft>
                        <a:buNone/>
                      </a:pPr>
                      <a:r>
                        <a:rPr lang="ko"/>
                        <a:t>분식</a:t>
                      </a:r>
                      <a:endParaRPr/>
                    </a:p>
                  </a:txBody>
                  <a:tcPr marT="91425" marB="91425" marR="91425" marL="91425"/>
                </a:tc>
                <a:tc>
                  <a:txBody>
                    <a:bodyPr/>
                    <a:lstStyle/>
                    <a:p>
                      <a:pPr indent="0" lvl="0" marL="0" rtl="0" algn="l">
                        <a:spcBef>
                          <a:spcPts val="0"/>
                        </a:spcBef>
                        <a:spcAft>
                          <a:spcPts val="0"/>
                        </a:spcAft>
                        <a:buNone/>
                      </a:pPr>
                      <a:r>
                        <a:rPr lang="ko"/>
                        <a:t>010-6548-5798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3</a:t>
                      </a:r>
                      <a:endParaRPr/>
                    </a:p>
                  </a:txBody>
                  <a:tcPr marT="91425" marB="91425" marR="91425" marL="91425"/>
                </a:tc>
                <a:tc>
                  <a:txBody>
                    <a:bodyPr/>
                    <a:lstStyle/>
                    <a:p>
                      <a:pPr indent="0" lvl="0" marL="0" rtl="0" algn="l">
                        <a:spcBef>
                          <a:spcPts val="0"/>
                        </a:spcBef>
                        <a:spcAft>
                          <a:spcPts val="0"/>
                        </a:spcAft>
                        <a:buNone/>
                      </a:pPr>
                      <a:r>
                        <a:rPr lang="ko"/>
                        <a:t>다다카페</a:t>
                      </a:r>
                      <a:endParaRPr/>
                    </a:p>
                  </a:txBody>
                  <a:tcPr marT="91425" marB="91425" marR="91425" marL="91425"/>
                </a:tc>
                <a:tc>
                  <a:txBody>
                    <a:bodyPr/>
                    <a:lstStyle/>
                    <a:p>
                      <a:pPr indent="0" lvl="0" marL="0" rtl="0" algn="l">
                        <a:spcBef>
                          <a:spcPts val="0"/>
                        </a:spcBef>
                        <a:spcAft>
                          <a:spcPts val="0"/>
                        </a:spcAft>
                        <a:buNone/>
                      </a:pPr>
                      <a:r>
                        <a:rPr lang="ko"/>
                        <a:t>카페</a:t>
                      </a:r>
                      <a:endParaRPr/>
                    </a:p>
                  </a:txBody>
                  <a:tcPr marT="91425" marB="91425" marR="91425" marL="91425"/>
                </a:tc>
                <a:tc>
                  <a:txBody>
                    <a:bodyPr/>
                    <a:lstStyle/>
                    <a:p>
                      <a:pPr indent="0" lvl="0" marL="0" rtl="0" algn="l">
                        <a:spcBef>
                          <a:spcPts val="0"/>
                        </a:spcBef>
                        <a:spcAft>
                          <a:spcPts val="0"/>
                        </a:spcAft>
                        <a:buNone/>
                      </a:pPr>
                      <a:r>
                        <a:rPr lang="ko"/>
                        <a:t>010-3216-6248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4</a:t>
                      </a:r>
                      <a:endParaRPr/>
                    </a:p>
                  </a:txBody>
                  <a:tcPr marT="91425" marB="91425" marR="91425" marL="91425"/>
                </a:tc>
                <a:tc>
                  <a:txBody>
                    <a:bodyPr/>
                    <a:lstStyle/>
                    <a:p>
                      <a:pPr indent="0" lvl="0" marL="0" rtl="0" algn="l">
                        <a:spcBef>
                          <a:spcPts val="0"/>
                        </a:spcBef>
                        <a:spcAft>
                          <a:spcPts val="0"/>
                        </a:spcAft>
                        <a:buNone/>
                      </a:pPr>
                      <a:r>
                        <a:rPr lang="ko"/>
                        <a:t>라라식당</a:t>
                      </a:r>
                      <a:endParaRPr/>
                    </a:p>
                  </a:txBody>
                  <a:tcPr marT="91425" marB="91425" marR="91425" marL="91425"/>
                </a:tc>
                <a:tc>
                  <a:txBody>
                    <a:bodyPr/>
                    <a:lstStyle/>
                    <a:p>
                      <a:pPr indent="0" lvl="0" marL="0" rtl="0" algn="l">
                        <a:spcBef>
                          <a:spcPts val="0"/>
                        </a:spcBef>
                        <a:spcAft>
                          <a:spcPts val="0"/>
                        </a:spcAft>
                        <a:buNone/>
                      </a:pPr>
                      <a:r>
                        <a:rPr lang="ko"/>
                        <a:t>한식</a:t>
                      </a:r>
                      <a:endParaRPr/>
                    </a:p>
                  </a:txBody>
                  <a:tcPr marT="91425" marB="91425" marR="91425" marL="91425"/>
                </a:tc>
                <a:tc>
                  <a:txBody>
                    <a:bodyPr/>
                    <a:lstStyle/>
                    <a:p>
                      <a:pPr indent="0" lvl="0" marL="0" rtl="0" algn="l">
                        <a:spcBef>
                          <a:spcPts val="0"/>
                        </a:spcBef>
                        <a:spcAft>
                          <a:spcPts val="0"/>
                        </a:spcAft>
                        <a:buNone/>
                      </a:pPr>
                      <a:r>
                        <a:rPr lang="ko"/>
                        <a:t>010-6157-2132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827" name="Google Shape;827;p47"/>
          <p:cNvSpPr/>
          <p:nvPr/>
        </p:nvSpPr>
        <p:spPr>
          <a:xfrm>
            <a:off x="5084125" y="4541525"/>
            <a:ext cx="462300" cy="279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7"/>
          <p:cNvSpPr/>
          <p:nvPr/>
        </p:nvSpPr>
        <p:spPr>
          <a:xfrm>
            <a:off x="3597575" y="4541525"/>
            <a:ext cx="529800" cy="279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7"/>
          <p:cNvSpPr/>
          <p:nvPr/>
        </p:nvSpPr>
        <p:spPr>
          <a:xfrm>
            <a:off x="4302375" y="4507775"/>
            <a:ext cx="645300" cy="34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100"/>
              <a:t>1/30</a:t>
            </a:r>
            <a:endParaRPr sz="1100"/>
          </a:p>
        </p:txBody>
      </p:sp>
      <p:sp>
        <p:nvSpPr>
          <p:cNvPr id="830" name="Google Shape;830;p47"/>
          <p:cNvSpPr/>
          <p:nvPr/>
        </p:nvSpPr>
        <p:spPr>
          <a:xfrm>
            <a:off x="7041000" y="2292450"/>
            <a:ext cx="318000" cy="2793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7"/>
          <p:cNvSpPr/>
          <p:nvPr/>
        </p:nvSpPr>
        <p:spPr>
          <a:xfrm>
            <a:off x="7041000" y="2660625"/>
            <a:ext cx="318000" cy="2793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7"/>
          <p:cNvSpPr/>
          <p:nvPr/>
        </p:nvSpPr>
        <p:spPr>
          <a:xfrm>
            <a:off x="7041000" y="3028800"/>
            <a:ext cx="318000" cy="2793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7"/>
          <p:cNvSpPr/>
          <p:nvPr/>
        </p:nvSpPr>
        <p:spPr>
          <a:xfrm>
            <a:off x="7041000" y="3472050"/>
            <a:ext cx="318000" cy="2793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7"/>
          <p:cNvSpPr/>
          <p:nvPr/>
        </p:nvSpPr>
        <p:spPr>
          <a:xfrm>
            <a:off x="7775825" y="2292450"/>
            <a:ext cx="318000" cy="2793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7"/>
          <p:cNvSpPr/>
          <p:nvPr/>
        </p:nvSpPr>
        <p:spPr>
          <a:xfrm>
            <a:off x="7775825" y="2660625"/>
            <a:ext cx="318000" cy="2793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7"/>
          <p:cNvSpPr/>
          <p:nvPr/>
        </p:nvSpPr>
        <p:spPr>
          <a:xfrm>
            <a:off x="7775825" y="3048238"/>
            <a:ext cx="318000" cy="2793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7"/>
          <p:cNvSpPr/>
          <p:nvPr/>
        </p:nvSpPr>
        <p:spPr>
          <a:xfrm rot="-165429">
            <a:off x="7775730" y="3472035"/>
            <a:ext cx="318068" cy="279326"/>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7"/>
          <p:cNvSpPr/>
          <p:nvPr/>
        </p:nvSpPr>
        <p:spPr>
          <a:xfrm>
            <a:off x="7214800" y="2232000"/>
            <a:ext cx="6453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클릭1</a:t>
            </a:r>
            <a:endParaRPr sz="1000"/>
          </a:p>
        </p:txBody>
      </p:sp>
      <p:sp>
        <p:nvSpPr>
          <p:cNvPr id="839" name="Google Shape;839;p47"/>
          <p:cNvSpPr/>
          <p:nvPr/>
        </p:nvSpPr>
        <p:spPr>
          <a:xfrm>
            <a:off x="7936550" y="2609900"/>
            <a:ext cx="7335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클릭2</a:t>
            </a:r>
            <a:endParaRPr sz="1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48"/>
          <p:cNvSpPr txBox="1"/>
          <p:nvPr/>
        </p:nvSpPr>
        <p:spPr>
          <a:xfrm>
            <a:off x="529775" y="346750"/>
            <a:ext cx="554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점포 관리 &gt; 점포 등록 &gt; 상세보기</a:t>
            </a:r>
            <a:endParaRPr>
              <a:latin typeface="Proxima Nova"/>
              <a:ea typeface="Proxima Nova"/>
              <a:cs typeface="Proxima Nova"/>
              <a:sym typeface="Proxima Nova"/>
            </a:endParaRPr>
          </a:p>
        </p:txBody>
      </p:sp>
      <p:sp>
        <p:nvSpPr>
          <p:cNvPr id="845" name="Google Shape;845;p48"/>
          <p:cNvSpPr/>
          <p:nvPr/>
        </p:nvSpPr>
        <p:spPr>
          <a:xfrm>
            <a:off x="784988" y="900075"/>
            <a:ext cx="1117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식당 이름:</a:t>
            </a:r>
            <a:endParaRPr sz="1200"/>
          </a:p>
        </p:txBody>
      </p:sp>
      <p:sp>
        <p:nvSpPr>
          <p:cNvPr id="846" name="Google Shape;846;p48"/>
          <p:cNvSpPr/>
          <p:nvPr/>
        </p:nvSpPr>
        <p:spPr>
          <a:xfrm>
            <a:off x="784988" y="1300275"/>
            <a:ext cx="1117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식당 위치:</a:t>
            </a:r>
            <a:endParaRPr sz="1200"/>
          </a:p>
        </p:txBody>
      </p:sp>
      <p:sp>
        <p:nvSpPr>
          <p:cNvPr id="847" name="Google Shape;847;p48"/>
          <p:cNvSpPr/>
          <p:nvPr/>
        </p:nvSpPr>
        <p:spPr>
          <a:xfrm>
            <a:off x="784988" y="2500875"/>
            <a:ext cx="1117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식당 소개:</a:t>
            </a:r>
            <a:endParaRPr sz="1200"/>
          </a:p>
        </p:txBody>
      </p:sp>
      <p:sp>
        <p:nvSpPr>
          <p:cNvPr id="848" name="Google Shape;848;p48"/>
          <p:cNvSpPr/>
          <p:nvPr/>
        </p:nvSpPr>
        <p:spPr>
          <a:xfrm>
            <a:off x="784988" y="1700475"/>
            <a:ext cx="1117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메뉴 타입?:</a:t>
            </a:r>
            <a:endParaRPr sz="1200"/>
          </a:p>
        </p:txBody>
      </p:sp>
      <p:sp>
        <p:nvSpPr>
          <p:cNvPr id="849" name="Google Shape;849;p48"/>
          <p:cNvSpPr/>
          <p:nvPr/>
        </p:nvSpPr>
        <p:spPr>
          <a:xfrm>
            <a:off x="2008238" y="895775"/>
            <a:ext cx="3814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가가식당</a:t>
            </a:r>
            <a:endParaRPr/>
          </a:p>
        </p:txBody>
      </p:sp>
      <p:sp>
        <p:nvSpPr>
          <p:cNvPr id="850" name="Google Shape;850;p48"/>
          <p:cNvSpPr/>
          <p:nvPr/>
        </p:nvSpPr>
        <p:spPr>
          <a:xfrm>
            <a:off x="2008238" y="1295975"/>
            <a:ext cx="3814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어디시 어디구 어디동 어디상가 3층</a:t>
            </a:r>
            <a:endParaRPr/>
          </a:p>
        </p:txBody>
      </p:sp>
      <p:sp>
        <p:nvSpPr>
          <p:cNvPr id="851" name="Google Shape;851;p48"/>
          <p:cNvSpPr/>
          <p:nvPr/>
        </p:nvSpPr>
        <p:spPr>
          <a:xfrm>
            <a:off x="2008238" y="1700475"/>
            <a:ext cx="3814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solidFill>
                  <a:schemeClr val="dk1"/>
                </a:solidFill>
              </a:rPr>
              <a:t>한식</a:t>
            </a:r>
            <a:r>
              <a:rPr lang="ko"/>
              <a:t>/중식/일식/</a:t>
            </a:r>
            <a:r>
              <a:rPr lang="ko">
                <a:solidFill>
                  <a:schemeClr val="dk1"/>
                </a:solidFill>
              </a:rPr>
              <a:t>양식</a:t>
            </a:r>
            <a:r>
              <a:rPr lang="ko"/>
              <a:t>/분식/카페/기타</a:t>
            </a:r>
            <a:endParaRPr/>
          </a:p>
        </p:txBody>
      </p:sp>
      <p:sp>
        <p:nvSpPr>
          <p:cNvPr id="852" name="Google Shape;852;p48"/>
          <p:cNvSpPr/>
          <p:nvPr/>
        </p:nvSpPr>
        <p:spPr>
          <a:xfrm>
            <a:off x="2008238" y="2505175"/>
            <a:ext cx="3814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양식과 중식 퓨전 요리하는 가게입니다.</a:t>
            </a:r>
            <a:endParaRPr/>
          </a:p>
        </p:txBody>
      </p:sp>
      <p:sp>
        <p:nvSpPr>
          <p:cNvPr id="853" name="Google Shape;853;p48"/>
          <p:cNvSpPr/>
          <p:nvPr/>
        </p:nvSpPr>
        <p:spPr>
          <a:xfrm>
            <a:off x="784988" y="2101950"/>
            <a:ext cx="1117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영업시간:</a:t>
            </a:r>
            <a:endParaRPr sz="1200"/>
          </a:p>
        </p:txBody>
      </p:sp>
      <p:sp>
        <p:nvSpPr>
          <p:cNvPr id="854" name="Google Shape;854;p48"/>
          <p:cNvSpPr/>
          <p:nvPr/>
        </p:nvSpPr>
        <p:spPr>
          <a:xfrm>
            <a:off x="2008238" y="2101950"/>
            <a:ext cx="3814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solidFill>
                  <a:schemeClr val="accent1"/>
                </a:solidFill>
              </a:rPr>
              <a:t>12:00 ~18:00</a:t>
            </a:r>
            <a:endParaRPr>
              <a:solidFill>
                <a:schemeClr val="accent1"/>
              </a:solidFill>
            </a:endParaRPr>
          </a:p>
        </p:txBody>
      </p:sp>
      <p:sp>
        <p:nvSpPr>
          <p:cNvPr id="855" name="Google Shape;855;p48"/>
          <p:cNvSpPr/>
          <p:nvPr/>
        </p:nvSpPr>
        <p:spPr>
          <a:xfrm>
            <a:off x="4811163" y="3082250"/>
            <a:ext cx="1011300" cy="337200"/>
          </a:xfrm>
          <a:prstGeom prst="roundRect">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000"/>
              <a:t>사진 첨부</a:t>
            </a:r>
            <a:endParaRPr sz="1000"/>
          </a:p>
        </p:txBody>
      </p:sp>
      <p:sp>
        <p:nvSpPr>
          <p:cNvPr id="856" name="Google Shape;856;p48"/>
          <p:cNvSpPr/>
          <p:nvPr/>
        </p:nvSpPr>
        <p:spPr>
          <a:xfrm>
            <a:off x="2037138" y="3034075"/>
            <a:ext cx="2677800" cy="1406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8"/>
          <p:cNvSpPr/>
          <p:nvPr/>
        </p:nvSpPr>
        <p:spPr>
          <a:xfrm>
            <a:off x="2249038" y="3207475"/>
            <a:ext cx="703200" cy="1059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사</a:t>
            </a:r>
            <a:endParaRPr/>
          </a:p>
        </p:txBody>
      </p:sp>
      <p:sp>
        <p:nvSpPr>
          <p:cNvPr id="858" name="Google Shape;858;p48"/>
          <p:cNvSpPr/>
          <p:nvPr/>
        </p:nvSpPr>
        <p:spPr>
          <a:xfrm>
            <a:off x="3003438" y="3207475"/>
            <a:ext cx="703200" cy="1059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진</a:t>
            </a:r>
            <a:endParaRPr/>
          </a:p>
        </p:txBody>
      </p:sp>
      <p:sp>
        <p:nvSpPr>
          <p:cNvPr id="859" name="Google Shape;859;p48"/>
          <p:cNvSpPr/>
          <p:nvPr/>
        </p:nvSpPr>
        <p:spPr>
          <a:xfrm>
            <a:off x="3757838" y="3207475"/>
            <a:ext cx="703200" cy="1059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들</a:t>
            </a:r>
            <a:endParaRPr/>
          </a:p>
        </p:txBody>
      </p:sp>
      <p:sp>
        <p:nvSpPr>
          <p:cNvPr id="860" name="Google Shape;860;p48"/>
          <p:cNvSpPr/>
          <p:nvPr/>
        </p:nvSpPr>
        <p:spPr>
          <a:xfrm>
            <a:off x="2730638" y="3309875"/>
            <a:ext cx="163800" cy="135000"/>
          </a:xfrm>
          <a:prstGeom prst="flowChartSummingJunc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8"/>
          <p:cNvSpPr/>
          <p:nvPr/>
        </p:nvSpPr>
        <p:spPr>
          <a:xfrm>
            <a:off x="3489863" y="3309875"/>
            <a:ext cx="163800" cy="135000"/>
          </a:xfrm>
          <a:prstGeom prst="flowChartSummingJunc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8"/>
          <p:cNvSpPr/>
          <p:nvPr/>
        </p:nvSpPr>
        <p:spPr>
          <a:xfrm>
            <a:off x="4249088" y="3309875"/>
            <a:ext cx="163800" cy="135000"/>
          </a:xfrm>
          <a:prstGeom prst="flowChartSummingJunc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8"/>
          <p:cNvSpPr/>
          <p:nvPr/>
        </p:nvSpPr>
        <p:spPr>
          <a:xfrm>
            <a:off x="2340575" y="4569175"/>
            <a:ext cx="1059600" cy="400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뒤로가기</a:t>
            </a:r>
            <a:endParaRPr/>
          </a:p>
        </p:txBody>
      </p:sp>
      <p:sp>
        <p:nvSpPr>
          <p:cNvPr id="864" name="Google Shape;864;p48"/>
          <p:cNvSpPr/>
          <p:nvPr/>
        </p:nvSpPr>
        <p:spPr>
          <a:xfrm>
            <a:off x="3489875" y="4569175"/>
            <a:ext cx="1059600" cy="400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등록하기</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49"/>
          <p:cNvSpPr txBox="1"/>
          <p:nvPr/>
        </p:nvSpPr>
        <p:spPr>
          <a:xfrm>
            <a:off x="529775" y="346750"/>
            <a:ext cx="554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점포 관리 &gt; 점포 등록 &gt; 삭제 선택</a:t>
            </a:r>
            <a:endParaRPr>
              <a:latin typeface="Proxima Nova"/>
              <a:ea typeface="Proxima Nova"/>
              <a:cs typeface="Proxima Nova"/>
              <a:sym typeface="Proxima Nova"/>
            </a:endParaRPr>
          </a:p>
        </p:txBody>
      </p:sp>
      <p:sp>
        <p:nvSpPr>
          <p:cNvPr id="870" name="Google Shape;870;p49"/>
          <p:cNvSpPr/>
          <p:nvPr/>
        </p:nvSpPr>
        <p:spPr>
          <a:xfrm>
            <a:off x="905400" y="886150"/>
            <a:ext cx="7359000" cy="337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신청 점포 목록</a:t>
            </a:r>
            <a:endParaRPr/>
          </a:p>
        </p:txBody>
      </p:sp>
      <p:graphicFrame>
        <p:nvGraphicFramePr>
          <p:cNvPr id="871" name="Google Shape;871;p49"/>
          <p:cNvGraphicFramePr/>
          <p:nvPr/>
        </p:nvGraphicFramePr>
        <p:xfrm>
          <a:off x="952500" y="1809750"/>
          <a:ext cx="3000000" cy="3000000"/>
        </p:xfrm>
        <a:graphic>
          <a:graphicData uri="http://schemas.openxmlformats.org/drawingml/2006/table">
            <a:tbl>
              <a:tblPr>
                <a:noFill/>
                <a:tableStyleId>{23D11B16-7804-48B7-842C-2BC68BDC1ED5}</a:tableStyleId>
              </a:tblPr>
              <a:tblGrid>
                <a:gridCol w="811600"/>
                <a:gridCol w="1225750"/>
                <a:gridCol w="1235400"/>
                <a:gridCol w="2660925"/>
                <a:gridCol w="1620725"/>
              </a:tblGrid>
              <a:tr h="381000">
                <a:tc>
                  <a:txBody>
                    <a:bodyPr/>
                    <a:lstStyle/>
                    <a:p>
                      <a:pPr indent="0" lvl="0" marL="0" rtl="0" algn="l">
                        <a:spcBef>
                          <a:spcPts val="0"/>
                        </a:spcBef>
                        <a:spcAft>
                          <a:spcPts val="0"/>
                        </a:spcAft>
                        <a:buNone/>
                      </a:pPr>
                      <a:r>
                        <a:rPr lang="ko"/>
                        <a:t>번호</a:t>
                      </a:r>
                      <a:endParaRPr/>
                    </a:p>
                  </a:txBody>
                  <a:tcPr marT="91425" marB="91425" marR="91425" marL="91425"/>
                </a:tc>
                <a:tc>
                  <a:txBody>
                    <a:bodyPr/>
                    <a:lstStyle/>
                    <a:p>
                      <a:pPr indent="0" lvl="0" marL="0" rtl="0" algn="l">
                        <a:spcBef>
                          <a:spcPts val="0"/>
                        </a:spcBef>
                        <a:spcAft>
                          <a:spcPts val="0"/>
                        </a:spcAft>
                        <a:buNone/>
                      </a:pPr>
                      <a:r>
                        <a:rPr lang="ko"/>
                        <a:t>점포 이름</a:t>
                      </a:r>
                      <a:endParaRPr/>
                    </a:p>
                  </a:txBody>
                  <a:tcPr marT="91425" marB="91425" marR="91425" marL="91425"/>
                </a:tc>
                <a:tc>
                  <a:txBody>
                    <a:bodyPr/>
                    <a:lstStyle/>
                    <a:p>
                      <a:pPr indent="0" lvl="0" marL="0" rtl="0" algn="l">
                        <a:spcBef>
                          <a:spcPts val="0"/>
                        </a:spcBef>
                        <a:spcAft>
                          <a:spcPts val="0"/>
                        </a:spcAft>
                        <a:buNone/>
                      </a:pPr>
                      <a:r>
                        <a:rPr lang="ko"/>
                        <a:t>메뉴</a:t>
                      </a:r>
                      <a:endParaRPr/>
                    </a:p>
                  </a:txBody>
                  <a:tcPr marT="91425" marB="91425" marR="91425" marL="91425"/>
                </a:tc>
                <a:tc>
                  <a:txBody>
                    <a:bodyPr/>
                    <a:lstStyle/>
                    <a:p>
                      <a:pPr indent="0" lvl="0" marL="0" rtl="0" algn="l">
                        <a:spcBef>
                          <a:spcPts val="0"/>
                        </a:spcBef>
                        <a:spcAft>
                          <a:spcPts val="0"/>
                        </a:spcAft>
                        <a:buNone/>
                      </a:pPr>
                      <a:r>
                        <a:rPr lang="ko"/>
                        <a:t>가게 전화번호</a:t>
                      </a:r>
                      <a:endParaRPr/>
                    </a:p>
                  </a:txBody>
                  <a:tcPr marT="91425" marB="91425" marR="91425" marL="91425"/>
                </a:tc>
                <a:tc>
                  <a:txBody>
                    <a:bodyPr/>
                    <a:lstStyle/>
                    <a:p>
                      <a:pPr indent="0" lvl="0" marL="0" rtl="0" algn="l">
                        <a:spcBef>
                          <a:spcPts val="0"/>
                        </a:spcBef>
                        <a:spcAft>
                          <a:spcPts val="0"/>
                        </a:spcAft>
                        <a:buNone/>
                      </a:pPr>
                      <a:r>
                        <a:rPr lang="ko"/>
                        <a:t>상세보기/삭제</a:t>
                      </a:r>
                      <a:endParaRPr/>
                    </a:p>
                  </a:txBody>
                  <a:tcPr marT="91425" marB="91425" marR="91425" marL="91425"/>
                </a:tc>
              </a:tr>
              <a:tr h="381000">
                <a:tc>
                  <a:txBody>
                    <a:bodyPr/>
                    <a:lstStyle/>
                    <a:p>
                      <a:pPr indent="0" lvl="0" marL="0" rtl="0" algn="l">
                        <a:spcBef>
                          <a:spcPts val="0"/>
                        </a:spcBef>
                        <a:spcAft>
                          <a:spcPts val="0"/>
                        </a:spcAft>
                        <a:buNone/>
                      </a:pPr>
                      <a:r>
                        <a:rPr lang="ko"/>
                        <a:t>1</a:t>
                      </a:r>
                      <a:endParaRPr/>
                    </a:p>
                  </a:txBody>
                  <a:tcPr marT="91425" marB="91425" marR="91425" marL="91425"/>
                </a:tc>
                <a:tc>
                  <a:txBody>
                    <a:bodyPr/>
                    <a:lstStyle/>
                    <a:p>
                      <a:pPr indent="0" lvl="0" marL="0" rtl="0" algn="l">
                        <a:spcBef>
                          <a:spcPts val="0"/>
                        </a:spcBef>
                        <a:spcAft>
                          <a:spcPts val="0"/>
                        </a:spcAft>
                        <a:buNone/>
                      </a:pPr>
                      <a:r>
                        <a:rPr lang="ko"/>
                        <a:t>가가식당</a:t>
                      </a:r>
                      <a:endParaRPr/>
                    </a:p>
                  </a:txBody>
                  <a:tcPr marT="91425" marB="91425" marR="91425" marL="91425"/>
                </a:tc>
                <a:tc>
                  <a:txBody>
                    <a:bodyPr/>
                    <a:lstStyle/>
                    <a:p>
                      <a:pPr indent="0" lvl="0" marL="0" rtl="0" algn="l">
                        <a:spcBef>
                          <a:spcPts val="0"/>
                        </a:spcBef>
                        <a:spcAft>
                          <a:spcPts val="0"/>
                        </a:spcAft>
                        <a:buNone/>
                      </a:pPr>
                      <a:r>
                        <a:rPr lang="ko"/>
                        <a:t>양식/중식</a:t>
                      </a:r>
                      <a:endParaRPr/>
                    </a:p>
                  </a:txBody>
                  <a:tcPr marT="91425" marB="91425" marR="91425" marL="91425"/>
                </a:tc>
                <a:tc>
                  <a:txBody>
                    <a:bodyPr/>
                    <a:lstStyle/>
                    <a:p>
                      <a:pPr indent="0" lvl="0" marL="0" rtl="0" algn="l">
                        <a:spcBef>
                          <a:spcPts val="0"/>
                        </a:spcBef>
                        <a:spcAft>
                          <a:spcPts val="0"/>
                        </a:spcAft>
                        <a:buNone/>
                      </a:pPr>
                      <a:r>
                        <a:rPr lang="ko"/>
                        <a:t>010-1234-1256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2</a:t>
                      </a:r>
                      <a:endParaRPr/>
                    </a:p>
                  </a:txBody>
                  <a:tcPr marT="91425" marB="91425" marR="91425" marL="91425"/>
                </a:tc>
                <a:tc>
                  <a:txBody>
                    <a:bodyPr/>
                    <a:lstStyle/>
                    <a:p>
                      <a:pPr indent="0" lvl="0" marL="0" rtl="0" algn="l">
                        <a:spcBef>
                          <a:spcPts val="0"/>
                        </a:spcBef>
                        <a:spcAft>
                          <a:spcPts val="0"/>
                        </a:spcAft>
                        <a:buNone/>
                      </a:pPr>
                      <a:r>
                        <a:rPr lang="ko"/>
                        <a:t>나나분식</a:t>
                      </a:r>
                      <a:endParaRPr/>
                    </a:p>
                  </a:txBody>
                  <a:tcPr marT="91425" marB="91425" marR="91425" marL="91425"/>
                </a:tc>
                <a:tc>
                  <a:txBody>
                    <a:bodyPr/>
                    <a:lstStyle/>
                    <a:p>
                      <a:pPr indent="0" lvl="0" marL="0" rtl="0" algn="l">
                        <a:spcBef>
                          <a:spcPts val="0"/>
                        </a:spcBef>
                        <a:spcAft>
                          <a:spcPts val="0"/>
                        </a:spcAft>
                        <a:buNone/>
                      </a:pPr>
                      <a:r>
                        <a:rPr lang="ko"/>
                        <a:t>분식</a:t>
                      </a:r>
                      <a:endParaRPr/>
                    </a:p>
                  </a:txBody>
                  <a:tcPr marT="91425" marB="91425" marR="91425" marL="91425"/>
                </a:tc>
                <a:tc>
                  <a:txBody>
                    <a:bodyPr/>
                    <a:lstStyle/>
                    <a:p>
                      <a:pPr indent="0" lvl="0" marL="0" rtl="0" algn="l">
                        <a:spcBef>
                          <a:spcPts val="0"/>
                        </a:spcBef>
                        <a:spcAft>
                          <a:spcPts val="0"/>
                        </a:spcAft>
                        <a:buNone/>
                      </a:pPr>
                      <a:r>
                        <a:rPr lang="ko"/>
                        <a:t>010-6548-5798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3</a:t>
                      </a:r>
                      <a:endParaRPr/>
                    </a:p>
                  </a:txBody>
                  <a:tcPr marT="91425" marB="91425" marR="91425" marL="91425"/>
                </a:tc>
                <a:tc>
                  <a:txBody>
                    <a:bodyPr/>
                    <a:lstStyle/>
                    <a:p>
                      <a:pPr indent="0" lvl="0" marL="0" rtl="0" algn="l">
                        <a:spcBef>
                          <a:spcPts val="0"/>
                        </a:spcBef>
                        <a:spcAft>
                          <a:spcPts val="0"/>
                        </a:spcAft>
                        <a:buNone/>
                      </a:pPr>
                      <a:r>
                        <a:rPr lang="ko"/>
                        <a:t>다다카페</a:t>
                      </a:r>
                      <a:endParaRPr/>
                    </a:p>
                  </a:txBody>
                  <a:tcPr marT="91425" marB="91425" marR="91425" marL="91425"/>
                </a:tc>
                <a:tc>
                  <a:txBody>
                    <a:bodyPr/>
                    <a:lstStyle/>
                    <a:p>
                      <a:pPr indent="0" lvl="0" marL="0" rtl="0" algn="l">
                        <a:spcBef>
                          <a:spcPts val="0"/>
                        </a:spcBef>
                        <a:spcAft>
                          <a:spcPts val="0"/>
                        </a:spcAft>
                        <a:buNone/>
                      </a:pPr>
                      <a:r>
                        <a:rPr lang="ko"/>
                        <a:t>카페</a:t>
                      </a:r>
                      <a:endParaRPr/>
                    </a:p>
                  </a:txBody>
                  <a:tcPr marT="91425" marB="91425" marR="91425" marL="91425"/>
                </a:tc>
                <a:tc>
                  <a:txBody>
                    <a:bodyPr/>
                    <a:lstStyle/>
                    <a:p>
                      <a:pPr indent="0" lvl="0" marL="0" rtl="0" algn="l">
                        <a:spcBef>
                          <a:spcPts val="0"/>
                        </a:spcBef>
                        <a:spcAft>
                          <a:spcPts val="0"/>
                        </a:spcAft>
                        <a:buNone/>
                      </a:pPr>
                      <a:r>
                        <a:rPr lang="ko"/>
                        <a:t>010-3216-6248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4</a:t>
                      </a:r>
                      <a:endParaRPr/>
                    </a:p>
                  </a:txBody>
                  <a:tcPr marT="91425" marB="91425" marR="91425" marL="91425"/>
                </a:tc>
                <a:tc>
                  <a:txBody>
                    <a:bodyPr/>
                    <a:lstStyle/>
                    <a:p>
                      <a:pPr indent="0" lvl="0" marL="0" rtl="0" algn="l">
                        <a:spcBef>
                          <a:spcPts val="0"/>
                        </a:spcBef>
                        <a:spcAft>
                          <a:spcPts val="0"/>
                        </a:spcAft>
                        <a:buNone/>
                      </a:pPr>
                      <a:r>
                        <a:rPr lang="ko"/>
                        <a:t>라라식당</a:t>
                      </a:r>
                      <a:endParaRPr/>
                    </a:p>
                  </a:txBody>
                  <a:tcPr marT="91425" marB="91425" marR="91425" marL="91425"/>
                </a:tc>
                <a:tc>
                  <a:txBody>
                    <a:bodyPr/>
                    <a:lstStyle/>
                    <a:p>
                      <a:pPr indent="0" lvl="0" marL="0" rtl="0" algn="l">
                        <a:spcBef>
                          <a:spcPts val="0"/>
                        </a:spcBef>
                        <a:spcAft>
                          <a:spcPts val="0"/>
                        </a:spcAft>
                        <a:buNone/>
                      </a:pPr>
                      <a:r>
                        <a:rPr lang="ko"/>
                        <a:t>한식</a:t>
                      </a:r>
                      <a:endParaRPr/>
                    </a:p>
                  </a:txBody>
                  <a:tcPr marT="91425" marB="91425" marR="91425" marL="91425"/>
                </a:tc>
                <a:tc>
                  <a:txBody>
                    <a:bodyPr/>
                    <a:lstStyle/>
                    <a:p>
                      <a:pPr indent="0" lvl="0" marL="0" rtl="0" algn="l">
                        <a:spcBef>
                          <a:spcPts val="0"/>
                        </a:spcBef>
                        <a:spcAft>
                          <a:spcPts val="0"/>
                        </a:spcAft>
                        <a:buNone/>
                      </a:pPr>
                      <a:r>
                        <a:rPr lang="ko"/>
                        <a:t>010-6157-2132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872" name="Google Shape;872;p49"/>
          <p:cNvSpPr/>
          <p:nvPr/>
        </p:nvSpPr>
        <p:spPr>
          <a:xfrm>
            <a:off x="5084125" y="4541525"/>
            <a:ext cx="462300" cy="279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9"/>
          <p:cNvSpPr/>
          <p:nvPr/>
        </p:nvSpPr>
        <p:spPr>
          <a:xfrm>
            <a:off x="3597575" y="4541525"/>
            <a:ext cx="529800" cy="279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9"/>
          <p:cNvSpPr/>
          <p:nvPr/>
        </p:nvSpPr>
        <p:spPr>
          <a:xfrm>
            <a:off x="4302375" y="4507775"/>
            <a:ext cx="645300" cy="34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100"/>
              <a:t>1/30</a:t>
            </a:r>
            <a:endParaRPr sz="1100"/>
          </a:p>
        </p:txBody>
      </p:sp>
      <p:sp>
        <p:nvSpPr>
          <p:cNvPr id="875" name="Google Shape;875;p49"/>
          <p:cNvSpPr/>
          <p:nvPr/>
        </p:nvSpPr>
        <p:spPr>
          <a:xfrm>
            <a:off x="7041000" y="2292450"/>
            <a:ext cx="318000" cy="2793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9"/>
          <p:cNvSpPr/>
          <p:nvPr/>
        </p:nvSpPr>
        <p:spPr>
          <a:xfrm>
            <a:off x="7041000" y="2660625"/>
            <a:ext cx="318000" cy="2793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9"/>
          <p:cNvSpPr/>
          <p:nvPr/>
        </p:nvSpPr>
        <p:spPr>
          <a:xfrm>
            <a:off x="7041000" y="3028800"/>
            <a:ext cx="318000" cy="2793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9"/>
          <p:cNvSpPr/>
          <p:nvPr/>
        </p:nvSpPr>
        <p:spPr>
          <a:xfrm>
            <a:off x="7041000" y="3472050"/>
            <a:ext cx="318000" cy="2793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9"/>
          <p:cNvSpPr/>
          <p:nvPr/>
        </p:nvSpPr>
        <p:spPr>
          <a:xfrm>
            <a:off x="7775825" y="2292450"/>
            <a:ext cx="318000" cy="2793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9"/>
          <p:cNvSpPr/>
          <p:nvPr/>
        </p:nvSpPr>
        <p:spPr>
          <a:xfrm>
            <a:off x="7775825" y="2660625"/>
            <a:ext cx="318000" cy="2793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9"/>
          <p:cNvSpPr/>
          <p:nvPr/>
        </p:nvSpPr>
        <p:spPr>
          <a:xfrm>
            <a:off x="7775825" y="3048238"/>
            <a:ext cx="318000" cy="2793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9"/>
          <p:cNvSpPr/>
          <p:nvPr/>
        </p:nvSpPr>
        <p:spPr>
          <a:xfrm rot="-165429">
            <a:off x="7775730" y="3472035"/>
            <a:ext cx="318068" cy="279326"/>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9"/>
          <p:cNvSpPr/>
          <p:nvPr/>
        </p:nvSpPr>
        <p:spPr>
          <a:xfrm>
            <a:off x="1476475" y="886150"/>
            <a:ext cx="5741700" cy="2827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9"/>
          <p:cNvSpPr/>
          <p:nvPr/>
        </p:nvSpPr>
        <p:spPr>
          <a:xfrm>
            <a:off x="1891425" y="1362550"/>
            <a:ext cx="5066400" cy="1563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100"/>
              <a:t>가게가 문제가 확인되어 신청 취소 되었습니다.</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ko" sz="1100"/>
              <a:t>죄송합니다.</a:t>
            </a:r>
            <a:endParaRPr sz="1100"/>
          </a:p>
        </p:txBody>
      </p:sp>
      <p:sp>
        <p:nvSpPr>
          <p:cNvPr id="885" name="Google Shape;885;p49"/>
          <p:cNvSpPr/>
          <p:nvPr/>
        </p:nvSpPr>
        <p:spPr>
          <a:xfrm>
            <a:off x="1978275" y="1003600"/>
            <a:ext cx="1843200" cy="279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등록 실패 이유</a:t>
            </a:r>
            <a:endParaRPr/>
          </a:p>
        </p:txBody>
      </p:sp>
      <p:sp>
        <p:nvSpPr>
          <p:cNvPr id="886" name="Google Shape;886;p49"/>
          <p:cNvSpPr/>
          <p:nvPr/>
        </p:nvSpPr>
        <p:spPr>
          <a:xfrm>
            <a:off x="3493325" y="3194175"/>
            <a:ext cx="732000" cy="294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100"/>
              <a:t>삭제</a:t>
            </a:r>
            <a:endParaRPr sz="1100"/>
          </a:p>
        </p:txBody>
      </p:sp>
      <p:sp>
        <p:nvSpPr>
          <p:cNvPr id="887" name="Google Shape;887;p49"/>
          <p:cNvSpPr/>
          <p:nvPr/>
        </p:nvSpPr>
        <p:spPr>
          <a:xfrm>
            <a:off x="4259025" y="3194175"/>
            <a:ext cx="732000" cy="294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100"/>
              <a:t>취소</a:t>
            </a:r>
            <a:endParaRPr sz="11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50"/>
          <p:cNvSpPr txBox="1"/>
          <p:nvPr/>
        </p:nvSpPr>
        <p:spPr>
          <a:xfrm>
            <a:off x="481600" y="202275"/>
            <a:ext cx="383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관리자 &gt; 점포 관리 &gt; 점포 수정</a:t>
            </a:r>
            <a:endParaRPr>
              <a:latin typeface="Proxima Nova"/>
              <a:ea typeface="Proxima Nova"/>
              <a:cs typeface="Proxima Nova"/>
              <a:sym typeface="Proxima Nova"/>
            </a:endParaRPr>
          </a:p>
        </p:txBody>
      </p:sp>
      <p:graphicFrame>
        <p:nvGraphicFramePr>
          <p:cNvPr id="893" name="Google Shape;893;p50"/>
          <p:cNvGraphicFramePr/>
          <p:nvPr/>
        </p:nvGraphicFramePr>
        <p:xfrm>
          <a:off x="952513" y="1508100"/>
          <a:ext cx="3000000" cy="3000000"/>
        </p:xfrm>
        <a:graphic>
          <a:graphicData uri="http://schemas.openxmlformats.org/drawingml/2006/table">
            <a:tbl>
              <a:tblPr>
                <a:noFill/>
                <a:tableStyleId>{23D11B16-7804-48B7-842C-2BC68BDC1ED5}</a:tableStyleId>
              </a:tblPr>
              <a:tblGrid>
                <a:gridCol w="914325"/>
                <a:gridCol w="972275"/>
                <a:gridCol w="1476200"/>
                <a:gridCol w="2204725"/>
                <a:gridCol w="1671450"/>
              </a:tblGrid>
              <a:tr h="381000">
                <a:tc>
                  <a:txBody>
                    <a:bodyPr/>
                    <a:lstStyle/>
                    <a:p>
                      <a:pPr indent="0" lvl="0" marL="0" rtl="0" algn="l">
                        <a:spcBef>
                          <a:spcPts val="0"/>
                        </a:spcBef>
                        <a:spcAft>
                          <a:spcPts val="0"/>
                        </a:spcAft>
                        <a:buNone/>
                      </a:pPr>
                      <a:r>
                        <a:rPr lang="ko"/>
                        <a:t>맛집번호</a:t>
                      </a:r>
                      <a:endParaRPr/>
                    </a:p>
                  </a:txBody>
                  <a:tcPr marT="91425" marB="91425" marR="91425" marL="91425"/>
                </a:tc>
                <a:tc>
                  <a:txBody>
                    <a:bodyPr/>
                    <a:lstStyle/>
                    <a:p>
                      <a:pPr indent="0" lvl="0" marL="0" rtl="0" algn="l">
                        <a:spcBef>
                          <a:spcPts val="0"/>
                        </a:spcBef>
                        <a:spcAft>
                          <a:spcPts val="0"/>
                        </a:spcAft>
                        <a:buNone/>
                      </a:pPr>
                      <a:r>
                        <a:rPr lang="ko"/>
                        <a:t>맛집이름</a:t>
                      </a:r>
                      <a:endParaRPr/>
                    </a:p>
                  </a:txBody>
                  <a:tcPr marT="91425" marB="91425" marR="91425" marL="91425"/>
                </a:tc>
                <a:tc>
                  <a:txBody>
                    <a:bodyPr/>
                    <a:lstStyle/>
                    <a:p>
                      <a:pPr indent="0" lvl="0" marL="0" rtl="0" algn="l">
                        <a:spcBef>
                          <a:spcPts val="0"/>
                        </a:spcBef>
                        <a:spcAft>
                          <a:spcPts val="0"/>
                        </a:spcAft>
                        <a:buNone/>
                      </a:pPr>
                      <a:r>
                        <a:rPr lang="ko"/>
                        <a:t>메뉴</a:t>
                      </a:r>
                      <a:endParaRPr/>
                    </a:p>
                  </a:txBody>
                  <a:tcPr marT="91425" marB="91425" marR="91425" marL="91425"/>
                </a:tc>
                <a:tc>
                  <a:txBody>
                    <a:bodyPr/>
                    <a:lstStyle/>
                    <a:p>
                      <a:pPr indent="0" lvl="0" marL="0" rtl="0" algn="l">
                        <a:spcBef>
                          <a:spcPts val="0"/>
                        </a:spcBef>
                        <a:spcAft>
                          <a:spcPts val="0"/>
                        </a:spcAft>
                        <a:buNone/>
                      </a:pPr>
                      <a:r>
                        <a:rPr lang="ko"/>
                        <a:t>맛집 전화번호</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1</a:t>
                      </a:r>
                      <a:endParaRPr/>
                    </a:p>
                  </a:txBody>
                  <a:tcPr marT="91425" marB="91425" marR="91425" marL="91425"/>
                </a:tc>
                <a:tc>
                  <a:txBody>
                    <a:bodyPr/>
                    <a:lstStyle/>
                    <a:p>
                      <a:pPr indent="0" lvl="0" marL="0" rtl="0" algn="l">
                        <a:spcBef>
                          <a:spcPts val="0"/>
                        </a:spcBef>
                        <a:spcAft>
                          <a:spcPts val="0"/>
                        </a:spcAft>
                        <a:buNone/>
                      </a:pPr>
                      <a:r>
                        <a:rPr lang="ko"/>
                        <a:t>기기식당</a:t>
                      </a:r>
                      <a:endParaRPr/>
                    </a:p>
                  </a:txBody>
                  <a:tcPr marT="91425" marB="91425" marR="91425" marL="91425"/>
                </a:tc>
                <a:tc>
                  <a:txBody>
                    <a:bodyPr/>
                    <a:lstStyle/>
                    <a:p>
                      <a:pPr indent="0" lvl="0" marL="0" rtl="0" algn="l">
                        <a:spcBef>
                          <a:spcPts val="0"/>
                        </a:spcBef>
                        <a:spcAft>
                          <a:spcPts val="0"/>
                        </a:spcAft>
                        <a:buNone/>
                      </a:pPr>
                      <a:r>
                        <a:rPr lang="ko"/>
                        <a:t>양식/일식</a:t>
                      </a:r>
                      <a:endParaRPr/>
                    </a:p>
                  </a:txBody>
                  <a:tcPr marT="91425" marB="91425" marR="91425" marL="91425"/>
                </a:tc>
                <a:tc>
                  <a:txBody>
                    <a:bodyPr/>
                    <a:lstStyle/>
                    <a:p>
                      <a:pPr indent="0" lvl="0" marL="0" rtl="0" algn="l">
                        <a:spcBef>
                          <a:spcPts val="0"/>
                        </a:spcBef>
                        <a:spcAft>
                          <a:spcPts val="0"/>
                        </a:spcAft>
                        <a:buNone/>
                      </a:pPr>
                      <a:r>
                        <a:rPr lang="ko"/>
                        <a:t>010-2151-1235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2</a:t>
                      </a:r>
                      <a:endParaRPr/>
                    </a:p>
                  </a:txBody>
                  <a:tcPr marT="91425" marB="91425" marR="91425" marL="91425"/>
                </a:tc>
                <a:tc>
                  <a:txBody>
                    <a:bodyPr/>
                    <a:lstStyle/>
                    <a:p>
                      <a:pPr indent="0" lvl="0" marL="0" rtl="0" algn="l">
                        <a:spcBef>
                          <a:spcPts val="0"/>
                        </a:spcBef>
                        <a:spcAft>
                          <a:spcPts val="0"/>
                        </a:spcAft>
                        <a:buNone/>
                      </a:pPr>
                      <a:r>
                        <a:rPr lang="ko"/>
                        <a:t>니니카페</a:t>
                      </a:r>
                      <a:endParaRPr/>
                    </a:p>
                  </a:txBody>
                  <a:tcPr marT="91425" marB="91425" marR="91425" marL="91425"/>
                </a:tc>
                <a:tc>
                  <a:txBody>
                    <a:bodyPr/>
                    <a:lstStyle/>
                    <a:p>
                      <a:pPr indent="0" lvl="0" marL="0" rtl="0" algn="l">
                        <a:spcBef>
                          <a:spcPts val="0"/>
                        </a:spcBef>
                        <a:spcAft>
                          <a:spcPts val="0"/>
                        </a:spcAft>
                        <a:buNone/>
                      </a:pPr>
                      <a:r>
                        <a:rPr lang="ko"/>
                        <a:t>카페</a:t>
                      </a:r>
                      <a:endParaRPr/>
                    </a:p>
                  </a:txBody>
                  <a:tcPr marT="91425" marB="91425" marR="91425" marL="91425"/>
                </a:tc>
                <a:tc>
                  <a:txBody>
                    <a:bodyPr/>
                    <a:lstStyle/>
                    <a:p>
                      <a:pPr indent="0" lvl="0" marL="0" rtl="0" algn="l">
                        <a:spcBef>
                          <a:spcPts val="0"/>
                        </a:spcBef>
                        <a:spcAft>
                          <a:spcPts val="0"/>
                        </a:spcAft>
                        <a:buNone/>
                      </a:pPr>
                      <a:r>
                        <a:rPr lang="ko"/>
                        <a:t>010-7895-8798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3</a:t>
                      </a:r>
                      <a:endParaRPr/>
                    </a:p>
                  </a:txBody>
                  <a:tcPr marT="91425" marB="91425" marR="91425" marL="91425"/>
                </a:tc>
                <a:tc>
                  <a:txBody>
                    <a:bodyPr/>
                    <a:lstStyle/>
                    <a:p>
                      <a:pPr indent="0" lvl="0" marL="0" rtl="0" algn="l">
                        <a:spcBef>
                          <a:spcPts val="0"/>
                        </a:spcBef>
                        <a:spcAft>
                          <a:spcPts val="0"/>
                        </a:spcAft>
                        <a:buNone/>
                      </a:pPr>
                      <a:r>
                        <a:rPr lang="ko"/>
                        <a:t>디디분식</a:t>
                      </a:r>
                      <a:endParaRPr/>
                    </a:p>
                  </a:txBody>
                  <a:tcPr marT="91425" marB="91425" marR="91425" marL="91425"/>
                </a:tc>
                <a:tc>
                  <a:txBody>
                    <a:bodyPr/>
                    <a:lstStyle/>
                    <a:p>
                      <a:pPr indent="0" lvl="0" marL="0" rtl="0" algn="l">
                        <a:spcBef>
                          <a:spcPts val="0"/>
                        </a:spcBef>
                        <a:spcAft>
                          <a:spcPts val="0"/>
                        </a:spcAft>
                        <a:buNone/>
                      </a:pPr>
                      <a:r>
                        <a:rPr lang="ko"/>
                        <a:t>분식</a:t>
                      </a:r>
                      <a:endParaRPr/>
                    </a:p>
                  </a:txBody>
                  <a:tcPr marT="91425" marB="91425" marR="91425" marL="91425"/>
                </a:tc>
                <a:tc>
                  <a:txBody>
                    <a:bodyPr/>
                    <a:lstStyle/>
                    <a:p>
                      <a:pPr indent="0" lvl="0" marL="0" rtl="0" algn="l">
                        <a:spcBef>
                          <a:spcPts val="0"/>
                        </a:spcBef>
                        <a:spcAft>
                          <a:spcPts val="0"/>
                        </a:spcAft>
                        <a:buNone/>
                      </a:pPr>
                      <a:r>
                        <a:rPr lang="ko"/>
                        <a:t>010-7586-5465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4</a:t>
                      </a:r>
                      <a:endParaRPr/>
                    </a:p>
                  </a:txBody>
                  <a:tcPr marT="91425" marB="91425" marR="91425" marL="91425"/>
                </a:tc>
                <a:tc>
                  <a:txBody>
                    <a:bodyPr/>
                    <a:lstStyle/>
                    <a:p>
                      <a:pPr indent="0" lvl="0" marL="0" rtl="0" algn="l">
                        <a:spcBef>
                          <a:spcPts val="0"/>
                        </a:spcBef>
                        <a:spcAft>
                          <a:spcPts val="0"/>
                        </a:spcAft>
                        <a:buNone/>
                      </a:pPr>
                      <a:r>
                        <a:rPr lang="ko"/>
                        <a:t>리리식당</a:t>
                      </a:r>
                      <a:endParaRPr/>
                    </a:p>
                  </a:txBody>
                  <a:tcPr marT="91425" marB="91425" marR="91425" marL="91425"/>
                </a:tc>
                <a:tc>
                  <a:txBody>
                    <a:bodyPr/>
                    <a:lstStyle/>
                    <a:p>
                      <a:pPr indent="0" lvl="0" marL="0" rtl="0" algn="l">
                        <a:spcBef>
                          <a:spcPts val="0"/>
                        </a:spcBef>
                        <a:spcAft>
                          <a:spcPts val="0"/>
                        </a:spcAft>
                        <a:buNone/>
                      </a:pPr>
                      <a:r>
                        <a:rPr lang="ko"/>
                        <a:t>한식</a:t>
                      </a:r>
                      <a:endParaRPr/>
                    </a:p>
                  </a:txBody>
                  <a:tcPr marT="91425" marB="91425" marR="91425" marL="91425"/>
                </a:tc>
                <a:tc>
                  <a:txBody>
                    <a:bodyPr/>
                    <a:lstStyle/>
                    <a:p>
                      <a:pPr indent="0" lvl="0" marL="0" rtl="0" algn="l">
                        <a:spcBef>
                          <a:spcPts val="0"/>
                        </a:spcBef>
                        <a:spcAft>
                          <a:spcPts val="0"/>
                        </a:spcAft>
                        <a:buNone/>
                      </a:pPr>
                      <a:r>
                        <a:rPr lang="ko"/>
                        <a:t>010-3213-2331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5</a:t>
                      </a:r>
                      <a:endParaRPr/>
                    </a:p>
                  </a:txBody>
                  <a:tcPr marT="91425" marB="91425" marR="91425" marL="91425"/>
                </a:tc>
                <a:tc>
                  <a:txBody>
                    <a:bodyPr/>
                    <a:lstStyle/>
                    <a:p>
                      <a:pPr indent="0" lvl="0" marL="0" rtl="0" algn="l">
                        <a:spcBef>
                          <a:spcPts val="0"/>
                        </a:spcBef>
                        <a:spcAft>
                          <a:spcPts val="0"/>
                        </a:spcAft>
                        <a:buNone/>
                      </a:pPr>
                      <a:r>
                        <a:rPr lang="ko"/>
                        <a:t>미미국수</a:t>
                      </a:r>
                      <a:endParaRPr/>
                    </a:p>
                  </a:txBody>
                  <a:tcPr marT="91425" marB="91425" marR="91425" marL="91425"/>
                </a:tc>
                <a:tc>
                  <a:txBody>
                    <a:bodyPr/>
                    <a:lstStyle/>
                    <a:p>
                      <a:pPr indent="0" lvl="0" marL="0" rtl="0" algn="l">
                        <a:spcBef>
                          <a:spcPts val="0"/>
                        </a:spcBef>
                        <a:spcAft>
                          <a:spcPts val="0"/>
                        </a:spcAft>
                        <a:buNone/>
                      </a:pPr>
                      <a:r>
                        <a:rPr lang="ko"/>
                        <a:t>한식</a:t>
                      </a:r>
                      <a:endParaRPr/>
                    </a:p>
                  </a:txBody>
                  <a:tcPr marT="91425" marB="91425" marR="91425" marL="91425"/>
                </a:tc>
                <a:tc>
                  <a:txBody>
                    <a:bodyPr/>
                    <a:lstStyle/>
                    <a:p>
                      <a:pPr indent="0" lvl="0" marL="0" rtl="0" algn="l">
                        <a:spcBef>
                          <a:spcPts val="0"/>
                        </a:spcBef>
                        <a:spcAft>
                          <a:spcPts val="0"/>
                        </a:spcAft>
                        <a:buNone/>
                      </a:pPr>
                      <a:r>
                        <a:rPr lang="ko"/>
                        <a:t>010-4566-7898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894" name="Google Shape;894;p50"/>
          <p:cNvSpPr/>
          <p:nvPr/>
        </p:nvSpPr>
        <p:spPr>
          <a:xfrm>
            <a:off x="4987625" y="4454675"/>
            <a:ext cx="462300" cy="279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0"/>
          <p:cNvSpPr/>
          <p:nvPr/>
        </p:nvSpPr>
        <p:spPr>
          <a:xfrm>
            <a:off x="3501075" y="4454675"/>
            <a:ext cx="529800" cy="279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0"/>
          <p:cNvSpPr/>
          <p:nvPr/>
        </p:nvSpPr>
        <p:spPr>
          <a:xfrm>
            <a:off x="4205875" y="4420925"/>
            <a:ext cx="645300" cy="34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100"/>
              <a:t>1/30</a:t>
            </a:r>
            <a:endParaRPr sz="1100"/>
          </a:p>
        </p:txBody>
      </p:sp>
      <p:sp>
        <p:nvSpPr>
          <p:cNvPr id="897" name="Google Shape;897;p50"/>
          <p:cNvSpPr/>
          <p:nvPr/>
        </p:nvSpPr>
        <p:spPr>
          <a:xfrm>
            <a:off x="6631275" y="1968650"/>
            <a:ext cx="1399200" cy="279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수정하기</a:t>
            </a:r>
            <a:endParaRPr/>
          </a:p>
        </p:txBody>
      </p:sp>
      <p:sp>
        <p:nvSpPr>
          <p:cNvPr id="898" name="Google Shape;898;p50"/>
          <p:cNvSpPr/>
          <p:nvPr/>
        </p:nvSpPr>
        <p:spPr>
          <a:xfrm>
            <a:off x="6631275" y="2364688"/>
            <a:ext cx="1399200" cy="279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수정하기</a:t>
            </a:r>
            <a:endParaRPr/>
          </a:p>
        </p:txBody>
      </p:sp>
      <p:sp>
        <p:nvSpPr>
          <p:cNvPr id="899" name="Google Shape;899;p50"/>
          <p:cNvSpPr/>
          <p:nvPr/>
        </p:nvSpPr>
        <p:spPr>
          <a:xfrm>
            <a:off x="6631275" y="2760750"/>
            <a:ext cx="1399200" cy="279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수정하기</a:t>
            </a:r>
            <a:endParaRPr/>
          </a:p>
        </p:txBody>
      </p:sp>
      <p:sp>
        <p:nvSpPr>
          <p:cNvPr id="900" name="Google Shape;900;p50"/>
          <p:cNvSpPr/>
          <p:nvPr/>
        </p:nvSpPr>
        <p:spPr>
          <a:xfrm>
            <a:off x="6631275" y="3159225"/>
            <a:ext cx="1399200" cy="279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수정하기</a:t>
            </a:r>
            <a:endParaRPr/>
          </a:p>
        </p:txBody>
      </p:sp>
      <p:sp>
        <p:nvSpPr>
          <p:cNvPr id="901" name="Google Shape;901;p50"/>
          <p:cNvSpPr/>
          <p:nvPr/>
        </p:nvSpPr>
        <p:spPr>
          <a:xfrm>
            <a:off x="6631275" y="3552875"/>
            <a:ext cx="1399200" cy="279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수정하기</a:t>
            </a:r>
            <a:endParaRPr/>
          </a:p>
        </p:txBody>
      </p:sp>
      <p:sp>
        <p:nvSpPr>
          <p:cNvPr id="902" name="Google Shape;902;p50"/>
          <p:cNvSpPr/>
          <p:nvPr/>
        </p:nvSpPr>
        <p:spPr>
          <a:xfrm>
            <a:off x="1090450" y="820250"/>
            <a:ext cx="4805700" cy="346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0"/>
          <p:cNvSpPr/>
          <p:nvPr/>
        </p:nvSpPr>
        <p:spPr>
          <a:xfrm>
            <a:off x="6108500" y="820250"/>
            <a:ext cx="945600" cy="346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검색하기</a:t>
            </a:r>
            <a:endParaRPr/>
          </a:p>
        </p:txBody>
      </p:sp>
      <p:sp>
        <p:nvSpPr>
          <p:cNvPr id="904" name="Google Shape;904;p50"/>
          <p:cNvSpPr/>
          <p:nvPr/>
        </p:nvSpPr>
        <p:spPr>
          <a:xfrm>
            <a:off x="5053175" y="820250"/>
            <a:ext cx="6453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작성1</a:t>
            </a:r>
            <a:endParaRPr sz="1000"/>
          </a:p>
        </p:txBody>
      </p:sp>
      <p:sp>
        <p:nvSpPr>
          <p:cNvPr id="905" name="Google Shape;905;p50"/>
          <p:cNvSpPr/>
          <p:nvPr/>
        </p:nvSpPr>
        <p:spPr>
          <a:xfrm>
            <a:off x="6904000" y="820250"/>
            <a:ext cx="6453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클릭1</a:t>
            </a:r>
            <a:endParaRPr sz="1000"/>
          </a:p>
        </p:txBody>
      </p:sp>
      <p:sp>
        <p:nvSpPr>
          <p:cNvPr id="906" name="Google Shape;906;p50"/>
          <p:cNvSpPr/>
          <p:nvPr/>
        </p:nvSpPr>
        <p:spPr>
          <a:xfrm>
            <a:off x="7934550" y="1908200"/>
            <a:ext cx="6453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클릭2</a:t>
            </a:r>
            <a:endParaRPr sz="1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51"/>
          <p:cNvSpPr txBox="1"/>
          <p:nvPr/>
        </p:nvSpPr>
        <p:spPr>
          <a:xfrm>
            <a:off x="481600" y="202275"/>
            <a:ext cx="409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관리자 &gt; 점포 관리 &gt; 점포 수정 &gt; 점포 검색 클릭</a:t>
            </a:r>
            <a:endParaRPr>
              <a:latin typeface="Proxima Nova"/>
              <a:ea typeface="Proxima Nova"/>
              <a:cs typeface="Proxima Nova"/>
              <a:sym typeface="Proxima Nova"/>
            </a:endParaRPr>
          </a:p>
        </p:txBody>
      </p:sp>
      <p:graphicFrame>
        <p:nvGraphicFramePr>
          <p:cNvPr id="912" name="Google Shape;912;p51"/>
          <p:cNvGraphicFramePr/>
          <p:nvPr/>
        </p:nvGraphicFramePr>
        <p:xfrm>
          <a:off x="952513" y="1508100"/>
          <a:ext cx="3000000" cy="3000000"/>
        </p:xfrm>
        <a:graphic>
          <a:graphicData uri="http://schemas.openxmlformats.org/drawingml/2006/table">
            <a:tbl>
              <a:tblPr>
                <a:noFill/>
                <a:tableStyleId>{23D11B16-7804-48B7-842C-2BC68BDC1ED5}</a:tableStyleId>
              </a:tblPr>
              <a:tblGrid>
                <a:gridCol w="914325"/>
                <a:gridCol w="972275"/>
                <a:gridCol w="1476200"/>
                <a:gridCol w="2204725"/>
                <a:gridCol w="1671450"/>
              </a:tblGrid>
              <a:tr h="381000">
                <a:tc>
                  <a:txBody>
                    <a:bodyPr/>
                    <a:lstStyle/>
                    <a:p>
                      <a:pPr indent="0" lvl="0" marL="0" rtl="0" algn="l">
                        <a:spcBef>
                          <a:spcPts val="0"/>
                        </a:spcBef>
                        <a:spcAft>
                          <a:spcPts val="0"/>
                        </a:spcAft>
                        <a:buNone/>
                      </a:pPr>
                      <a:r>
                        <a:rPr lang="ko"/>
                        <a:t>점포번호</a:t>
                      </a:r>
                      <a:endParaRPr/>
                    </a:p>
                  </a:txBody>
                  <a:tcPr marT="91425" marB="91425" marR="91425" marL="91425"/>
                </a:tc>
                <a:tc>
                  <a:txBody>
                    <a:bodyPr/>
                    <a:lstStyle/>
                    <a:p>
                      <a:pPr indent="0" lvl="0" marL="0" rtl="0" algn="l">
                        <a:spcBef>
                          <a:spcPts val="0"/>
                        </a:spcBef>
                        <a:spcAft>
                          <a:spcPts val="0"/>
                        </a:spcAft>
                        <a:buNone/>
                      </a:pPr>
                      <a:r>
                        <a:rPr lang="ko"/>
                        <a:t>점포이름</a:t>
                      </a:r>
                      <a:endParaRPr/>
                    </a:p>
                  </a:txBody>
                  <a:tcPr marT="91425" marB="91425" marR="91425" marL="91425"/>
                </a:tc>
                <a:tc>
                  <a:txBody>
                    <a:bodyPr/>
                    <a:lstStyle/>
                    <a:p>
                      <a:pPr indent="0" lvl="0" marL="0" rtl="0" algn="l">
                        <a:spcBef>
                          <a:spcPts val="0"/>
                        </a:spcBef>
                        <a:spcAft>
                          <a:spcPts val="0"/>
                        </a:spcAft>
                        <a:buNone/>
                      </a:pPr>
                      <a:r>
                        <a:rPr lang="ko"/>
                        <a:t>메뉴</a:t>
                      </a:r>
                      <a:endParaRPr/>
                    </a:p>
                  </a:txBody>
                  <a:tcPr marT="91425" marB="91425" marR="91425" marL="91425"/>
                </a:tc>
                <a:tc>
                  <a:txBody>
                    <a:bodyPr/>
                    <a:lstStyle/>
                    <a:p>
                      <a:pPr indent="0" lvl="0" marL="0" rtl="0" algn="l">
                        <a:spcBef>
                          <a:spcPts val="0"/>
                        </a:spcBef>
                        <a:spcAft>
                          <a:spcPts val="0"/>
                        </a:spcAft>
                        <a:buNone/>
                      </a:pPr>
                      <a:r>
                        <a:rPr lang="ko"/>
                        <a:t>점포 전화번호</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1</a:t>
                      </a:r>
                      <a:endParaRPr/>
                    </a:p>
                  </a:txBody>
                  <a:tcPr marT="91425" marB="91425" marR="91425" marL="91425"/>
                </a:tc>
                <a:tc>
                  <a:txBody>
                    <a:bodyPr/>
                    <a:lstStyle/>
                    <a:p>
                      <a:pPr indent="0" lvl="0" marL="0" rtl="0" algn="l">
                        <a:spcBef>
                          <a:spcPts val="0"/>
                        </a:spcBef>
                        <a:spcAft>
                          <a:spcPts val="0"/>
                        </a:spcAft>
                        <a:buNone/>
                      </a:pPr>
                      <a:r>
                        <a:rPr lang="ko"/>
                        <a:t>기기식당</a:t>
                      </a:r>
                      <a:endParaRPr/>
                    </a:p>
                  </a:txBody>
                  <a:tcPr marT="91425" marB="91425" marR="91425" marL="91425"/>
                </a:tc>
                <a:tc>
                  <a:txBody>
                    <a:bodyPr/>
                    <a:lstStyle/>
                    <a:p>
                      <a:pPr indent="0" lvl="0" marL="0" rtl="0" algn="l">
                        <a:spcBef>
                          <a:spcPts val="0"/>
                        </a:spcBef>
                        <a:spcAft>
                          <a:spcPts val="0"/>
                        </a:spcAft>
                        <a:buNone/>
                      </a:pPr>
                      <a:r>
                        <a:rPr lang="ko"/>
                        <a:t>양식/일식</a:t>
                      </a:r>
                      <a:endParaRPr/>
                    </a:p>
                  </a:txBody>
                  <a:tcPr marT="91425" marB="91425" marR="91425" marL="91425"/>
                </a:tc>
                <a:tc>
                  <a:txBody>
                    <a:bodyPr/>
                    <a:lstStyle/>
                    <a:p>
                      <a:pPr indent="0" lvl="0" marL="0" rtl="0" algn="l">
                        <a:spcBef>
                          <a:spcPts val="0"/>
                        </a:spcBef>
                        <a:spcAft>
                          <a:spcPts val="0"/>
                        </a:spcAft>
                        <a:buNone/>
                      </a:pPr>
                      <a:r>
                        <a:rPr lang="ko"/>
                        <a:t>010-2151-1235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2</a:t>
                      </a:r>
                      <a:endParaRPr/>
                    </a:p>
                  </a:txBody>
                  <a:tcPr marT="91425" marB="91425" marR="91425" marL="91425"/>
                </a:tc>
                <a:tc>
                  <a:txBody>
                    <a:bodyPr/>
                    <a:lstStyle/>
                    <a:p>
                      <a:pPr indent="0" lvl="0" marL="0" rtl="0" algn="l">
                        <a:spcBef>
                          <a:spcPts val="0"/>
                        </a:spcBef>
                        <a:spcAft>
                          <a:spcPts val="0"/>
                        </a:spcAft>
                        <a:buNone/>
                      </a:pPr>
                      <a:r>
                        <a:rPr lang="ko"/>
                        <a:t>기기카페</a:t>
                      </a:r>
                      <a:endParaRPr/>
                    </a:p>
                  </a:txBody>
                  <a:tcPr marT="91425" marB="91425" marR="91425" marL="91425"/>
                </a:tc>
                <a:tc>
                  <a:txBody>
                    <a:bodyPr/>
                    <a:lstStyle/>
                    <a:p>
                      <a:pPr indent="0" lvl="0" marL="0" rtl="0" algn="l">
                        <a:spcBef>
                          <a:spcPts val="0"/>
                        </a:spcBef>
                        <a:spcAft>
                          <a:spcPts val="0"/>
                        </a:spcAft>
                        <a:buNone/>
                      </a:pPr>
                      <a:r>
                        <a:rPr lang="ko"/>
                        <a:t>카페</a:t>
                      </a:r>
                      <a:endParaRPr/>
                    </a:p>
                  </a:txBody>
                  <a:tcPr marT="91425" marB="91425" marR="91425" marL="91425"/>
                </a:tc>
                <a:tc>
                  <a:txBody>
                    <a:bodyPr/>
                    <a:lstStyle/>
                    <a:p>
                      <a:pPr indent="0" lvl="0" marL="0" rtl="0" algn="l">
                        <a:spcBef>
                          <a:spcPts val="0"/>
                        </a:spcBef>
                        <a:spcAft>
                          <a:spcPts val="0"/>
                        </a:spcAft>
                        <a:buNone/>
                      </a:pPr>
                      <a:r>
                        <a:rPr lang="ko"/>
                        <a:t>010-7895-8798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3</a:t>
                      </a:r>
                      <a:endParaRPr/>
                    </a:p>
                  </a:txBody>
                  <a:tcPr marT="91425" marB="91425" marR="91425" marL="91425"/>
                </a:tc>
                <a:tc>
                  <a:txBody>
                    <a:bodyPr/>
                    <a:lstStyle/>
                    <a:p>
                      <a:pPr indent="0" lvl="0" marL="0" rtl="0" algn="l">
                        <a:spcBef>
                          <a:spcPts val="0"/>
                        </a:spcBef>
                        <a:spcAft>
                          <a:spcPts val="0"/>
                        </a:spcAft>
                        <a:buNone/>
                      </a:pPr>
                      <a:r>
                        <a:rPr lang="ko"/>
                        <a:t>분식기기</a:t>
                      </a:r>
                      <a:endParaRPr/>
                    </a:p>
                  </a:txBody>
                  <a:tcPr marT="91425" marB="91425" marR="91425" marL="91425"/>
                </a:tc>
                <a:tc>
                  <a:txBody>
                    <a:bodyPr/>
                    <a:lstStyle/>
                    <a:p>
                      <a:pPr indent="0" lvl="0" marL="0" rtl="0" algn="l">
                        <a:spcBef>
                          <a:spcPts val="0"/>
                        </a:spcBef>
                        <a:spcAft>
                          <a:spcPts val="0"/>
                        </a:spcAft>
                        <a:buNone/>
                      </a:pPr>
                      <a:r>
                        <a:rPr lang="ko"/>
                        <a:t>분식</a:t>
                      </a:r>
                      <a:endParaRPr/>
                    </a:p>
                  </a:txBody>
                  <a:tcPr marT="91425" marB="91425" marR="91425" marL="91425"/>
                </a:tc>
                <a:tc>
                  <a:txBody>
                    <a:bodyPr/>
                    <a:lstStyle/>
                    <a:p>
                      <a:pPr indent="0" lvl="0" marL="0" rtl="0" algn="l">
                        <a:spcBef>
                          <a:spcPts val="0"/>
                        </a:spcBef>
                        <a:spcAft>
                          <a:spcPts val="0"/>
                        </a:spcAft>
                        <a:buNone/>
                      </a:pPr>
                      <a:r>
                        <a:rPr lang="ko"/>
                        <a:t>010-7586-5465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4</a:t>
                      </a:r>
                      <a:endParaRPr/>
                    </a:p>
                  </a:txBody>
                  <a:tcPr marT="91425" marB="91425" marR="91425" marL="91425"/>
                </a:tc>
                <a:tc>
                  <a:txBody>
                    <a:bodyPr/>
                    <a:lstStyle/>
                    <a:p>
                      <a:pPr indent="0" lvl="0" marL="0" rtl="0" algn="l">
                        <a:spcBef>
                          <a:spcPts val="0"/>
                        </a:spcBef>
                        <a:spcAft>
                          <a:spcPts val="0"/>
                        </a:spcAft>
                        <a:buNone/>
                      </a:pPr>
                      <a:r>
                        <a:rPr lang="ko"/>
                        <a:t>식기기당</a:t>
                      </a:r>
                      <a:endParaRPr/>
                    </a:p>
                  </a:txBody>
                  <a:tcPr marT="91425" marB="91425" marR="91425" marL="91425"/>
                </a:tc>
                <a:tc>
                  <a:txBody>
                    <a:bodyPr/>
                    <a:lstStyle/>
                    <a:p>
                      <a:pPr indent="0" lvl="0" marL="0" rtl="0" algn="l">
                        <a:spcBef>
                          <a:spcPts val="0"/>
                        </a:spcBef>
                        <a:spcAft>
                          <a:spcPts val="0"/>
                        </a:spcAft>
                        <a:buNone/>
                      </a:pPr>
                      <a:r>
                        <a:rPr lang="ko"/>
                        <a:t>한식</a:t>
                      </a:r>
                      <a:endParaRPr/>
                    </a:p>
                  </a:txBody>
                  <a:tcPr marT="91425" marB="91425" marR="91425" marL="91425"/>
                </a:tc>
                <a:tc>
                  <a:txBody>
                    <a:bodyPr/>
                    <a:lstStyle/>
                    <a:p>
                      <a:pPr indent="0" lvl="0" marL="0" rtl="0" algn="l">
                        <a:spcBef>
                          <a:spcPts val="0"/>
                        </a:spcBef>
                        <a:spcAft>
                          <a:spcPts val="0"/>
                        </a:spcAft>
                        <a:buNone/>
                      </a:pPr>
                      <a:r>
                        <a:rPr lang="ko"/>
                        <a:t>010-3213-2331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5</a:t>
                      </a:r>
                      <a:endParaRPr/>
                    </a:p>
                  </a:txBody>
                  <a:tcPr marT="91425" marB="91425" marR="91425" marL="91425"/>
                </a:tc>
                <a:tc>
                  <a:txBody>
                    <a:bodyPr/>
                    <a:lstStyle/>
                    <a:p>
                      <a:pPr indent="0" lvl="0" marL="0" rtl="0" algn="l">
                        <a:spcBef>
                          <a:spcPts val="0"/>
                        </a:spcBef>
                        <a:spcAft>
                          <a:spcPts val="0"/>
                        </a:spcAft>
                        <a:buNone/>
                      </a:pPr>
                      <a:r>
                        <a:rPr lang="ko"/>
                        <a:t>미기기</a:t>
                      </a:r>
                      <a:endParaRPr/>
                    </a:p>
                  </a:txBody>
                  <a:tcPr marT="91425" marB="91425" marR="91425" marL="91425"/>
                </a:tc>
                <a:tc>
                  <a:txBody>
                    <a:bodyPr/>
                    <a:lstStyle/>
                    <a:p>
                      <a:pPr indent="0" lvl="0" marL="0" rtl="0" algn="l">
                        <a:spcBef>
                          <a:spcPts val="0"/>
                        </a:spcBef>
                        <a:spcAft>
                          <a:spcPts val="0"/>
                        </a:spcAft>
                        <a:buNone/>
                      </a:pPr>
                      <a:r>
                        <a:rPr lang="ko"/>
                        <a:t>한식</a:t>
                      </a:r>
                      <a:endParaRPr/>
                    </a:p>
                  </a:txBody>
                  <a:tcPr marT="91425" marB="91425" marR="91425" marL="91425"/>
                </a:tc>
                <a:tc>
                  <a:txBody>
                    <a:bodyPr/>
                    <a:lstStyle/>
                    <a:p>
                      <a:pPr indent="0" lvl="0" marL="0" rtl="0" algn="l">
                        <a:spcBef>
                          <a:spcPts val="0"/>
                        </a:spcBef>
                        <a:spcAft>
                          <a:spcPts val="0"/>
                        </a:spcAft>
                        <a:buNone/>
                      </a:pPr>
                      <a:r>
                        <a:rPr lang="ko"/>
                        <a:t>010-4566-7898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913" name="Google Shape;913;p51"/>
          <p:cNvSpPr/>
          <p:nvPr/>
        </p:nvSpPr>
        <p:spPr>
          <a:xfrm>
            <a:off x="4987625" y="4454675"/>
            <a:ext cx="462300" cy="279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1"/>
          <p:cNvSpPr/>
          <p:nvPr/>
        </p:nvSpPr>
        <p:spPr>
          <a:xfrm>
            <a:off x="3501075" y="4454675"/>
            <a:ext cx="529800" cy="279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1"/>
          <p:cNvSpPr/>
          <p:nvPr/>
        </p:nvSpPr>
        <p:spPr>
          <a:xfrm>
            <a:off x="4205875" y="4420925"/>
            <a:ext cx="645300" cy="34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100"/>
              <a:t>1/2</a:t>
            </a:r>
            <a:endParaRPr sz="1100"/>
          </a:p>
        </p:txBody>
      </p:sp>
      <p:sp>
        <p:nvSpPr>
          <p:cNvPr id="916" name="Google Shape;916;p51"/>
          <p:cNvSpPr/>
          <p:nvPr/>
        </p:nvSpPr>
        <p:spPr>
          <a:xfrm>
            <a:off x="6631275" y="1968650"/>
            <a:ext cx="1399200" cy="279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수정하기</a:t>
            </a:r>
            <a:endParaRPr/>
          </a:p>
        </p:txBody>
      </p:sp>
      <p:sp>
        <p:nvSpPr>
          <p:cNvPr id="917" name="Google Shape;917;p51"/>
          <p:cNvSpPr/>
          <p:nvPr/>
        </p:nvSpPr>
        <p:spPr>
          <a:xfrm>
            <a:off x="6631275" y="2364688"/>
            <a:ext cx="1399200" cy="279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수정하기</a:t>
            </a:r>
            <a:endParaRPr/>
          </a:p>
        </p:txBody>
      </p:sp>
      <p:sp>
        <p:nvSpPr>
          <p:cNvPr id="918" name="Google Shape;918;p51"/>
          <p:cNvSpPr/>
          <p:nvPr/>
        </p:nvSpPr>
        <p:spPr>
          <a:xfrm>
            <a:off x="6631275" y="2760750"/>
            <a:ext cx="1399200" cy="279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수정하기</a:t>
            </a:r>
            <a:endParaRPr/>
          </a:p>
        </p:txBody>
      </p:sp>
      <p:sp>
        <p:nvSpPr>
          <p:cNvPr id="919" name="Google Shape;919;p51"/>
          <p:cNvSpPr/>
          <p:nvPr/>
        </p:nvSpPr>
        <p:spPr>
          <a:xfrm>
            <a:off x="6631275" y="3159225"/>
            <a:ext cx="1399200" cy="279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수정하기</a:t>
            </a:r>
            <a:endParaRPr/>
          </a:p>
        </p:txBody>
      </p:sp>
      <p:sp>
        <p:nvSpPr>
          <p:cNvPr id="920" name="Google Shape;920;p51"/>
          <p:cNvSpPr/>
          <p:nvPr/>
        </p:nvSpPr>
        <p:spPr>
          <a:xfrm>
            <a:off x="6631275" y="3552875"/>
            <a:ext cx="1399200" cy="279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수정하기</a:t>
            </a:r>
            <a:endParaRPr/>
          </a:p>
        </p:txBody>
      </p:sp>
      <p:sp>
        <p:nvSpPr>
          <p:cNvPr id="921" name="Google Shape;921;p51"/>
          <p:cNvSpPr/>
          <p:nvPr/>
        </p:nvSpPr>
        <p:spPr>
          <a:xfrm>
            <a:off x="1090450" y="820250"/>
            <a:ext cx="4805700" cy="346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기기</a:t>
            </a:r>
            <a:endParaRPr/>
          </a:p>
        </p:txBody>
      </p:sp>
      <p:sp>
        <p:nvSpPr>
          <p:cNvPr id="922" name="Google Shape;922;p51"/>
          <p:cNvSpPr/>
          <p:nvPr/>
        </p:nvSpPr>
        <p:spPr>
          <a:xfrm>
            <a:off x="6108500" y="820250"/>
            <a:ext cx="945600" cy="346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검색하기</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6"/>
          <p:cNvPicPr preferRelativeResize="0"/>
          <p:nvPr/>
        </p:nvPicPr>
        <p:blipFill>
          <a:blip r:embed="rId3">
            <a:alphaModFix/>
          </a:blip>
          <a:stretch>
            <a:fillRect/>
          </a:stretch>
        </p:blipFill>
        <p:spPr>
          <a:xfrm>
            <a:off x="1029812" y="33087"/>
            <a:ext cx="7084376" cy="5077326"/>
          </a:xfrm>
          <a:prstGeom prst="rect">
            <a:avLst/>
          </a:prstGeom>
          <a:noFill/>
          <a:ln>
            <a:noFill/>
          </a:ln>
        </p:spPr>
      </p:pic>
      <p:sp>
        <p:nvSpPr>
          <p:cNvPr id="101" name="Google Shape;101;p16"/>
          <p:cNvSpPr txBox="1"/>
          <p:nvPr/>
        </p:nvSpPr>
        <p:spPr>
          <a:xfrm>
            <a:off x="8376025" y="33075"/>
            <a:ext cx="681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차세라</a:t>
            </a:r>
            <a:endParaRPr sz="1100">
              <a:latin typeface="Proxima Nova"/>
              <a:ea typeface="Proxima Nova"/>
              <a:cs typeface="Proxima Nova"/>
              <a:sym typeface="Proxima Nova"/>
            </a:endParaRPr>
          </a:p>
        </p:txBody>
      </p:sp>
      <p:sp>
        <p:nvSpPr>
          <p:cNvPr id="102" name="Google Shape;102;p16"/>
          <p:cNvSpPr txBox="1"/>
          <p:nvPr/>
        </p:nvSpPr>
        <p:spPr>
          <a:xfrm>
            <a:off x="2121175" y="204225"/>
            <a:ext cx="4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메인페이지 &gt; 로그인 클릭</a:t>
            </a:r>
            <a:endParaRPr>
              <a:latin typeface="Proxima Nova"/>
              <a:ea typeface="Proxima Nova"/>
              <a:cs typeface="Proxima Nova"/>
              <a:sym typeface="Proxima Nova"/>
            </a:endParaRPr>
          </a:p>
        </p:txBody>
      </p:sp>
      <p:sp>
        <p:nvSpPr>
          <p:cNvPr id="103" name="Google Shape;103;p16"/>
          <p:cNvSpPr/>
          <p:nvPr/>
        </p:nvSpPr>
        <p:spPr>
          <a:xfrm>
            <a:off x="3917125" y="1012500"/>
            <a:ext cx="1166100" cy="5604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로고</a:t>
            </a:r>
            <a:endParaRPr/>
          </a:p>
        </p:txBody>
      </p:sp>
      <p:grpSp>
        <p:nvGrpSpPr>
          <p:cNvPr id="104" name="Google Shape;104;p16"/>
          <p:cNvGrpSpPr/>
          <p:nvPr/>
        </p:nvGrpSpPr>
        <p:grpSpPr>
          <a:xfrm>
            <a:off x="1655250" y="2248677"/>
            <a:ext cx="1871100" cy="1139181"/>
            <a:chOff x="1670650" y="2188200"/>
            <a:chExt cx="1871100" cy="1804500"/>
          </a:xfrm>
        </p:grpSpPr>
        <p:sp>
          <p:nvSpPr>
            <p:cNvPr id="105" name="Google Shape;105;p16"/>
            <p:cNvSpPr/>
            <p:nvPr/>
          </p:nvSpPr>
          <p:spPr>
            <a:xfrm>
              <a:off x="1703950" y="2188200"/>
              <a:ext cx="1804500" cy="18045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txBox="1"/>
            <p:nvPr/>
          </p:nvSpPr>
          <p:spPr>
            <a:xfrm>
              <a:off x="1670650" y="2769647"/>
              <a:ext cx="1871100" cy="633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latin typeface="Proxima Nova"/>
                  <a:ea typeface="Proxima Nova"/>
                  <a:cs typeface="Proxima Nova"/>
                  <a:sym typeface="Proxima Nova"/>
                </a:rPr>
                <a:t>개인회원</a:t>
              </a:r>
              <a:r>
                <a:rPr lang="ko">
                  <a:latin typeface="Proxima Nova"/>
                  <a:ea typeface="Proxima Nova"/>
                  <a:cs typeface="Proxima Nova"/>
                  <a:sym typeface="Proxima Nova"/>
                </a:rPr>
                <a:t> 로그인</a:t>
              </a:r>
              <a:endParaRPr>
                <a:latin typeface="Proxima Nova"/>
                <a:ea typeface="Proxima Nova"/>
                <a:cs typeface="Proxima Nova"/>
                <a:sym typeface="Proxima Nova"/>
              </a:endParaRPr>
            </a:p>
          </p:txBody>
        </p:sp>
      </p:grpSp>
      <p:grpSp>
        <p:nvGrpSpPr>
          <p:cNvPr id="107" name="Google Shape;107;p16"/>
          <p:cNvGrpSpPr/>
          <p:nvPr/>
        </p:nvGrpSpPr>
        <p:grpSpPr>
          <a:xfrm>
            <a:off x="3636450" y="2248677"/>
            <a:ext cx="1871100" cy="1139181"/>
            <a:chOff x="1670650" y="2188200"/>
            <a:chExt cx="1871100" cy="1804500"/>
          </a:xfrm>
        </p:grpSpPr>
        <p:sp>
          <p:nvSpPr>
            <p:cNvPr id="108" name="Google Shape;108;p16"/>
            <p:cNvSpPr/>
            <p:nvPr/>
          </p:nvSpPr>
          <p:spPr>
            <a:xfrm>
              <a:off x="1703950" y="2188200"/>
              <a:ext cx="1804500" cy="18045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txBox="1"/>
            <p:nvPr/>
          </p:nvSpPr>
          <p:spPr>
            <a:xfrm>
              <a:off x="1670650" y="2769647"/>
              <a:ext cx="1871100" cy="633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latin typeface="Proxima Nova"/>
                  <a:ea typeface="Proxima Nova"/>
                  <a:cs typeface="Proxima Nova"/>
                  <a:sym typeface="Proxima Nova"/>
                </a:rPr>
                <a:t>기업회원 로그인</a:t>
              </a:r>
              <a:endParaRPr>
                <a:latin typeface="Proxima Nova"/>
                <a:ea typeface="Proxima Nova"/>
                <a:cs typeface="Proxima Nova"/>
                <a:sym typeface="Proxima Nova"/>
              </a:endParaRPr>
            </a:p>
          </p:txBody>
        </p:sp>
      </p:grpSp>
      <p:grpSp>
        <p:nvGrpSpPr>
          <p:cNvPr id="110" name="Google Shape;110;p16"/>
          <p:cNvGrpSpPr/>
          <p:nvPr/>
        </p:nvGrpSpPr>
        <p:grpSpPr>
          <a:xfrm>
            <a:off x="5617650" y="2248677"/>
            <a:ext cx="1871100" cy="1139181"/>
            <a:chOff x="1670650" y="2188200"/>
            <a:chExt cx="1871100" cy="1804500"/>
          </a:xfrm>
        </p:grpSpPr>
        <p:sp>
          <p:nvSpPr>
            <p:cNvPr id="111" name="Google Shape;111;p16"/>
            <p:cNvSpPr/>
            <p:nvPr/>
          </p:nvSpPr>
          <p:spPr>
            <a:xfrm>
              <a:off x="1703950" y="2188200"/>
              <a:ext cx="1804500" cy="18045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txBox="1"/>
            <p:nvPr/>
          </p:nvSpPr>
          <p:spPr>
            <a:xfrm>
              <a:off x="1670650" y="2769647"/>
              <a:ext cx="1871100" cy="633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latin typeface="Proxima Nova"/>
                  <a:ea typeface="Proxima Nova"/>
                  <a:cs typeface="Proxima Nova"/>
                  <a:sym typeface="Proxima Nova"/>
                </a:rPr>
                <a:t>관리자</a:t>
              </a:r>
              <a:r>
                <a:rPr lang="ko">
                  <a:latin typeface="Proxima Nova"/>
                  <a:ea typeface="Proxima Nova"/>
                  <a:cs typeface="Proxima Nova"/>
                  <a:sym typeface="Proxima Nova"/>
                </a:rPr>
                <a:t> 로그인</a:t>
              </a:r>
              <a:endParaRPr>
                <a:latin typeface="Proxima Nova"/>
                <a:ea typeface="Proxima Nova"/>
                <a:cs typeface="Proxima Nova"/>
                <a:sym typeface="Proxima Nova"/>
              </a:endParaRPr>
            </a:p>
          </p:txBody>
        </p:sp>
      </p:grpSp>
      <p:sp>
        <p:nvSpPr>
          <p:cNvPr id="113" name="Google Shape;113;p16"/>
          <p:cNvSpPr/>
          <p:nvPr/>
        </p:nvSpPr>
        <p:spPr>
          <a:xfrm>
            <a:off x="1593025" y="2139450"/>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1</a:t>
            </a:r>
            <a:endParaRPr/>
          </a:p>
        </p:txBody>
      </p:sp>
      <p:sp>
        <p:nvSpPr>
          <p:cNvPr id="114" name="Google Shape;114;p16"/>
          <p:cNvSpPr/>
          <p:nvPr/>
        </p:nvSpPr>
        <p:spPr>
          <a:xfrm>
            <a:off x="3526350" y="2139450"/>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2</a:t>
            </a:r>
            <a:endParaRPr/>
          </a:p>
        </p:txBody>
      </p:sp>
      <p:sp>
        <p:nvSpPr>
          <p:cNvPr id="115" name="Google Shape;115;p16"/>
          <p:cNvSpPr/>
          <p:nvPr/>
        </p:nvSpPr>
        <p:spPr>
          <a:xfrm>
            <a:off x="5617650" y="2139450"/>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3</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52"/>
          <p:cNvSpPr txBox="1"/>
          <p:nvPr/>
        </p:nvSpPr>
        <p:spPr>
          <a:xfrm>
            <a:off x="481600" y="202275"/>
            <a:ext cx="383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관리자 &gt; 점포 관리 &gt; 점포 수정 &gt; 수정하기</a:t>
            </a:r>
            <a:endParaRPr>
              <a:latin typeface="Proxima Nova"/>
              <a:ea typeface="Proxima Nova"/>
              <a:cs typeface="Proxima Nova"/>
              <a:sym typeface="Proxima Nova"/>
            </a:endParaRPr>
          </a:p>
        </p:txBody>
      </p:sp>
      <p:sp>
        <p:nvSpPr>
          <p:cNvPr id="928" name="Google Shape;928;p52"/>
          <p:cNvSpPr/>
          <p:nvPr/>
        </p:nvSpPr>
        <p:spPr>
          <a:xfrm>
            <a:off x="1040675" y="1391725"/>
            <a:ext cx="1117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식당 이름:</a:t>
            </a:r>
            <a:endParaRPr sz="1200"/>
          </a:p>
        </p:txBody>
      </p:sp>
      <p:sp>
        <p:nvSpPr>
          <p:cNvPr id="929" name="Google Shape;929;p52"/>
          <p:cNvSpPr/>
          <p:nvPr/>
        </p:nvSpPr>
        <p:spPr>
          <a:xfrm>
            <a:off x="1040675" y="1791925"/>
            <a:ext cx="1117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식당 위치:</a:t>
            </a:r>
            <a:endParaRPr sz="1200"/>
          </a:p>
        </p:txBody>
      </p:sp>
      <p:sp>
        <p:nvSpPr>
          <p:cNvPr id="930" name="Google Shape;930;p52"/>
          <p:cNvSpPr/>
          <p:nvPr/>
        </p:nvSpPr>
        <p:spPr>
          <a:xfrm>
            <a:off x="1040675" y="2992525"/>
            <a:ext cx="1117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식당 소개:</a:t>
            </a:r>
            <a:endParaRPr sz="1200"/>
          </a:p>
        </p:txBody>
      </p:sp>
      <p:sp>
        <p:nvSpPr>
          <p:cNvPr id="931" name="Google Shape;931;p52"/>
          <p:cNvSpPr/>
          <p:nvPr/>
        </p:nvSpPr>
        <p:spPr>
          <a:xfrm>
            <a:off x="1040675" y="2192125"/>
            <a:ext cx="1117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메뉴 타입?:</a:t>
            </a:r>
            <a:endParaRPr sz="1200"/>
          </a:p>
        </p:txBody>
      </p:sp>
      <p:sp>
        <p:nvSpPr>
          <p:cNvPr id="932" name="Google Shape;932;p52"/>
          <p:cNvSpPr/>
          <p:nvPr/>
        </p:nvSpPr>
        <p:spPr>
          <a:xfrm>
            <a:off x="2263925" y="1387425"/>
            <a:ext cx="3814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기기식당</a:t>
            </a:r>
            <a:endParaRPr/>
          </a:p>
        </p:txBody>
      </p:sp>
      <p:sp>
        <p:nvSpPr>
          <p:cNvPr id="933" name="Google Shape;933;p52"/>
          <p:cNvSpPr/>
          <p:nvPr/>
        </p:nvSpPr>
        <p:spPr>
          <a:xfrm>
            <a:off x="2263925" y="1787625"/>
            <a:ext cx="3814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어디시 어디구 어디동 어디상가 3층</a:t>
            </a:r>
            <a:endParaRPr/>
          </a:p>
        </p:txBody>
      </p:sp>
      <p:sp>
        <p:nvSpPr>
          <p:cNvPr id="934" name="Google Shape;934;p52"/>
          <p:cNvSpPr/>
          <p:nvPr/>
        </p:nvSpPr>
        <p:spPr>
          <a:xfrm>
            <a:off x="2263925" y="2192125"/>
            <a:ext cx="3814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solidFill>
                  <a:schemeClr val="dk1"/>
                </a:solidFill>
              </a:rPr>
              <a:t>한식</a:t>
            </a:r>
            <a:r>
              <a:rPr lang="ko"/>
              <a:t>/중식/일식/</a:t>
            </a:r>
            <a:r>
              <a:rPr lang="ko">
                <a:solidFill>
                  <a:schemeClr val="dk1"/>
                </a:solidFill>
              </a:rPr>
              <a:t>양식</a:t>
            </a:r>
            <a:r>
              <a:rPr lang="ko"/>
              <a:t>/분식/카페/기타</a:t>
            </a:r>
            <a:endParaRPr/>
          </a:p>
        </p:txBody>
      </p:sp>
      <p:sp>
        <p:nvSpPr>
          <p:cNvPr id="935" name="Google Shape;935;p52"/>
          <p:cNvSpPr/>
          <p:nvPr/>
        </p:nvSpPr>
        <p:spPr>
          <a:xfrm>
            <a:off x="2263925" y="2996825"/>
            <a:ext cx="3814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한식과 양식 퓨전 요리하는 가게입니다.</a:t>
            </a:r>
            <a:endParaRPr/>
          </a:p>
        </p:txBody>
      </p:sp>
      <p:sp>
        <p:nvSpPr>
          <p:cNvPr id="936" name="Google Shape;936;p52"/>
          <p:cNvSpPr/>
          <p:nvPr/>
        </p:nvSpPr>
        <p:spPr>
          <a:xfrm>
            <a:off x="1040675" y="2593600"/>
            <a:ext cx="1117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영업시간:</a:t>
            </a:r>
            <a:endParaRPr sz="1200"/>
          </a:p>
        </p:txBody>
      </p:sp>
      <p:sp>
        <p:nvSpPr>
          <p:cNvPr id="937" name="Google Shape;937;p52"/>
          <p:cNvSpPr/>
          <p:nvPr/>
        </p:nvSpPr>
        <p:spPr>
          <a:xfrm>
            <a:off x="2263925" y="2593600"/>
            <a:ext cx="3814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solidFill>
                  <a:schemeClr val="accent1"/>
                </a:solidFill>
              </a:rPr>
              <a:t>12:00 ~18:00</a:t>
            </a:r>
            <a:endParaRPr>
              <a:solidFill>
                <a:schemeClr val="accent1"/>
              </a:solidFill>
            </a:endParaRPr>
          </a:p>
        </p:txBody>
      </p:sp>
      <p:sp>
        <p:nvSpPr>
          <p:cNvPr id="938" name="Google Shape;938;p52"/>
          <p:cNvSpPr/>
          <p:nvPr/>
        </p:nvSpPr>
        <p:spPr>
          <a:xfrm>
            <a:off x="4168825" y="4323250"/>
            <a:ext cx="1167600" cy="3372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수정하기</a:t>
            </a:r>
            <a:endParaRPr/>
          </a:p>
        </p:txBody>
      </p:sp>
      <p:sp>
        <p:nvSpPr>
          <p:cNvPr id="939" name="Google Shape;939;p52"/>
          <p:cNvSpPr/>
          <p:nvPr/>
        </p:nvSpPr>
        <p:spPr>
          <a:xfrm>
            <a:off x="3001225" y="4323250"/>
            <a:ext cx="1167600" cy="3372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뒤로가기</a:t>
            </a:r>
            <a:endParaRPr/>
          </a:p>
        </p:txBody>
      </p:sp>
      <p:sp>
        <p:nvSpPr>
          <p:cNvPr id="940" name="Google Shape;940;p52"/>
          <p:cNvSpPr/>
          <p:nvPr/>
        </p:nvSpPr>
        <p:spPr>
          <a:xfrm rot="-2091450">
            <a:off x="3743894" y="4099136"/>
            <a:ext cx="743258" cy="383402"/>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클릭1</a:t>
            </a:r>
            <a:endParaRPr sz="1000"/>
          </a:p>
        </p:txBody>
      </p:sp>
      <p:sp>
        <p:nvSpPr>
          <p:cNvPr id="941" name="Google Shape;941;p52"/>
          <p:cNvSpPr/>
          <p:nvPr/>
        </p:nvSpPr>
        <p:spPr>
          <a:xfrm>
            <a:off x="5182650" y="4291750"/>
            <a:ext cx="7335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클릭2</a:t>
            </a:r>
            <a:endParaRPr sz="10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53"/>
          <p:cNvSpPr txBox="1"/>
          <p:nvPr/>
        </p:nvSpPr>
        <p:spPr>
          <a:xfrm>
            <a:off x="481500" y="202275"/>
            <a:ext cx="409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관리자 &gt; 점포 관리 &gt; 점포 삭제</a:t>
            </a:r>
            <a:endParaRPr>
              <a:latin typeface="Proxima Nova"/>
              <a:ea typeface="Proxima Nova"/>
              <a:cs typeface="Proxima Nova"/>
              <a:sym typeface="Proxima Nova"/>
            </a:endParaRPr>
          </a:p>
        </p:txBody>
      </p:sp>
      <p:graphicFrame>
        <p:nvGraphicFramePr>
          <p:cNvPr id="947" name="Google Shape;947;p53"/>
          <p:cNvGraphicFramePr/>
          <p:nvPr/>
        </p:nvGraphicFramePr>
        <p:xfrm>
          <a:off x="952513" y="1508100"/>
          <a:ext cx="3000000" cy="3000000"/>
        </p:xfrm>
        <a:graphic>
          <a:graphicData uri="http://schemas.openxmlformats.org/drawingml/2006/table">
            <a:tbl>
              <a:tblPr>
                <a:noFill/>
                <a:tableStyleId>{23D11B16-7804-48B7-842C-2BC68BDC1ED5}</a:tableStyleId>
              </a:tblPr>
              <a:tblGrid>
                <a:gridCol w="914325"/>
                <a:gridCol w="972275"/>
                <a:gridCol w="1476200"/>
                <a:gridCol w="2204725"/>
                <a:gridCol w="1671450"/>
              </a:tblGrid>
              <a:tr h="381000">
                <a:tc>
                  <a:txBody>
                    <a:bodyPr/>
                    <a:lstStyle/>
                    <a:p>
                      <a:pPr indent="0" lvl="0" marL="0" rtl="0" algn="l">
                        <a:spcBef>
                          <a:spcPts val="0"/>
                        </a:spcBef>
                        <a:spcAft>
                          <a:spcPts val="0"/>
                        </a:spcAft>
                        <a:buNone/>
                      </a:pPr>
                      <a:r>
                        <a:rPr lang="ko"/>
                        <a:t>점포번호</a:t>
                      </a:r>
                      <a:endParaRPr/>
                    </a:p>
                  </a:txBody>
                  <a:tcPr marT="91425" marB="91425" marR="91425" marL="91425"/>
                </a:tc>
                <a:tc>
                  <a:txBody>
                    <a:bodyPr/>
                    <a:lstStyle/>
                    <a:p>
                      <a:pPr indent="0" lvl="0" marL="0" rtl="0" algn="l">
                        <a:spcBef>
                          <a:spcPts val="0"/>
                        </a:spcBef>
                        <a:spcAft>
                          <a:spcPts val="0"/>
                        </a:spcAft>
                        <a:buNone/>
                      </a:pPr>
                      <a:r>
                        <a:rPr lang="ko"/>
                        <a:t>점포이름</a:t>
                      </a:r>
                      <a:endParaRPr/>
                    </a:p>
                  </a:txBody>
                  <a:tcPr marT="91425" marB="91425" marR="91425" marL="91425"/>
                </a:tc>
                <a:tc>
                  <a:txBody>
                    <a:bodyPr/>
                    <a:lstStyle/>
                    <a:p>
                      <a:pPr indent="0" lvl="0" marL="0" rtl="0" algn="l">
                        <a:spcBef>
                          <a:spcPts val="0"/>
                        </a:spcBef>
                        <a:spcAft>
                          <a:spcPts val="0"/>
                        </a:spcAft>
                        <a:buNone/>
                      </a:pPr>
                      <a:r>
                        <a:rPr lang="ko"/>
                        <a:t>메뉴</a:t>
                      </a:r>
                      <a:endParaRPr/>
                    </a:p>
                  </a:txBody>
                  <a:tcPr marT="91425" marB="91425" marR="91425" marL="91425"/>
                </a:tc>
                <a:tc>
                  <a:txBody>
                    <a:bodyPr/>
                    <a:lstStyle/>
                    <a:p>
                      <a:pPr indent="0" lvl="0" marL="0" rtl="0" algn="l">
                        <a:spcBef>
                          <a:spcPts val="0"/>
                        </a:spcBef>
                        <a:spcAft>
                          <a:spcPts val="0"/>
                        </a:spcAft>
                        <a:buNone/>
                      </a:pPr>
                      <a:r>
                        <a:rPr lang="ko"/>
                        <a:t>점포 전화번호</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1</a:t>
                      </a:r>
                      <a:endParaRPr/>
                    </a:p>
                  </a:txBody>
                  <a:tcPr marT="91425" marB="91425" marR="91425" marL="91425"/>
                </a:tc>
                <a:tc>
                  <a:txBody>
                    <a:bodyPr/>
                    <a:lstStyle/>
                    <a:p>
                      <a:pPr indent="0" lvl="0" marL="0" rtl="0" algn="l">
                        <a:spcBef>
                          <a:spcPts val="0"/>
                        </a:spcBef>
                        <a:spcAft>
                          <a:spcPts val="0"/>
                        </a:spcAft>
                        <a:buNone/>
                      </a:pPr>
                      <a:r>
                        <a:rPr lang="ko"/>
                        <a:t>기기식당</a:t>
                      </a:r>
                      <a:endParaRPr/>
                    </a:p>
                  </a:txBody>
                  <a:tcPr marT="91425" marB="91425" marR="91425" marL="91425"/>
                </a:tc>
                <a:tc>
                  <a:txBody>
                    <a:bodyPr/>
                    <a:lstStyle/>
                    <a:p>
                      <a:pPr indent="0" lvl="0" marL="0" rtl="0" algn="l">
                        <a:spcBef>
                          <a:spcPts val="0"/>
                        </a:spcBef>
                        <a:spcAft>
                          <a:spcPts val="0"/>
                        </a:spcAft>
                        <a:buNone/>
                      </a:pPr>
                      <a:r>
                        <a:rPr lang="ko"/>
                        <a:t>양식/일식</a:t>
                      </a:r>
                      <a:endParaRPr/>
                    </a:p>
                  </a:txBody>
                  <a:tcPr marT="91425" marB="91425" marR="91425" marL="91425"/>
                </a:tc>
                <a:tc>
                  <a:txBody>
                    <a:bodyPr/>
                    <a:lstStyle/>
                    <a:p>
                      <a:pPr indent="0" lvl="0" marL="0" rtl="0" algn="l">
                        <a:spcBef>
                          <a:spcPts val="0"/>
                        </a:spcBef>
                        <a:spcAft>
                          <a:spcPts val="0"/>
                        </a:spcAft>
                        <a:buNone/>
                      </a:pPr>
                      <a:r>
                        <a:rPr lang="ko"/>
                        <a:t>010-2151-1235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2</a:t>
                      </a:r>
                      <a:endParaRPr/>
                    </a:p>
                  </a:txBody>
                  <a:tcPr marT="91425" marB="91425" marR="91425" marL="91425"/>
                </a:tc>
                <a:tc>
                  <a:txBody>
                    <a:bodyPr/>
                    <a:lstStyle/>
                    <a:p>
                      <a:pPr indent="0" lvl="0" marL="0" rtl="0" algn="l">
                        <a:spcBef>
                          <a:spcPts val="0"/>
                        </a:spcBef>
                        <a:spcAft>
                          <a:spcPts val="0"/>
                        </a:spcAft>
                        <a:buNone/>
                      </a:pPr>
                      <a:r>
                        <a:rPr lang="ko"/>
                        <a:t>기기카페</a:t>
                      </a:r>
                      <a:endParaRPr/>
                    </a:p>
                  </a:txBody>
                  <a:tcPr marT="91425" marB="91425" marR="91425" marL="91425"/>
                </a:tc>
                <a:tc>
                  <a:txBody>
                    <a:bodyPr/>
                    <a:lstStyle/>
                    <a:p>
                      <a:pPr indent="0" lvl="0" marL="0" rtl="0" algn="l">
                        <a:spcBef>
                          <a:spcPts val="0"/>
                        </a:spcBef>
                        <a:spcAft>
                          <a:spcPts val="0"/>
                        </a:spcAft>
                        <a:buNone/>
                      </a:pPr>
                      <a:r>
                        <a:rPr lang="ko"/>
                        <a:t>카페</a:t>
                      </a:r>
                      <a:endParaRPr/>
                    </a:p>
                  </a:txBody>
                  <a:tcPr marT="91425" marB="91425" marR="91425" marL="91425"/>
                </a:tc>
                <a:tc>
                  <a:txBody>
                    <a:bodyPr/>
                    <a:lstStyle/>
                    <a:p>
                      <a:pPr indent="0" lvl="0" marL="0" rtl="0" algn="l">
                        <a:spcBef>
                          <a:spcPts val="0"/>
                        </a:spcBef>
                        <a:spcAft>
                          <a:spcPts val="0"/>
                        </a:spcAft>
                        <a:buNone/>
                      </a:pPr>
                      <a:r>
                        <a:rPr lang="ko"/>
                        <a:t>010-7895-8798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3</a:t>
                      </a:r>
                      <a:endParaRPr/>
                    </a:p>
                  </a:txBody>
                  <a:tcPr marT="91425" marB="91425" marR="91425" marL="91425"/>
                </a:tc>
                <a:tc>
                  <a:txBody>
                    <a:bodyPr/>
                    <a:lstStyle/>
                    <a:p>
                      <a:pPr indent="0" lvl="0" marL="0" rtl="0" algn="l">
                        <a:spcBef>
                          <a:spcPts val="0"/>
                        </a:spcBef>
                        <a:spcAft>
                          <a:spcPts val="0"/>
                        </a:spcAft>
                        <a:buNone/>
                      </a:pPr>
                      <a:r>
                        <a:rPr lang="ko"/>
                        <a:t>분식기기</a:t>
                      </a:r>
                      <a:endParaRPr/>
                    </a:p>
                  </a:txBody>
                  <a:tcPr marT="91425" marB="91425" marR="91425" marL="91425"/>
                </a:tc>
                <a:tc>
                  <a:txBody>
                    <a:bodyPr/>
                    <a:lstStyle/>
                    <a:p>
                      <a:pPr indent="0" lvl="0" marL="0" rtl="0" algn="l">
                        <a:spcBef>
                          <a:spcPts val="0"/>
                        </a:spcBef>
                        <a:spcAft>
                          <a:spcPts val="0"/>
                        </a:spcAft>
                        <a:buNone/>
                      </a:pPr>
                      <a:r>
                        <a:rPr lang="ko"/>
                        <a:t>분식</a:t>
                      </a:r>
                      <a:endParaRPr/>
                    </a:p>
                  </a:txBody>
                  <a:tcPr marT="91425" marB="91425" marR="91425" marL="91425"/>
                </a:tc>
                <a:tc>
                  <a:txBody>
                    <a:bodyPr/>
                    <a:lstStyle/>
                    <a:p>
                      <a:pPr indent="0" lvl="0" marL="0" rtl="0" algn="l">
                        <a:spcBef>
                          <a:spcPts val="0"/>
                        </a:spcBef>
                        <a:spcAft>
                          <a:spcPts val="0"/>
                        </a:spcAft>
                        <a:buNone/>
                      </a:pPr>
                      <a:r>
                        <a:rPr lang="ko"/>
                        <a:t>010-7586-5465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4</a:t>
                      </a:r>
                      <a:endParaRPr/>
                    </a:p>
                  </a:txBody>
                  <a:tcPr marT="91425" marB="91425" marR="91425" marL="91425"/>
                </a:tc>
                <a:tc>
                  <a:txBody>
                    <a:bodyPr/>
                    <a:lstStyle/>
                    <a:p>
                      <a:pPr indent="0" lvl="0" marL="0" rtl="0" algn="l">
                        <a:spcBef>
                          <a:spcPts val="0"/>
                        </a:spcBef>
                        <a:spcAft>
                          <a:spcPts val="0"/>
                        </a:spcAft>
                        <a:buNone/>
                      </a:pPr>
                      <a:r>
                        <a:rPr lang="ko"/>
                        <a:t>식기기당</a:t>
                      </a:r>
                      <a:endParaRPr/>
                    </a:p>
                  </a:txBody>
                  <a:tcPr marT="91425" marB="91425" marR="91425" marL="91425"/>
                </a:tc>
                <a:tc>
                  <a:txBody>
                    <a:bodyPr/>
                    <a:lstStyle/>
                    <a:p>
                      <a:pPr indent="0" lvl="0" marL="0" rtl="0" algn="l">
                        <a:spcBef>
                          <a:spcPts val="0"/>
                        </a:spcBef>
                        <a:spcAft>
                          <a:spcPts val="0"/>
                        </a:spcAft>
                        <a:buNone/>
                      </a:pPr>
                      <a:r>
                        <a:rPr lang="ko"/>
                        <a:t>한식</a:t>
                      </a:r>
                      <a:endParaRPr/>
                    </a:p>
                  </a:txBody>
                  <a:tcPr marT="91425" marB="91425" marR="91425" marL="91425"/>
                </a:tc>
                <a:tc>
                  <a:txBody>
                    <a:bodyPr/>
                    <a:lstStyle/>
                    <a:p>
                      <a:pPr indent="0" lvl="0" marL="0" rtl="0" algn="l">
                        <a:spcBef>
                          <a:spcPts val="0"/>
                        </a:spcBef>
                        <a:spcAft>
                          <a:spcPts val="0"/>
                        </a:spcAft>
                        <a:buNone/>
                      </a:pPr>
                      <a:r>
                        <a:rPr lang="ko"/>
                        <a:t>010-3213-2331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5</a:t>
                      </a:r>
                      <a:endParaRPr/>
                    </a:p>
                  </a:txBody>
                  <a:tcPr marT="91425" marB="91425" marR="91425" marL="91425"/>
                </a:tc>
                <a:tc>
                  <a:txBody>
                    <a:bodyPr/>
                    <a:lstStyle/>
                    <a:p>
                      <a:pPr indent="0" lvl="0" marL="0" rtl="0" algn="l">
                        <a:spcBef>
                          <a:spcPts val="0"/>
                        </a:spcBef>
                        <a:spcAft>
                          <a:spcPts val="0"/>
                        </a:spcAft>
                        <a:buNone/>
                      </a:pPr>
                      <a:r>
                        <a:rPr lang="ko"/>
                        <a:t>미기기</a:t>
                      </a:r>
                      <a:endParaRPr/>
                    </a:p>
                  </a:txBody>
                  <a:tcPr marT="91425" marB="91425" marR="91425" marL="91425"/>
                </a:tc>
                <a:tc>
                  <a:txBody>
                    <a:bodyPr/>
                    <a:lstStyle/>
                    <a:p>
                      <a:pPr indent="0" lvl="0" marL="0" rtl="0" algn="l">
                        <a:spcBef>
                          <a:spcPts val="0"/>
                        </a:spcBef>
                        <a:spcAft>
                          <a:spcPts val="0"/>
                        </a:spcAft>
                        <a:buNone/>
                      </a:pPr>
                      <a:r>
                        <a:rPr lang="ko"/>
                        <a:t>한식</a:t>
                      </a:r>
                      <a:endParaRPr/>
                    </a:p>
                  </a:txBody>
                  <a:tcPr marT="91425" marB="91425" marR="91425" marL="91425"/>
                </a:tc>
                <a:tc>
                  <a:txBody>
                    <a:bodyPr/>
                    <a:lstStyle/>
                    <a:p>
                      <a:pPr indent="0" lvl="0" marL="0" rtl="0" algn="l">
                        <a:spcBef>
                          <a:spcPts val="0"/>
                        </a:spcBef>
                        <a:spcAft>
                          <a:spcPts val="0"/>
                        </a:spcAft>
                        <a:buNone/>
                      </a:pPr>
                      <a:r>
                        <a:rPr lang="ko"/>
                        <a:t>010-4566-7898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948" name="Google Shape;948;p53"/>
          <p:cNvSpPr/>
          <p:nvPr/>
        </p:nvSpPr>
        <p:spPr>
          <a:xfrm>
            <a:off x="4987625" y="4454675"/>
            <a:ext cx="462300" cy="279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3"/>
          <p:cNvSpPr/>
          <p:nvPr/>
        </p:nvSpPr>
        <p:spPr>
          <a:xfrm>
            <a:off x="3501075" y="4454675"/>
            <a:ext cx="529800" cy="279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3"/>
          <p:cNvSpPr/>
          <p:nvPr/>
        </p:nvSpPr>
        <p:spPr>
          <a:xfrm>
            <a:off x="4205875" y="4420925"/>
            <a:ext cx="645300" cy="34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100"/>
              <a:t>1/2</a:t>
            </a:r>
            <a:endParaRPr sz="1100"/>
          </a:p>
        </p:txBody>
      </p:sp>
      <p:sp>
        <p:nvSpPr>
          <p:cNvPr id="951" name="Google Shape;951;p53"/>
          <p:cNvSpPr/>
          <p:nvPr/>
        </p:nvSpPr>
        <p:spPr>
          <a:xfrm>
            <a:off x="6631275" y="1968650"/>
            <a:ext cx="1399200" cy="279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삭제하기</a:t>
            </a:r>
            <a:endParaRPr/>
          </a:p>
        </p:txBody>
      </p:sp>
      <p:sp>
        <p:nvSpPr>
          <p:cNvPr id="952" name="Google Shape;952;p53"/>
          <p:cNvSpPr/>
          <p:nvPr/>
        </p:nvSpPr>
        <p:spPr>
          <a:xfrm>
            <a:off x="6631275" y="2364688"/>
            <a:ext cx="1399200" cy="279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삭제하기</a:t>
            </a:r>
            <a:endParaRPr/>
          </a:p>
        </p:txBody>
      </p:sp>
      <p:sp>
        <p:nvSpPr>
          <p:cNvPr id="953" name="Google Shape;953;p53"/>
          <p:cNvSpPr/>
          <p:nvPr/>
        </p:nvSpPr>
        <p:spPr>
          <a:xfrm>
            <a:off x="6631275" y="2760750"/>
            <a:ext cx="1399200" cy="279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삭제하기</a:t>
            </a:r>
            <a:endParaRPr/>
          </a:p>
        </p:txBody>
      </p:sp>
      <p:sp>
        <p:nvSpPr>
          <p:cNvPr id="954" name="Google Shape;954;p53"/>
          <p:cNvSpPr/>
          <p:nvPr/>
        </p:nvSpPr>
        <p:spPr>
          <a:xfrm>
            <a:off x="6631275" y="3159225"/>
            <a:ext cx="1399200" cy="279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삭제하기</a:t>
            </a:r>
            <a:endParaRPr/>
          </a:p>
        </p:txBody>
      </p:sp>
      <p:sp>
        <p:nvSpPr>
          <p:cNvPr id="955" name="Google Shape;955;p53"/>
          <p:cNvSpPr/>
          <p:nvPr/>
        </p:nvSpPr>
        <p:spPr>
          <a:xfrm>
            <a:off x="6631275" y="3552875"/>
            <a:ext cx="1399200" cy="279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삭제하기</a:t>
            </a:r>
            <a:endParaRPr/>
          </a:p>
        </p:txBody>
      </p:sp>
      <p:sp>
        <p:nvSpPr>
          <p:cNvPr id="956" name="Google Shape;956;p53"/>
          <p:cNvSpPr/>
          <p:nvPr/>
        </p:nvSpPr>
        <p:spPr>
          <a:xfrm>
            <a:off x="1090450" y="820250"/>
            <a:ext cx="4805700" cy="346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기기</a:t>
            </a:r>
            <a:endParaRPr/>
          </a:p>
        </p:txBody>
      </p:sp>
      <p:sp>
        <p:nvSpPr>
          <p:cNvPr id="957" name="Google Shape;957;p53"/>
          <p:cNvSpPr/>
          <p:nvPr/>
        </p:nvSpPr>
        <p:spPr>
          <a:xfrm>
            <a:off x="6108500" y="820250"/>
            <a:ext cx="945600" cy="346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검색하기</a:t>
            </a:r>
            <a:endParaRPr/>
          </a:p>
        </p:txBody>
      </p:sp>
      <p:sp>
        <p:nvSpPr>
          <p:cNvPr id="958" name="Google Shape;958;p53"/>
          <p:cNvSpPr/>
          <p:nvPr/>
        </p:nvSpPr>
        <p:spPr>
          <a:xfrm>
            <a:off x="1090450" y="820250"/>
            <a:ext cx="4805700" cy="346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3"/>
          <p:cNvSpPr/>
          <p:nvPr/>
        </p:nvSpPr>
        <p:spPr>
          <a:xfrm>
            <a:off x="6108500" y="820250"/>
            <a:ext cx="945600" cy="346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검색하기</a:t>
            </a:r>
            <a:endParaRPr/>
          </a:p>
        </p:txBody>
      </p:sp>
      <p:sp>
        <p:nvSpPr>
          <p:cNvPr id="960" name="Google Shape;960;p53"/>
          <p:cNvSpPr/>
          <p:nvPr/>
        </p:nvSpPr>
        <p:spPr>
          <a:xfrm>
            <a:off x="5053175" y="820250"/>
            <a:ext cx="6453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작성1</a:t>
            </a:r>
            <a:endParaRPr sz="1000"/>
          </a:p>
        </p:txBody>
      </p:sp>
      <p:sp>
        <p:nvSpPr>
          <p:cNvPr id="961" name="Google Shape;961;p53"/>
          <p:cNvSpPr/>
          <p:nvPr/>
        </p:nvSpPr>
        <p:spPr>
          <a:xfrm>
            <a:off x="6904000" y="820250"/>
            <a:ext cx="6453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클릭1</a:t>
            </a:r>
            <a:endParaRPr sz="1000"/>
          </a:p>
        </p:txBody>
      </p:sp>
      <p:sp>
        <p:nvSpPr>
          <p:cNvPr id="962" name="Google Shape;962;p53"/>
          <p:cNvSpPr/>
          <p:nvPr/>
        </p:nvSpPr>
        <p:spPr>
          <a:xfrm>
            <a:off x="7867000" y="1847750"/>
            <a:ext cx="6453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클릭2</a:t>
            </a:r>
            <a:endParaRPr sz="1000"/>
          </a:p>
        </p:txBody>
      </p:sp>
      <p:sp>
        <p:nvSpPr>
          <p:cNvPr id="963" name="Google Shape;963;p53"/>
          <p:cNvSpPr/>
          <p:nvPr/>
        </p:nvSpPr>
        <p:spPr>
          <a:xfrm>
            <a:off x="2694225" y="1908200"/>
            <a:ext cx="6453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클릭4</a:t>
            </a:r>
            <a:endParaRPr sz="1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54"/>
          <p:cNvSpPr txBox="1"/>
          <p:nvPr/>
        </p:nvSpPr>
        <p:spPr>
          <a:xfrm>
            <a:off x="529775" y="346750"/>
            <a:ext cx="554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점포 관리 &gt; 점포 삭제 &gt; 상세보기</a:t>
            </a:r>
            <a:endParaRPr>
              <a:latin typeface="Proxima Nova"/>
              <a:ea typeface="Proxima Nova"/>
              <a:cs typeface="Proxima Nova"/>
              <a:sym typeface="Proxima Nova"/>
            </a:endParaRPr>
          </a:p>
        </p:txBody>
      </p:sp>
      <p:sp>
        <p:nvSpPr>
          <p:cNvPr id="969" name="Google Shape;969;p54"/>
          <p:cNvSpPr/>
          <p:nvPr/>
        </p:nvSpPr>
        <p:spPr>
          <a:xfrm>
            <a:off x="784988" y="900075"/>
            <a:ext cx="1117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식당 이름:</a:t>
            </a:r>
            <a:endParaRPr sz="1200"/>
          </a:p>
        </p:txBody>
      </p:sp>
      <p:sp>
        <p:nvSpPr>
          <p:cNvPr id="970" name="Google Shape;970;p54"/>
          <p:cNvSpPr/>
          <p:nvPr/>
        </p:nvSpPr>
        <p:spPr>
          <a:xfrm>
            <a:off x="784988" y="1300275"/>
            <a:ext cx="1117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식당 위치:</a:t>
            </a:r>
            <a:endParaRPr sz="1200"/>
          </a:p>
        </p:txBody>
      </p:sp>
      <p:sp>
        <p:nvSpPr>
          <p:cNvPr id="971" name="Google Shape;971;p54"/>
          <p:cNvSpPr/>
          <p:nvPr/>
        </p:nvSpPr>
        <p:spPr>
          <a:xfrm>
            <a:off x="784988" y="2500875"/>
            <a:ext cx="1117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식당 소개:</a:t>
            </a:r>
            <a:endParaRPr sz="1200"/>
          </a:p>
        </p:txBody>
      </p:sp>
      <p:sp>
        <p:nvSpPr>
          <p:cNvPr id="972" name="Google Shape;972;p54"/>
          <p:cNvSpPr/>
          <p:nvPr/>
        </p:nvSpPr>
        <p:spPr>
          <a:xfrm>
            <a:off x="784988" y="1700475"/>
            <a:ext cx="1117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메뉴 타입?:</a:t>
            </a:r>
            <a:endParaRPr sz="1200"/>
          </a:p>
        </p:txBody>
      </p:sp>
      <p:sp>
        <p:nvSpPr>
          <p:cNvPr id="973" name="Google Shape;973;p54"/>
          <p:cNvSpPr/>
          <p:nvPr/>
        </p:nvSpPr>
        <p:spPr>
          <a:xfrm>
            <a:off x="2008238" y="895775"/>
            <a:ext cx="3814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가가식당</a:t>
            </a:r>
            <a:endParaRPr/>
          </a:p>
        </p:txBody>
      </p:sp>
      <p:sp>
        <p:nvSpPr>
          <p:cNvPr id="974" name="Google Shape;974;p54"/>
          <p:cNvSpPr/>
          <p:nvPr/>
        </p:nvSpPr>
        <p:spPr>
          <a:xfrm>
            <a:off x="2008238" y="1295975"/>
            <a:ext cx="3814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어디시 어디구 어디동 어디상가 3층</a:t>
            </a:r>
            <a:endParaRPr/>
          </a:p>
        </p:txBody>
      </p:sp>
      <p:sp>
        <p:nvSpPr>
          <p:cNvPr id="975" name="Google Shape;975;p54"/>
          <p:cNvSpPr/>
          <p:nvPr/>
        </p:nvSpPr>
        <p:spPr>
          <a:xfrm>
            <a:off x="2008238" y="1700475"/>
            <a:ext cx="3814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solidFill>
                  <a:schemeClr val="dk1"/>
                </a:solidFill>
              </a:rPr>
              <a:t>한식</a:t>
            </a:r>
            <a:r>
              <a:rPr lang="ko"/>
              <a:t>/중식/일식/</a:t>
            </a:r>
            <a:r>
              <a:rPr lang="ko">
                <a:solidFill>
                  <a:schemeClr val="dk1"/>
                </a:solidFill>
              </a:rPr>
              <a:t>양식</a:t>
            </a:r>
            <a:r>
              <a:rPr lang="ko"/>
              <a:t>/분식/카페/기타</a:t>
            </a:r>
            <a:endParaRPr/>
          </a:p>
        </p:txBody>
      </p:sp>
      <p:sp>
        <p:nvSpPr>
          <p:cNvPr id="976" name="Google Shape;976;p54"/>
          <p:cNvSpPr/>
          <p:nvPr/>
        </p:nvSpPr>
        <p:spPr>
          <a:xfrm>
            <a:off x="2008238" y="2505175"/>
            <a:ext cx="3814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양식과 중식 퓨전 요리하는 가게입니다.</a:t>
            </a:r>
            <a:endParaRPr/>
          </a:p>
        </p:txBody>
      </p:sp>
      <p:sp>
        <p:nvSpPr>
          <p:cNvPr id="977" name="Google Shape;977;p54"/>
          <p:cNvSpPr/>
          <p:nvPr/>
        </p:nvSpPr>
        <p:spPr>
          <a:xfrm>
            <a:off x="784988" y="2101950"/>
            <a:ext cx="1117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영업시간:</a:t>
            </a:r>
            <a:endParaRPr sz="1200"/>
          </a:p>
        </p:txBody>
      </p:sp>
      <p:sp>
        <p:nvSpPr>
          <p:cNvPr id="978" name="Google Shape;978;p54"/>
          <p:cNvSpPr/>
          <p:nvPr/>
        </p:nvSpPr>
        <p:spPr>
          <a:xfrm>
            <a:off x="2008238" y="2101950"/>
            <a:ext cx="38142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solidFill>
                  <a:schemeClr val="accent1"/>
                </a:solidFill>
              </a:rPr>
              <a:t>12:00 ~18:00</a:t>
            </a:r>
            <a:endParaRPr>
              <a:solidFill>
                <a:schemeClr val="accent1"/>
              </a:solidFill>
            </a:endParaRPr>
          </a:p>
        </p:txBody>
      </p:sp>
      <p:sp>
        <p:nvSpPr>
          <p:cNvPr id="979" name="Google Shape;979;p54"/>
          <p:cNvSpPr/>
          <p:nvPr/>
        </p:nvSpPr>
        <p:spPr>
          <a:xfrm>
            <a:off x="4811163" y="3082250"/>
            <a:ext cx="1011300" cy="337200"/>
          </a:xfrm>
          <a:prstGeom prst="roundRect">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000"/>
              <a:t>사진 첨부</a:t>
            </a:r>
            <a:endParaRPr sz="1000"/>
          </a:p>
        </p:txBody>
      </p:sp>
      <p:sp>
        <p:nvSpPr>
          <p:cNvPr id="980" name="Google Shape;980;p54"/>
          <p:cNvSpPr/>
          <p:nvPr/>
        </p:nvSpPr>
        <p:spPr>
          <a:xfrm>
            <a:off x="2037138" y="3034075"/>
            <a:ext cx="2677800" cy="1406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4"/>
          <p:cNvSpPr/>
          <p:nvPr/>
        </p:nvSpPr>
        <p:spPr>
          <a:xfrm>
            <a:off x="2249038" y="3207475"/>
            <a:ext cx="703200" cy="1059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사</a:t>
            </a:r>
            <a:endParaRPr/>
          </a:p>
        </p:txBody>
      </p:sp>
      <p:sp>
        <p:nvSpPr>
          <p:cNvPr id="982" name="Google Shape;982;p54"/>
          <p:cNvSpPr/>
          <p:nvPr/>
        </p:nvSpPr>
        <p:spPr>
          <a:xfrm>
            <a:off x="3003438" y="3207475"/>
            <a:ext cx="703200" cy="1059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진</a:t>
            </a:r>
            <a:endParaRPr/>
          </a:p>
        </p:txBody>
      </p:sp>
      <p:sp>
        <p:nvSpPr>
          <p:cNvPr id="983" name="Google Shape;983;p54"/>
          <p:cNvSpPr/>
          <p:nvPr/>
        </p:nvSpPr>
        <p:spPr>
          <a:xfrm>
            <a:off x="3757838" y="3207475"/>
            <a:ext cx="703200" cy="1059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들</a:t>
            </a:r>
            <a:endParaRPr/>
          </a:p>
        </p:txBody>
      </p:sp>
      <p:sp>
        <p:nvSpPr>
          <p:cNvPr id="984" name="Google Shape;984;p54"/>
          <p:cNvSpPr/>
          <p:nvPr/>
        </p:nvSpPr>
        <p:spPr>
          <a:xfrm>
            <a:off x="2730638" y="3309875"/>
            <a:ext cx="163800" cy="135000"/>
          </a:xfrm>
          <a:prstGeom prst="flowChartSummingJunc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4"/>
          <p:cNvSpPr/>
          <p:nvPr/>
        </p:nvSpPr>
        <p:spPr>
          <a:xfrm>
            <a:off x="3489863" y="3309875"/>
            <a:ext cx="163800" cy="135000"/>
          </a:xfrm>
          <a:prstGeom prst="flowChartSummingJunc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4"/>
          <p:cNvSpPr/>
          <p:nvPr/>
        </p:nvSpPr>
        <p:spPr>
          <a:xfrm>
            <a:off x="4249088" y="3309875"/>
            <a:ext cx="163800" cy="135000"/>
          </a:xfrm>
          <a:prstGeom prst="flowChartSummingJunc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4"/>
          <p:cNvSpPr/>
          <p:nvPr/>
        </p:nvSpPr>
        <p:spPr>
          <a:xfrm>
            <a:off x="2340575" y="4569175"/>
            <a:ext cx="1059600" cy="400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뒤로가기</a:t>
            </a:r>
            <a:endParaRPr/>
          </a:p>
        </p:txBody>
      </p:sp>
      <p:sp>
        <p:nvSpPr>
          <p:cNvPr id="988" name="Google Shape;988;p54"/>
          <p:cNvSpPr/>
          <p:nvPr/>
        </p:nvSpPr>
        <p:spPr>
          <a:xfrm>
            <a:off x="3489875" y="4569175"/>
            <a:ext cx="1059600" cy="400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삭제</a:t>
            </a:r>
            <a:r>
              <a:rPr lang="ko"/>
              <a:t>하기</a:t>
            </a:r>
            <a:endParaRPr/>
          </a:p>
        </p:txBody>
      </p:sp>
      <p:sp>
        <p:nvSpPr>
          <p:cNvPr id="989" name="Google Shape;989;p54"/>
          <p:cNvSpPr txBox="1"/>
          <p:nvPr/>
        </p:nvSpPr>
        <p:spPr>
          <a:xfrm>
            <a:off x="2853300" y="915375"/>
            <a:ext cx="1045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300">
                <a:solidFill>
                  <a:srgbClr val="FFFF00"/>
                </a:solidFill>
                <a:latin typeface="Proxima Nova"/>
                <a:ea typeface="Proxima Nova"/>
                <a:cs typeface="Proxima Nova"/>
                <a:sym typeface="Proxima Nova"/>
              </a:rPr>
              <a:t>☆</a:t>
            </a:r>
            <a:r>
              <a:rPr b="1" lang="ko" sz="1300">
                <a:latin typeface="Proxima Nova"/>
                <a:ea typeface="Proxima Nova"/>
                <a:cs typeface="Proxima Nova"/>
                <a:sym typeface="Proxima Nova"/>
              </a:rPr>
              <a:t>☆☆☆☆</a:t>
            </a:r>
            <a:endParaRPr b="1" sz="600">
              <a:latin typeface="Proxima Nova"/>
              <a:ea typeface="Proxima Nova"/>
              <a:cs typeface="Proxima Nova"/>
              <a:sym typeface="Proxima Nov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55"/>
          <p:cNvSpPr txBox="1"/>
          <p:nvPr/>
        </p:nvSpPr>
        <p:spPr>
          <a:xfrm>
            <a:off x="481600" y="202275"/>
            <a:ext cx="409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관리자 &gt; 점포 관리 &gt; 점포 삭제 &gt; 점포 삭제 클릭</a:t>
            </a:r>
            <a:endParaRPr>
              <a:latin typeface="Proxima Nova"/>
              <a:ea typeface="Proxima Nova"/>
              <a:cs typeface="Proxima Nova"/>
              <a:sym typeface="Proxima Nova"/>
            </a:endParaRPr>
          </a:p>
        </p:txBody>
      </p:sp>
      <p:graphicFrame>
        <p:nvGraphicFramePr>
          <p:cNvPr id="995" name="Google Shape;995;p55"/>
          <p:cNvGraphicFramePr/>
          <p:nvPr/>
        </p:nvGraphicFramePr>
        <p:xfrm>
          <a:off x="952513" y="1508100"/>
          <a:ext cx="3000000" cy="3000000"/>
        </p:xfrm>
        <a:graphic>
          <a:graphicData uri="http://schemas.openxmlformats.org/drawingml/2006/table">
            <a:tbl>
              <a:tblPr>
                <a:noFill/>
                <a:tableStyleId>{23D11B16-7804-48B7-842C-2BC68BDC1ED5}</a:tableStyleId>
              </a:tblPr>
              <a:tblGrid>
                <a:gridCol w="914325"/>
                <a:gridCol w="972275"/>
                <a:gridCol w="1476200"/>
                <a:gridCol w="2204725"/>
                <a:gridCol w="1671450"/>
              </a:tblGrid>
              <a:tr h="381000">
                <a:tc>
                  <a:txBody>
                    <a:bodyPr/>
                    <a:lstStyle/>
                    <a:p>
                      <a:pPr indent="0" lvl="0" marL="0" rtl="0" algn="l">
                        <a:spcBef>
                          <a:spcPts val="0"/>
                        </a:spcBef>
                        <a:spcAft>
                          <a:spcPts val="0"/>
                        </a:spcAft>
                        <a:buNone/>
                      </a:pPr>
                      <a:r>
                        <a:rPr lang="ko"/>
                        <a:t>점포번호</a:t>
                      </a:r>
                      <a:endParaRPr/>
                    </a:p>
                  </a:txBody>
                  <a:tcPr marT="91425" marB="91425" marR="91425" marL="91425"/>
                </a:tc>
                <a:tc>
                  <a:txBody>
                    <a:bodyPr/>
                    <a:lstStyle/>
                    <a:p>
                      <a:pPr indent="0" lvl="0" marL="0" rtl="0" algn="l">
                        <a:spcBef>
                          <a:spcPts val="0"/>
                        </a:spcBef>
                        <a:spcAft>
                          <a:spcPts val="0"/>
                        </a:spcAft>
                        <a:buNone/>
                      </a:pPr>
                      <a:r>
                        <a:rPr lang="ko"/>
                        <a:t>점포이름</a:t>
                      </a:r>
                      <a:endParaRPr/>
                    </a:p>
                  </a:txBody>
                  <a:tcPr marT="91425" marB="91425" marR="91425" marL="91425"/>
                </a:tc>
                <a:tc>
                  <a:txBody>
                    <a:bodyPr/>
                    <a:lstStyle/>
                    <a:p>
                      <a:pPr indent="0" lvl="0" marL="0" rtl="0" algn="l">
                        <a:spcBef>
                          <a:spcPts val="0"/>
                        </a:spcBef>
                        <a:spcAft>
                          <a:spcPts val="0"/>
                        </a:spcAft>
                        <a:buNone/>
                      </a:pPr>
                      <a:r>
                        <a:rPr lang="ko"/>
                        <a:t>메뉴</a:t>
                      </a:r>
                      <a:endParaRPr/>
                    </a:p>
                  </a:txBody>
                  <a:tcPr marT="91425" marB="91425" marR="91425" marL="91425"/>
                </a:tc>
                <a:tc>
                  <a:txBody>
                    <a:bodyPr/>
                    <a:lstStyle/>
                    <a:p>
                      <a:pPr indent="0" lvl="0" marL="0" rtl="0" algn="l">
                        <a:spcBef>
                          <a:spcPts val="0"/>
                        </a:spcBef>
                        <a:spcAft>
                          <a:spcPts val="0"/>
                        </a:spcAft>
                        <a:buNone/>
                      </a:pPr>
                      <a:r>
                        <a:rPr lang="ko"/>
                        <a:t>점포 전화번호</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1</a:t>
                      </a:r>
                      <a:endParaRPr/>
                    </a:p>
                  </a:txBody>
                  <a:tcPr marT="91425" marB="91425" marR="91425" marL="91425"/>
                </a:tc>
                <a:tc>
                  <a:txBody>
                    <a:bodyPr/>
                    <a:lstStyle/>
                    <a:p>
                      <a:pPr indent="0" lvl="0" marL="0" rtl="0" algn="l">
                        <a:spcBef>
                          <a:spcPts val="0"/>
                        </a:spcBef>
                        <a:spcAft>
                          <a:spcPts val="0"/>
                        </a:spcAft>
                        <a:buNone/>
                      </a:pPr>
                      <a:r>
                        <a:rPr lang="ko"/>
                        <a:t>기기식당</a:t>
                      </a:r>
                      <a:endParaRPr/>
                    </a:p>
                  </a:txBody>
                  <a:tcPr marT="91425" marB="91425" marR="91425" marL="91425"/>
                </a:tc>
                <a:tc>
                  <a:txBody>
                    <a:bodyPr/>
                    <a:lstStyle/>
                    <a:p>
                      <a:pPr indent="0" lvl="0" marL="0" rtl="0" algn="l">
                        <a:spcBef>
                          <a:spcPts val="0"/>
                        </a:spcBef>
                        <a:spcAft>
                          <a:spcPts val="0"/>
                        </a:spcAft>
                        <a:buNone/>
                      </a:pPr>
                      <a:r>
                        <a:rPr lang="ko"/>
                        <a:t>양식/일식</a:t>
                      </a:r>
                      <a:endParaRPr/>
                    </a:p>
                  </a:txBody>
                  <a:tcPr marT="91425" marB="91425" marR="91425" marL="91425"/>
                </a:tc>
                <a:tc>
                  <a:txBody>
                    <a:bodyPr/>
                    <a:lstStyle/>
                    <a:p>
                      <a:pPr indent="0" lvl="0" marL="0" rtl="0" algn="l">
                        <a:spcBef>
                          <a:spcPts val="0"/>
                        </a:spcBef>
                        <a:spcAft>
                          <a:spcPts val="0"/>
                        </a:spcAft>
                        <a:buNone/>
                      </a:pPr>
                      <a:r>
                        <a:rPr lang="ko"/>
                        <a:t>010-2151-1235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2</a:t>
                      </a:r>
                      <a:endParaRPr/>
                    </a:p>
                  </a:txBody>
                  <a:tcPr marT="91425" marB="91425" marR="91425" marL="91425"/>
                </a:tc>
                <a:tc>
                  <a:txBody>
                    <a:bodyPr/>
                    <a:lstStyle/>
                    <a:p>
                      <a:pPr indent="0" lvl="0" marL="0" rtl="0" algn="l">
                        <a:spcBef>
                          <a:spcPts val="0"/>
                        </a:spcBef>
                        <a:spcAft>
                          <a:spcPts val="0"/>
                        </a:spcAft>
                        <a:buNone/>
                      </a:pPr>
                      <a:r>
                        <a:rPr lang="ko"/>
                        <a:t>기기카페</a:t>
                      </a:r>
                      <a:endParaRPr/>
                    </a:p>
                  </a:txBody>
                  <a:tcPr marT="91425" marB="91425" marR="91425" marL="91425"/>
                </a:tc>
                <a:tc>
                  <a:txBody>
                    <a:bodyPr/>
                    <a:lstStyle/>
                    <a:p>
                      <a:pPr indent="0" lvl="0" marL="0" rtl="0" algn="l">
                        <a:spcBef>
                          <a:spcPts val="0"/>
                        </a:spcBef>
                        <a:spcAft>
                          <a:spcPts val="0"/>
                        </a:spcAft>
                        <a:buNone/>
                      </a:pPr>
                      <a:r>
                        <a:rPr lang="ko"/>
                        <a:t>카페</a:t>
                      </a:r>
                      <a:endParaRPr/>
                    </a:p>
                  </a:txBody>
                  <a:tcPr marT="91425" marB="91425" marR="91425" marL="91425"/>
                </a:tc>
                <a:tc>
                  <a:txBody>
                    <a:bodyPr/>
                    <a:lstStyle/>
                    <a:p>
                      <a:pPr indent="0" lvl="0" marL="0" rtl="0" algn="l">
                        <a:spcBef>
                          <a:spcPts val="0"/>
                        </a:spcBef>
                        <a:spcAft>
                          <a:spcPts val="0"/>
                        </a:spcAft>
                        <a:buNone/>
                      </a:pPr>
                      <a:r>
                        <a:rPr lang="ko"/>
                        <a:t>010-7895-8798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3</a:t>
                      </a:r>
                      <a:endParaRPr/>
                    </a:p>
                  </a:txBody>
                  <a:tcPr marT="91425" marB="91425" marR="91425" marL="91425"/>
                </a:tc>
                <a:tc>
                  <a:txBody>
                    <a:bodyPr/>
                    <a:lstStyle/>
                    <a:p>
                      <a:pPr indent="0" lvl="0" marL="0" rtl="0" algn="l">
                        <a:spcBef>
                          <a:spcPts val="0"/>
                        </a:spcBef>
                        <a:spcAft>
                          <a:spcPts val="0"/>
                        </a:spcAft>
                        <a:buNone/>
                      </a:pPr>
                      <a:r>
                        <a:rPr lang="ko"/>
                        <a:t>분식기기</a:t>
                      </a:r>
                      <a:endParaRPr/>
                    </a:p>
                  </a:txBody>
                  <a:tcPr marT="91425" marB="91425" marR="91425" marL="91425"/>
                </a:tc>
                <a:tc>
                  <a:txBody>
                    <a:bodyPr/>
                    <a:lstStyle/>
                    <a:p>
                      <a:pPr indent="0" lvl="0" marL="0" rtl="0" algn="l">
                        <a:spcBef>
                          <a:spcPts val="0"/>
                        </a:spcBef>
                        <a:spcAft>
                          <a:spcPts val="0"/>
                        </a:spcAft>
                        <a:buNone/>
                      </a:pPr>
                      <a:r>
                        <a:rPr lang="ko"/>
                        <a:t>분식</a:t>
                      </a:r>
                      <a:endParaRPr/>
                    </a:p>
                  </a:txBody>
                  <a:tcPr marT="91425" marB="91425" marR="91425" marL="91425"/>
                </a:tc>
                <a:tc>
                  <a:txBody>
                    <a:bodyPr/>
                    <a:lstStyle/>
                    <a:p>
                      <a:pPr indent="0" lvl="0" marL="0" rtl="0" algn="l">
                        <a:spcBef>
                          <a:spcPts val="0"/>
                        </a:spcBef>
                        <a:spcAft>
                          <a:spcPts val="0"/>
                        </a:spcAft>
                        <a:buNone/>
                      </a:pPr>
                      <a:r>
                        <a:rPr lang="ko"/>
                        <a:t>010-7586-5465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4</a:t>
                      </a:r>
                      <a:endParaRPr/>
                    </a:p>
                  </a:txBody>
                  <a:tcPr marT="91425" marB="91425" marR="91425" marL="91425"/>
                </a:tc>
                <a:tc>
                  <a:txBody>
                    <a:bodyPr/>
                    <a:lstStyle/>
                    <a:p>
                      <a:pPr indent="0" lvl="0" marL="0" rtl="0" algn="l">
                        <a:spcBef>
                          <a:spcPts val="0"/>
                        </a:spcBef>
                        <a:spcAft>
                          <a:spcPts val="0"/>
                        </a:spcAft>
                        <a:buNone/>
                      </a:pPr>
                      <a:r>
                        <a:rPr lang="ko"/>
                        <a:t>식기기당</a:t>
                      </a:r>
                      <a:endParaRPr/>
                    </a:p>
                  </a:txBody>
                  <a:tcPr marT="91425" marB="91425" marR="91425" marL="91425"/>
                </a:tc>
                <a:tc>
                  <a:txBody>
                    <a:bodyPr/>
                    <a:lstStyle/>
                    <a:p>
                      <a:pPr indent="0" lvl="0" marL="0" rtl="0" algn="l">
                        <a:spcBef>
                          <a:spcPts val="0"/>
                        </a:spcBef>
                        <a:spcAft>
                          <a:spcPts val="0"/>
                        </a:spcAft>
                        <a:buNone/>
                      </a:pPr>
                      <a:r>
                        <a:rPr lang="ko"/>
                        <a:t>한식</a:t>
                      </a:r>
                      <a:endParaRPr/>
                    </a:p>
                  </a:txBody>
                  <a:tcPr marT="91425" marB="91425" marR="91425" marL="91425"/>
                </a:tc>
                <a:tc>
                  <a:txBody>
                    <a:bodyPr/>
                    <a:lstStyle/>
                    <a:p>
                      <a:pPr indent="0" lvl="0" marL="0" rtl="0" algn="l">
                        <a:spcBef>
                          <a:spcPts val="0"/>
                        </a:spcBef>
                        <a:spcAft>
                          <a:spcPts val="0"/>
                        </a:spcAft>
                        <a:buNone/>
                      </a:pPr>
                      <a:r>
                        <a:rPr lang="ko"/>
                        <a:t>010-3213-2331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5</a:t>
                      </a:r>
                      <a:endParaRPr/>
                    </a:p>
                  </a:txBody>
                  <a:tcPr marT="91425" marB="91425" marR="91425" marL="91425"/>
                </a:tc>
                <a:tc>
                  <a:txBody>
                    <a:bodyPr/>
                    <a:lstStyle/>
                    <a:p>
                      <a:pPr indent="0" lvl="0" marL="0" rtl="0" algn="l">
                        <a:spcBef>
                          <a:spcPts val="0"/>
                        </a:spcBef>
                        <a:spcAft>
                          <a:spcPts val="0"/>
                        </a:spcAft>
                        <a:buNone/>
                      </a:pPr>
                      <a:r>
                        <a:rPr lang="ko"/>
                        <a:t>미기기</a:t>
                      </a:r>
                      <a:endParaRPr/>
                    </a:p>
                  </a:txBody>
                  <a:tcPr marT="91425" marB="91425" marR="91425" marL="91425"/>
                </a:tc>
                <a:tc>
                  <a:txBody>
                    <a:bodyPr/>
                    <a:lstStyle/>
                    <a:p>
                      <a:pPr indent="0" lvl="0" marL="0" rtl="0" algn="l">
                        <a:spcBef>
                          <a:spcPts val="0"/>
                        </a:spcBef>
                        <a:spcAft>
                          <a:spcPts val="0"/>
                        </a:spcAft>
                        <a:buNone/>
                      </a:pPr>
                      <a:r>
                        <a:rPr lang="ko"/>
                        <a:t>한식</a:t>
                      </a:r>
                      <a:endParaRPr/>
                    </a:p>
                  </a:txBody>
                  <a:tcPr marT="91425" marB="91425" marR="91425" marL="91425"/>
                </a:tc>
                <a:tc>
                  <a:txBody>
                    <a:bodyPr/>
                    <a:lstStyle/>
                    <a:p>
                      <a:pPr indent="0" lvl="0" marL="0" rtl="0" algn="l">
                        <a:spcBef>
                          <a:spcPts val="0"/>
                        </a:spcBef>
                        <a:spcAft>
                          <a:spcPts val="0"/>
                        </a:spcAft>
                        <a:buNone/>
                      </a:pPr>
                      <a:r>
                        <a:rPr lang="ko"/>
                        <a:t>010-4566-7898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996" name="Google Shape;996;p55"/>
          <p:cNvSpPr/>
          <p:nvPr/>
        </p:nvSpPr>
        <p:spPr>
          <a:xfrm>
            <a:off x="4987625" y="4454675"/>
            <a:ext cx="462300" cy="279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5"/>
          <p:cNvSpPr/>
          <p:nvPr/>
        </p:nvSpPr>
        <p:spPr>
          <a:xfrm>
            <a:off x="3501075" y="4454675"/>
            <a:ext cx="529800" cy="279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5"/>
          <p:cNvSpPr/>
          <p:nvPr/>
        </p:nvSpPr>
        <p:spPr>
          <a:xfrm>
            <a:off x="4205875" y="4420925"/>
            <a:ext cx="645300" cy="34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100"/>
              <a:t>1/2</a:t>
            </a:r>
            <a:endParaRPr sz="1100"/>
          </a:p>
        </p:txBody>
      </p:sp>
      <p:sp>
        <p:nvSpPr>
          <p:cNvPr id="999" name="Google Shape;999;p55"/>
          <p:cNvSpPr/>
          <p:nvPr/>
        </p:nvSpPr>
        <p:spPr>
          <a:xfrm>
            <a:off x="6631275" y="1968650"/>
            <a:ext cx="1399200" cy="279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삭제하기</a:t>
            </a:r>
            <a:endParaRPr/>
          </a:p>
        </p:txBody>
      </p:sp>
      <p:sp>
        <p:nvSpPr>
          <p:cNvPr id="1000" name="Google Shape;1000;p55"/>
          <p:cNvSpPr/>
          <p:nvPr/>
        </p:nvSpPr>
        <p:spPr>
          <a:xfrm>
            <a:off x="6631275" y="2364688"/>
            <a:ext cx="1399200" cy="279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삭제하기</a:t>
            </a:r>
            <a:endParaRPr/>
          </a:p>
        </p:txBody>
      </p:sp>
      <p:sp>
        <p:nvSpPr>
          <p:cNvPr id="1001" name="Google Shape;1001;p55"/>
          <p:cNvSpPr/>
          <p:nvPr/>
        </p:nvSpPr>
        <p:spPr>
          <a:xfrm>
            <a:off x="6631275" y="2760750"/>
            <a:ext cx="1399200" cy="279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삭제하기</a:t>
            </a:r>
            <a:endParaRPr/>
          </a:p>
        </p:txBody>
      </p:sp>
      <p:sp>
        <p:nvSpPr>
          <p:cNvPr id="1002" name="Google Shape;1002;p55"/>
          <p:cNvSpPr/>
          <p:nvPr/>
        </p:nvSpPr>
        <p:spPr>
          <a:xfrm>
            <a:off x="6631275" y="3159225"/>
            <a:ext cx="1399200" cy="279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삭제하기</a:t>
            </a:r>
            <a:endParaRPr/>
          </a:p>
        </p:txBody>
      </p:sp>
      <p:sp>
        <p:nvSpPr>
          <p:cNvPr id="1003" name="Google Shape;1003;p55"/>
          <p:cNvSpPr/>
          <p:nvPr/>
        </p:nvSpPr>
        <p:spPr>
          <a:xfrm>
            <a:off x="6631275" y="3552875"/>
            <a:ext cx="1399200" cy="279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삭제하기</a:t>
            </a:r>
            <a:endParaRPr/>
          </a:p>
        </p:txBody>
      </p:sp>
      <p:sp>
        <p:nvSpPr>
          <p:cNvPr id="1004" name="Google Shape;1004;p55"/>
          <p:cNvSpPr/>
          <p:nvPr/>
        </p:nvSpPr>
        <p:spPr>
          <a:xfrm>
            <a:off x="1090450" y="820250"/>
            <a:ext cx="4805700" cy="346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기기</a:t>
            </a:r>
            <a:endParaRPr/>
          </a:p>
        </p:txBody>
      </p:sp>
      <p:sp>
        <p:nvSpPr>
          <p:cNvPr id="1005" name="Google Shape;1005;p55"/>
          <p:cNvSpPr/>
          <p:nvPr/>
        </p:nvSpPr>
        <p:spPr>
          <a:xfrm>
            <a:off x="6108500" y="820250"/>
            <a:ext cx="945600" cy="346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검색하기</a:t>
            </a:r>
            <a:endParaRPr/>
          </a:p>
        </p:txBody>
      </p:sp>
      <p:sp>
        <p:nvSpPr>
          <p:cNvPr id="1006" name="Google Shape;1006;p55"/>
          <p:cNvSpPr/>
          <p:nvPr/>
        </p:nvSpPr>
        <p:spPr>
          <a:xfrm>
            <a:off x="1688775" y="627250"/>
            <a:ext cx="5577900" cy="3087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선택한 정보를 삭제하시겠습니까?</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007" name="Google Shape;1007;p55"/>
          <p:cNvSpPr/>
          <p:nvPr/>
        </p:nvSpPr>
        <p:spPr>
          <a:xfrm>
            <a:off x="3223125" y="2943275"/>
            <a:ext cx="1235100" cy="495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예</a:t>
            </a:r>
            <a:endParaRPr/>
          </a:p>
        </p:txBody>
      </p:sp>
      <p:sp>
        <p:nvSpPr>
          <p:cNvPr id="1008" name="Google Shape;1008;p55"/>
          <p:cNvSpPr/>
          <p:nvPr/>
        </p:nvSpPr>
        <p:spPr>
          <a:xfrm>
            <a:off x="4458225" y="2943275"/>
            <a:ext cx="1235100" cy="495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아니오</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5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관리자 &gt; 맛집 관련 기사</a:t>
            </a:r>
            <a:endParaRPr/>
          </a:p>
        </p:txBody>
      </p:sp>
      <p:graphicFrame>
        <p:nvGraphicFramePr>
          <p:cNvPr id="1014" name="Google Shape;1014;p56"/>
          <p:cNvGraphicFramePr/>
          <p:nvPr/>
        </p:nvGraphicFramePr>
        <p:xfrm>
          <a:off x="952500" y="482725"/>
          <a:ext cx="3000000" cy="3000000"/>
        </p:xfrm>
        <a:graphic>
          <a:graphicData uri="http://schemas.openxmlformats.org/drawingml/2006/table">
            <a:tbl>
              <a:tblPr>
                <a:noFill/>
                <a:tableStyleId>{23D11B16-7804-48B7-842C-2BC68BDC1ED5}</a:tableStyleId>
              </a:tblPr>
              <a:tblGrid>
                <a:gridCol w="7239000"/>
              </a:tblGrid>
              <a:tr h="3833825">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015" name="Google Shape;1015;p56"/>
          <p:cNvSpPr txBox="1"/>
          <p:nvPr/>
        </p:nvSpPr>
        <p:spPr>
          <a:xfrm>
            <a:off x="3940650" y="517975"/>
            <a:ext cx="281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기사제목</a:t>
            </a:r>
            <a:endParaRPr>
              <a:latin typeface="Proxima Nova"/>
              <a:ea typeface="Proxima Nova"/>
              <a:cs typeface="Proxima Nova"/>
              <a:sym typeface="Proxima Nova"/>
            </a:endParaRPr>
          </a:p>
        </p:txBody>
      </p:sp>
      <p:cxnSp>
        <p:nvCxnSpPr>
          <p:cNvPr id="1016" name="Google Shape;1016;p56"/>
          <p:cNvCxnSpPr/>
          <p:nvPr/>
        </p:nvCxnSpPr>
        <p:spPr>
          <a:xfrm flipH="1" rot="10800000">
            <a:off x="1209125" y="933450"/>
            <a:ext cx="6741000" cy="6300"/>
          </a:xfrm>
          <a:prstGeom prst="straightConnector1">
            <a:avLst/>
          </a:prstGeom>
          <a:noFill/>
          <a:ln cap="flat" cmpd="sng" w="9525">
            <a:solidFill>
              <a:schemeClr val="dk2"/>
            </a:solidFill>
            <a:prstDash val="solid"/>
            <a:round/>
            <a:headEnd len="med" w="med" type="none"/>
            <a:tailEnd len="med" w="med" type="none"/>
          </a:ln>
        </p:spPr>
      </p:cxnSp>
      <p:graphicFrame>
        <p:nvGraphicFramePr>
          <p:cNvPr id="1017" name="Google Shape;1017;p56"/>
          <p:cNvGraphicFramePr/>
          <p:nvPr/>
        </p:nvGraphicFramePr>
        <p:xfrm>
          <a:off x="1151150" y="4376880"/>
          <a:ext cx="3000000" cy="3000000"/>
        </p:xfrm>
        <a:graphic>
          <a:graphicData uri="http://schemas.openxmlformats.org/drawingml/2006/table">
            <a:tbl>
              <a:tblPr>
                <a:noFill/>
                <a:tableStyleId>{23D11B16-7804-48B7-842C-2BC68BDC1ED5}</a:tableStyleId>
              </a:tblPr>
              <a:tblGrid>
                <a:gridCol w="818925"/>
                <a:gridCol w="6000350"/>
              </a:tblGrid>
              <a:tr h="250275">
                <a:tc>
                  <a:txBody>
                    <a:bodyPr/>
                    <a:lstStyle/>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ko" sz="1100"/>
                        <a:t>이전 기사 제목</a:t>
                      </a:r>
                      <a:endParaRPr sz="1100"/>
                    </a:p>
                  </a:txBody>
                  <a:tcPr marT="91425" marB="91425" marR="91425" marL="91425"/>
                </a:tc>
              </a:tr>
              <a:tr h="350500">
                <a:tc>
                  <a:txBody>
                    <a:bodyPr/>
                    <a:lstStyle/>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ko" sz="1100"/>
                        <a:t>이후 기사 제목</a:t>
                      </a:r>
                      <a:endParaRPr sz="1100"/>
                    </a:p>
                  </a:txBody>
                  <a:tcPr marT="91425" marB="91425" marR="91425" marL="91425"/>
                </a:tc>
              </a:tr>
            </a:tbl>
          </a:graphicData>
        </a:graphic>
      </p:graphicFrame>
      <p:sp>
        <p:nvSpPr>
          <p:cNvPr id="1018" name="Google Shape;1018;p56"/>
          <p:cNvSpPr txBox="1"/>
          <p:nvPr/>
        </p:nvSpPr>
        <p:spPr>
          <a:xfrm>
            <a:off x="6878900" y="918163"/>
            <a:ext cx="1272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기사작성일자</a:t>
            </a:r>
            <a:endParaRPr sz="1200">
              <a:latin typeface="Proxima Nova"/>
              <a:ea typeface="Proxima Nova"/>
              <a:cs typeface="Proxima Nova"/>
              <a:sym typeface="Proxima Nova"/>
            </a:endParaRPr>
          </a:p>
        </p:txBody>
      </p:sp>
      <p:sp>
        <p:nvSpPr>
          <p:cNvPr id="1019" name="Google Shape;1019;p56"/>
          <p:cNvSpPr/>
          <p:nvPr/>
        </p:nvSpPr>
        <p:spPr>
          <a:xfrm>
            <a:off x="1210975" y="1250925"/>
            <a:ext cx="6722100" cy="120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기사 내용</a:t>
            </a:r>
            <a:endParaRPr/>
          </a:p>
        </p:txBody>
      </p:sp>
      <p:sp>
        <p:nvSpPr>
          <p:cNvPr id="1020" name="Google Shape;1020;p56"/>
          <p:cNvSpPr txBox="1"/>
          <p:nvPr/>
        </p:nvSpPr>
        <p:spPr>
          <a:xfrm>
            <a:off x="1210975" y="2453925"/>
            <a:ext cx="672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                                                                                                                                                    </a:t>
            </a:r>
            <a:r>
              <a:rPr lang="ko" sz="1200">
                <a:latin typeface="Proxima Nova"/>
                <a:ea typeface="Proxima Nova"/>
                <a:cs typeface="Proxima Nova"/>
                <a:sym typeface="Proxima Nova"/>
              </a:rPr>
              <a:t>출처 URL    </a:t>
            </a:r>
            <a:endParaRPr sz="1200">
              <a:latin typeface="Proxima Nova"/>
              <a:ea typeface="Proxima Nova"/>
              <a:cs typeface="Proxima Nova"/>
              <a:sym typeface="Proxima Nova"/>
            </a:endParaRPr>
          </a:p>
        </p:txBody>
      </p:sp>
      <p:sp>
        <p:nvSpPr>
          <p:cNvPr id="1021" name="Google Shape;1021;p56"/>
          <p:cNvSpPr/>
          <p:nvPr/>
        </p:nvSpPr>
        <p:spPr>
          <a:xfrm>
            <a:off x="1459725" y="4476225"/>
            <a:ext cx="231900" cy="1692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1022" name="Google Shape;1022;p56"/>
          <p:cNvSpPr/>
          <p:nvPr/>
        </p:nvSpPr>
        <p:spPr>
          <a:xfrm rot="10800000">
            <a:off x="1459715" y="4790492"/>
            <a:ext cx="231900" cy="1692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1023" name="Google Shape;1023;p56"/>
          <p:cNvSpPr/>
          <p:nvPr/>
        </p:nvSpPr>
        <p:spPr>
          <a:xfrm>
            <a:off x="1210975" y="3200325"/>
            <a:ext cx="864600" cy="83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추천</a:t>
            </a:r>
            <a:endParaRPr sz="1200"/>
          </a:p>
          <a:p>
            <a:pPr indent="0" lvl="0" marL="0" rtl="0" algn="ctr">
              <a:spcBef>
                <a:spcPts val="0"/>
              </a:spcBef>
              <a:spcAft>
                <a:spcPts val="0"/>
              </a:spcAft>
              <a:buNone/>
            </a:pPr>
            <a:r>
              <a:rPr lang="ko" sz="1200"/>
              <a:t>(관련)</a:t>
            </a:r>
            <a:endParaRPr sz="1200"/>
          </a:p>
          <a:p>
            <a:pPr indent="0" lvl="0" marL="0" rtl="0" algn="ctr">
              <a:spcBef>
                <a:spcPts val="0"/>
              </a:spcBef>
              <a:spcAft>
                <a:spcPts val="0"/>
              </a:spcAft>
              <a:buNone/>
            </a:pPr>
            <a:r>
              <a:rPr lang="ko" sz="1200"/>
              <a:t>맛집 사진</a:t>
            </a:r>
            <a:endParaRPr sz="1200"/>
          </a:p>
          <a:p>
            <a:pPr indent="0" lvl="0" marL="0" rtl="0" algn="ctr">
              <a:spcBef>
                <a:spcPts val="0"/>
              </a:spcBef>
              <a:spcAft>
                <a:spcPts val="0"/>
              </a:spcAft>
              <a:buNone/>
            </a:pPr>
            <a:r>
              <a:rPr lang="ko" sz="800"/>
              <a:t>-&gt;누르면 이동</a:t>
            </a:r>
            <a:endParaRPr sz="800"/>
          </a:p>
        </p:txBody>
      </p:sp>
      <p:sp>
        <p:nvSpPr>
          <p:cNvPr id="1024" name="Google Shape;1024;p56"/>
          <p:cNvSpPr/>
          <p:nvPr/>
        </p:nvSpPr>
        <p:spPr>
          <a:xfrm>
            <a:off x="2382700" y="3200325"/>
            <a:ext cx="864600" cy="83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추천</a:t>
            </a:r>
            <a:endParaRPr sz="1200"/>
          </a:p>
          <a:p>
            <a:pPr indent="0" lvl="0" marL="0" rtl="0" algn="ctr">
              <a:spcBef>
                <a:spcPts val="0"/>
              </a:spcBef>
              <a:spcAft>
                <a:spcPts val="0"/>
              </a:spcAft>
              <a:buNone/>
            </a:pPr>
            <a:r>
              <a:rPr lang="ko" sz="1200"/>
              <a:t>(관련)</a:t>
            </a:r>
            <a:endParaRPr sz="1200"/>
          </a:p>
          <a:p>
            <a:pPr indent="0" lvl="0" marL="0" rtl="0" algn="ctr">
              <a:spcBef>
                <a:spcPts val="0"/>
              </a:spcBef>
              <a:spcAft>
                <a:spcPts val="0"/>
              </a:spcAft>
              <a:buNone/>
            </a:pPr>
            <a:r>
              <a:rPr lang="ko" sz="1200"/>
              <a:t>맛집 사진</a:t>
            </a:r>
            <a:endParaRPr sz="1200"/>
          </a:p>
        </p:txBody>
      </p:sp>
      <p:sp>
        <p:nvSpPr>
          <p:cNvPr id="1025" name="Google Shape;1025;p56"/>
          <p:cNvSpPr/>
          <p:nvPr/>
        </p:nvSpPr>
        <p:spPr>
          <a:xfrm>
            <a:off x="3554425" y="3190725"/>
            <a:ext cx="864600" cy="83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추천</a:t>
            </a:r>
            <a:endParaRPr sz="1200"/>
          </a:p>
          <a:p>
            <a:pPr indent="0" lvl="0" marL="0" rtl="0" algn="ctr">
              <a:spcBef>
                <a:spcPts val="0"/>
              </a:spcBef>
              <a:spcAft>
                <a:spcPts val="0"/>
              </a:spcAft>
              <a:buNone/>
            </a:pPr>
            <a:r>
              <a:rPr lang="ko" sz="1200"/>
              <a:t>(관련)</a:t>
            </a:r>
            <a:endParaRPr sz="1200"/>
          </a:p>
          <a:p>
            <a:pPr indent="0" lvl="0" marL="0" rtl="0" algn="ctr">
              <a:spcBef>
                <a:spcPts val="0"/>
              </a:spcBef>
              <a:spcAft>
                <a:spcPts val="0"/>
              </a:spcAft>
              <a:buNone/>
            </a:pPr>
            <a:r>
              <a:rPr lang="ko" sz="1200"/>
              <a:t>맛집 사진</a:t>
            </a:r>
            <a:endParaRPr sz="1200"/>
          </a:p>
        </p:txBody>
      </p:sp>
      <p:sp>
        <p:nvSpPr>
          <p:cNvPr id="1026" name="Google Shape;1026;p56"/>
          <p:cNvSpPr txBox="1"/>
          <p:nvPr/>
        </p:nvSpPr>
        <p:spPr>
          <a:xfrm>
            <a:off x="1210975" y="3992450"/>
            <a:ext cx="864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000">
                <a:latin typeface="Proxima Nova"/>
                <a:ea typeface="Proxima Nova"/>
                <a:cs typeface="Proxima Nova"/>
                <a:sym typeface="Proxima Nova"/>
              </a:rPr>
              <a:t>맛집 이름</a:t>
            </a:r>
            <a:endParaRPr sz="1000">
              <a:latin typeface="Proxima Nova"/>
              <a:ea typeface="Proxima Nova"/>
              <a:cs typeface="Proxima Nova"/>
              <a:sym typeface="Proxima Nova"/>
            </a:endParaRPr>
          </a:p>
        </p:txBody>
      </p:sp>
      <p:sp>
        <p:nvSpPr>
          <p:cNvPr id="1027" name="Google Shape;1027;p56"/>
          <p:cNvSpPr txBox="1"/>
          <p:nvPr/>
        </p:nvSpPr>
        <p:spPr>
          <a:xfrm>
            <a:off x="1210975" y="2821425"/>
            <a:ext cx="1478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추천/관련 맛집</a:t>
            </a:r>
            <a:endParaRPr sz="1200">
              <a:latin typeface="Proxima Nova"/>
              <a:ea typeface="Proxima Nova"/>
              <a:cs typeface="Proxima Nova"/>
              <a:sym typeface="Proxima Nova"/>
            </a:endParaRPr>
          </a:p>
        </p:txBody>
      </p:sp>
      <p:cxnSp>
        <p:nvCxnSpPr>
          <p:cNvPr id="1028" name="Google Shape;1028;p56"/>
          <p:cNvCxnSpPr/>
          <p:nvPr/>
        </p:nvCxnSpPr>
        <p:spPr>
          <a:xfrm>
            <a:off x="1190325" y="2780600"/>
            <a:ext cx="6772500" cy="6300"/>
          </a:xfrm>
          <a:prstGeom prst="straightConnector1">
            <a:avLst/>
          </a:prstGeom>
          <a:noFill/>
          <a:ln cap="flat" cmpd="sng" w="9525">
            <a:solidFill>
              <a:schemeClr val="dk2"/>
            </a:solidFill>
            <a:prstDash val="solid"/>
            <a:round/>
            <a:headEnd len="med" w="med" type="none"/>
            <a:tailEnd len="med" w="med" type="none"/>
          </a:ln>
        </p:spPr>
      </p:cxnSp>
      <p:sp>
        <p:nvSpPr>
          <p:cNvPr id="1029" name="Google Shape;1029;p56"/>
          <p:cNvSpPr txBox="1"/>
          <p:nvPr/>
        </p:nvSpPr>
        <p:spPr>
          <a:xfrm>
            <a:off x="2382700" y="3992450"/>
            <a:ext cx="864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000">
                <a:latin typeface="Proxima Nova"/>
                <a:ea typeface="Proxima Nova"/>
                <a:cs typeface="Proxima Nova"/>
                <a:sym typeface="Proxima Nova"/>
              </a:rPr>
              <a:t>맛집 이름</a:t>
            </a:r>
            <a:endParaRPr sz="1000">
              <a:latin typeface="Proxima Nova"/>
              <a:ea typeface="Proxima Nova"/>
              <a:cs typeface="Proxima Nova"/>
              <a:sym typeface="Proxima Nova"/>
            </a:endParaRPr>
          </a:p>
        </p:txBody>
      </p:sp>
      <p:sp>
        <p:nvSpPr>
          <p:cNvPr id="1030" name="Google Shape;1030;p56"/>
          <p:cNvSpPr txBox="1"/>
          <p:nvPr/>
        </p:nvSpPr>
        <p:spPr>
          <a:xfrm>
            <a:off x="3554425" y="3992450"/>
            <a:ext cx="864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000">
                <a:latin typeface="Proxima Nova"/>
                <a:ea typeface="Proxima Nova"/>
                <a:cs typeface="Proxima Nova"/>
                <a:sym typeface="Proxima Nova"/>
              </a:rPr>
              <a:t>맛집 이름</a:t>
            </a:r>
            <a:endParaRPr sz="1000">
              <a:latin typeface="Proxima Nova"/>
              <a:ea typeface="Proxima Nova"/>
              <a:cs typeface="Proxima Nova"/>
              <a:sym typeface="Proxima Nova"/>
            </a:endParaRPr>
          </a:p>
        </p:txBody>
      </p:sp>
      <p:sp>
        <p:nvSpPr>
          <p:cNvPr id="1031" name="Google Shape;1031;p56"/>
          <p:cNvSpPr txBox="1"/>
          <p:nvPr/>
        </p:nvSpPr>
        <p:spPr>
          <a:xfrm>
            <a:off x="8284425" y="30900"/>
            <a:ext cx="92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이채윤</a:t>
            </a:r>
            <a:endParaRPr sz="1200">
              <a:latin typeface="Proxima Nova"/>
              <a:ea typeface="Proxima Nova"/>
              <a:cs typeface="Proxima Nova"/>
              <a:sym typeface="Proxima Nov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57"/>
          <p:cNvSpPr txBox="1"/>
          <p:nvPr/>
        </p:nvSpPr>
        <p:spPr>
          <a:xfrm>
            <a:off x="218200" y="241600"/>
            <a:ext cx="292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관리자 &gt; 쿠폰발행</a:t>
            </a:r>
            <a:endParaRPr>
              <a:latin typeface="Proxima Nova"/>
              <a:ea typeface="Proxima Nova"/>
              <a:cs typeface="Proxima Nova"/>
              <a:sym typeface="Proxima Nova"/>
            </a:endParaRPr>
          </a:p>
        </p:txBody>
      </p:sp>
      <p:sp>
        <p:nvSpPr>
          <p:cNvPr id="1037" name="Google Shape;1037;p57"/>
          <p:cNvSpPr txBox="1"/>
          <p:nvPr/>
        </p:nvSpPr>
        <p:spPr>
          <a:xfrm>
            <a:off x="7076200" y="226000"/>
            <a:ext cx="16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오재경</a:t>
            </a:r>
            <a:endParaRPr>
              <a:latin typeface="Proxima Nova"/>
              <a:ea typeface="Proxima Nova"/>
              <a:cs typeface="Proxima Nova"/>
              <a:sym typeface="Proxima Nova"/>
            </a:endParaRPr>
          </a:p>
        </p:txBody>
      </p:sp>
      <p:sp>
        <p:nvSpPr>
          <p:cNvPr id="1038" name="Google Shape;1038;p57"/>
          <p:cNvSpPr/>
          <p:nvPr/>
        </p:nvSpPr>
        <p:spPr>
          <a:xfrm>
            <a:off x="1005300" y="1145600"/>
            <a:ext cx="6819000" cy="317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7"/>
          <p:cNvSpPr txBox="1"/>
          <p:nvPr/>
        </p:nvSpPr>
        <p:spPr>
          <a:xfrm>
            <a:off x="1387175" y="1480700"/>
            <a:ext cx="128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쿠폰입력:</a:t>
            </a:r>
            <a:endParaRPr>
              <a:latin typeface="Proxima Nova"/>
              <a:ea typeface="Proxima Nova"/>
              <a:cs typeface="Proxima Nova"/>
              <a:sym typeface="Proxima Nova"/>
            </a:endParaRPr>
          </a:p>
        </p:txBody>
      </p:sp>
      <p:sp>
        <p:nvSpPr>
          <p:cNvPr id="1040" name="Google Shape;1040;p57"/>
          <p:cNvSpPr txBox="1"/>
          <p:nvPr/>
        </p:nvSpPr>
        <p:spPr>
          <a:xfrm>
            <a:off x="2267825" y="1480700"/>
            <a:ext cx="3935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041" name="Google Shape;1041;p57"/>
          <p:cNvSpPr/>
          <p:nvPr/>
        </p:nvSpPr>
        <p:spPr>
          <a:xfrm>
            <a:off x="6351425" y="1480700"/>
            <a:ext cx="849600" cy="3222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확인</a:t>
            </a:r>
            <a:endParaRPr/>
          </a:p>
        </p:txBody>
      </p:sp>
      <p:sp>
        <p:nvSpPr>
          <p:cNvPr id="1042" name="Google Shape;1042;p57"/>
          <p:cNvSpPr txBox="1"/>
          <p:nvPr/>
        </p:nvSpPr>
        <p:spPr>
          <a:xfrm>
            <a:off x="1387175" y="2252225"/>
            <a:ext cx="153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제휴 매장 등록:</a:t>
            </a:r>
            <a:endParaRPr>
              <a:latin typeface="Proxima Nova"/>
              <a:ea typeface="Proxima Nova"/>
              <a:cs typeface="Proxima Nova"/>
              <a:sym typeface="Proxima Nova"/>
            </a:endParaRPr>
          </a:p>
        </p:txBody>
      </p:sp>
      <p:sp>
        <p:nvSpPr>
          <p:cNvPr id="1043" name="Google Shape;1043;p57"/>
          <p:cNvSpPr txBox="1"/>
          <p:nvPr/>
        </p:nvSpPr>
        <p:spPr>
          <a:xfrm>
            <a:off x="2805550" y="2291200"/>
            <a:ext cx="41070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044" name="Google Shape;1044;p57"/>
          <p:cNvSpPr/>
          <p:nvPr/>
        </p:nvSpPr>
        <p:spPr>
          <a:xfrm>
            <a:off x="6546275" y="2408100"/>
            <a:ext cx="296100" cy="210300"/>
          </a:xfrm>
          <a:prstGeom prst="down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7"/>
          <p:cNvSpPr txBox="1"/>
          <p:nvPr/>
        </p:nvSpPr>
        <p:spPr>
          <a:xfrm>
            <a:off x="1426150" y="3109475"/>
            <a:ext cx="137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사용 기간:</a:t>
            </a:r>
            <a:endParaRPr>
              <a:latin typeface="Proxima Nova"/>
              <a:ea typeface="Proxima Nova"/>
              <a:cs typeface="Proxima Nova"/>
              <a:sym typeface="Proxima Nova"/>
            </a:endParaRPr>
          </a:p>
        </p:txBody>
      </p:sp>
      <p:sp>
        <p:nvSpPr>
          <p:cNvPr id="1046" name="Google Shape;1046;p57"/>
          <p:cNvSpPr txBox="1"/>
          <p:nvPr/>
        </p:nvSpPr>
        <p:spPr>
          <a:xfrm>
            <a:off x="2493825" y="3125075"/>
            <a:ext cx="12858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047" name="Google Shape;1047;p57"/>
          <p:cNvSpPr txBox="1"/>
          <p:nvPr/>
        </p:nvSpPr>
        <p:spPr>
          <a:xfrm>
            <a:off x="4294125" y="3125075"/>
            <a:ext cx="15354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048" name="Google Shape;1048;p57"/>
          <p:cNvSpPr txBox="1"/>
          <p:nvPr/>
        </p:nvSpPr>
        <p:spPr>
          <a:xfrm>
            <a:off x="3888825" y="3125075"/>
            <a:ext cx="29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049" name="Google Shape;1049;p57"/>
          <p:cNvSpPr/>
          <p:nvPr/>
        </p:nvSpPr>
        <p:spPr>
          <a:xfrm>
            <a:off x="3491350" y="3842050"/>
            <a:ext cx="1597500" cy="322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등록</a:t>
            </a:r>
            <a:endParaRPr/>
          </a:p>
        </p:txBody>
      </p:sp>
      <p:sp>
        <p:nvSpPr>
          <p:cNvPr id="1050" name="Google Shape;1050;p57"/>
          <p:cNvSpPr/>
          <p:nvPr/>
        </p:nvSpPr>
        <p:spPr>
          <a:xfrm>
            <a:off x="5416425" y="1231325"/>
            <a:ext cx="413100" cy="4002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1</a:t>
            </a:r>
            <a:endParaRPr/>
          </a:p>
        </p:txBody>
      </p:sp>
      <p:sp>
        <p:nvSpPr>
          <p:cNvPr id="1051" name="Google Shape;1051;p57"/>
          <p:cNvSpPr/>
          <p:nvPr/>
        </p:nvSpPr>
        <p:spPr>
          <a:xfrm>
            <a:off x="7026150" y="1266825"/>
            <a:ext cx="413100" cy="4002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2</a:t>
            </a:r>
            <a:endParaRPr/>
          </a:p>
        </p:txBody>
      </p:sp>
      <p:sp>
        <p:nvSpPr>
          <p:cNvPr id="1052" name="Google Shape;1052;p57"/>
          <p:cNvSpPr/>
          <p:nvPr/>
        </p:nvSpPr>
        <p:spPr>
          <a:xfrm>
            <a:off x="6787925" y="2105025"/>
            <a:ext cx="413100" cy="4002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3</a:t>
            </a:r>
            <a:endParaRPr/>
          </a:p>
        </p:txBody>
      </p:sp>
      <p:sp>
        <p:nvSpPr>
          <p:cNvPr id="1053" name="Google Shape;1053;p57"/>
          <p:cNvSpPr/>
          <p:nvPr/>
        </p:nvSpPr>
        <p:spPr>
          <a:xfrm>
            <a:off x="3675950" y="2912075"/>
            <a:ext cx="413100" cy="4002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4</a:t>
            </a:r>
            <a:endParaRPr/>
          </a:p>
        </p:txBody>
      </p:sp>
      <p:sp>
        <p:nvSpPr>
          <p:cNvPr id="1054" name="Google Shape;1054;p57"/>
          <p:cNvSpPr/>
          <p:nvPr/>
        </p:nvSpPr>
        <p:spPr>
          <a:xfrm>
            <a:off x="4919400" y="3617750"/>
            <a:ext cx="413100" cy="4002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5</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58"/>
          <p:cNvSpPr txBox="1"/>
          <p:nvPr/>
        </p:nvSpPr>
        <p:spPr>
          <a:xfrm>
            <a:off x="218200" y="241600"/>
            <a:ext cx="292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관리자 &gt; 쿠폰발행</a:t>
            </a:r>
            <a:endParaRPr>
              <a:latin typeface="Proxima Nova"/>
              <a:ea typeface="Proxima Nova"/>
              <a:cs typeface="Proxima Nova"/>
              <a:sym typeface="Proxima Nova"/>
            </a:endParaRPr>
          </a:p>
        </p:txBody>
      </p:sp>
      <p:sp>
        <p:nvSpPr>
          <p:cNvPr id="1060" name="Google Shape;1060;p58"/>
          <p:cNvSpPr txBox="1"/>
          <p:nvPr/>
        </p:nvSpPr>
        <p:spPr>
          <a:xfrm>
            <a:off x="7076200" y="226000"/>
            <a:ext cx="16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오재경</a:t>
            </a:r>
            <a:endParaRPr>
              <a:latin typeface="Proxima Nova"/>
              <a:ea typeface="Proxima Nova"/>
              <a:cs typeface="Proxima Nova"/>
              <a:sym typeface="Proxima Nova"/>
            </a:endParaRPr>
          </a:p>
        </p:txBody>
      </p:sp>
      <p:sp>
        <p:nvSpPr>
          <p:cNvPr id="1061" name="Google Shape;1061;p58"/>
          <p:cNvSpPr/>
          <p:nvPr/>
        </p:nvSpPr>
        <p:spPr>
          <a:xfrm>
            <a:off x="1005300" y="1145600"/>
            <a:ext cx="6819000" cy="317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8"/>
          <p:cNvSpPr txBox="1"/>
          <p:nvPr/>
        </p:nvSpPr>
        <p:spPr>
          <a:xfrm>
            <a:off x="1387175" y="1480700"/>
            <a:ext cx="128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쿠폰입력:</a:t>
            </a:r>
            <a:endParaRPr>
              <a:latin typeface="Proxima Nova"/>
              <a:ea typeface="Proxima Nova"/>
              <a:cs typeface="Proxima Nova"/>
              <a:sym typeface="Proxima Nova"/>
            </a:endParaRPr>
          </a:p>
        </p:txBody>
      </p:sp>
      <p:sp>
        <p:nvSpPr>
          <p:cNvPr id="1063" name="Google Shape;1063;p58"/>
          <p:cNvSpPr txBox="1"/>
          <p:nvPr/>
        </p:nvSpPr>
        <p:spPr>
          <a:xfrm>
            <a:off x="2267825" y="1480700"/>
            <a:ext cx="3935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064" name="Google Shape;1064;p58"/>
          <p:cNvSpPr/>
          <p:nvPr/>
        </p:nvSpPr>
        <p:spPr>
          <a:xfrm>
            <a:off x="6351425" y="1480700"/>
            <a:ext cx="849600" cy="3222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확인</a:t>
            </a:r>
            <a:endParaRPr/>
          </a:p>
        </p:txBody>
      </p:sp>
      <p:sp>
        <p:nvSpPr>
          <p:cNvPr id="1065" name="Google Shape;1065;p58"/>
          <p:cNvSpPr txBox="1"/>
          <p:nvPr/>
        </p:nvSpPr>
        <p:spPr>
          <a:xfrm>
            <a:off x="1387175" y="2252225"/>
            <a:ext cx="153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제휴 매장 등록:</a:t>
            </a:r>
            <a:endParaRPr>
              <a:latin typeface="Proxima Nova"/>
              <a:ea typeface="Proxima Nova"/>
              <a:cs typeface="Proxima Nova"/>
              <a:sym typeface="Proxima Nova"/>
            </a:endParaRPr>
          </a:p>
        </p:txBody>
      </p:sp>
      <p:sp>
        <p:nvSpPr>
          <p:cNvPr id="1066" name="Google Shape;1066;p58"/>
          <p:cNvSpPr txBox="1"/>
          <p:nvPr/>
        </p:nvSpPr>
        <p:spPr>
          <a:xfrm>
            <a:off x="1426150" y="3109475"/>
            <a:ext cx="137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사용 기간:</a:t>
            </a:r>
            <a:endParaRPr>
              <a:latin typeface="Proxima Nova"/>
              <a:ea typeface="Proxima Nova"/>
              <a:cs typeface="Proxima Nova"/>
              <a:sym typeface="Proxima Nova"/>
            </a:endParaRPr>
          </a:p>
        </p:txBody>
      </p:sp>
      <p:sp>
        <p:nvSpPr>
          <p:cNvPr id="1067" name="Google Shape;1067;p58"/>
          <p:cNvSpPr txBox="1"/>
          <p:nvPr/>
        </p:nvSpPr>
        <p:spPr>
          <a:xfrm>
            <a:off x="2493825" y="3125075"/>
            <a:ext cx="12858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068" name="Google Shape;1068;p58"/>
          <p:cNvSpPr txBox="1"/>
          <p:nvPr/>
        </p:nvSpPr>
        <p:spPr>
          <a:xfrm>
            <a:off x="4294125" y="3125075"/>
            <a:ext cx="15354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069" name="Google Shape;1069;p58"/>
          <p:cNvSpPr txBox="1"/>
          <p:nvPr/>
        </p:nvSpPr>
        <p:spPr>
          <a:xfrm>
            <a:off x="3888825" y="3125075"/>
            <a:ext cx="29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070" name="Google Shape;1070;p58"/>
          <p:cNvSpPr/>
          <p:nvPr/>
        </p:nvSpPr>
        <p:spPr>
          <a:xfrm>
            <a:off x="2766700" y="2252225"/>
            <a:ext cx="4200600" cy="2493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8"/>
          <p:cNvSpPr/>
          <p:nvPr/>
        </p:nvSpPr>
        <p:spPr>
          <a:xfrm>
            <a:off x="6605150" y="2369125"/>
            <a:ext cx="210300" cy="233700"/>
          </a:xfrm>
          <a:prstGeom prst="down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2" name="Google Shape;1072;p58"/>
          <p:cNvCxnSpPr/>
          <p:nvPr/>
        </p:nvCxnSpPr>
        <p:spPr>
          <a:xfrm flipH="1" rot="10800000">
            <a:off x="2844500" y="2634100"/>
            <a:ext cx="4052400" cy="7800"/>
          </a:xfrm>
          <a:prstGeom prst="straightConnector1">
            <a:avLst/>
          </a:prstGeom>
          <a:noFill/>
          <a:ln cap="flat" cmpd="sng" w="9525">
            <a:solidFill>
              <a:schemeClr val="dk2"/>
            </a:solidFill>
            <a:prstDash val="solid"/>
            <a:round/>
            <a:headEnd len="med" w="med" type="none"/>
            <a:tailEnd len="med" w="med" type="none"/>
          </a:ln>
        </p:spPr>
      </p:cxnSp>
      <p:sp>
        <p:nvSpPr>
          <p:cNvPr id="1073" name="Google Shape;1073;p58"/>
          <p:cNvSpPr txBox="1"/>
          <p:nvPr/>
        </p:nvSpPr>
        <p:spPr>
          <a:xfrm>
            <a:off x="2902850" y="2719800"/>
            <a:ext cx="3935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김밥천국 xx점</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ko">
                <a:latin typeface="Proxima Nova"/>
                <a:ea typeface="Proxima Nova"/>
                <a:cs typeface="Proxima Nova"/>
                <a:sym typeface="Proxima Nova"/>
              </a:rPr>
              <a:t>당신은 치킨이 땡긴다 xx점</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ko">
                <a:latin typeface="Proxima Nova"/>
                <a:ea typeface="Proxima Nova"/>
                <a:cs typeface="Proxima Nova"/>
                <a:sym typeface="Proxima Nova"/>
              </a:rPr>
              <a:t>스타벅스 xx점</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ko">
                <a:latin typeface="Proxima Nova"/>
                <a:ea typeface="Proxima Nova"/>
                <a:cs typeface="Proxima Nova"/>
                <a:sym typeface="Proxima Nova"/>
              </a:rPr>
              <a:t>bhc 치킨 xx점</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59"/>
          <p:cNvSpPr txBox="1"/>
          <p:nvPr/>
        </p:nvSpPr>
        <p:spPr>
          <a:xfrm>
            <a:off x="218200" y="241600"/>
            <a:ext cx="292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관리자 &gt; 쿠폰발행</a:t>
            </a:r>
            <a:endParaRPr>
              <a:latin typeface="Proxima Nova"/>
              <a:ea typeface="Proxima Nova"/>
              <a:cs typeface="Proxima Nova"/>
              <a:sym typeface="Proxima Nova"/>
            </a:endParaRPr>
          </a:p>
        </p:txBody>
      </p:sp>
      <p:sp>
        <p:nvSpPr>
          <p:cNvPr id="1079" name="Google Shape;1079;p59"/>
          <p:cNvSpPr txBox="1"/>
          <p:nvPr/>
        </p:nvSpPr>
        <p:spPr>
          <a:xfrm>
            <a:off x="7037250" y="241600"/>
            <a:ext cx="16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오재경</a:t>
            </a:r>
            <a:endParaRPr>
              <a:latin typeface="Proxima Nova"/>
              <a:ea typeface="Proxima Nova"/>
              <a:cs typeface="Proxima Nova"/>
              <a:sym typeface="Proxima Nova"/>
            </a:endParaRPr>
          </a:p>
        </p:txBody>
      </p:sp>
      <p:sp>
        <p:nvSpPr>
          <p:cNvPr id="1080" name="Google Shape;1080;p59"/>
          <p:cNvSpPr/>
          <p:nvPr/>
        </p:nvSpPr>
        <p:spPr>
          <a:xfrm>
            <a:off x="989700" y="641800"/>
            <a:ext cx="6819000" cy="317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9"/>
          <p:cNvSpPr txBox="1"/>
          <p:nvPr/>
        </p:nvSpPr>
        <p:spPr>
          <a:xfrm>
            <a:off x="1371575" y="976900"/>
            <a:ext cx="128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쿠폰입력:</a:t>
            </a:r>
            <a:endParaRPr>
              <a:latin typeface="Proxima Nova"/>
              <a:ea typeface="Proxima Nova"/>
              <a:cs typeface="Proxima Nova"/>
              <a:sym typeface="Proxima Nova"/>
            </a:endParaRPr>
          </a:p>
        </p:txBody>
      </p:sp>
      <p:sp>
        <p:nvSpPr>
          <p:cNvPr id="1082" name="Google Shape;1082;p59"/>
          <p:cNvSpPr txBox="1"/>
          <p:nvPr/>
        </p:nvSpPr>
        <p:spPr>
          <a:xfrm>
            <a:off x="2252225" y="976900"/>
            <a:ext cx="3935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083" name="Google Shape;1083;p59"/>
          <p:cNvSpPr/>
          <p:nvPr/>
        </p:nvSpPr>
        <p:spPr>
          <a:xfrm>
            <a:off x="6335825" y="976900"/>
            <a:ext cx="849600" cy="3222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확인</a:t>
            </a:r>
            <a:endParaRPr/>
          </a:p>
        </p:txBody>
      </p:sp>
      <p:sp>
        <p:nvSpPr>
          <p:cNvPr id="1084" name="Google Shape;1084;p59"/>
          <p:cNvSpPr txBox="1"/>
          <p:nvPr/>
        </p:nvSpPr>
        <p:spPr>
          <a:xfrm>
            <a:off x="1371575" y="1748425"/>
            <a:ext cx="153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제휴 매장 등록:</a:t>
            </a:r>
            <a:endParaRPr>
              <a:latin typeface="Proxima Nova"/>
              <a:ea typeface="Proxima Nova"/>
              <a:cs typeface="Proxima Nova"/>
              <a:sym typeface="Proxima Nova"/>
            </a:endParaRPr>
          </a:p>
        </p:txBody>
      </p:sp>
      <p:sp>
        <p:nvSpPr>
          <p:cNvPr id="1085" name="Google Shape;1085;p59"/>
          <p:cNvSpPr txBox="1"/>
          <p:nvPr/>
        </p:nvSpPr>
        <p:spPr>
          <a:xfrm>
            <a:off x="2789950" y="1787400"/>
            <a:ext cx="41070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086" name="Google Shape;1086;p59"/>
          <p:cNvSpPr/>
          <p:nvPr/>
        </p:nvSpPr>
        <p:spPr>
          <a:xfrm>
            <a:off x="6530675" y="1904300"/>
            <a:ext cx="296100" cy="210300"/>
          </a:xfrm>
          <a:prstGeom prst="down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9"/>
          <p:cNvSpPr txBox="1"/>
          <p:nvPr/>
        </p:nvSpPr>
        <p:spPr>
          <a:xfrm>
            <a:off x="1410550" y="2605675"/>
            <a:ext cx="137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사용 기간:</a:t>
            </a:r>
            <a:endParaRPr>
              <a:latin typeface="Proxima Nova"/>
              <a:ea typeface="Proxima Nova"/>
              <a:cs typeface="Proxima Nova"/>
              <a:sym typeface="Proxima Nova"/>
            </a:endParaRPr>
          </a:p>
        </p:txBody>
      </p:sp>
      <p:sp>
        <p:nvSpPr>
          <p:cNvPr id="1088" name="Google Shape;1088;p59"/>
          <p:cNvSpPr txBox="1"/>
          <p:nvPr/>
        </p:nvSpPr>
        <p:spPr>
          <a:xfrm>
            <a:off x="2478225" y="2621275"/>
            <a:ext cx="12858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089" name="Google Shape;1089;p59"/>
          <p:cNvSpPr txBox="1"/>
          <p:nvPr/>
        </p:nvSpPr>
        <p:spPr>
          <a:xfrm>
            <a:off x="4278525" y="2621275"/>
            <a:ext cx="15354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090" name="Google Shape;1090;p59"/>
          <p:cNvSpPr txBox="1"/>
          <p:nvPr/>
        </p:nvSpPr>
        <p:spPr>
          <a:xfrm>
            <a:off x="3873225" y="2621275"/>
            <a:ext cx="29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graphicFrame>
        <p:nvGraphicFramePr>
          <p:cNvPr id="1091" name="Google Shape;1091;p59"/>
          <p:cNvGraphicFramePr/>
          <p:nvPr/>
        </p:nvGraphicFramePr>
        <p:xfrm>
          <a:off x="1817525" y="3094900"/>
          <a:ext cx="3000000" cy="3000000"/>
        </p:xfrm>
        <a:graphic>
          <a:graphicData uri="http://schemas.openxmlformats.org/drawingml/2006/table">
            <a:tbl>
              <a:tblPr>
                <a:noFill/>
                <a:tableStyleId>{23D11B16-7804-48B7-842C-2BC68BDC1ED5}</a:tableStyleId>
              </a:tblPr>
              <a:tblGrid>
                <a:gridCol w="382850"/>
                <a:gridCol w="382850"/>
                <a:gridCol w="382850"/>
                <a:gridCol w="382850"/>
                <a:gridCol w="382850"/>
              </a:tblGrid>
              <a:tr h="324025">
                <a:tc>
                  <a:txBody>
                    <a:bodyPr/>
                    <a:lstStyle/>
                    <a:p>
                      <a:pPr indent="0" lvl="0" marL="0" rtl="0" algn="l">
                        <a:spcBef>
                          <a:spcPts val="0"/>
                        </a:spcBef>
                        <a:spcAft>
                          <a:spcPts val="0"/>
                        </a:spcAft>
                        <a:buNone/>
                      </a:pPr>
                      <a:r>
                        <a:t/>
                      </a:r>
                      <a:endParaRPr/>
                    </a:p>
                  </a:txBody>
                  <a:tcPr marT="91425" marB="91425" marR="91425" marL="91425">
                    <a:solidFill>
                      <a:schemeClr val="lt1"/>
                    </a:solidFill>
                  </a:tcPr>
                </a:tc>
                <a:tc gridSpan="3">
                  <a:txBody>
                    <a:bodyPr/>
                    <a:lstStyle/>
                    <a:p>
                      <a:pPr indent="0" lvl="0" marL="0" rtl="0" algn="ctr">
                        <a:spcBef>
                          <a:spcPts val="0"/>
                        </a:spcBef>
                        <a:spcAft>
                          <a:spcPts val="0"/>
                        </a:spcAft>
                        <a:buNone/>
                      </a:pPr>
                      <a:r>
                        <a:rPr lang="ko"/>
                        <a:t>2022-01</a:t>
                      </a:r>
                      <a:endParaRPr/>
                    </a:p>
                  </a:txBody>
                  <a:tcPr marT="91425" marB="91425" marR="91425" marL="91425">
                    <a:solidFill>
                      <a:schemeClr val="lt1"/>
                    </a:solidFill>
                  </a:tcPr>
                </a:tc>
                <a:tc hMerge="1"/>
                <a:tc hMerge="1"/>
                <a:tc>
                  <a:txBody>
                    <a:bodyPr/>
                    <a:lstStyle/>
                    <a:p>
                      <a:pPr indent="0" lvl="0" marL="0" rtl="0" algn="l">
                        <a:spcBef>
                          <a:spcPts val="0"/>
                        </a:spcBef>
                        <a:spcAft>
                          <a:spcPts val="0"/>
                        </a:spcAft>
                        <a:buNone/>
                      </a:pPr>
                      <a:r>
                        <a:t/>
                      </a:r>
                      <a:endParaRPr/>
                    </a:p>
                  </a:txBody>
                  <a:tcPr marT="91425" marB="91425" marR="91425" marL="91425">
                    <a:solidFill>
                      <a:schemeClr val="lt1"/>
                    </a:solidFill>
                  </a:tcPr>
                </a:tc>
              </a:tr>
              <a:tr h="324025">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24025">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24025">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24025">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1092" name="Google Shape;1092;p59"/>
          <p:cNvGraphicFramePr/>
          <p:nvPr/>
        </p:nvGraphicFramePr>
        <p:xfrm>
          <a:off x="4011750" y="3094900"/>
          <a:ext cx="3000000" cy="3000000"/>
        </p:xfrm>
        <a:graphic>
          <a:graphicData uri="http://schemas.openxmlformats.org/drawingml/2006/table">
            <a:tbl>
              <a:tblPr>
                <a:noFill/>
                <a:tableStyleId>{23D11B16-7804-48B7-842C-2BC68BDC1ED5}</a:tableStyleId>
              </a:tblPr>
              <a:tblGrid>
                <a:gridCol w="382850"/>
                <a:gridCol w="382850"/>
                <a:gridCol w="382850"/>
                <a:gridCol w="382850"/>
                <a:gridCol w="382850"/>
              </a:tblGrid>
              <a:tr h="324025">
                <a:tc>
                  <a:txBody>
                    <a:bodyPr/>
                    <a:lstStyle/>
                    <a:p>
                      <a:pPr indent="0" lvl="0" marL="0" rtl="0" algn="l">
                        <a:spcBef>
                          <a:spcPts val="0"/>
                        </a:spcBef>
                        <a:spcAft>
                          <a:spcPts val="0"/>
                        </a:spcAft>
                        <a:buNone/>
                      </a:pPr>
                      <a:r>
                        <a:t/>
                      </a:r>
                      <a:endParaRPr/>
                    </a:p>
                  </a:txBody>
                  <a:tcPr marT="91425" marB="91425" marR="91425" marL="91425">
                    <a:solidFill>
                      <a:schemeClr val="lt1"/>
                    </a:solidFill>
                  </a:tcPr>
                </a:tc>
                <a:tc gridSpan="3">
                  <a:txBody>
                    <a:bodyPr/>
                    <a:lstStyle/>
                    <a:p>
                      <a:pPr indent="0" lvl="0" marL="0" rtl="0" algn="ctr">
                        <a:spcBef>
                          <a:spcPts val="0"/>
                        </a:spcBef>
                        <a:spcAft>
                          <a:spcPts val="0"/>
                        </a:spcAft>
                        <a:buNone/>
                      </a:pPr>
                      <a:r>
                        <a:rPr lang="ko"/>
                        <a:t>2023-01</a:t>
                      </a:r>
                      <a:endParaRPr/>
                    </a:p>
                  </a:txBody>
                  <a:tcPr marT="91425" marB="91425" marR="91425" marL="91425">
                    <a:solidFill>
                      <a:schemeClr val="lt1"/>
                    </a:solidFill>
                  </a:tcPr>
                </a:tc>
                <a:tc hMerge="1"/>
                <a:tc hMerge="1"/>
                <a:tc>
                  <a:txBody>
                    <a:bodyPr/>
                    <a:lstStyle/>
                    <a:p>
                      <a:pPr indent="0" lvl="0" marL="0" rtl="0" algn="l">
                        <a:spcBef>
                          <a:spcPts val="0"/>
                        </a:spcBef>
                        <a:spcAft>
                          <a:spcPts val="0"/>
                        </a:spcAft>
                        <a:buNone/>
                      </a:pPr>
                      <a:r>
                        <a:t/>
                      </a:r>
                      <a:endParaRPr/>
                    </a:p>
                  </a:txBody>
                  <a:tcPr marT="91425" marB="91425" marR="91425" marL="91425">
                    <a:solidFill>
                      <a:schemeClr val="lt1"/>
                    </a:solidFill>
                  </a:tcPr>
                </a:tc>
              </a:tr>
              <a:tr h="324025">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24025">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24025">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24025">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bl>
          </a:graphicData>
        </a:graphic>
      </p:graphicFrame>
      <p:sp>
        <p:nvSpPr>
          <p:cNvPr id="1093" name="Google Shape;1093;p59"/>
          <p:cNvSpPr/>
          <p:nvPr/>
        </p:nvSpPr>
        <p:spPr>
          <a:xfrm>
            <a:off x="1893750" y="3179625"/>
            <a:ext cx="249300" cy="264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9"/>
          <p:cNvSpPr/>
          <p:nvPr/>
        </p:nvSpPr>
        <p:spPr>
          <a:xfrm>
            <a:off x="4095425" y="3150000"/>
            <a:ext cx="249300" cy="264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9"/>
          <p:cNvSpPr/>
          <p:nvPr/>
        </p:nvSpPr>
        <p:spPr>
          <a:xfrm>
            <a:off x="3429000" y="3157975"/>
            <a:ext cx="249300" cy="264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9"/>
          <p:cNvSpPr/>
          <p:nvPr/>
        </p:nvSpPr>
        <p:spPr>
          <a:xfrm>
            <a:off x="5638800" y="3157975"/>
            <a:ext cx="249300" cy="264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60"/>
          <p:cNvSpPr txBox="1"/>
          <p:nvPr/>
        </p:nvSpPr>
        <p:spPr>
          <a:xfrm>
            <a:off x="218200" y="241600"/>
            <a:ext cx="292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관리자 &gt; 쿠폰발행</a:t>
            </a:r>
            <a:endParaRPr>
              <a:latin typeface="Proxima Nova"/>
              <a:ea typeface="Proxima Nova"/>
              <a:cs typeface="Proxima Nova"/>
              <a:sym typeface="Proxima Nova"/>
            </a:endParaRPr>
          </a:p>
        </p:txBody>
      </p:sp>
      <p:sp>
        <p:nvSpPr>
          <p:cNvPr id="1102" name="Google Shape;1102;p60"/>
          <p:cNvSpPr txBox="1"/>
          <p:nvPr/>
        </p:nvSpPr>
        <p:spPr>
          <a:xfrm>
            <a:off x="7076200" y="226000"/>
            <a:ext cx="16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오재경</a:t>
            </a:r>
            <a:endParaRPr>
              <a:latin typeface="Proxima Nova"/>
              <a:ea typeface="Proxima Nova"/>
              <a:cs typeface="Proxima Nova"/>
              <a:sym typeface="Proxima Nova"/>
            </a:endParaRPr>
          </a:p>
        </p:txBody>
      </p:sp>
      <p:sp>
        <p:nvSpPr>
          <p:cNvPr id="1103" name="Google Shape;1103;p60"/>
          <p:cNvSpPr/>
          <p:nvPr/>
        </p:nvSpPr>
        <p:spPr>
          <a:xfrm>
            <a:off x="1005300" y="1145600"/>
            <a:ext cx="6819000" cy="317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60"/>
          <p:cNvSpPr txBox="1"/>
          <p:nvPr/>
        </p:nvSpPr>
        <p:spPr>
          <a:xfrm>
            <a:off x="1387175" y="1480700"/>
            <a:ext cx="128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쿠폰입력:</a:t>
            </a:r>
            <a:endParaRPr>
              <a:latin typeface="Proxima Nova"/>
              <a:ea typeface="Proxima Nova"/>
              <a:cs typeface="Proxima Nova"/>
              <a:sym typeface="Proxima Nova"/>
            </a:endParaRPr>
          </a:p>
        </p:txBody>
      </p:sp>
      <p:sp>
        <p:nvSpPr>
          <p:cNvPr id="1105" name="Google Shape;1105;p60"/>
          <p:cNvSpPr txBox="1"/>
          <p:nvPr/>
        </p:nvSpPr>
        <p:spPr>
          <a:xfrm>
            <a:off x="2267825" y="1480700"/>
            <a:ext cx="3935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FLK832RNF9Q0F3JR20</a:t>
            </a:r>
            <a:endParaRPr>
              <a:latin typeface="Proxima Nova"/>
              <a:ea typeface="Proxima Nova"/>
              <a:cs typeface="Proxima Nova"/>
              <a:sym typeface="Proxima Nova"/>
            </a:endParaRPr>
          </a:p>
        </p:txBody>
      </p:sp>
      <p:sp>
        <p:nvSpPr>
          <p:cNvPr id="1106" name="Google Shape;1106;p60"/>
          <p:cNvSpPr/>
          <p:nvPr/>
        </p:nvSpPr>
        <p:spPr>
          <a:xfrm>
            <a:off x="6351425" y="1480700"/>
            <a:ext cx="849600" cy="3222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확인</a:t>
            </a:r>
            <a:endParaRPr/>
          </a:p>
        </p:txBody>
      </p:sp>
      <p:sp>
        <p:nvSpPr>
          <p:cNvPr id="1107" name="Google Shape;1107;p60"/>
          <p:cNvSpPr txBox="1"/>
          <p:nvPr/>
        </p:nvSpPr>
        <p:spPr>
          <a:xfrm>
            <a:off x="1387175" y="2252225"/>
            <a:ext cx="153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제휴 매장 등록:</a:t>
            </a:r>
            <a:endParaRPr>
              <a:latin typeface="Proxima Nova"/>
              <a:ea typeface="Proxima Nova"/>
              <a:cs typeface="Proxima Nova"/>
              <a:sym typeface="Proxima Nova"/>
            </a:endParaRPr>
          </a:p>
        </p:txBody>
      </p:sp>
      <p:sp>
        <p:nvSpPr>
          <p:cNvPr id="1108" name="Google Shape;1108;p60"/>
          <p:cNvSpPr txBox="1"/>
          <p:nvPr/>
        </p:nvSpPr>
        <p:spPr>
          <a:xfrm>
            <a:off x="2805550" y="2291200"/>
            <a:ext cx="41070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bhc치킨 xx점</a:t>
            </a:r>
            <a:endParaRPr>
              <a:latin typeface="Proxima Nova"/>
              <a:ea typeface="Proxima Nova"/>
              <a:cs typeface="Proxima Nova"/>
              <a:sym typeface="Proxima Nova"/>
            </a:endParaRPr>
          </a:p>
        </p:txBody>
      </p:sp>
      <p:sp>
        <p:nvSpPr>
          <p:cNvPr id="1109" name="Google Shape;1109;p60"/>
          <p:cNvSpPr/>
          <p:nvPr/>
        </p:nvSpPr>
        <p:spPr>
          <a:xfrm>
            <a:off x="6546275" y="2408100"/>
            <a:ext cx="296100" cy="210300"/>
          </a:xfrm>
          <a:prstGeom prst="down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60"/>
          <p:cNvSpPr txBox="1"/>
          <p:nvPr/>
        </p:nvSpPr>
        <p:spPr>
          <a:xfrm>
            <a:off x="1426150" y="3109475"/>
            <a:ext cx="137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사용 기간:</a:t>
            </a:r>
            <a:endParaRPr>
              <a:latin typeface="Proxima Nova"/>
              <a:ea typeface="Proxima Nova"/>
              <a:cs typeface="Proxima Nova"/>
              <a:sym typeface="Proxima Nova"/>
            </a:endParaRPr>
          </a:p>
        </p:txBody>
      </p:sp>
      <p:sp>
        <p:nvSpPr>
          <p:cNvPr id="1111" name="Google Shape;1111;p60"/>
          <p:cNvSpPr txBox="1"/>
          <p:nvPr/>
        </p:nvSpPr>
        <p:spPr>
          <a:xfrm>
            <a:off x="2493825" y="3125075"/>
            <a:ext cx="12858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112" name="Google Shape;1112;p60"/>
          <p:cNvSpPr txBox="1"/>
          <p:nvPr/>
        </p:nvSpPr>
        <p:spPr>
          <a:xfrm>
            <a:off x="4294125" y="3125075"/>
            <a:ext cx="15354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113" name="Google Shape;1113;p60"/>
          <p:cNvSpPr txBox="1"/>
          <p:nvPr/>
        </p:nvSpPr>
        <p:spPr>
          <a:xfrm>
            <a:off x="3888825" y="3125075"/>
            <a:ext cx="29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114" name="Google Shape;1114;p60"/>
          <p:cNvSpPr/>
          <p:nvPr/>
        </p:nvSpPr>
        <p:spPr>
          <a:xfrm>
            <a:off x="3491350" y="3842050"/>
            <a:ext cx="1597500" cy="322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등록</a:t>
            </a:r>
            <a:endParaRPr/>
          </a:p>
        </p:txBody>
      </p:sp>
      <p:sp>
        <p:nvSpPr>
          <p:cNvPr id="1115" name="Google Shape;1115;p60"/>
          <p:cNvSpPr txBox="1"/>
          <p:nvPr/>
        </p:nvSpPr>
        <p:spPr>
          <a:xfrm>
            <a:off x="2493825" y="3125075"/>
            <a:ext cx="10911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2022-01-07</a:t>
            </a:r>
            <a:endParaRPr>
              <a:latin typeface="Proxima Nova"/>
              <a:ea typeface="Proxima Nova"/>
              <a:cs typeface="Proxima Nova"/>
              <a:sym typeface="Proxima Nova"/>
            </a:endParaRPr>
          </a:p>
        </p:txBody>
      </p:sp>
      <p:sp>
        <p:nvSpPr>
          <p:cNvPr id="1116" name="Google Shape;1116;p60"/>
          <p:cNvSpPr txBox="1"/>
          <p:nvPr/>
        </p:nvSpPr>
        <p:spPr>
          <a:xfrm>
            <a:off x="4348600" y="3125075"/>
            <a:ext cx="12234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2023-01-07</a:t>
            </a:r>
            <a:endParaRPr>
              <a:latin typeface="Proxima Nova"/>
              <a:ea typeface="Proxima Nova"/>
              <a:cs typeface="Proxima Nova"/>
              <a:sym typeface="Proxima Nov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61"/>
          <p:cNvSpPr txBox="1"/>
          <p:nvPr/>
        </p:nvSpPr>
        <p:spPr>
          <a:xfrm>
            <a:off x="218200" y="241600"/>
            <a:ext cx="292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관리자 &gt; 쿠폰발행</a:t>
            </a:r>
            <a:endParaRPr>
              <a:latin typeface="Proxima Nova"/>
              <a:ea typeface="Proxima Nova"/>
              <a:cs typeface="Proxima Nova"/>
              <a:sym typeface="Proxima Nova"/>
            </a:endParaRPr>
          </a:p>
        </p:txBody>
      </p:sp>
      <p:sp>
        <p:nvSpPr>
          <p:cNvPr id="1122" name="Google Shape;1122;p61"/>
          <p:cNvSpPr txBox="1"/>
          <p:nvPr/>
        </p:nvSpPr>
        <p:spPr>
          <a:xfrm>
            <a:off x="7076200" y="226000"/>
            <a:ext cx="16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오재경</a:t>
            </a:r>
            <a:endParaRPr>
              <a:latin typeface="Proxima Nova"/>
              <a:ea typeface="Proxima Nova"/>
              <a:cs typeface="Proxima Nova"/>
              <a:sym typeface="Proxima Nova"/>
            </a:endParaRPr>
          </a:p>
        </p:txBody>
      </p:sp>
      <p:sp>
        <p:nvSpPr>
          <p:cNvPr id="1123" name="Google Shape;1123;p61"/>
          <p:cNvSpPr/>
          <p:nvPr/>
        </p:nvSpPr>
        <p:spPr>
          <a:xfrm>
            <a:off x="1005300" y="1145600"/>
            <a:ext cx="6819000" cy="317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61"/>
          <p:cNvSpPr txBox="1"/>
          <p:nvPr/>
        </p:nvSpPr>
        <p:spPr>
          <a:xfrm>
            <a:off x="1387175" y="1480700"/>
            <a:ext cx="128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쿠폰입력:</a:t>
            </a:r>
            <a:endParaRPr>
              <a:latin typeface="Proxima Nova"/>
              <a:ea typeface="Proxima Nova"/>
              <a:cs typeface="Proxima Nova"/>
              <a:sym typeface="Proxima Nova"/>
            </a:endParaRPr>
          </a:p>
        </p:txBody>
      </p:sp>
      <p:sp>
        <p:nvSpPr>
          <p:cNvPr id="1125" name="Google Shape;1125;p61"/>
          <p:cNvSpPr txBox="1"/>
          <p:nvPr/>
        </p:nvSpPr>
        <p:spPr>
          <a:xfrm>
            <a:off x="2267825" y="1480700"/>
            <a:ext cx="3935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FLK832RNF9Q0F3JR20</a:t>
            </a:r>
            <a:endParaRPr>
              <a:latin typeface="Proxima Nova"/>
              <a:ea typeface="Proxima Nova"/>
              <a:cs typeface="Proxima Nova"/>
              <a:sym typeface="Proxima Nova"/>
            </a:endParaRPr>
          </a:p>
        </p:txBody>
      </p:sp>
      <p:sp>
        <p:nvSpPr>
          <p:cNvPr id="1126" name="Google Shape;1126;p61"/>
          <p:cNvSpPr/>
          <p:nvPr/>
        </p:nvSpPr>
        <p:spPr>
          <a:xfrm>
            <a:off x="6351425" y="1480700"/>
            <a:ext cx="849600" cy="3222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확인</a:t>
            </a:r>
            <a:endParaRPr/>
          </a:p>
        </p:txBody>
      </p:sp>
      <p:sp>
        <p:nvSpPr>
          <p:cNvPr id="1127" name="Google Shape;1127;p61"/>
          <p:cNvSpPr txBox="1"/>
          <p:nvPr/>
        </p:nvSpPr>
        <p:spPr>
          <a:xfrm>
            <a:off x="1387175" y="2252225"/>
            <a:ext cx="153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제휴 매장 등록:</a:t>
            </a:r>
            <a:endParaRPr>
              <a:latin typeface="Proxima Nova"/>
              <a:ea typeface="Proxima Nova"/>
              <a:cs typeface="Proxima Nova"/>
              <a:sym typeface="Proxima Nova"/>
            </a:endParaRPr>
          </a:p>
        </p:txBody>
      </p:sp>
      <p:sp>
        <p:nvSpPr>
          <p:cNvPr id="1128" name="Google Shape;1128;p61"/>
          <p:cNvSpPr txBox="1"/>
          <p:nvPr/>
        </p:nvSpPr>
        <p:spPr>
          <a:xfrm>
            <a:off x="2805550" y="2291200"/>
            <a:ext cx="41070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bhc치킨 xx점</a:t>
            </a:r>
            <a:endParaRPr>
              <a:latin typeface="Proxima Nova"/>
              <a:ea typeface="Proxima Nova"/>
              <a:cs typeface="Proxima Nova"/>
              <a:sym typeface="Proxima Nova"/>
            </a:endParaRPr>
          </a:p>
        </p:txBody>
      </p:sp>
      <p:sp>
        <p:nvSpPr>
          <p:cNvPr id="1129" name="Google Shape;1129;p61"/>
          <p:cNvSpPr/>
          <p:nvPr/>
        </p:nvSpPr>
        <p:spPr>
          <a:xfrm>
            <a:off x="6546275" y="2408100"/>
            <a:ext cx="296100" cy="210300"/>
          </a:xfrm>
          <a:prstGeom prst="down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61"/>
          <p:cNvSpPr txBox="1"/>
          <p:nvPr/>
        </p:nvSpPr>
        <p:spPr>
          <a:xfrm>
            <a:off x="1426150" y="3109475"/>
            <a:ext cx="137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사용 기간:</a:t>
            </a:r>
            <a:endParaRPr>
              <a:latin typeface="Proxima Nova"/>
              <a:ea typeface="Proxima Nova"/>
              <a:cs typeface="Proxima Nova"/>
              <a:sym typeface="Proxima Nova"/>
            </a:endParaRPr>
          </a:p>
        </p:txBody>
      </p:sp>
      <p:sp>
        <p:nvSpPr>
          <p:cNvPr id="1131" name="Google Shape;1131;p61"/>
          <p:cNvSpPr txBox="1"/>
          <p:nvPr/>
        </p:nvSpPr>
        <p:spPr>
          <a:xfrm>
            <a:off x="2493825" y="3125075"/>
            <a:ext cx="12858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132" name="Google Shape;1132;p61"/>
          <p:cNvSpPr txBox="1"/>
          <p:nvPr/>
        </p:nvSpPr>
        <p:spPr>
          <a:xfrm>
            <a:off x="4294125" y="3125075"/>
            <a:ext cx="15354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133" name="Google Shape;1133;p61"/>
          <p:cNvSpPr txBox="1"/>
          <p:nvPr/>
        </p:nvSpPr>
        <p:spPr>
          <a:xfrm>
            <a:off x="3888825" y="3125075"/>
            <a:ext cx="29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134" name="Google Shape;1134;p61"/>
          <p:cNvSpPr/>
          <p:nvPr/>
        </p:nvSpPr>
        <p:spPr>
          <a:xfrm>
            <a:off x="3491350" y="3842050"/>
            <a:ext cx="1597500" cy="322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등록</a:t>
            </a:r>
            <a:endParaRPr/>
          </a:p>
        </p:txBody>
      </p:sp>
      <p:sp>
        <p:nvSpPr>
          <p:cNvPr id="1135" name="Google Shape;1135;p61"/>
          <p:cNvSpPr txBox="1"/>
          <p:nvPr/>
        </p:nvSpPr>
        <p:spPr>
          <a:xfrm>
            <a:off x="2493825" y="3125075"/>
            <a:ext cx="10911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2022-01-07</a:t>
            </a:r>
            <a:endParaRPr>
              <a:latin typeface="Proxima Nova"/>
              <a:ea typeface="Proxima Nova"/>
              <a:cs typeface="Proxima Nova"/>
              <a:sym typeface="Proxima Nova"/>
            </a:endParaRPr>
          </a:p>
        </p:txBody>
      </p:sp>
      <p:sp>
        <p:nvSpPr>
          <p:cNvPr id="1136" name="Google Shape;1136;p61"/>
          <p:cNvSpPr txBox="1"/>
          <p:nvPr/>
        </p:nvSpPr>
        <p:spPr>
          <a:xfrm>
            <a:off x="4348600" y="3125075"/>
            <a:ext cx="12234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2023-01-07</a:t>
            </a:r>
            <a:endParaRPr>
              <a:latin typeface="Proxima Nova"/>
              <a:ea typeface="Proxima Nova"/>
              <a:cs typeface="Proxima Nova"/>
              <a:sym typeface="Proxima Nova"/>
            </a:endParaRPr>
          </a:p>
        </p:txBody>
      </p:sp>
      <p:sp>
        <p:nvSpPr>
          <p:cNvPr id="1137" name="Google Shape;1137;p61"/>
          <p:cNvSpPr/>
          <p:nvPr/>
        </p:nvSpPr>
        <p:spPr>
          <a:xfrm>
            <a:off x="2299000" y="1176775"/>
            <a:ext cx="4107000" cy="22134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sp>
        <p:nvSpPr>
          <p:cNvPr id="1138" name="Google Shape;1138;p61"/>
          <p:cNvSpPr txBox="1"/>
          <p:nvPr/>
        </p:nvSpPr>
        <p:spPr>
          <a:xfrm>
            <a:off x="3023650" y="1730075"/>
            <a:ext cx="2532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latin typeface="Proxima Nova"/>
                <a:ea typeface="Proxima Nova"/>
                <a:cs typeface="Proxima Nova"/>
                <a:sym typeface="Proxima Nova"/>
              </a:rPr>
              <a:t>등록이 완료되었습니다.</a:t>
            </a:r>
            <a:endParaRPr>
              <a:latin typeface="Proxima Nova"/>
              <a:ea typeface="Proxima Nova"/>
              <a:cs typeface="Proxima Nova"/>
              <a:sym typeface="Proxima Nova"/>
            </a:endParaRPr>
          </a:p>
        </p:txBody>
      </p:sp>
      <p:sp>
        <p:nvSpPr>
          <p:cNvPr id="1139" name="Google Shape;1139;p61"/>
          <p:cNvSpPr/>
          <p:nvPr/>
        </p:nvSpPr>
        <p:spPr>
          <a:xfrm>
            <a:off x="3818650" y="2673050"/>
            <a:ext cx="974100" cy="436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확인</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17"/>
          <p:cNvPicPr preferRelativeResize="0"/>
          <p:nvPr/>
        </p:nvPicPr>
        <p:blipFill>
          <a:blip r:embed="rId3">
            <a:alphaModFix/>
          </a:blip>
          <a:stretch>
            <a:fillRect/>
          </a:stretch>
        </p:blipFill>
        <p:spPr>
          <a:xfrm>
            <a:off x="1029812" y="33087"/>
            <a:ext cx="7084376" cy="5077326"/>
          </a:xfrm>
          <a:prstGeom prst="rect">
            <a:avLst/>
          </a:prstGeom>
          <a:noFill/>
          <a:ln>
            <a:noFill/>
          </a:ln>
        </p:spPr>
      </p:pic>
      <p:sp>
        <p:nvSpPr>
          <p:cNvPr id="121" name="Google Shape;121;p17"/>
          <p:cNvSpPr txBox="1"/>
          <p:nvPr/>
        </p:nvSpPr>
        <p:spPr>
          <a:xfrm>
            <a:off x="2121175" y="204225"/>
            <a:ext cx="4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메인페이지 &gt; 지역별 검색하기 클릭 &gt; </a:t>
            </a:r>
            <a:endParaRPr>
              <a:latin typeface="Proxima Nova"/>
              <a:ea typeface="Proxima Nova"/>
              <a:cs typeface="Proxima Nova"/>
              <a:sym typeface="Proxima Nova"/>
            </a:endParaRPr>
          </a:p>
        </p:txBody>
      </p:sp>
      <p:sp>
        <p:nvSpPr>
          <p:cNvPr id="122" name="Google Shape;122;p17"/>
          <p:cNvSpPr txBox="1"/>
          <p:nvPr/>
        </p:nvSpPr>
        <p:spPr>
          <a:xfrm>
            <a:off x="8376025" y="33075"/>
            <a:ext cx="681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차세라</a:t>
            </a:r>
            <a:endParaRPr sz="1100">
              <a:latin typeface="Proxima Nova"/>
              <a:ea typeface="Proxima Nova"/>
              <a:cs typeface="Proxima Nova"/>
              <a:sym typeface="Proxima Nova"/>
            </a:endParaRPr>
          </a:p>
        </p:txBody>
      </p:sp>
      <p:sp>
        <p:nvSpPr>
          <p:cNvPr id="123" name="Google Shape;123;p17"/>
          <p:cNvSpPr/>
          <p:nvPr/>
        </p:nvSpPr>
        <p:spPr>
          <a:xfrm>
            <a:off x="3841976" y="723600"/>
            <a:ext cx="1500600" cy="5583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로고</a:t>
            </a:r>
            <a:endParaRPr/>
          </a:p>
        </p:txBody>
      </p:sp>
      <p:sp>
        <p:nvSpPr>
          <p:cNvPr id="124" name="Google Shape;124;p17"/>
          <p:cNvSpPr/>
          <p:nvPr/>
        </p:nvSpPr>
        <p:spPr>
          <a:xfrm>
            <a:off x="6292942" y="1087785"/>
            <a:ext cx="750300" cy="2259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1100"/>
              <a:t>로그인</a:t>
            </a:r>
            <a:endParaRPr b="1" sz="1100"/>
          </a:p>
        </p:txBody>
      </p:sp>
      <p:sp>
        <p:nvSpPr>
          <p:cNvPr id="125" name="Google Shape;125;p17"/>
          <p:cNvSpPr/>
          <p:nvPr/>
        </p:nvSpPr>
        <p:spPr>
          <a:xfrm>
            <a:off x="7113077" y="1087790"/>
            <a:ext cx="869100" cy="2259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1100"/>
              <a:t>회원가입</a:t>
            </a:r>
            <a:endParaRPr b="1" sz="1100"/>
          </a:p>
        </p:txBody>
      </p:sp>
      <p:grpSp>
        <p:nvGrpSpPr>
          <p:cNvPr id="126" name="Google Shape;126;p17"/>
          <p:cNvGrpSpPr/>
          <p:nvPr/>
        </p:nvGrpSpPr>
        <p:grpSpPr>
          <a:xfrm>
            <a:off x="1143200" y="1340617"/>
            <a:ext cx="6893450" cy="289200"/>
            <a:chOff x="1143200" y="1071975"/>
            <a:chExt cx="6893450" cy="289200"/>
          </a:xfrm>
        </p:grpSpPr>
        <p:sp>
          <p:nvSpPr>
            <p:cNvPr id="127" name="Google Shape;127;p17"/>
            <p:cNvSpPr/>
            <p:nvPr/>
          </p:nvSpPr>
          <p:spPr>
            <a:xfrm>
              <a:off x="1143200" y="1071975"/>
              <a:ext cx="15294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지역별 검색하기</a:t>
              </a:r>
              <a:endParaRPr sz="1200"/>
            </a:p>
          </p:txBody>
        </p:sp>
        <p:sp>
          <p:nvSpPr>
            <p:cNvPr id="128" name="Google Shape;128;p17"/>
            <p:cNvSpPr/>
            <p:nvPr/>
          </p:nvSpPr>
          <p:spPr>
            <a:xfrm>
              <a:off x="2658955" y="1071975"/>
              <a:ext cx="15294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메뉴별 검색하기</a:t>
              </a:r>
              <a:endParaRPr sz="1200"/>
            </a:p>
          </p:txBody>
        </p:sp>
        <p:sp>
          <p:nvSpPr>
            <p:cNvPr id="129" name="Google Shape;129;p17"/>
            <p:cNvSpPr/>
            <p:nvPr/>
          </p:nvSpPr>
          <p:spPr>
            <a:xfrm>
              <a:off x="4174726" y="1071975"/>
              <a:ext cx="13575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식당 검색하기</a:t>
              </a:r>
              <a:endParaRPr sz="1200"/>
            </a:p>
          </p:txBody>
        </p:sp>
        <p:sp>
          <p:nvSpPr>
            <p:cNvPr id="130" name="Google Shape;130;p17"/>
            <p:cNvSpPr/>
            <p:nvPr/>
          </p:nvSpPr>
          <p:spPr>
            <a:xfrm>
              <a:off x="6748450" y="1071975"/>
              <a:ext cx="12882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공지사항</a:t>
              </a:r>
              <a:endParaRPr sz="1200"/>
            </a:p>
          </p:txBody>
        </p:sp>
        <p:sp>
          <p:nvSpPr>
            <p:cNvPr id="131" name="Google Shape;131;p17"/>
            <p:cNvSpPr/>
            <p:nvPr/>
          </p:nvSpPr>
          <p:spPr>
            <a:xfrm>
              <a:off x="5532200" y="1071975"/>
              <a:ext cx="12162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후기 조회</a:t>
              </a:r>
              <a:endParaRPr sz="1200"/>
            </a:p>
          </p:txBody>
        </p:sp>
      </p:grpSp>
      <p:grpSp>
        <p:nvGrpSpPr>
          <p:cNvPr id="132" name="Google Shape;132;p17"/>
          <p:cNvGrpSpPr/>
          <p:nvPr/>
        </p:nvGrpSpPr>
        <p:grpSpPr>
          <a:xfrm>
            <a:off x="1522917" y="1788650"/>
            <a:ext cx="6263944" cy="3115312"/>
            <a:chOff x="1220450" y="1162575"/>
            <a:chExt cx="6743400" cy="3353765"/>
          </a:xfrm>
        </p:grpSpPr>
        <p:sp>
          <p:nvSpPr>
            <p:cNvPr id="133" name="Google Shape;133;p17"/>
            <p:cNvSpPr/>
            <p:nvPr/>
          </p:nvSpPr>
          <p:spPr>
            <a:xfrm>
              <a:off x="1220450" y="1162640"/>
              <a:ext cx="6743400" cy="3353700"/>
            </a:xfrm>
            <a:prstGeom prst="roundRect">
              <a:avLst>
                <a:gd fmla="val 2426"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p:nvPr/>
          </p:nvSpPr>
          <p:spPr>
            <a:xfrm>
              <a:off x="1220450" y="1162575"/>
              <a:ext cx="6743400" cy="354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지역별 검색</a:t>
              </a:r>
              <a:endParaRPr/>
            </a:p>
          </p:txBody>
        </p:sp>
        <p:sp>
          <p:nvSpPr>
            <p:cNvPr id="135" name="Google Shape;135;p17"/>
            <p:cNvSpPr/>
            <p:nvPr/>
          </p:nvSpPr>
          <p:spPr>
            <a:xfrm>
              <a:off x="1818404" y="1919421"/>
              <a:ext cx="1003500" cy="28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서울</a:t>
              </a:r>
              <a:endParaRPr/>
            </a:p>
          </p:txBody>
        </p:sp>
        <p:sp>
          <p:nvSpPr>
            <p:cNvPr id="136" name="Google Shape;136;p17"/>
            <p:cNvSpPr/>
            <p:nvPr/>
          </p:nvSpPr>
          <p:spPr>
            <a:xfrm>
              <a:off x="2947079" y="1919421"/>
              <a:ext cx="1003500" cy="280200"/>
            </a:xfrm>
            <a:prstGeom prst="rect">
              <a:avLst/>
            </a:prstGeom>
            <a:solidFill>
              <a:srgbClr val="000000">
                <a:alpha val="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경기도</a:t>
              </a:r>
              <a:endParaRPr/>
            </a:p>
          </p:txBody>
        </p:sp>
        <p:sp>
          <p:nvSpPr>
            <p:cNvPr id="137" name="Google Shape;137;p17"/>
            <p:cNvSpPr/>
            <p:nvPr/>
          </p:nvSpPr>
          <p:spPr>
            <a:xfrm>
              <a:off x="4075754" y="1919421"/>
              <a:ext cx="1003500" cy="280200"/>
            </a:xfrm>
            <a:prstGeom prst="rect">
              <a:avLst/>
            </a:prstGeom>
            <a:solidFill>
              <a:srgbClr val="000000">
                <a:alpha val="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강원도</a:t>
              </a:r>
              <a:endParaRPr/>
            </a:p>
          </p:txBody>
        </p:sp>
        <p:sp>
          <p:nvSpPr>
            <p:cNvPr id="138" name="Google Shape;138;p17"/>
            <p:cNvSpPr/>
            <p:nvPr/>
          </p:nvSpPr>
          <p:spPr>
            <a:xfrm>
              <a:off x="5204429" y="1919421"/>
              <a:ext cx="1003500" cy="280200"/>
            </a:xfrm>
            <a:prstGeom prst="rect">
              <a:avLst/>
            </a:prstGeom>
            <a:solidFill>
              <a:srgbClr val="000000">
                <a:alpha val="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충청북도</a:t>
              </a:r>
              <a:endParaRPr/>
            </a:p>
          </p:txBody>
        </p:sp>
        <p:sp>
          <p:nvSpPr>
            <p:cNvPr id="139" name="Google Shape;139;p17"/>
            <p:cNvSpPr/>
            <p:nvPr/>
          </p:nvSpPr>
          <p:spPr>
            <a:xfrm>
              <a:off x="6333104" y="1919421"/>
              <a:ext cx="1003500" cy="280200"/>
            </a:xfrm>
            <a:prstGeom prst="rect">
              <a:avLst/>
            </a:prstGeom>
            <a:solidFill>
              <a:srgbClr val="000000">
                <a:alpha val="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충청남도</a:t>
              </a:r>
              <a:endParaRPr/>
            </a:p>
          </p:txBody>
        </p:sp>
        <p:sp>
          <p:nvSpPr>
            <p:cNvPr id="140" name="Google Shape;140;p17"/>
            <p:cNvSpPr/>
            <p:nvPr/>
          </p:nvSpPr>
          <p:spPr>
            <a:xfrm>
              <a:off x="1818404" y="2336579"/>
              <a:ext cx="1003500" cy="280200"/>
            </a:xfrm>
            <a:prstGeom prst="rect">
              <a:avLst/>
            </a:prstGeom>
            <a:solidFill>
              <a:srgbClr val="000000">
                <a:alpha val="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전라북도</a:t>
              </a:r>
              <a:endParaRPr/>
            </a:p>
          </p:txBody>
        </p:sp>
        <p:sp>
          <p:nvSpPr>
            <p:cNvPr id="141" name="Google Shape;141;p17"/>
            <p:cNvSpPr/>
            <p:nvPr/>
          </p:nvSpPr>
          <p:spPr>
            <a:xfrm>
              <a:off x="2947079" y="2336579"/>
              <a:ext cx="1003500" cy="280200"/>
            </a:xfrm>
            <a:prstGeom prst="rect">
              <a:avLst/>
            </a:prstGeom>
            <a:solidFill>
              <a:srgbClr val="000000">
                <a:alpha val="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전라남도</a:t>
              </a:r>
              <a:endParaRPr/>
            </a:p>
          </p:txBody>
        </p:sp>
        <p:sp>
          <p:nvSpPr>
            <p:cNvPr id="142" name="Google Shape;142;p17"/>
            <p:cNvSpPr/>
            <p:nvPr/>
          </p:nvSpPr>
          <p:spPr>
            <a:xfrm>
              <a:off x="4075754" y="2336579"/>
              <a:ext cx="1003500" cy="280200"/>
            </a:xfrm>
            <a:prstGeom prst="rect">
              <a:avLst/>
            </a:prstGeom>
            <a:solidFill>
              <a:srgbClr val="000000">
                <a:alpha val="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경상북도</a:t>
              </a:r>
              <a:endParaRPr/>
            </a:p>
          </p:txBody>
        </p:sp>
        <p:sp>
          <p:nvSpPr>
            <p:cNvPr id="143" name="Google Shape;143;p17"/>
            <p:cNvSpPr/>
            <p:nvPr/>
          </p:nvSpPr>
          <p:spPr>
            <a:xfrm>
              <a:off x="5204429" y="2336579"/>
              <a:ext cx="1003500" cy="280200"/>
            </a:xfrm>
            <a:prstGeom prst="rect">
              <a:avLst/>
            </a:prstGeom>
            <a:solidFill>
              <a:srgbClr val="000000">
                <a:alpha val="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경상남도</a:t>
              </a:r>
              <a:endParaRPr/>
            </a:p>
          </p:txBody>
        </p:sp>
        <p:sp>
          <p:nvSpPr>
            <p:cNvPr id="144" name="Google Shape;144;p17"/>
            <p:cNvSpPr/>
            <p:nvPr/>
          </p:nvSpPr>
          <p:spPr>
            <a:xfrm>
              <a:off x="6333104" y="2336579"/>
              <a:ext cx="1003500" cy="280200"/>
            </a:xfrm>
            <a:prstGeom prst="rect">
              <a:avLst/>
            </a:prstGeom>
            <a:solidFill>
              <a:srgbClr val="000000">
                <a:alpha val="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제주도</a:t>
              </a:r>
              <a:endParaRPr/>
            </a:p>
          </p:txBody>
        </p:sp>
        <p:sp>
          <p:nvSpPr>
            <p:cNvPr id="145" name="Google Shape;145;p17"/>
            <p:cNvSpPr txBox="1"/>
            <p:nvPr/>
          </p:nvSpPr>
          <p:spPr>
            <a:xfrm>
              <a:off x="1780900" y="1605575"/>
              <a:ext cx="1247400" cy="36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 지역별 선택</a:t>
              </a:r>
              <a:endParaRPr sz="1000">
                <a:latin typeface="Proxima Nova"/>
                <a:ea typeface="Proxima Nova"/>
                <a:cs typeface="Proxima Nova"/>
                <a:sym typeface="Proxima Nova"/>
              </a:endParaRPr>
            </a:p>
          </p:txBody>
        </p:sp>
        <p:sp>
          <p:nvSpPr>
            <p:cNvPr id="146" name="Google Shape;146;p17"/>
            <p:cNvSpPr txBox="1"/>
            <p:nvPr/>
          </p:nvSpPr>
          <p:spPr>
            <a:xfrm>
              <a:off x="2478400" y="2033275"/>
              <a:ext cx="343500" cy="43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47" name="Google Shape;147;p17"/>
            <p:cNvSpPr/>
            <p:nvPr/>
          </p:nvSpPr>
          <p:spPr>
            <a:xfrm>
              <a:off x="1844175" y="2871125"/>
              <a:ext cx="5492400" cy="1419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txBox="1"/>
            <p:nvPr/>
          </p:nvSpPr>
          <p:spPr>
            <a:xfrm>
              <a:off x="2026450" y="3009075"/>
              <a:ext cx="681600" cy="36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강동구</a:t>
              </a:r>
              <a:endParaRPr sz="1000">
                <a:latin typeface="Proxima Nova"/>
                <a:ea typeface="Proxima Nova"/>
                <a:cs typeface="Proxima Nova"/>
                <a:sym typeface="Proxima Nova"/>
              </a:endParaRPr>
            </a:p>
          </p:txBody>
        </p:sp>
        <p:sp>
          <p:nvSpPr>
            <p:cNvPr id="149" name="Google Shape;149;p17"/>
            <p:cNvSpPr txBox="1"/>
            <p:nvPr/>
          </p:nvSpPr>
          <p:spPr>
            <a:xfrm>
              <a:off x="2782467" y="3009075"/>
              <a:ext cx="681600" cy="36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강동구</a:t>
              </a:r>
              <a:endParaRPr sz="1000">
                <a:latin typeface="Proxima Nova"/>
                <a:ea typeface="Proxima Nova"/>
                <a:cs typeface="Proxima Nova"/>
                <a:sym typeface="Proxima Nova"/>
              </a:endParaRPr>
            </a:p>
          </p:txBody>
        </p:sp>
        <p:sp>
          <p:nvSpPr>
            <p:cNvPr id="150" name="Google Shape;150;p17"/>
            <p:cNvSpPr txBox="1"/>
            <p:nvPr/>
          </p:nvSpPr>
          <p:spPr>
            <a:xfrm>
              <a:off x="3538483" y="3009075"/>
              <a:ext cx="681600" cy="36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강동구</a:t>
              </a:r>
              <a:endParaRPr sz="1000">
                <a:latin typeface="Proxima Nova"/>
                <a:ea typeface="Proxima Nova"/>
                <a:cs typeface="Proxima Nova"/>
                <a:sym typeface="Proxima Nova"/>
              </a:endParaRPr>
            </a:p>
          </p:txBody>
        </p:sp>
        <p:sp>
          <p:nvSpPr>
            <p:cNvPr id="151" name="Google Shape;151;p17"/>
            <p:cNvSpPr txBox="1"/>
            <p:nvPr/>
          </p:nvSpPr>
          <p:spPr>
            <a:xfrm>
              <a:off x="4294500" y="3009075"/>
              <a:ext cx="681600" cy="36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강동구</a:t>
              </a:r>
              <a:endParaRPr sz="1000">
                <a:latin typeface="Proxima Nova"/>
                <a:ea typeface="Proxima Nova"/>
                <a:cs typeface="Proxima Nova"/>
                <a:sym typeface="Proxima Nova"/>
              </a:endParaRPr>
            </a:p>
          </p:txBody>
        </p:sp>
        <p:sp>
          <p:nvSpPr>
            <p:cNvPr id="152" name="Google Shape;152;p17"/>
            <p:cNvSpPr txBox="1"/>
            <p:nvPr/>
          </p:nvSpPr>
          <p:spPr>
            <a:xfrm>
              <a:off x="5050517" y="3009075"/>
              <a:ext cx="681600" cy="36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강동구</a:t>
              </a:r>
              <a:endParaRPr sz="1000">
                <a:latin typeface="Proxima Nova"/>
                <a:ea typeface="Proxima Nova"/>
                <a:cs typeface="Proxima Nova"/>
                <a:sym typeface="Proxima Nova"/>
              </a:endParaRPr>
            </a:p>
          </p:txBody>
        </p:sp>
        <p:sp>
          <p:nvSpPr>
            <p:cNvPr id="153" name="Google Shape;153;p17"/>
            <p:cNvSpPr txBox="1"/>
            <p:nvPr/>
          </p:nvSpPr>
          <p:spPr>
            <a:xfrm>
              <a:off x="5806533" y="3009075"/>
              <a:ext cx="681600" cy="36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강동구</a:t>
              </a:r>
              <a:endParaRPr sz="1000">
                <a:latin typeface="Proxima Nova"/>
                <a:ea typeface="Proxima Nova"/>
                <a:cs typeface="Proxima Nova"/>
                <a:sym typeface="Proxima Nova"/>
              </a:endParaRPr>
            </a:p>
          </p:txBody>
        </p:sp>
        <p:sp>
          <p:nvSpPr>
            <p:cNvPr id="154" name="Google Shape;154;p17"/>
            <p:cNvSpPr txBox="1"/>
            <p:nvPr/>
          </p:nvSpPr>
          <p:spPr>
            <a:xfrm>
              <a:off x="6562550" y="3009075"/>
              <a:ext cx="681600" cy="36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강동구</a:t>
              </a:r>
              <a:endParaRPr sz="1000">
                <a:latin typeface="Proxima Nova"/>
                <a:ea typeface="Proxima Nova"/>
                <a:cs typeface="Proxima Nova"/>
                <a:sym typeface="Proxima Nova"/>
              </a:endParaRPr>
            </a:p>
          </p:txBody>
        </p:sp>
        <p:sp>
          <p:nvSpPr>
            <p:cNvPr id="155" name="Google Shape;155;p17"/>
            <p:cNvSpPr txBox="1"/>
            <p:nvPr/>
          </p:nvSpPr>
          <p:spPr>
            <a:xfrm>
              <a:off x="2038884" y="3326628"/>
              <a:ext cx="681600" cy="36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강동구</a:t>
              </a:r>
              <a:endParaRPr sz="1000">
                <a:latin typeface="Proxima Nova"/>
                <a:ea typeface="Proxima Nova"/>
                <a:cs typeface="Proxima Nova"/>
                <a:sym typeface="Proxima Nova"/>
              </a:endParaRPr>
            </a:p>
          </p:txBody>
        </p:sp>
        <p:sp>
          <p:nvSpPr>
            <p:cNvPr id="156" name="Google Shape;156;p17"/>
            <p:cNvSpPr txBox="1"/>
            <p:nvPr/>
          </p:nvSpPr>
          <p:spPr>
            <a:xfrm>
              <a:off x="2794901" y="3326628"/>
              <a:ext cx="681600" cy="36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강동구</a:t>
              </a:r>
              <a:endParaRPr sz="1000">
                <a:latin typeface="Proxima Nova"/>
                <a:ea typeface="Proxima Nova"/>
                <a:cs typeface="Proxima Nova"/>
                <a:sym typeface="Proxima Nova"/>
              </a:endParaRPr>
            </a:p>
          </p:txBody>
        </p:sp>
        <p:sp>
          <p:nvSpPr>
            <p:cNvPr id="157" name="Google Shape;157;p17"/>
            <p:cNvSpPr txBox="1"/>
            <p:nvPr/>
          </p:nvSpPr>
          <p:spPr>
            <a:xfrm>
              <a:off x="3550918" y="3326628"/>
              <a:ext cx="681600" cy="36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강동구</a:t>
              </a:r>
              <a:endParaRPr sz="1000">
                <a:latin typeface="Proxima Nova"/>
                <a:ea typeface="Proxima Nova"/>
                <a:cs typeface="Proxima Nova"/>
                <a:sym typeface="Proxima Nova"/>
              </a:endParaRPr>
            </a:p>
          </p:txBody>
        </p:sp>
        <p:sp>
          <p:nvSpPr>
            <p:cNvPr id="158" name="Google Shape;158;p17"/>
            <p:cNvSpPr txBox="1"/>
            <p:nvPr/>
          </p:nvSpPr>
          <p:spPr>
            <a:xfrm>
              <a:off x="4306934" y="3326628"/>
              <a:ext cx="681600" cy="36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강동구</a:t>
              </a:r>
              <a:endParaRPr sz="1000">
                <a:latin typeface="Proxima Nova"/>
                <a:ea typeface="Proxima Nova"/>
                <a:cs typeface="Proxima Nova"/>
                <a:sym typeface="Proxima Nova"/>
              </a:endParaRPr>
            </a:p>
          </p:txBody>
        </p:sp>
        <p:sp>
          <p:nvSpPr>
            <p:cNvPr id="159" name="Google Shape;159;p17"/>
            <p:cNvSpPr txBox="1"/>
            <p:nvPr/>
          </p:nvSpPr>
          <p:spPr>
            <a:xfrm>
              <a:off x="5062951" y="3326628"/>
              <a:ext cx="681600" cy="36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강동구</a:t>
              </a:r>
              <a:endParaRPr sz="1000">
                <a:latin typeface="Proxima Nova"/>
                <a:ea typeface="Proxima Nova"/>
                <a:cs typeface="Proxima Nova"/>
                <a:sym typeface="Proxima Nova"/>
              </a:endParaRPr>
            </a:p>
          </p:txBody>
        </p:sp>
        <p:sp>
          <p:nvSpPr>
            <p:cNvPr id="160" name="Google Shape;160;p17"/>
            <p:cNvSpPr txBox="1"/>
            <p:nvPr/>
          </p:nvSpPr>
          <p:spPr>
            <a:xfrm>
              <a:off x="5818968" y="3326628"/>
              <a:ext cx="681600" cy="36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강동구</a:t>
              </a:r>
              <a:endParaRPr sz="1000">
                <a:latin typeface="Proxima Nova"/>
                <a:ea typeface="Proxima Nova"/>
                <a:cs typeface="Proxima Nova"/>
                <a:sym typeface="Proxima Nova"/>
              </a:endParaRPr>
            </a:p>
          </p:txBody>
        </p:sp>
        <p:sp>
          <p:nvSpPr>
            <p:cNvPr id="161" name="Google Shape;161;p17"/>
            <p:cNvSpPr txBox="1"/>
            <p:nvPr/>
          </p:nvSpPr>
          <p:spPr>
            <a:xfrm>
              <a:off x="6574984" y="3326628"/>
              <a:ext cx="681600" cy="36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강동구</a:t>
              </a:r>
              <a:endParaRPr sz="1000">
                <a:latin typeface="Proxima Nova"/>
                <a:ea typeface="Proxima Nova"/>
                <a:cs typeface="Proxima Nova"/>
                <a:sym typeface="Proxima Nova"/>
              </a:endParaRPr>
            </a:p>
          </p:txBody>
        </p:sp>
        <p:sp>
          <p:nvSpPr>
            <p:cNvPr id="162" name="Google Shape;162;p17"/>
            <p:cNvSpPr txBox="1"/>
            <p:nvPr/>
          </p:nvSpPr>
          <p:spPr>
            <a:xfrm>
              <a:off x="2038884" y="3631428"/>
              <a:ext cx="681600" cy="36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강동구</a:t>
              </a:r>
              <a:endParaRPr sz="1000">
                <a:latin typeface="Proxima Nova"/>
                <a:ea typeface="Proxima Nova"/>
                <a:cs typeface="Proxima Nova"/>
                <a:sym typeface="Proxima Nova"/>
              </a:endParaRPr>
            </a:p>
          </p:txBody>
        </p:sp>
        <p:sp>
          <p:nvSpPr>
            <p:cNvPr id="163" name="Google Shape;163;p17"/>
            <p:cNvSpPr txBox="1"/>
            <p:nvPr/>
          </p:nvSpPr>
          <p:spPr>
            <a:xfrm>
              <a:off x="2794901" y="3631428"/>
              <a:ext cx="681600" cy="36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강동구</a:t>
              </a:r>
              <a:endParaRPr sz="1000">
                <a:latin typeface="Proxima Nova"/>
                <a:ea typeface="Proxima Nova"/>
                <a:cs typeface="Proxima Nova"/>
                <a:sym typeface="Proxima Nova"/>
              </a:endParaRPr>
            </a:p>
          </p:txBody>
        </p:sp>
        <p:sp>
          <p:nvSpPr>
            <p:cNvPr id="164" name="Google Shape;164;p17"/>
            <p:cNvSpPr txBox="1"/>
            <p:nvPr/>
          </p:nvSpPr>
          <p:spPr>
            <a:xfrm>
              <a:off x="3550918" y="3631428"/>
              <a:ext cx="681600" cy="36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강동구</a:t>
              </a:r>
              <a:endParaRPr sz="1000">
                <a:latin typeface="Proxima Nova"/>
                <a:ea typeface="Proxima Nova"/>
                <a:cs typeface="Proxima Nova"/>
                <a:sym typeface="Proxima Nova"/>
              </a:endParaRPr>
            </a:p>
          </p:txBody>
        </p:sp>
        <p:sp>
          <p:nvSpPr>
            <p:cNvPr id="165" name="Google Shape;165;p17"/>
            <p:cNvSpPr txBox="1"/>
            <p:nvPr/>
          </p:nvSpPr>
          <p:spPr>
            <a:xfrm>
              <a:off x="4306934" y="3631428"/>
              <a:ext cx="681600" cy="36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강동구</a:t>
              </a:r>
              <a:endParaRPr sz="1000">
                <a:latin typeface="Proxima Nova"/>
                <a:ea typeface="Proxima Nova"/>
                <a:cs typeface="Proxima Nova"/>
                <a:sym typeface="Proxima Nova"/>
              </a:endParaRPr>
            </a:p>
          </p:txBody>
        </p:sp>
        <p:sp>
          <p:nvSpPr>
            <p:cNvPr id="166" name="Google Shape;166;p17"/>
            <p:cNvSpPr txBox="1"/>
            <p:nvPr/>
          </p:nvSpPr>
          <p:spPr>
            <a:xfrm>
              <a:off x="5062951" y="3631428"/>
              <a:ext cx="681600" cy="36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강동구</a:t>
              </a:r>
              <a:endParaRPr sz="1000">
                <a:latin typeface="Proxima Nova"/>
                <a:ea typeface="Proxima Nova"/>
                <a:cs typeface="Proxima Nova"/>
                <a:sym typeface="Proxima Nova"/>
              </a:endParaRPr>
            </a:p>
          </p:txBody>
        </p:sp>
        <p:sp>
          <p:nvSpPr>
            <p:cNvPr id="167" name="Google Shape;167;p17"/>
            <p:cNvSpPr txBox="1"/>
            <p:nvPr/>
          </p:nvSpPr>
          <p:spPr>
            <a:xfrm>
              <a:off x="5818968" y="3631428"/>
              <a:ext cx="681600" cy="36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강동구</a:t>
              </a:r>
              <a:endParaRPr sz="1000">
                <a:latin typeface="Proxima Nova"/>
                <a:ea typeface="Proxima Nova"/>
                <a:cs typeface="Proxima Nova"/>
                <a:sym typeface="Proxima Nova"/>
              </a:endParaRPr>
            </a:p>
          </p:txBody>
        </p:sp>
        <p:sp>
          <p:nvSpPr>
            <p:cNvPr id="168" name="Google Shape;168;p17"/>
            <p:cNvSpPr txBox="1"/>
            <p:nvPr/>
          </p:nvSpPr>
          <p:spPr>
            <a:xfrm>
              <a:off x="6574984" y="3631428"/>
              <a:ext cx="681600" cy="36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강동구</a:t>
              </a:r>
              <a:endParaRPr sz="1000">
                <a:latin typeface="Proxima Nova"/>
                <a:ea typeface="Proxima Nova"/>
                <a:cs typeface="Proxima Nova"/>
                <a:sym typeface="Proxima Nova"/>
              </a:endParaRPr>
            </a:p>
          </p:txBody>
        </p:sp>
      </p:grpSp>
      <p:sp>
        <p:nvSpPr>
          <p:cNvPr id="169" name="Google Shape;169;p17"/>
          <p:cNvSpPr/>
          <p:nvPr/>
        </p:nvSpPr>
        <p:spPr>
          <a:xfrm>
            <a:off x="1029800" y="1433725"/>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1</a:t>
            </a:r>
            <a:endParaRPr/>
          </a:p>
        </p:txBody>
      </p:sp>
      <p:sp>
        <p:nvSpPr>
          <p:cNvPr id="170" name="Google Shape;170;p17"/>
          <p:cNvSpPr/>
          <p:nvPr/>
        </p:nvSpPr>
        <p:spPr>
          <a:xfrm>
            <a:off x="1918150" y="2427150"/>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2</a:t>
            </a:r>
            <a:endParaRPr/>
          </a:p>
        </p:txBody>
      </p:sp>
      <p:sp>
        <p:nvSpPr>
          <p:cNvPr id="171" name="Google Shape;171;p17"/>
          <p:cNvSpPr/>
          <p:nvPr/>
        </p:nvSpPr>
        <p:spPr>
          <a:xfrm>
            <a:off x="2060475" y="3456650"/>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3</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62"/>
          <p:cNvSpPr txBox="1"/>
          <p:nvPr/>
        </p:nvSpPr>
        <p:spPr>
          <a:xfrm>
            <a:off x="116900" y="179250"/>
            <a:ext cx="300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관리자</a:t>
            </a:r>
            <a:r>
              <a:rPr lang="ko">
                <a:latin typeface="Proxima Nova"/>
                <a:ea typeface="Proxima Nova"/>
                <a:cs typeface="Proxima Nova"/>
                <a:sym typeface="Proxima Nova"/>
              </a:rPr>
              <a:t>&gt; 공지사항 작성</a:t>
            </a:r>
            <a:endParaRPr>
              <a:latin typeface="Proxima Nova"/>
              <a:ea typeface="Proxima Nova"/>
              <a:cs typeface="Proxima Nova"/>
              <a:sym typeface="Proxima Nova"/>
            </a:endParaRPr>
          </a:p>
        </p:txBody>
      </p:sp>
      <p:sp>
        <p:nvSpPr>
          <p:cNvPr id="1145" name="Google Shape;1145;p62"/>
          <p:cNvSpPr txBox="1"/>
          <p:nvPr/>
        </p:nvSpPr>
        <p:spPr>
          <a:xfrm>
            <a:off x="6959300" y="218200"/>
            <a:ext cx="155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오재경</a:t>
            </a:r>
            <a:endParaRPr>
              <a:latin typeface="Proxima Nova"/>
              <a:ea typeface="Proxima Nova"/>
              <a:cs typeface="Proxima Nova"/>
              <a:sym typeface="Proxima Nova"/>
            </a:endParaRPr>
          </a:p>
        </p:txBody>
      </p:sp>
      <p:graphicFrame>
        <p:nvGraphicFramePr>
          <p:cNvPr id="1146" name="Google Shape;1146;p62"/>
          <p:cNvGraphicFramePr/>
          <p:nvPr/>
        </p:nvGraphicFramePr>
        <p:xfrm>
          <a:off x="952500" y="1238250"/>
          <a:ext cx="3000000" cy="3000000"/>
        </p:xfrm>
        <a:graphic>
          <a:graphicData uri="http://schemas.openxmlformats.org/drawingml/2006/table">
            <a:tbl>
              <a:tblPr>
                <a:noFill/>
                <a:tableStyleId>{23D11B16-7804-48B7-842C-2BC68BDC1ED5}</a:tableStyleId>
              </a:tblPr>
              <a:tblGrid>
                <a:gridCol w="1447800"/>
                <a:gridCol w="2512750"/>
                <a:gridCol w="1447800"/>
                <a:gridCol w="1099825"/>
                <a:gridCol w="730825"/>
              </a:tblGrid>
              <a:tr h="381000">
                <a:tc>
                  <a:txBody>
                    <a:bodyPr/>
                    <a:lstStyle/>
                    <a:p>
                      <a:pPr indent="0" lvl="0" marL="0" rtl="0" algn="l">
                        <a:spcBef>
                          <a:spcPts val="0"/>
                        </a:spcBef>
                        <a:spcAft>
                          <a:spcPts val="0"/>
                        </a:spcAft>
                        <a:buNone/>
                      </a:pPr>
                      <a:r>
                        <a:rPr lang="ko"/>
                        <a:t>번호</a:t>
                      </a:r>
                      <a:endParaRPr/>
                    </a:p>
                  </a:txBody>
                  <a:tcPr marT="91425" marB="91425" marR="91425" marL="91425">
                    <a:solidFill>
                      <a:srgbClr val="CCCCCC"/>
                    </a:solidFill>
                  </a:tcPr>
                </a:tc>
                <a:tc>
                  <a:txBody>
                    <a:bodyPr/>
                    <a:lstStyle/>
                    <a:p>
                      <a:pPr indent="0" lvl="0" marL="0" rtl="0" algn="l">
                        <a:spcBef>
                          <a:spcPts val="0"/>
                        </a:spcBef>
                        <a:spcAft>
                          <a:spcPts val="0"/>
                        </a:spcAft>
                        <a:buNone/>
                      </a:pPr>
                      <a:r>
                        <a:rPr lang="ko"/>
                        <a:t>제목</a:t>
                      </a:r>
                      <a:endParaRPr/>
                    </a:p>
                  </a:txBody>
                  <a:tcPr marT="91425" marB="91425" marR="91425" marL="91425">
                    <a:solidFill>
                      <a:srgbClr val="CCCCCC"/>
                    </a:solidFill>
                  </a:tcPr>
                </a:tc>
                <a:tc>
                  <a:txBody>
                    <a:bodyPr/>
                    <a:lstStyle/>
                    <a:p>
                      <a:pPr indent="0" lvl="0" marL="0" rtl="0" algn="l">
                        <a:spcBef>
                          <a:spcPts val="0"/>
                        </a:spcBef>
                        <a:spcAft>
                          <a:spcPts val="0"/>
                        </a:spcAft>
                        <a:buNone/>
                      </a:pPr>
                      <a:r>
                        <a:rPr lang="ko"/>
                        <a:t>작성자</a:t>
                      </a:r>
                      <a:endParaRPr/>
                    </a:p>
                  </a:txBody>
                  <a:tcPr marT="91425" marB="91425" marR="91425" marL="91425">
                    <a:solidFill>
                      <a:srgbClr val="CCCCCC"/>
                    </a:solidFill>
                  </a:tcPr>
                </a:tc>
                <a:tc>
                  <a:txBody>
                    <a:bodyPr/>
                    <a:lstStyle/>
                    <a:p>
                      <a:pPr indent="0" lvl="0" marL="0" rtl="0" algn="l">
                        <a:spcBef>
                          <a:spcPts val="0"/>
                        </a:spcBef>
                        <a:spcAft>
                          <a:spcPts val="0"/>
                        </a:spcAft>
                        <a:buNone/>
                      </a:pPr>
                      <a:r>
                        <a:rPr lang="ko"/>
                        <a:t>게시날짜</a:t>
                      </a:r>
                      <a:endParaRPr/>
                    </a:p>
                  </a:txBody>
                  <a:tcPr marT="91425" marB="91425" marR="91425" marL="91425">
                    <a:solidFill>
                      <a:srgbClr val="CCCCCC"/>
                    </a:solidFill>
                  </a:tcPr>
                </a:tc>
                <a:tc>
                  <a:txBody>
                    <a:bodyPr/>
                    <a:lstStyle/>
                    <a:p>
                      <a:pPr indent="0" lvl="0" marL="0" rtl="0" algn="l">
                        <a:spcBef>
                          <a:spcPts val="0"/>
                        </a:spcBef>
                        <a:spcAft>
                          <a:spcPts val="0"/>
                        </a:spcAft>
                        <a:buNone/>
                      </a:pPr>
                      <a:r>
                        <a:rPr lang="ko"/>
                        <a:t>조회수</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ko"/>
                        <a:t>1</a:t>
                      </a:r>
                      <a:endParaRPr/>
                    </a:p>
                  </a:txBody>
                  <a:tcPr marT="91425" marB="91425" marR="91425" marL="91425"/>
                </a:tc>
                <a:tc>
                  <a:txBody>
                    <a:bodyPr/>
                    <a:lstStyle/>
                    <a:p>
                      <a:pPr indent="0" lvl="0" marL="0" rtl="0" algn="l">
                        <a:spcBef>
                          <a:spcPts val="0"/>
                        </a:spcBef>
                        <a:spcAft>
                          <a:spcPts val="0"/>
                        </a:spcAft>
                        <a:buNone/>
                      </a:pPr>
                      <a:r>
                        <a:rPr lang="ko"/>
                        <a:t>ㄹ;ㅓㅁㄹㅇㅁ런움ㅇㄴ</a:t>
                      </a:r>
                      <a:endParaRPr/>
                    </a:p>
                  </a:txBody>
                  <a:tcPr marT="91425" marB="91425" marR="91425" marL="91425"/>
                </a:tc>
                <a:tc>
                  <a:txBody>
                    <a:bodyPr/>
                    <a:lstStyle/>
                    <a:p>
                      <a:pPr indent="0" lvl="0" marL="0" rtl="0" algn="l">
                        <a:spcBef>
                          <a:spcPts val="0"/>
                        </a:spcBef>
                        <a:spcAft>
                          <a:spcPts val="0"/>
                        </a:spcAft>
                        <a:buNone/>
                      </a:pPr>
                      <a:r>
                        <a:rPr lang="ko"/>
                        <a:t>관리자</a:t>
                      </a:r>
                      <a:endParaRPr/>
                    </a:p>
                  </a:txBody>
                  <a:tcPr marT="91425" marB="91425" marR="91425" marL="91425"/>
                </a:tc>
                <a:tc>
                  <a:txBody>
                    <a:bodyPr/>
                    <a:lstStyle/>
                    <a:p>
                      <a:pPr indent="0" lvl="0" marL="0" rtl="0" algn="l">
                        <a:spcBef>
                          <a:spcPts val="0"/>
                        </a:spcBef>
                        <a:spcAft>
                          <a:spcPts val="0"/>
                        </a:spcAft>
                        <a:buNone/>
                      </a:pPr>
                      <a:r>
                        <a:rPr lang="ko"/>
                        <a:t>2022-01-07</a:t>
                      </a:r>
                      <a:endParaRPr/>
                    </a:p>
                  </a:txBody>
                  <a:tcPr marT="91425" marB="91425" marR="91425" marL="91425"/>
                </a:tc>
                <a:tc>
                  <a:txBody>
                    <a:bodyPr/>
                    <a:lstStyle/>
                    <a:p>
                      <a:pPr indent="0" lvl="0" marL="0" rtl="0" algn="l">
                        <a:spcBef>
                          <a:spcPts val="0"/>
                        </a:spcBef>
                        <a:spcAft>
                          <a:spcPts val="0"/>
                        </a:spcAft>
                        <a:buNone/>
                      </a:pPr>
                      <a:r>
                        <a:rPr lang="ko"/>
                        <a:t>10</a:t>
                      </a:r>
                      <a:endParaRPr/>
                    </a:p>
                  </a:txBody>
                  <a:tcPr marT="91425" marB="91425" marR="91425" marL="91425"/>
                </a:tc>
              </a:tr>
              <a:tr h="381000">
                <a:tc>
                  <a:txBody>
                    <a:bodyPr/>
                    <a:lstStyle/>
                    <a:p>
                      <a:pPr indent="0" lvl="0" marL="0" rtl="0" algn="l">
                        <a:spcBef>
                          <a:spcPts val="0"/>
                        </a:spcBef>
                        <a:spcAft>
                          <a:spcPts val="0"/>
                        </a:spcAft>
                        <a:buNone/>
                      </a:pPr>
                      <a:r>
                        <a:rPr lang="ko"/>
                        <a:t>2</a:t>
                      </a:r>
                      <a:endParaRPr/>
                    </a:p>
                  </a:txBody>
                  <a:tcPr marT="91425" marB="91425" marR="91425" marL="91425"/>
                </a:tc>
                <a:tc>
                  <a:txBody>
                    <a:bodyPr/>
                    <a:lstStyle/>
                    <a:p>
                      <a:pPr indent="0" lvl="0" marL="0" rtl="0" algn="l">
                        <a:spcBef>
                          <a:spcPts val="0"/>
                        </a:spcBef>
                        <a:spcAft>
                          <a:spcPts val="0"/>
                        </a:spcAft>
                        <a:buNone/>
                      </a:pPr>
                      <a:r>
                        <a:rPr lang="ko"/>
                        <a:t>ㅓㅇㅁㄹ아ㅓ훔ㅇㅎ</a:t>
                      </a:r>
                      <a:endParaRPr/>
                    </a:p>
                  </a:txBody>
                  <a:tcPr marT="91425" marB="91425" marR="91425" marL="91425"/>
                </a:tc>
                <a:tc>
                  <a:txBody>
                    <a:bodyPr/>
                    <a:lstStyle/>
                    <a:p>
                      <a:pPr indent="0" lvl="0" marL="0" rtl="0" algn="l">
                        <a:spcBef>
                          <a:spcPts val="0"/>
                        </a:spcBef>
                        <a:spcAft>
                          <a:spcPts val="0"/>
                        </a:spcAft>
                        <a:buNone/>
                      </a:pPr>
                      <a:r>
                        <a:rPr lang="ko"/>
                        <a:t>관리자</a:t>
                      </a:r>
                      <a:endParaRPr/>
                    </a:p>
                  </a:txBody>
                  <a:tcPr marT="91425" marB="91425" marR="91425" marL="91425"/>
                </a:tc>
                <a:tc>
                  <a:txBody>
                    <a:bodyPr/>
                    <a:lstStyle/>
                    <a:p>
                      <a:pPr indent="0" lvl="0" marL="0" rtl="0" algn="l">
                        <a:spcBef>
                          <a:spcPts val="0"/>
                        </a:spcBef>
                        <a:spcAft>
                          <a:spcPts val="0"/>
                        </a:spcAft>
                        <a:buNone/>
                      </a:pPr>
                      <a:r>
                        <a:rPr lang="ko"/>
                        <a:t>2022-01-06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3</a:t>
                      </a:r>
                      <a:endParaRPr/>
                    </a:p>
                  </a:txBody>
                  <a:tcPr marT="91425" marB="91425" marR="91425" marL="91425"/>
                </a:tc>
                <a:tc>
                  <a:txBody>
                    <a:bodyPr/>
                    <a:lstStyle/>
                    <a:p>
                      <a:pPr indent="0" lvl="0" marL="0" rtl="0" algn="l">
                        <a:spcBef>
                          <a:spcPts val="0"/>
                        </a:spcBef>
                        <a:spcAft>
                          <a:spcPts val="0"/>
                        </a:spcAft>
                        <a:buNone/>
                      </a:pPr>
                      <a:r>
                        <a:rPr lang="ko"/>
                        <a:t>룽ㄴ마ㅣ룽ㄴㅁㄹ</a:t>
                      </a:r>
                      <a:endParaRPr/>
                    </a:p>
                  </a:txBody>
                  <a:tcPr marT="91425" marB="91425" marR="91425" marL="91425"/>
                </a:tc>
                <a:tc>
                  <a:txBody>
                    <a:bodyPr/>
                    <a:lstStyle/>
                    <a:p>
                      <a:pPr indent="0" lvl="0" marL="0" rtl="0" algn="l">
                        <a:spcBef>
                          <a:spcPts val="0"/>
                        </a:spcBef>
                        <a:spcAft>
                          <a:spcPts val="0"/>
                        </a:spcAft>
                        <a:buNone/>
                      </a:pPr>
                      <a:r>
                        <a:rPr lang="ko"/>
                        <a:t>관리자</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ko"/>
                        <a:t>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147" name="Google Shape;1147;p62"/>
          <p:cNvGraphicFramePr/>
          <p:nvPr/>
        </p:nvGraphicFramePr>
        <p:xfrm>
          <a:off x="2101875" y="4165875"/>
          <a:ext cx="3000000" cy="3000000"/>
        </p:xfrm>
        <a:graphic>
          <a:graphicData uri="http://schemas.openxmlformats.org/drawingml/2006/table">
            <a:tbl>
              <a:tblPr>
                <a:noFill/>
                <a:tableStyleId>{23D11B16-7804-48B7-842C-2BC68BDC1ED5}</a:tableStyleId>
              </a:tblPr>
              <a:tblGrid>
                <a:gridCol w="382850"/>
                <a:gridCol w="382850"/>
                <a:gridCol w="382850"/>
                <a:gridCol w="382850"/>
                <a:gridCol w="382850"/>
                <a:gridCol w="382850"/>
                <a:gridCol w="382850"/>
                <a:gridCol w="382850"/>
                <a:gridCol w="382850"/>
                <a:gridCol w="382850"/>
                <a:gridCol w="382850"/>
                <a:gridCol w="382850"/>
              </a:tblGrid>
              <a:tr h="3182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ko"/>
                        <a:t>1</a:t>
                      </a:r>
                      <a:endParaRPr/>
                    </a:p>
                  </a:txBody>
                  <a:tcPr marT="91425" marB="91425" marR="91425" marL="91425"/>
                </a:tc>
                <a:tc>
                  <a:txBody>
                    <a:bodyPr/>
                    <a:lstStyle/>
                    <a:p>
                      <a:pPr indent="0" lvl="0" marL="0" rtl="0" algn="l">
                        <a:spcBef>
                          <a:spcPts val="0"/>
                        </a:spcBef>
                        <a:spcAft>
                          <a:spcPts val="0"/>
                        </a:spcAft>
                        <a:buNone/>
                      </a:pPr>
                      <a:r>
                        <a:rPr lang="ko"/>
                        <a:t>2</a:t>
                      </a:r>
                      <a:endParaRPr/>
                    </a:p>
                  </a:txBody>
                  <a:tcPr marT="91425" marB="91425" marR="91425" marL="91425"/>
                </a:tc>
                <a:tc>
                  <a:txBody>
                    <a:bodyPr/>
                    <a:lstStyle/>
                    <a:p>
                      <a:pPr indent="0" lvl="0" marL="0" rtl="0" algn="l">
                        <a:spcBef>
                          <a:spcPts val="0"/>
                        </a:spcBef>
                        <a:spcAft>
                          <a:spcPts val="0"/>
                        </a:spcAft>
                        <a:buNone/>
                      </a:pPr>
                      <a:r>
                        <a:rPr lang="ko"/>
                        <a:t>3</a:t>
                      </a:r>
                      <a:endParaRPr/>
                    </a:p>
                  </a:txBody>
                  <a:tcPr marT="91425" marB="91425" marR="91425" marL="91425"/>
                </a:tc>
                <a:tc>
                  <a:txBody>
                    <a:bodyPr/>
                    <a:lstStyle/>
                    <a:p>
                      <a:pPr indent="0" lvl="0" marL="0" rtl="0" algn="l">
                        <a:spcBef>
                          <a:spcPts val="0"/>
                        </a:spcBef>
                        <a:spcAft>
                          <a:spcPts val="0"/>
                        </a:spcAft>
                        <a:buNone/>
                      </a:pPr>
                      <a:r>
                        <a:rPr lang="ko"/>
                        <a:t>4</a:t>
                      </a:r>
                      <a:endParaRPr/>
                    </a:p>
                  </a:txBody>
                  <a:tcPr marT="91425" marB="91425" marR="91425" marL="91425"/>
                </a:tc>
                <a:tc>
                  <a:txBody>
                    <a:bodyPr/>
                    <a:lstStyle/>
                    <a:p>
                      <a:pPr indent="0" lvl="0" marL="0" rtl="0" algn="l">
                        <a:spcBef>
                          <a:spcPts val="0"/>
                        </a:spcBef>
                        <a:spcAft>
                          <a:spcPts val="0"/>
                        </a:spcAft>
                        <a:buNone/>
                      </a:pPr>
                      <a:r>
                        <a:rPr lang="ko"/>
                        <a:t>5</a:t>
                      </a:r>
                      <a:endParaRPr/>
                    </a:p>
                  </a:txBody>
                  <a:tcPr marT="91425" marB="91425" marR="91425" marL="91425"/>
                </a:tc>
                <a:tc>
                  <a:txBody>
                    <a:bodyPr/>
                    <a:lstStyle/>
                    <a:p>
                      <a:pPr indent="0" lvl="0" marL="0" rtl="0" algn="l">
                        <a:spcBef>
                          <a:spcPts val="0"/>
                        </a:spcBef>
                        <a:spcAft>
                          <a:spcPts val="0"/>
                        </a:spcAft>
                        <a:buNone/>
                      </a:pPr>
                      <a:r>
                        <a:rPr lang="ko"/>
                        <a:t>6</a:t>
                      </a:r>
                      <a:endParaRPr/>
                    </a:p>
                  </a:txBody>
                  <a:tcPr marT="91425" marB="91425" marR="91425" marL="91425"/>
                </a:tc>
                <a:tc>
                  <a:txBody>
                    <a:bodyPr/>
                    <a:lstStyle/>
                    <a:p>
                      <a:pPr indent="0" lvl="0" marL="0" rtl="0" algn="l">
                        <a:spcBef>
                          <a:spcPts val="0"/>
                        </a:spcBef>
                        <a:spcAft>
                          <a:spcPts val="0"/>
                        </a:spcAft>
                        <a:buNone/>
                      </a:pPr>
                      <a:r>
                        <a:rPr lang="ko"/>
                        <a:t>7</a:t>
                      </a:r>
                      <a:endParaRPr/>
                    </a:p>
                  </a:txBody>
                  <a:tcPr marT="91425" marB="91425" marR="91425" marL="91425"/>
                </a:tc>
                <a:tc>
                  <a:txBody>
                    <a:bodyPr/>
                    <a:lstStyle/>
                    <a:p>
                      <a:pPr indent="0" lvl="0" marL="0" rtl="0" algn="l">
                        <a:spcBef>
                          <a:spcPts val="0"/>
                        </a:spcBef>
                        <a:spcAft>
                          <a:spcPts val="0"/>
                        </a:spcAft>
                        <a:buNone/>
                      </a:pPr>
                      <a:r>
                        <a:rPr lang="ko"/>
                        <a:t>8</a:t>
                      </a:r>
                      <a:endParaRPr/>
                    </a:p>
                  </a:txBody>
                  <a:tcPr marT="91425" marB="91425" marR="91425" marL="91425"/>
                </a:tc>
                <a:tc>
                  <a:txBody>
                    <a:bodyPr/>
                    <a:lstStyle/>
                    <a:p>
                      <a:pPr indent="0" lvl="0" marL="0" rtl="0" algn="l">
                        <a:spcBef>
                          <a:spcPts val="0"/>
                        </a:spcBef>
                        <a:spcAft>
                          <a:spcPts val="0"/>
                        </a:spcAft>
                        <a:buNone/>
                      </a:pPr>
                      <a:r>
                        <a:rPr lang="ko"/>
                        <a:t>9</a:t>
                      </a:r>
                      <a:endParaRPr/>
                    </a:p>
                  </a:txBody>
                  <a:tcPr marT="91425" marB="91425" marR="91425" marL="91425"/>
                </a:tc>
                <a:tc>
                  <a:txBody>
                    <a:bodyPr/>
                    <a:lstStyle/>
                    <a:p>
                      <a:pPr indent="0" lvl="0" marL="0" rtl="0" algn="l">
                        <a:spcBef>
                          <a:spcPts val="0"/>
                        </a:spcBef>
                        <a:spcAft>
                          <a:spcPts val="0"/>
                        </a:spcAft>
                        <a:buNone/>
                      </a:pPr>
                      <a:r>
                        <a:rPr lang="ko"/>
                        <a:t>10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148" name="Google Shape;1148;p62"/>
          <p:cNvSpPr/>
          <p:nvPr/>
        </p:nvSpPr>
        <p:spPr>
          <a:xfrm>
            <a:off x="6406000" y="4286250"/>
            <a:ext cx="233700" cy="179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62"/>
          <p:cNvSpPr/>
          <p:nvPr/>
        </p:nvSpPr>
        <p:spPr>
          <a:xfrm>
            <a:off x="2166500" y="4270675"/>
            <a:ext cx="249300" cy="171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62"/>
          <p:cNvSpPr/>
          <p:nvPr/>
        </p:nvSpPr>
        <p:spPr>
          <a:xfrm>
            <a:off x="6632000" y="763725"/>
            <a:ext cx="1340400" cy="30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새 글 쓰기</a:t>
            </a:r>
            <a:endParaRPr/>
          </a:p>
        </p:txBody>
      </p:sp>
      <p:sp>
        <p:nvSpPr>
          <p:cNvPr id="1151" name="Google Shape;1151;p62"/>
          <p:cNvSpPr/>
          <p:nvPr/>
        </p:nvSpPr>
        <p:spPr>
          <a:xfrm>
            <a:off x="7770600" y="475400"/>
            <a:ext cx="420900" cy="3963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1</a:t>
            </a:r>
            <a:endParaRPr/>
          </a:p>
        </p:txBody>
      </p:sp>
      <p:sp>
        <p:nvSpPr>
          <p:cNvPr id="1152" name="Google Shape;1152;p62"/>
          <p:cNvSpPr/>
          <p:nvPr/>
        </p:nvSpPr>
        <p:spPr>
          <a:xfrm>
            <a:off x="753275" y="994075"/>
            <a:ext cx="420900" cy="3963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2</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63"/>
          <p:cNvSpPr/>
          <p:nvPr/>
        </p:nvSpPr>
        <p:spPr>
          <a:xfrm>
            <a:off x="689700" y="358475"/>
            <a:ext cx="7590600" cy="451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63"/>
          <p:cNvSpPr txBox="1"/>
          <p:nvPr/>
        </p:nvSpPr>
        <p:spPr>
          <a:xfrm>
            <a:off x="880625" y="568900"/>
            <a:ext cx="73023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latin typeface="Proxima Nova"/>
                <a:ea typeface="Proxima Nova"/>
                <a:cs typeface="Proxima Nova"/>
                <a:sym typeface="Proxima Nova"/>
              </a:rPr>
              <a:t>[공지사항]</a:t>
            </a:r>
            <a:r>
              <a:rPr lang="ko">
                <a:latin typeface="Proxima Nova"/>
                <a:ea typeface="Proxima Nova"/>
                <a:cs typeface="Proxima Nova"/>
                <a:sym typeface="Proxima Nova"/>
              </a:rPr>
              <a:t>    ㄴㅁ;런운루ㅏㄴ울;ㅏㄴㅁㅇㄻㅇㄴ;ㅜ</a:t>
            </a:r>
            <a:endParaRPr>
              <a:latin typeface="Proxima Nova"/>
              <a:ea typeface="Proxima Nova"/>
              <a:cs typeface="Proxima Nova"/>
              <a:sym typeface="Proxima Nova"/>
            </a:endParaRPr>
          </a:p>
        </p:txBody>
      </p:sp>
      <p:sp>
        <p:nvSpPr>
          <p:cNvPr id="1159" name="Google Shape;1159;p63"/>
          <p:cNvSpPr txBox="1"/>
          <p:nvPr/>
        </p:nvSpPr>
        <p:spPr>
          <a:xfrm>
            <a:off x="155875" y="7800"/>
            <a:ext cx="290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관리자</a:t>
            </a:r>
            <a:r>
              <a:rPr lang="ko">
                <a:latin typeface="Proxima Nova"/>
                <a:ea typeface="Proxima Nova"/>
                <a:cs typeface="Proxima Nova"/>
                <a:sym typeface="Proxima Nova"/>
              </a:rPr>
              <a:t>&gt; 공지사항</a:t>
            </a:r>
            <a:endParaRPr>
              <a:latin typeface="Proxima Nova"/>
              <a:ea typeface="Proxima Nova"/>
              <a:cs typeface="Proxima Nova"/>
              <a:sym typeface="Proxima Nova"/>
            </a:endParaRPr>
          </a:p>
        </p:txBody>
      </p:sp>
      <p:sp>
        <p:nvSpPr>
          <p:cNvPr id="1160" name="Google Shape;1160;p63"/>
          <p:cNvSpPr txBox="1"/>
          <p:nvPr/>
        </p:nvSpPr>
        <p:spPr>
          <a:xfrm>
            <a:off x="8042575" y="7800"/>
            <a:ext cx="144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오재경</a:t>
            </a:r>
            <a:endParaRPr>
              <a:latin typeface="Proxima Nova"/>
              <a:ea typeface="Proxima Nova"/>
              <a:cs typeface="Proxima Nova"/>
              <a:sym typeface="Proxima Nova"/>
            </a:endParaRPr>
          </a:p>
        </p:txBody>
      </p:sp>
      <p:sp>
        <p:nvSpPr>
          <p:cNvPr id="1161" name="Google Shape;1161;p63"/>
          <p:cNvSpPr txBox="1"/>
          <p:nvPr/>
        </p:nvSpPr>
        <p:spPr>
          <a:xfrm>
            <a:off x="1036500" y="1231325"/>
            <a:ext cx="6897000" cy="2124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a:t>
            </a:r>
            <a:endParaRPr>
              <a:latin typeface="Proxima Nova"/>
              <a:ea typeface="Proxima Nova"/>
              <a:cs typeface="Proxima Nova"/>
              <a:sym typeface="Proxima Nova"/>
            </a:endParaRPr>
          </a:p>
        </p:txBody>
      </p:sp>
      <p:sp>
        <p:nvSpPr>
          <p:cNvPr id="1162" name="Google Shape;1162;p63"/>
          <p:cNvSpPr/>
          <p:nvPr/>
        </p:nvSpPr>
        <p:spPr>
          <a:xfrm>
            <a:off x="6561875" y="4325225"/>
            <a:ext cx="974100" cy="342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등록</a:t>
            </a:r>
            <a:endParaRPr/>
          </a:p>
        </p:txBody>
      </p:sp>
      <p:sp>
        <p:nvSpPr>
          <p:cNvPr id="1163" name="Google Shape;1163;p63"/>
          <p:cNvSpPr/>
          <p:nvPr/>
        </p:nvSpPr>
        <p:spPr>
          <a:xfrm>
            <a:off x="5280350" y="4325225"/>
            <a:ext cx="974100" cy="342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수정</a:t>
            </a:r>
            <a:endParaRPr/>
          </a:p>
        </p:txBody>
      </p:sp>
      <p:sp>
        <p:nvSpPr>
          <p:cNvPr id="1164" name="Google Shape;1164;p63"/>
          <p:cNvSpPr/>
          <p:nvPr/>
        </p:nvSpPr>
        <p:spPr>
          <a:xfrm>
            <a:off x="689700" y="358475"/>
            <a:ext cx="420900" cy="3963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1</a:t>
            </a:r>
            <a:endParaRPr/>
          </a:p>
        </p:txBody>
      </p:sp>
      <p:sp>
        <p:nvSpPr>
          <p:cNvPr id="1165" name="Google Shape;1165;p63"/>
          <p:cNvSpPr/>
          <p:nvPr/>
        </p:nvSpPr>
        <p:spPr>
          <a:xfrm>
            <a:off x="7276175" y="4134725"/>
            <a:ext cx="420900" cy="3963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3</a:t>
            </a:r>
            <a:endParaRPr/>
          </a:p>
        </p:txBody>
      </p:sp>
      <p:sp>
        <p:nvSpPr>
          <p:cNvPr id="1166" name="Google Shape;1166;p63"/>
          <p:cNvSpPr/>
          <p:nvPr/>
        </p:nvSpPr>
        <p:spPr>
          <a:xfrm>
            <a:off x="5036075" y="4134725"/>
            <a:ext cx="420900" cy="3963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4</a:t>
            </a:r>
            <a:endParaRPr/>
          </a:p>
        </p:txBody>
      </p:sp>
      <p:sp>
        <p:nvSpPr>
          <p:cNvPr id="1167" name="Google Shape;1167;p63"/>
          <p:cNvSpPr/>
          <p:nvPr/>
        </p:nvSpPr>
        <p:spPr>
          <a:xfrm>
            <a:off x="803150" y="1130000"/>
            <a:ext cx="420900" cy="3963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2</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64"/>
          <p:cNvSpPr txBox="1"/>
          <p:nvPr/>
        </p:nvSpPr>
        <p:spPr>
          <a:xfrm>
            <a:off x="280575" y="109100"/>
            <a:ext cx="200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관리자 &gt; 고객센터</a:t>
            </a:r>
            <a:endParaRPr>
              <a:latin typeface="Proxima Nova"/>
              <a:ea typeface="Proxima Nova"/>
              <a:cs typeface="Proxima Nova"/>
              <a:sym typeface="Proxima Nova"/>
            </a:endParaRPr>
          </a:p>
        </p:txBody>
      </p:sp>
      <p:sp>
        <p:nvSpPr>
          <p:cNvPr id="1173" name="Google Shape;1173;p64"/>
          <p:cNvSpPr txBox="1"/>
          <p:nvPr/>
        </p:nvSpPr>
        <p:spPr>
          <a:xfrm>
            <a:off x="7310000" y="109100"/>
            <a:ext cx="150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오재경</a:t>
            </a:r>
            <a:endParaRPr>
              <a:latin typeface="Proxima Nova"/>
              <a:ea typeface="Proxima Nova"/>
              <a:cs typeface="Proxima Nova"/>
              <a:sym typeface="Proxima Nova"/>
            </a:endParaRPr>
          </a:p>
        </p:txBody>
      </p:sp>
      <p:graphicFrame>
        <p:nvGraphicFramePr>
          <p:cNvPr id="1174" name="Google Shape;1174;p64"/>
          <p:cNvGraphicFramePr/>
          <p:nvPr/>
        </p:nvGraphicFramePr>
        <p:xfrm>
          <a:off x="874575" y="1019650"/>
          <a:ext cx="3000000" cy="3000000"/>
        </p:xfrm>
        <a:graphic>
          <a:graphicData uri="http://schemas.openxmlformats.org/drawingml/2006/table">
            <a:tbl>
              <a:tblPr>
                <a:noFill/>
                <a:tableStyleId>{23D11B16-7804-48B7-842C-2BC68BDC1ED5}</a:tableStyleId>
              </a:tblPr>
              <a:tblGrid>
                <a:gridCol w="834875"/>
                <a:gridCol w="3013575"/>
                <a:gridCol w="1103950"/>
                <a:gridCol w="1143300"/>
                <a:gridCol w="1143300"/>
              </a:tblGrid>
              <a:tr h="510175">
                <a:tc>
                  <a:txBody>
                    <a:bodyPr/>
                    <a:lstStyle/>
                    <a:p>
                      <a:pPr indent="0" lvl="0" marL="0" rtl="0" algn="ctr">
                        <a:spcBef>
                          <a:spcPts val="0"/>
                        </a:spcBef>
                        <a:spcAft>
                          <a:spcPts val="0"/>
                        </a:spcAft>
                        <a:buNone/>
                      </a:pPr>
                      <a:r>
                        <a:rPr lang="ko"/>
                        <a:t>번호</a:t>
                      </a:r>
                      <a:endParaRPr/>
                    </a:p>
                  </a:txBody>
                  <a:tcPr marT="91425" marB="91425" marR="91425" marL="91425">
                    <a:solidFill>
                      <a:schemeClr val="lt2"/>
                    </a:solidFill>
                  </a:tcPr>
                </a:tc>
                <a:tc>
                  <a:txBody>
                    <a:bodyPr/>
                    <a:lstStyle/>
                    <a:p>
                      <a:pPr indent="0" lvl="0" marL="0" rtl="0" algn="ctr">
                        <a:spcBef>
                          <a:spcPts val="0"/>
                        </a:spcBef>
                        <a:spcAft>
                          <a:spcPts val="0"/>
                        </a:spcAft>
                        <a:buNone/>
                      </a:pPr>
                      <a:r>
                        <a:rPr lang="ko"/>
                        <a:t>제목</a:t>
                      </a:r>
                      <a:endParaRPr/>
                    </a:p>
                  </a:txBody>
                  <a:tcPr marT="91425" marB="91425" marR="91425" marL="91425">
                    <a:solidFill>
                      <a:schemeClr val="lt2"/>
                    </a:solidFill>
                  </a:tcPr>
                </a:tc>
                <a:tc>
                  <a:txBody>
                    <a:bodyPr/>
                    <a:lstStyle/>
                    <a:p>
                      <a:pPr indent="0" lvl="0" marL="0" rtl="0" algn="ctr">
                        <a:spcBef>
                          <a:spcPts val="0"/>
                        </a:spcBef>
                        <a:spcAft>
                          <a:spcPts val="0"/>
                        </a:spcAft>
                        <a:buNone/>
                      </a:pPr>
                      <a:r>
                        <a:rPr lang="ko"/>
                        <a:t>작성자</a:t>
                      </a:r>
                      <a:endParaRPr/>
                    </a:p>
                  </a:txBody>
                  <a:tcPr marT="91425" marB="91425" marR="91425" marL="91425">
                    <a:solidFill>
                      <a:schemeClr val="lt2"/>
                    </a:solidFill>
                  </a:tcPr>
                </a:tc>
                <a:tc>
                  <a:txBody>
                    <a:bodyPr/>
                    <a:lstStyle/>
                    <a:p>
                      <a:pPr indent="0" lvl="0" marL="0" rtl="0" algn="ctr">
                        <a:spcBef>
                          <a:spcPts val="0"/>
                        </a:spcBef>
                        <a:spcAft>
                          <a:spcPts val="0"/>
                        </a:spcAft>
                        <a:buNone/>
                      </a:pPr>
                      <a:r>
                        <a:rPr lang="ko"/>
                        <a:t>게시 날짜</a:t>
                      </a:r>
                      <a:endParaRPr/>
                    </a:p>
                  </a:txBody>
                  <a:tcPr marT="91425" marB="91425" marR="91425" marL="91425">
                    <a:solidFill>
                      <a:schemeClr val="lt2"/>
                    </a:solidFill>
                  </a:tcPr>
                </a:tc>
                <a:tc>
                  <a:txBody>
                    <a:bodyPr/>
                    <a:lstStyle/>
                    <a:p>
                      <a:pPr indent="0" lvl="0" marL="0" rtl="0" algn="ctr">
                        <a:spcBef>
                          <a:spcPts val="0"/>
                        </a:spcBef>
                        <a:spcAft>
                          <a:spcPts val="0"/>
                        </a:spcAft>
                        <a:buNone/>
                      </a:pPr>
                      <a:r>
                        <a:rPr lang="ko"/>
                        <a:t>답변 여부</a:t>
                      </a:r>
                      <a:endParaRPr/>
                    </a:p>
                  </a:txBody>
                  <a:tcPr marT="91425" marB="91425" marR="91425" marL="91425">
                    <a:solidFill>
                      <a:schemeClr val="lt2"/>
                    </a:solidFill>
                  </a:tcPr>
                </a:tc>
              </a:tr>
              <a:tr h="399950">
                <a:tc>
                  <a:txBody>
                    <a:bodyPr/>
                    <a:lstStyle/>
                    <a:p>
                      <a:pPr indent="0" lvl="0" marL="0" rtl="0" algn="ctr">
                        <a:spcBef>
                          <a:spcPts val="0"/>
                        </a:spcBef>
                        <a:spcAft>
                          <a:spcPts val="0"/>
                        </a:spcAft>
                        <a:buNone/>
                      </a:pPr>
                      <a:r>
                        <a:rPr lang="ko"/>
                        <a:t>1</a:t>
                      </a:r>
                      <a:endParaRPr/>
                    </a:p>
                  </a:txBody>
                  <a:tcPr marT="91425" marB="91425" marR="91425" marL="91425"/>
                </a:tc>
                <a:tc>
                  <a:txBody>
                    <a:bodyPr/>
                    <a:lstStyle/>
                    <a:p>
                      <a:pPr indent="0" lvl="0" marL="0" rtl="0" algn="ctr">
                        <a:spcBef>
                          <a:spcPts val="0"/>
                        </a:spcBef>
                        <a:spcAft>
                          <a:spcPts val="0"/>
                        </a:spcAft>
                        <a:buNone/>
                      </a:pPr>
                      <a:r>
                        <a:rPr lang="ko"/>
                        <a:t>집가고싶다</a:t>
                      </a:r>
                      <a:endParaRPr/>
                    </a:p>
                  </a:txBody>
                  <a:tcPr marT="91425" marB="91425" marR="91425" marL="91425"/>
                </a:tc>
                <a:tc>
                  <a:txBody>
                    <a:bodyPr/>
                    <a:lstStyle/>
                    <a:p>
                      <a:pPr indent="0" lvl="0" marL="0" rtl="0" algn="ctr">
                        <a:spcBef>
                          <a:spcPts val="0"/>
                        </a:spcBef>
                        <a:spcAft>
                          <a:spcPts val="0"/>
                        </a:spcAft>
                        <a:buNone/>
                      </a:pPr>
                      <a:r>
                        <a:rPr lang="ko"/>
                        <a:t>홍길동</a:t>
                      </a:r>
                      <a:endParaRPr/>
                    </a:p>
                  </a:txBody>
                  <a:tcPr marT="91425" marB="91425" marR="91425" marL="91425"/>
                </a:tc>
                <a:tc>
                  <a:txBody>
                    <a:bodyPr/>
                    <a:lstStyle/>
                    <a:p>
                      <a:pPr indent="0" lvl="0" marL="0" rtl="0" algn="ctr">
                        <a:spcBef>
                          <a:spcPts val="0"/>
                        </a:spcBef>
                        <a:spcAft>
                          <a:spcPts val="0"/>
                        </a:spcAft>
                        <a:buNone/>
                      </a:pPr>
                      <a:r>
                        <a:rPr lang="ko"/>
                        <a:t>2022-01-07</a:t>
                      </a:r>
                      <a:endParaRPr/>
                    </a:p>
                  </a:txBody>
                  <a:tcPr marT="91425" marB="91425" marR="91425" marL="91425"/>
                </a:tc>
                <a:tc>
                  <a:txBody>
                    <a:bodyPr/>
                    <a:lstStyle/>
                    <a:p>
                      <a:pPr indent="0" lvl="0" marL="0" rtl="0" algn="ctr">
                        <a:spcBef>
                          <a:spcPts val="0"/>
                        </a:spcBef>
                        <a:spcAft>
                          <a:spcPts val="0"/>
                        </a:spcAft>
                        <a:buNone/>
                      </a:pPr>
                      <a:r>
                        <a:rPr lang="ko"/>
                        <a:t>✓</a:t>
                      </a:r>
                      <a:endParaRPr/>
                    </a:p>
                  </a:txBody>
                  <a:tcPr marT="91425" marB="91425" marR="91425" marL="91425"/>
                </a:tc>
              </a:tr>
              <a:tr h="441275">
                <a:tc>
                  <a:txBody>
                    <a:bodyPr/>
                    <a:lstStyle/>
                    <a:p>
                      <a:pPr indent="0" lvl="0" marL="0" rtl="0" algn="ctr">
                        <a:spcBef>
                          <a:spcPts val="0"/>
                        </a:spcBef>
                        <a:spcAft>
                          <a:spcPts val="0"/>
                        </a:spcAft>
                        <a:buNone/>
                      </a:pPr>
                      <a:r>
                        <a:rPr lang="ko"/>
                        <a:t>2</a:t>
                      </a:r>
                      <a:endParaRPr/>
                    </a:p>
                  </a:txBody>
                  <a:tcPr marT="91425" marB="91425" marR="91425" marL="91425"/>
                </a:tc>
                <a:tc>
                  <a:txBody>
                    <a:bodyPr/>
                    <a:lstStyle/>
                    <a:p>
                      <a:pPr indent="0" lvl="0" marL="0" rtl="0" algn="ctr">
                        <a:spcBef>
                          <a:spcPts val="0"/>
                        </a:spcBef>
                        <a:spcAft>
                          <a:spcPts val="0"/>
                        </a:spcAft>
                        <a:buNone/>
                      </a:pPr>
                      <a:r>
                        <a:rPr lang="ko"/>
                        <a:t>ㄱㅈㅂㄷㄱㅂㅈㄷㄱㅈ</a:t>
                      </a:r>
                      <a:endParaRPr/>
                    </a:p>
                  </a:txBody>
                  <a:tcPr marT="91425" marB="91425" marR="91425" marL="91425"/>
                </a:tc>
                <a:tc>
                  <a:txBody>
                    <a:bodyPr/>
                    <a:lstStyle/>
                    <a:p>
                      <a:pPr indent="0" lvl="0" marL="0" rtl="0" algn="ctr">
                        <a:spcBef>
                          <a:spcPts val="0"/>
                        </a:spcBef>
                        <a:spcAft>
                          <a:spcPts val="0"/>
                        </a:spcAft>
                        <a:buNone/>
                      </a:pPr>
                      <a:r>
                        <a:rPr lang="ko"/>
                        <a:t>아무개</a:t>
                      </a:r>
                      <a:endParaRPr/>
                    </a:p>
                  </a:txBody>
                  <a:tcPr marT="91425" marB="91425" marR="91425" marL="91425"/>
                </a:tc>
                <a:tc>
                  <a:txBody>
                    <a:bodyPr/>
                    <a:lstStyle/>
                    <a:p>
                      <a:pPr indent="0" lvl="0" marL="0" rtl="0" algn="ctr">
                        <a:spcBef>
                          <a:spcPts val="0"/>
                        </a:spcBef>
                        <a:spcAft>
                          <a:spcPts val="0"/>
                        </a:spcAft>
                        <a:buNone/>
                      </a:pPr>
                      <a:r>
                        <a:rPr lang="ko"/>
                        <a:t>2022-01-07</a:t>
                      </a:r>
                      <a:endParaRPr/>
                    </a:p>
                  </a:txBody>
                  <a:tcPr marT="91425" marB="91425" marR="91425" marL="91425"/>
                </a:tc>
                <a:tc>
                  <a:txBody>
                    <a:bodyPr/>
                    <a:lstStyle/>
                    <a:p>
                      <a:pPr indent="0" lvl="0" marL="0" rtl="0" algn="ctr">
                        <a:spcBef>
                          <a:spcPts val="0"/>
                        </a:spcBef>
                        <a:spcAft>
                          <a:spcPts val="0"/>
                        </a:spcAft>
                        <a:buNone/>
                      </a:pPr>
                      <a:r>
                        <a:rPr lang="ko"/>
                        <a:t>-</a:t>
                      </a:r>
                      <a:endParaRPr/>
                    </a:p>
                  </a:txBody>
                  <a:tcPr marT="91425" marB="91425" marR="91425" marL="91425"/>
                </a:tc>
              </a:tr>
              <a:tr h="448175">
                <a:tc>
                  <a:txBody>
                    <a:bodyPr/>
                    <a:lstStyle/>
                    <a:p>
                      <a:pPr indent="0" lvl="0" marL="0" rtl="0" algn="ctr">
                        <a:spcBef>
                          <a:spcPts val="0"/>
                        </a:spcBef>
                        <a:spcAft>
                          <a:spcPts val="0"/>
                        </a:spcAft>
                        <a:buNone/>
                      </a:pPr>
                      <a:r>
                        <a:rPr lang="ko"/>
                        <a:t>3</a:t>
                      </a:r>
                      <a:endParaRPr/>
                    </a:p>
                  </a:txBody>
                  <a:tcPr marT="91425" marB="91425" marR="91425" marL="91425"/>
                </a:tc>
                <a:tc>
                  <a:txBody>
                    <a:bodyPr/>
                    <a:lstStyle/>
                    <a:p>
                      <a:pPr indent="0" lvl="0" marL="0" rtl="0" algn="ctr">
                        <a:spcBef>
                          <a:spcPts val="0"/>
                        </a:spcBef>
                        <a:spcAft>
                          <a:spcPts val="0"/>
                        </a:spcAft>
                        <a:buNone/>
                      </a:pPr>
                      <a:r>
                        <a:rPr lang="ko"/>
                        <a:t>ㅎㅇㄹㄴ훌ㅇㄴ</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ko"/>
                        <a:t>-</a:t>
                      </a:r>
                      <a:endParaRPr/>
                    </a:p>
                  </a:txBody>
                  <a:tcPr marT="91425" marB="91425" marR="91425" marL="91425"/>
                </a:tc>
              </a:tr>
              <a:tr h="521800">
                <a:tc>
                  <a:txBody>
                    <a:bodyPr/>
                    <a:lstStyle/>
                    <a:p>
                      <a:pPr indent="0" lvl="0" marL="0" rtl="0" algn="ctr">
                        <a:spcBef>
                          <a:spcPts val="0"/>
                        </a:spcBef>
                        <a:spcAft>
                          <a:spcPts val="0"/>
                        </a:spcAft>
                        <a:buNone/>
                      </a:pPr>
                      <a:r>
                        <a:rPr lang="ko"/>
                        <a:t>4</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ko"/>
                        <a:t>-</a:t>
                      </a:r>
                      <a:endParaRPr/>
                    </a:p>
                  </a:txBody>
                  <a:tcPr marT="91425" marB="91425" marR="91425" marL="91425"/>
                </a:tc>
              </a:tr>
              <a:tr h="436075">
                <a:tc>
                  <a:txBody>
                    <a:bodyPr/>
                    <a:lstStyle/>
                    <a:p>
                      <a:pPr indent="0" lvl="0" marL="0" rtl="0" algn="ctr">
                        <a:spcBef>
                          <a:spcPts val="0"/>
                        </a:spcBef>
                        <a:spcAft>
                          <a:spcPts val="0"/>
                        </a:spcAft>
                        <a:buNone/>
                      </a:pPr>
                      <a:r>
                        <a:rPr lang="ko"/>
                        <a:t>5</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ko"/>
                        <a:t>-</a:t>
                      </a:r>
                      <a:endParaRPr/>
                    </a:p>
                  </a:txBody>
                  <a:tcPr marT="91425" marB="91425" marR="91425" marL="91425"/>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
        <p:nvSpPr>
          <p:cNvPr id="1179" name="Google Shape;1179;p65"/>
          <p:cNvSpPr txBox="1"/>
          <p:nvPr/>
        </p:nvSpPr>
        <p:spPr>
          <a:xfrm>
            <a:off x="280575" y="109100"/>
            <a:ext cx="200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관리자 &gt; 고객센터</a:t>
            </a:r>
            <a:endParaRPr>
              <a:latin typeface="Proxima Nova"/>
              <a:ea typeface="Proxima Nova"/>
              <a:cs typeface="Proxima Nova"/>
              <a:sym typeface="Proxima Nova"/>
            </a:endParaRPr>
          </a:p>
        </p:txBody>
      </p:sp>
      <p:sp>
        <p:nvSpPr>
          <p:cNvPr id="1180" name="Google Shape;1180;p65"/>
          <p:cNvSpPr txBox="1"/>
          <p:nvPr/>
        </p:nvSpPr>
        <p:spPr>
          <a:xfrm>
            <a:off x="7310000" y="109100"/>
            <a:ext cx="150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오재경</a:t>
            </a:r>
            <a:endParaRPr>
              <a:latin typeface="Proxima Nova"/>
              <a:ea typeface="Proxima Nova"/>
              <a:cs typeface="Proxima Nova"/>
              <a:sym typeface="Proxima Nova"/>
            </a:endParaRPr>
          </a:p>
        </p:txBody>
      </p:sp>
      <p:graphicFrame>
        <p:nvGraphicFramePr>
          <p:cNvPr id="1181" name="Google Shape;1181;p65"/>
          <p:cNvGraphicFramePr/>
          <p:nvPr/>
        </p:nvGraphicFramePr>
        <p:xfrm>
          <a:off x="952500" y="594500"/>
          <a:ext cx="3000000" cy="3000000"/>
        </p:xfrm>
        <a:graphic>
          <a:graphicData uri="http://schemas.openxmlformats.org/drawingml/2006/table">
            <a:tbl>
              <a:tblPr>
                <a:noFill/>
                <a:tableStyleId>{23D11B16-7804-48B7-842C-2BC68BDC1ED5}</a:tableStyleId>
              </a:tblPr>
              <a:tblGrid>
                <a:gridCol w="1206500"/>
                <a:gridCol w="1206500"/>
                <a:gridCol w="1206500"/>
                <a:gridCol w="1206500"/>
                <a:gridCol w="1206500"/>
                <a:gridCol w="1206500"/>
              </a:tblGrid>
              <a:tr h="467475">
                <a:tc>
                  <a:txBody>
                    <a:bodyPr/>
                    <a:lstStyle/>
                    <a:p>
                      <a:pPr indent="0" lvl="0" marL="0" rtl="0" algn="ctr">
                        <a:spcBef>
                          <a:spcPts val="0"/>
                        </a:spcBef>
                        <a:spcAft>
                          <a:spcPts val="0"/>
                        </a:spcAft>
                        <a:buNone/>
                      </a:pPr>
                      <a:r>
                        <a:rPr lang="ko"/>
                        <a:t>번호</a:t>
                      </a:r>
                      <a:endParaRPr/>
                    </a:p>
                  </a:txBody>
                  <a:tcPr marT="91425" marB="91425" marR="91425" marL="91425">
                    <a:solidFill>
                      <a:schemeClr val="lt2"/>
                    </a:solidFill>
                  </a:tcPr>
                </a:tc>
                <a:tc gridSpan="3">
                  <a:txBody>
                    <a:bodyPr/>
                    <a:lstStyle/>
                    <a:p>
                      <a:pPr indent="0" lvl="0" marL="0" rtl="0" algn="ctr">
                        <a:spcBef>
                          <a:spcPts val="0"/>
                        </a:spcBef>
                        <a:spcAft>
                          <a:spcPts val="0"/>
                        </a:spcAft>
                        <a:buNone/>
                      </a:pPr>
                      <a:r>
                        <a:rPr lang="ko"/>
                        <a:t>제목</a:t>
                      </a:r>
                      <a:endParaRPr/>
                    </a:p>
                  </a:txBody>
                  <a:tcPr marT="91425" marB="91425" marR="91425" marL="91425">
                    <a:solidFill>
                      <a:schemeClr val="lt2"/>
                    </a:solidFill>
                  </a:tcPr>
                </a:tc>
                <a:tc hMerge="1"/>
                <a:tc hMerge="1"/>
                <a:tc>
                  <a:txBody>
                    <a:bodyPr/>
                    <a:lstStyle/>
                    <a:p>
                      <a:pPr indent="0" lvl="0" marL="0" rtl="0" algn="ctr">
                        <a:spcBef>
                          <a:spcPts val="0"/>
                        </a:spcBef>
                        <a:spcAft>
                          <a:spcPts val="0"/>
                        </a:spcAft>
                        <a:buNone/>
                      </a:pPr>
                      <a:r>
                        <a:rPr lang="ko"/>
                        <a:t>작성자</a:t>
                      </a:r>
                      <a:endParaRPr/>
                    </a:p>
                  </a:txBody>
                  <a:tcPr marT="91425" marB="91425" marR="91425" marL="91425">
                    <a:solidFill>
                      <a:schemeClr val="lt2"/>
                    </a:solidFill>
                  </a:tcPr>
                </a:tc>
                <a:tc>
                  <a:txBody>
                    <a:bodyPr/>
                    <a:lstStyle/>
                    <a:p>
                      <a:pPr indent="0" lvl="0" marL="0" rtl="0" algn="ctr">
                        <a:spcBef>
                          <a:spcPts val="0"/>
                        </a:spcBef>
                        <a:spcAft>
                          <a:spcPts val="0"/>
                        </a:spcAft>
                        <a:buNone/>
                      </a:pPr>
                      <a:r>
                        <a:rPr lang="ko"/>
                        <a:t>게시날짜</a:t>
                      </a:r>
                      <a:endParaRPr/>
                    </a:p>
                  </a:txBody>
                  <a:tcPr marT="91425" marB="91425" marR="91425" marL="91425">
                    <a:solidFill>
                      <a:schemeClr val="lt2"/>
                    </a:solidFill>
                  </a:tcPr>
                </a:tc>
              </a:tr>
              <a:tr h="498650">
                <a:tc>
                  <a:txBody>
                    <a:bodyPr/>
                    <a:lstStyle/>
                    <a:p>
                      <a:pPr indent="0" lvl="0" marL="0" rtl="0" algn="ctr">
                        <a:spcBef>
                          <a:spcPts val="0"/>
                        </a:spcBef>
                        <a:spcAft>
                          <a:spcPts val="0"/>
                        </a:spcAft>
                        <a:buNone/>
                      </a:pPr>
                      <a:r>
                        <a:rPr lang="ko"/>
                        <a:t>1</a:t>
                      </a:r>
                      <a:endParaRPr/>
                    </a:p>
                  </a:txBody>
                  <a:tcPr marT="91425" marB="91425" marR="91425" marL="91425"/>
                </a:tc>
                <a:tc gridSpan="3">
                  <a:txBody>
                    <a:bodyPr/>
                    <a:lstStyle/>
                    <a:p>
                      <a:pPr indent="0" lvl="0" marL="0" rtl="0" algn="ctr">
                        <a:spcBef>
                          <a:spcPts val="0"/>
                        </a:spcBef>
                        <a:spcAft>
                          <a:spcPts val="0"/>
                        </a:spcAft>
                        <a:buNone/>
                      </a:pPr>
                      <a:r>
                        <a:rPr lang="ko"/>
                        <a:t>집가고싶다</a:t>
                      </a:r>
                      <a:endParaRPr/>
                    </a:p>
                  </a:txBody>
                  <a:tcPr marT="91425" marB="91425" marR="91425" marL="91425"/>
                </a:tc>
                <a:tc hMerge="1"/>
                <a:tc hMerge="1"/>
                <a:tc>
                  <a:txBody>
                    <a:bodyPr/>
                    <a:lstStyle/>
                    <a:p>
                      <a:pPr indent="0" lvl="0" marL="0" rtl="0" algn="ctr">
                        <a:spcBef>
                          <a:spcPts val="0"/>
                        </a:spcBef>
                        <a:spcAft>
                          <a:spcPts val="0"/>
                        </a:spcAft>
                        <a:buNone/>
                      </a:pPr>
                      <a:r>
                        <a:rPr lang="ko"/>
                        <a:t>홍길동</a:t>
                      </a:r>
                      <a:endParaRPr/>
                    </a:p>
                  </a:txBody>
                  <a:tcPr marT="91425" marB="91425" marR="91425" marL="91425"/>
                </a:tc>
                <a:tc>
                  <a:txBody>
                    <a:bodyPr/>
                    <a:lstStyle/>
                    <a:p>
                      <a:pPr indent="0" lvl="0" marL="0" rtl="0" algn="ctr">
                        <a:spcBef>
                          <a:spcPts val="0"/>
                        </a:spcBef>
                        <a:spcAft>
                          <a:spcPts val="0"/>
                        </a:spcAft>
                        <a:buNone/>
                      </a:pPr>
                      <a:r>
                        <a:rPr lang="ko"/>
                        <a:t>2022-01-07</a:t>
                      </a:r>
                      <a:endParaRPr/>
                    </a:p>
                  </a:txBody>
                  <a:tcPr marT="91425" marB="91425" marR="91425" marL="91425"/>
                </a:tc>
              </a:tr>
              <a:tr h="763625">
                <a:tc gridSpan="6" rowSpan="2">
                  <a:txBody>
                    <a:bodyPr/>
                    <a:lstStyle/>
                    <a:p>
                      <a:pPr indent="0" lvl="0" marL="0" rtl="0" algn="l">
                        <a:spcBef>
                          <a:spcPts val="0"/>
                        </a:spcBef>
                        <a:spcAft>
                          <a:spcPts val="0"/>
                        </a:spcAft>
                        <a:buNone/>
                      </a:pPr>
                      <a:r>
                        <a:rPr lang="ko"/>
                        <a:t>내용</a:t>
                      </a:r>
                      <a:r>
                        <a:rPr lang="ko"/>
                        <a:t>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내용</a:t>
                      </a:r>
                      <a:endParaRPr/>
                    </a:p>
                  </a:txBody>
                  <a:tcPr marT="91425" marB="91425" marR="91425" marL="91425"/>
                </a:tc>
                <a:tc rowSpan="2" hMerge="1"/>
                <a:tc rowSpan="2" hMerge="1"/>
                <a:tc rowSpan="2" hMerge="1"/>
                <a:tc rowSpan="2" hMerge="1"/>
                <a:tc rowSpan="2" hMerge="1"/>
              </a:tr>
              <a:tr h="763625">
                <a:tc gridSpan="6" vMerge="1"/>
                <a:tc hMerge="1" vMerge="1"/>
                <a:tc hMerge="1" vMerge="1"/>
                <a:tc hMerge="1" vMerge="1"/>
                <a:tc hMerge="1" vMerge="1"/>
                <a:tc hMerge="1" vMerge="1"/>
              </a:tr>
              <a:tr h="763625">
                <a:tc gridSpan="6" rowSpan="2">
                  <a:txBody>
                    <a:bodyPr/>
                    <a:lstStyle/>
                    <a:p>
                      <a:pPr indent="0" lvl="0" marL="0" rtl="0" algn="l">
                        <a:spcBef>
                          <a:spcPts val="0"/>
                        </a:spcBef>
                        <a:spcAft>
                          <a:spcPts val="0"/>
                        </a:spcAft>
                        <a:buNone/>
                      </a:pPr>
                      <a:r>
                        <a:rPr lang="ko"/>
                        <a:t>답변: ~~~~~~~~~~~~~~~~~~~~~~~~~~~~~~~~~~~~~~~~~~~~~~~~</a:t>
                      </a:r>
                      <a:endParaRPr/>
                    </a:p>
                  </a:txBody>
                  <a:tcPr marT="91425" marB="91425" marR="91425" marL="91425"/>
                </a:tc>
                <a:tc rowSpan="2" hMerge="1"/>
                <a:tc rowSpan="2" hMerge="1"/>
                <a:tc rowSpan="2" hMerge="1"/>
                <a:tc rowSpan="2" hMerge="1"/>
                <a:tc rowSpan="2" hMerge="1"/>
              </a:tr>
              <a:tr h="763625">
                <a:tc gridSpan="6" vMerge="1"/>
                <a:tc hMerge="1" vMerge="1"/>
                <a:tc hMerge="1" vMerge="1"/>
                <a:tc hMerge="1" vMerge="1"/>
                <a:tc hMerge="1" vMerge="1"/>
                <a:tc hMerge="1" vMerge="1"/>
              </a:tr>
            </a:tbl>
          </a:graphicData>
        </a:graphic>
      </p:graphicFrame>
      <p:sp>
        <p:nvSpPr>
          <p:cNvPr id="1182" name="Google Shape;1182;p65"/>
          <p:cNvSpPr/>
          <p:nvPr/>
        </p:nvSpPr>
        <p:spPr>
          <a:xfrm>
            <a:off x="6468350" y="4700325"/>
            <a:ext cx="1504200" cy="31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등록</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6" name="Shape 1186"/>
        <p:cNvGrpSpPr/>
        <p:nvPr/>
      </p:nvGrpSpPr>
      <p:grpSpPr>
        <a:xfrm>
          <a:off x="0" y="0"/>
          <a:ext cx="0" cy="0"/>
          <a:chOff x="0" y="0"/>
          <a:chExt cx="0" cy="0"/>
        </a:xfrm>
      </p:grpSpPr>
      <p:sp>
        <p:nvSpPr>
          <p:cNvPr id="1187" name="Google Shape;1187;p66"/>
          <p:cNvSpPr txBox="1"/>
          <p:nvPr/>
        </p:nvSpPr>
        <p:spPr>
          <a:xfrm>
            <a:off x="335100" y="179250"/>
            <a:ext cx="258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관리자 &gt; 지역 관리</a:t>
            </a:r>
            <a:endParaRPr>
              <a:latin typeface="Proxima Nova"/>
              <a:ea typeface="Proxima Nova"/>
              <a:cs typeface="Proxima Nova"/>
              <a:sym typeface="Proxima Nova"/>
            </a:endParaRPr>
          </a:p>
        </p:txBody>
      </p:sp>
      <p:sp>
        <p:nvSpPr>
          <p:cNvPr id="1188" name="Google Shape;1188;p66"/>
          <p:cNvSpPr txBox="1"/>
          <p:nvPr/>
        </p:nvSpPr>
        <p:spPr>
          <a:xfrm>
            <a:off x="6959300" y="124700"/>
            <a:ext cx="200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오재경</a:t>
            </a:r>
            <a:endParaRPr>
              <a:latin typeface="Proxima Nova"/>
              <a:ea typeface="Proxima Nova"/>
              <a:cs typeface="Proxima Nova"/>
              <a:sym typeface="Proxima Nova"/>
            </a:endParaRPr>
          </a:p>
        </p:txBody>
      </p:sp>
      <p:pic>
        <p:nvPicPr>
          <p:cNvPr id="1189" name="Google Shape;1189;p66"/>
          <p:cNvPicPr preferRelativeResize="0"/>
          <p:nvPr/>
        </p:nvPicPr>
        <p:blipFill>
          <a:blip r:embed="rId3">
            <a:alphaModFix/>
          </a:blip>
          <a:stretch>
            <a:fillRect/>
          </a:stretch>
        </p:blipFill>
        <p:spPr>
          <a:xfrm>
            <a:off x="899888" y="638325"/>
            <a:ext cx="7344220" cy="4259249"/>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67"/>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일반회원</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pic>
        <p:nvPicPr>
          <p:cNvPr id="1199" name="Google Shape;1199;p68"/>
          <p:cNvPicPr preferRelativeResize="0"/>
          <p:nvPr/>
        </p:nvPicPr>
        <p:blipFill>
          <a:blip r:embed="rId3">
            <a:alphaModFix/>
          </a:blip>
          <a:stretch>
            <a:fillRect/>
          </a:stretch>
        </p:blipFill>
        <p:spPr>
          <a:xfrm>
            <a:off x="1029812" y="33087"/>
            <a:ext cx="7084376" cy="5077326"/>
          </a:xfrm>
          <a:prstGeom prst="rect">
            <a:avLst/>
          </a:prstGeom>
          <a:noFill/>
          <a:ln>
            <a:noFill/>
          </a:ln>
        </p:spPr>
      </p:pic>
      <p:sp>
        <p:nvSpPr>
          <p:cNvPr id="1200" name="Google Shape;1200;p68"/>
          <p:cNvSpPr txBox="1"/>
          <p:nvPr/>
        </p:nvSpPr>
        <p:spPr>
          <a:xfrm>
            <a:off x="8376025" y="33075"/>
            <a:ext cx="681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차세라</a:t>
            </a:r>
            <a:endParaRPr sz="1100">
              <a:latin typeface="Proxima Nova"/>
              <a:ea typeface="Proxima Nova"/>
              <a:cs typeface="Proxima Nova"/>
              <a:sym typeface="Proxima Nova"/>
            </a:endParaRPr>
          </a:p>
        </p:txBody>
      </p:sp>
      <p:sp>
        <p:nvSpPr>
          <p:cNvPr id="1201" name="Google Shape;1201;p68"/>
          <p:cNvSpPr txBox="1"/>
          <p:nvPr/>
        </p:nvSpPr>
        <p:spPr>
          <a:xfrm>
            <a:off x="2121175" y="204225"/>
            <a:ext cx="4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메인 &gt; 로그인 &gt;  개인회원 로그인</a:t>
            </a:r>
            <a:endParaRPr>
              <a:latin typeface="Proxima Nova"/>
              <a:ea typeface="Proxima Nova"/>
              <a:cs typeface="Proxima Nova"/>
              <a:sym typeface="Proxima Nova"/>
            </a:endParaRPr>
          </a:p>
        </p:txBody>
      </p:sp>
      <p:sp>
        <p:nvSpPr>
          <p:cNvPr id="1202" name="Google Shape;1202;p68"/>
          <p:cNvSpPr/>
          <p:nvPr/>
        </p:nvSpPr>
        <p:spPr>
          <a:xfrm>
            <a:off x="3586175" y="2401075"/>
            <a:ext cx="2097300" cy="27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68"/>
          <p:cNvSpPr txBox="1"/>
          <p:nvPr/>
        </p:nvSpPr>
        <p:spPr>
          <a:xfrm>
            <a:off x="3016800" y="2336575"/>
            <a:ext cx="5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ID :</a:t>
            </a:r>
            <a:endParaRPr>
              <a:latin typeface="Proxima Nova"/>
              <a:ea typeface="Proxima Nova"/>
              <a:cs typeface="Proxima Nova"/>
              <a:sym typeface="Proxima Nova"/>
            </a:endParaRPr>
          </a:p>
        </p:txBody>
      </p:sp>
      <p:sp>
        <p:nvSpPr>
          <p:cNvPr id="1204" name="Google Shape;1204;p68"/>
          <p:cNvSpPr/>
          <p:nvPr/>
        </p:nvSpPr>
        <p:spPr>
          <a:xfrm>
            <a:off x="3586175" y="2817138"/>
            <a:ext cx="2097300" cy="27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68"/>
          <p:cNvSpPr txBox="1"/>
          <p:nvPr/>
        </p:nvSpPr>
        <p:spPr>
          <a:xfrm>
            <a:off x="3016800" y="2752650"/>
            <a:ext cx="5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PW :</a:t>
            </a:r>
            <a:endParaRPr>
              <a:latin typeface="Proxima Nova"/>
              <a:ea typeface="Proxima Nova"/>
              <a:cs typeface="Proxima Nova"/>
              <a:sym typeface="Proxima Nova"/>
            </a:endParaRPr>
          </a:p>
        </p:txBody>
      </p:sp>
      <p:sp>
        <p:nvSpPr>
          <p:cNvPr id="1206" name="Google Shape;1206;p68"/>
          <p:cNvSpPr txBox="1"/>
          <p:nvPr/>
        </p:nvSpPr>
        <p:spPr>
          <a:xfrm>
            <a:off x="3734313" y="1730925"/>
            <a:ext cx="187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latin typeface="Proxima Nova"/>
                <a:ea typeface="Proxima Nova"/>
                <a:cs typeface="Proxima Nova"/>
                <a:sym typeface="Proxima Nova"/>
              </a:rPr>
              <a:t>개인</a:t>
            </a:r>
            <a:r>
              <a:rPr lang="ko">
                <a:latin typeface="Proxima Nova"/>
                <a:ea typeface="Proxima Nova"/>
                <a:cs typeface="Proxima Nova"/>
                <a:sym typeface="Proxima Nova"/>
              </a:rPr>
              <a:t>회원 로그인</a:t>
            </a:r>
            <a:endParaRPr>
              <a:latin typeface="Proxima Nova"/>
              <a:ea typeface="Proxima Nova"/>
              <a:cs typeface="Proxima Nova"/>
              <a:sym typeface="Proxima Nova"/>
            </a:endParaRPr>
          </a:p>
        </p:txBody>
      </p:sp>
      <p:sp>
        <p:nvSpPr>
          <p:cNvPr id="1207" name="Google Shape;1207;p68"/>
          <p:cNvSpPr/>
          <p:nvPr/>
        </p:nvSpPr>
        <p:spPr>
          <a:xfrm>
            <a:off x="3913900" y="841125"/>
            <a:ext cx="1166100" cy="5604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로고</a:t>
            </a:r>
            <a:endParaRPr/>
          </a:p>
        </p:txBody>
      </p:sp>
      <p:sp>
        <p:nvSpPr>
          <p:cNvPr id="1208" name="Google Shape;1208;p68"/>
          <p:cNvSpPr/>
          <p:nvPr/>
        </p:nvSpPr>
        <p:spPr>
          <a:xfrm>
            <a:off x="3613253" y="3346400"/>
            <a:ext cx="867900" cy="354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LOGIN</a:t>
            </a:r>
            <a:endParaRPr/>
          </a:p>
        </p:txBody>
      </p:sp>
      <p:sp>
        <p:nvSpPr>
          <p:cNvPr id="1209" name="Google Shape;1209;p68"/>
          <p:cNvSpPr txBox="1"/>
          <p:nvPr/>
        </p:nvSpPr>
        <p:spPr>
          <a:xfrm>
            <a:off x="4632550" y="3408300"/>
            <a:ext cx="1517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000">
                <a:latin typeface="Proxima Nova"/>
                <a:ea typeface="Proxima Nova"/>
                <a:cs typeface="Proxima Nova"/>
                <a:sym typeface="Proxima Nova"/>
              </a:rPr>
              <a:t>아이디/비밀번호 찾기</a:t>
            </a:r>
            <a:endParaRPr sz="1000">
              <a:latin typeface="Proxima Nova"/>
              <a:ea typeface="Proxima Nova"/>
              <a:cs typeface="Proxima Nova"/>
              <a:sym typeface="Proxima Nova"/>
            </a:endParaRPr>
          </a:p>
        </p:txBody>
      </p:sp>
      <p:sp>
        <p:nvSpPr>
          <p:cNvPr id="1210" name="Google Shape;1210;p68"/>
          <p:cNvSpPr/>
          <p:nvPr/>
        </p:nvSpPr>
        <p:spPr>
          <a:xfrm>
            <a:off x="3445117" y="2269900"/>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1</a:t>
            </a:r>
            <a:endParaRPr/>
          </a:p>
        </p:txBody>
      </p:sp>
      <p:sp>
        <p:nvSpPr>
          <p:cNvPr id="1211" name="Google Shape;1211;p68"/>
          <p:cNvSpPr/>
          <p:nvPr/>
        </p:nvSpPr>
        <p:spPr>
          <a:xfrm>
            <a:off x="3445117" y="2672275"/>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2</a:t>
            </a:r>
            <a:endParaRPr/>
          </a:p>
        </p:txBody>
      </p:sp>
      <p:sp>
        <p:nvSpPr>
          <p:cNvPr id="1212" name="Google Shape;1212;p68"/>
          <p:cNvSpPr/>
          <p:nvPr/>
        </p:nvSpPr>
        <p:spPr>
          <a:xfrm>
            <a:off x="3445117" y="3233225"/>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3</a:t>
            </a:r>
            <a:endParaRPr/>
          </a:p>
        </p:txBody>
      </p:sp>
      <p:sp>
        <p:nvSpPr>
          <p:cNvPr id="1213" name="Google Shape;1213;p68"/>
          <p:cNvSpPr/>
          <p:nvPr/>
        </p:nvSpPr>
        <p:spPr>
          <a:xfrm>
            <a:off x="5996942" y="3233225"/>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4</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pic>
        <p:nvPicPr>
          <p:cNvPr id="1218" name="Google Shape;1218;p69"/>
          <p:cNvPicPr preferRelativeResize="0"/>
          <p:nvPr/>
        </p:nvPicPr>
        <p:blipFill>
          <a:blip r:embed="rId3">
            <a:alphaModFix/>
          </a:blip>
          <a:stretch>
            <a:fillRect/>
          </a:stretch>
        </p:blipFill>
        <p:spPr>
          <a:xfrm>
            <a:off x="1029812" y="33087"/>
            <a:ext cx="7084376" cy="5077326"/>
          </a:xfrm>
          <a:prstGeom prst="rect">
            <a:avLst/>
          </a:prstGeom>
          <a:noFill/>
          <a:ln>
            <a:noFill/>
          </a:ln>
        </p:spPr>
      </p:pic>
      <p:sp>
        <p:nvSpPr>
          <p:cNvPr id="1219" name="Google Shape;1219;p69"/>
          <p:cNvSpPr txBox="1"/>
          <p:nvPr/>
        </p:nvSpPr>
        <p:spPr>
          <a:xfrm>
            <a:off x="2121175" y="204225"/>
            <a:ext cx="4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개인</a:t>
            </a:r>
            <a:r>
              <a:rPr lang="ko">
                <a:latin typeface="Proxima Nova"/>
                <a:ea typeface="Proxima Nova"/>
                <a:cs typeface="Proxima Nova"/>
                <a:sym typeface="Proxima Nova"/>
              </a:rPr>
              <a:t>회원 로그인 성공 시</a:t>
            </a:r>
            <a:endParaRPr>
              <a:latin typeface="Proxima Nova"/>
              <a:ea typeface="Proxima Nova"/>
              <a:cs typeface="Proxima Nova"/>
              <a:sym typeface="Proxima Nova"/>
            </a:endParaRPr>
          </a:p>
        </p:txBody>
      </p:sp>
      <p:sp>
        <p:nvSpPr>
          <p:cNvPr id="1220" name="Google Shape;1220;p69"/>
          <p:cNvSpPr txBox="1"/>
          <p:nvPr/>
        </p:nvSpPr>
        <p:spPr>
          <a:xfrm>
            <a:off x="8454825" y="33075"/>
            <a:ext cx="708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차세라</a:t>
            </a:r>
            <a:endParaRPr sz="1100">
              <a:latin typeface="Proxima Nova"/>
              <a:ea typeface="Proxima Nova"/>
              <a:cs typeface="Proxima Nova"/>
              <a:sym typeface="Proxima Nova"/>
            </a:endParaRPr>
          </a:p>
        </p:txBody>
      </p:sp>
      <p:grpSp>
        <p:nvGrpSpPr>
          <p:cNvPr id="1221" name="Google Shape;1221;p69"/>
          <p:cNvGrpSpPr/>
          <p:nvPr/>
        </p:nvGrpSpPr>
        <p:grpSpPr>
          <a:xfrm>
            <a:off x="3016800" y="1730925"/>
            <a:ext cx="2666675" cy="1421925"/>
            <a:chOff x="3016800" y="1349925"/>
            <a:chExt cx="2666675" cy="1421925"/>
          </a:xfrm>
        </p:grpSpPr>
        <p:sp>
          <p:nvSpPr>
            <p:cNvPr id="1222" name="Google Shape;1222;p69"/>
            <p:cNvSpPr/>
            <p:nvPr/>
          </p:nvSpPr>
          <p:spPr>
            <a:xfrm>
              <a:off x="3586175" y="2020075"/>
              <a:ext cx="2097300" cy="27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23" name="Google Shape;1223;p69"/>
            <p:cNvSpPr txBox="1"/>
            <p:nvPr/>
          </p:nvSpPr>
          <p:spPr>
            <a:xfrm>
              <a:off x="3016800" y="1955575"/>
              <a:ext cx="5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rgbClr val="999999"/>
                  </a:solidFill>
                  <a:latin typeface="Proxima Nova"/>
                  <a:ea typeface="Proxima Nova"/>
                  <a:cs typeface="Proxima Nova"/>
                  <a:sym typeface="Proxima Nova"/>
                </a:rPr>
                <a:t>ID :</a:t>
              </a:r>
              <a:endParaRPr>
                <a:solidFill>
                  <a:srgbClr val="999999"/>
                </a:solidFill>
                <a:latin typeface="Proxima Nova"/>
                <a:ea typeface="Proxima Nova"/>
                <a:cs typeface="Proxima Nova"/>
                <a:sym typeface="Proxima Nova"/>
              </a:endParaRPr>
            </a:p>
          </p:txBody>
        </p:sp>
        <p:sp>
          <p:nvSpPr>
            <p:cNvPr id="1224" name="Google Shape;1224;p69"/>
            <p:cNvSpPr/>
            <p:nvPr/>
          </p:nvSpPr>
          <p:spPr>
            <a:xfrm>
              <a:off x="3586175" y="2436138"/>
              <a:ext cx="2097300" cy="27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25" name="Google Shape;1225;p69"/>
            <p:cNvSpPr txBox="1"/>
            <p:nvPr/>
          </p:nvSpPr>
          <p:spPr>
            <a:xfrm>
              <a:off x="3016800" y="2371650"/>
              <a:ext cx="5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rgbClr val="999999"/>
                  </a:solidFill>
                  <a:latin typeface="Proxima Nova"/>
                  <a:ea typeface="Proxima Nova"/>
                  <a:cs typeface="Proxima Nova"/>
                  <a:sym typeface="Proxima Nova"/>
                </a:rPr>
                <a:t>PW :</a:t>
              </a:r>
              <a:endParaRPr>
                <a:solidFill>
                  <a:srgbClr val="999999"/>
                </a:solidFill>
                <a:latin typeface="Proxima Nova"/>
                <a:ea typeface="Proxima Nova"/>
                <a:cs typeface="Proxima Nova"/>
                <a:sym typeface="Proxima Nova"/>
              </a:endParaRPr>
            </a:p>
          </p:txBody>
        </p:sp>
        <p:sp>
          <p:nvSpPr>
            <p:cNvPr id="1226" name="Google Shape;1226;p69"/>
            <p:cNvSpPr txBox="1"/>
            <p:nvPr/>
          </p:nvSpPr>
          <p:spPr>
            <a:xfrm>
              <a:off x="3734313" y="1349925"/>
              <a:ext cx="187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solidFill>
                    <a:srgbClr val="999999"/>
                  </a:solidFill>
                  <a:latin typeface="Proxima Nova"/>
                  <a:ea typeface="Proxima Nova"/>
                  <a:cs typeface="Proxima Nova"/>
                  <a:sym typeface="Proxima Nova"/>
                </a:rPr>
                <a:t>기업회원 로그인</a:t>
              </a:r>
              <a:endParaRPr>
                <a:solidFill>
                  <a:srgbClr val="999999"/>
                </a:solidFill>
                <a:latin typeface="Proxima Nova"/>
                <a:ea typeface="Proxima Nova"/>
                <a:cs typeface="Proxima Nova"/>
                <a:sym typeface="Proxima Nova"/>
              </a:endParaRPr>
            </a:p>
          </p:txBody>
        </p:sp>
      </p:grpSp>
      <p:sp>
        <p:nvSpPr>
          <p:cNvPr id="1227" name="Google Shape;1227;p69"/>
          <p:cNvSpPr/>
          <p:nvPr/>
        </p:nvSpPr>
        <p:spPr>
          <a:xfrm>
            <a:off x="3988950" y="804925"/>
            <a:ext cx="1166100" cy="5877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로고</a:t>
            </a:r>
            <a:endParaRPr/>
          </a:p>
        </p:txBody>
      </p:sp>
      <p:grpSp>
        <p:nvGrpSpPr>
          <p:cNvPr id="1228" name="Google Shape;1228;p69"/>
          <p:cNvGrpSpPr/>
          <p:nvPr/>
        </p:nvGrpSpPr>
        <p:grpSpPr>
          <a:xfrm>
            <a:off x="2321075" y="682600"/>
            <a:ext cx="4501850" cy="1527600"/>
            <a:chOff x="2278100" y="687425"/>
            <a:chExt cx="4501850" cy="1527600"/>
          </a:xfrm>
        </p:grpSpPr>
        <p:sp>
          <p:nvSpPr>
            <p:cNvPr id="1229" name="Google Shape;1229;p69"/>
            <p:cNvSpPr/>
            <p:nvPr/>
          </p:nvSpPr>
          <p:spPr>
            <a:xfrm>
              <a:off x="2278100" y="687425"/>
              <a:ext cx="4501800" cy="1527600"/>
            </a:xfrm>
            <a:prstGeom prst="roundRect">
              <a:avLst>
                <a:gd fmla="val 11836" name="adj"/>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69"/>
            <p:cNvSpPr txBox="1"/>
            <p:nvPr/>
          </p:nvSpPr>
          <p:spPr>
            <a:xfrm>
              <a:off x="2558300" y="1273725"/>
              <a:ext cx="351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개인</a:t>
              </a:r>
              <a:r>
                <a:rPr lang="ko">
                  <a:latin typeface="Proxima Nova"/>
                  <a:ea typeface="Proxima Nova"/>
                  <a:cs typeface="Proxima Nova"/>
                  <a:sym typeface="Proxima Nova"/>
                </a:rPr>
                <a:t>회원 로그인 성공</a:t>
              </a:r>
              <a:endParaRPr>
                <a:latin typeface="Proxima Nova"/>
                <a:ea typeface="Proxima Nova"/>
                <a:cs typeface="Proxima Nova"/>
                <a:sym typeface="Proxima Nova"/>
              </a:endParaRPr>
            </a:p>
          </p:txBody>
        </p:sp>
        <p:sp>
          <p:nvSpPr>
            <p:cNvPr id="1231" name="Google Shape;1231;p69"/>
            <p:cNvSpPr txBox="1"/>
            <p:nvPr/>
          </p:nvSpPr>
          <p:spPr>
            <a:xfrm>
              <a:off x="2489875" y="738975"/>
              <a:ext cx="76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알림!</a:t>
              </a:r>
              <a:endParaRPr>
                <a:latin typeface="Proxima Nova"/>
                <a:ea typeface="Proxima Nova"/>
                <a:cs typeface="Proxima Nova"/>
                <a:sym typeface="Proxima Nova"/>
              </a:endParaRPr>
            </a:p>
          </p:txBody>
        </p:sp>
        <p:cxnSp>
          <p:nvCxnSpPr>
            <p:cNvPr id="1232" name="Google Shape;1232;p69"/>
            <p:cNvCxnSpPr/>
            <p:nvPr/>
          </p:nvCxnSpPr>
          <p:spPr>
            <a:xfrm>
              <a:off x="2287150" y="1103250"/>
              <a:ext cx="4492800" cy="0"/>
            </a:xfrm>
            <a:prstGeom prst="straightConnector1">
              <a:avLst/>
            </a:prstGeom>
            <a:noFill/>
            <a:ln cap="flat" cmpd="sng" w="9525">
              <a:solidFill>
                <a:srgbClr val="666666"/>
              </a:solidFill>
              <a:prstDash val="solid"/>
              <a:round/>
              <a:headEnd len="med" w="med" type="none"/>
              <a:tailEnd len="med" w="med" type="none"/>
            </a:ln>
          </p:spPr>
        </p:cxnSp>
      </p:grpSp>
      <p:sp>
        <p:nvSpPr>
          <p:cNvPr id="1233" name="Google Shape;1233;p69"/>
          <p:cNvSpPr/>
          <p:nvPr/>
        </p:nvSpPr>
        <p:spPr>
          <a:xfrm>
            <a:off x="3778725" y="3346400"/>
            <a:ext cx="867900" cy="354000"/>
          </a:xfrm>
          <a:prstGeom prst="roundRect">
            <a:avLst>
              <a:gd fmla="val 16667" name="adj"/>
            </a:avLst>
          </a:prstGeom>
          <a:solidFill>
            <a:schemeClr val="lt1"/>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rgbClr val="B7B7B7"/>
                </a:solidFill>
              </a:rPr>
              <a:t>LOGIN</a:t>
            </a:r>
            <a:endParaRPr>
              <a:solidFill>
                <a:srgbClr val="B7B7B7"/>
              </a:solidFill>
            </a:endParaRPr>
          </a:p>
        </p:txBody>
      </p:sp>
      <p:sp>
        <p:nvSpPr>
          <p:cNvPr id="1234" name="Google Shape;1234;p69"/>
          <p:cNvSpPr txBox="1"/>
          <p:nvPr/>
        </p:nvSpPr>
        <p:spPr>
          <a:xfrm>
            <a:off x="4632550" y="3408300"/>
            <a:ext cx="1517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000">
                <a:solidFill>
                  <a:srgbClr val="999999"/>
                </a:solidFill>
                <a:latin typeface="Proxima Nova"/>
                <a:ea typeface="Proxima Nova"/>
                <a:cs typeface="Proxima Nova"/>
                <a:sym typeface="Proxima Nova"/>
              </a:rPr>
              <a:t>아이디/비밀번호 찾기</a:t>
            </a:r>
            <a:endParaRPr sz="1000">
              <a:solidFill>
                <a:srgbClr val="999999"/>
              </a:solidFill>
              <a:latin typeface="Proxima Nova"/>
              <a:ea typeface="Proxima Nova"/>
              <a:cs typeface="Proxima Nova"/>
              <a:sym typeface="Proxima Nova"/>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pic>
        <p:nvPicPr>
          <p:cNvPr id="1239" name="Google Shape;1239;p70"/>
          <p:cNvPicPr preferRelativeResize="0"/>
          <p:nvPr/>
        </p:nvPicPr>
        <p:blipFill>
          <a:blip r:embed="rId3">
            <a:alphaModFix/>
          </a:blip>
          <a:stretch>
            <a:fillRect/>
          </a:stretch>
        </p:blipFill>
        <p:spPr>
          <a:xfrm>
            <a:off x="1029812" y="33087"/>
            <a:ext cx="7084376" cy="5077326"/>
          </a:xfrm>
          <a:prstGeom prst="rect">
            <a:avLst/>
          </a:prstGeom>
          <a:noFill/>
          <a:ln>
            <a:noFill/>
          </a:ln>
        </p:spPr>
      </p:pic>
      <p:sp>
        <p:nvSpPr>
          <p:cNvPr id="1240" name="Google Shape;1240;p70"/>
          <p:cNvSpPr/>
          <p:nvPr/>
        </p:nvSpPr>
        <p:spPr>
          <a:xfrm>
            <a:off x="1139125" y="723600"/>
            <a:ext cx="6906300" cy="4275600"/>
          </a:xfrm>
          <a:prstGeom prst="rect">
            <a:avLst/>
          </a:prstGeom>
          <a:solidFill>
            <a:schemeClr val="lt1"/>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70"/>
          <p:cNvSpPr txBox="1"/>
          <p:nvPr/>
        </p:nvSpPr>
        <p:spPr>
          <a:xfrm>
            <a:off x="2121175" y="204225"/>
            <a:ext cx="4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개인</a:t>
            </a:r>
            <a:r>
              <a:rPr lang="ko">
                <a:latin typeface="Proxima Nova"/>
                <a:ea typeface="Proxima Nova"/>
                <a:cs typeface="Proxima Nova"/>
                <a:sym typeface="Proxima Nova"/>
              </a:rPr>
              <a:t>회원 로그인 성공 알림 후 &gt; 메인 페이지</a:t>
            </a:r>
            <a:endParaRPr>
              <a:latin typeface="Proxima Nova"/>
              <a:ea typeface="Proxima Nova"/>
              <a:cs typeface="Proxima Nova"/>
              <a:sym typeface="Proxima Nova"/>
            </a:endParaRPr>
          </a:p>
        </p:txBody>
      </p:sp>
      <p:sp>
        <p:nvSpPr>
          <p:cNvPr id="1242" name="Google Shape;1242;p70"/>
          <p:cNvSpPr txBox="1"/>
          <p:nvPr/>
        </p:nvSpPr>
        <p:spPr>
          <a:xfrm>
            <a:off x="8376025" y="33075"/>
            <a:ext cx="681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차세라</a:t>
            </a:r>
            <a:endParaRPr sz="1100">
              <a:latin typeface="Proxima Nova"/>
              <a:ea typeface="Proxima Nova"/>
              <a:cs typeface="Proxima Nova"/>
              <a:sym typeface="Proxima Nova"/>
            </a:endParaRPr>
          </a:p>
        </p:txBody>
      </p:sp>
      <p:grpSp>
        <p:nvGrpSpPr>
          <p:cNvPr id="1243" name="Google Shape;1243;p70"/>
          <p:cNvGrpSpPr/>
          <p:nvPr/>
        </p:nvGrpSpPr>
        <p:grpSpPr>
          <a:xfrm>
            <a:off x="6441766" y="1019231"/>
            <a:ext cx="1610140" cy="354000"/>
            <a:chOff x="6324252" y="781591"/>
            <a:chExt cx="1610140" cy="354000"/>
          </a:xfrm>
        </p:grpSpPr>
        <p:sp>
          <p:nvSpPr>
            <p:cNvPr id="1244" name="Google Shape;1244;p70"/>
            <p:cNvSpPr txBox="1"/>
            <p:nvPr/>
          </p:nvSpPr>
          <p:spPr>
            <a:xfrm>
              <a:off x="6324252" y="781591"/>
              <a:ext cx="915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100">
                  <a:latin typeface="Proxima Nova"/>
                  <a:ea typeface="Proxima Nova"/>
                  <a:cs typeface="Proxima Nova"/>
                  <a:sym typeface="Proxima Nova"/>
                </a:rPr>
                <a:t>홍길동</a:t>
              </a:r>
              <a:r>
                <a:rPr lang="ko" sz="1100">
                  <a:latin typeface="Proxima Nova"/>
                  <a:ea typeface="Proxima Nova"/>
                  <a:cs typeface="Proxima Nova"/>
                  <a:sym typeface="Proxima Nova"/>
                </a:rPr>
                <a:t> 님</a:t>
              </a:r>
              <a:endParaRPr sz="1100">
                <a:latin typeface="Proxima Nova"/>
                <a:ea typeface="Proxima Nova"/>
                <a:cs typeface="Proxima Nova"/>
                <a:sym typeface="Proxima Nova"/>
              </a:endParaRPr>
            </a:p>
          </p:txBody>
        </p:sp>
        <p:sp>
          <p:nvSpPr>
            <p:cNvPr id="1245" name="Google Shape;1245;p70"/>
            <p:cNvSpPr txBox="1"/>
            <p:nvPr/>
          </p:nvSpPr>
          <p:spPr>
            <a:xfrm>
              <a:off x="7019092" y="781591"/>
              <a:ext cx="915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u="sng">
                  <a:solidFill>
                    <a:srgbClr val="0000FF"/>
                  </a:solidFill>
                  <a:latin typeface="Proxima Nova"/>
                  <a:ea typeface="Proxima Nova"/>
                  <a:cs typeface="Proxima Nova"/>
                  <a:sym typeface="Proxima Nova"/>
                </a:rPr>
                <a:t>마이페이지</a:t>
              </a:r>
              <a:endParaRPr sz="1100" u="sng">
                <a:solidFill>
                  <a:srgbClr val="0000FF"/>
                </a:solidFill>
                <a:latin typeface="Proxima Nova"/>
                <a:ea typeface="Proxima Nova"/>
                <a:cs typeface="Proxima Nova"/>
                <a:sym typeface="Proxima Nova"/>
              </a:endParaRPr>
            </a:p>
          </p:txBody>
        </p:sp>
      </p:grpSp>
      <p:grpSp>
        <p:nvGrpSpPr>
          <p:cNvPr id="1246" name="Google Shape;1246;p70"/>
          <p:cNvGrpSpPr/>
          <p:nvPr/>
        </p:nvGrpSpPr>
        <p:grpSpPr>
          <a:xfrm>
            <a:off x="1143200" y="1340617"/>
            <a:ext cx="6893450" cy="289200"/>
            <a:chOff x="1143200" y="1071975"/>
            <a:chExt cx="6893450" cy="289200"/>
          </a:xfrm>
        </p:grpSpPr>
        <p:sp>
          <p:nvSpPr>
            <p:cNvPr id="1247" name="Google Shape;1247;p70"/>
            <p:cNvSpPr/>
            <p:nvPr/>
          </p:nvSpPr>
          <p:spPr>
            <a:xfrm>
              <a:off x="1143200" y="1071975"/>
              <a:ext cx="15294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지역별 검색하기</a:t>
              </a:r>
              <a:endParaRPr sz="1200"/>
            </a:p>
          </p:txBody>
        </p:sp>
        <p:sp>
          <p:nvSpPr>
            <p:cNvPr id="1248" name="Google Shape;1248;p70"/>
            <p:cNvSpPr/>
            <p:nvPr/>
          </p:nvSpPr>
          <p:spPr>
            <a:xfrm>
              <a:off x="2658955" y="1071975"/>
              <a:ext cx="15294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메뉴별 검색하기</a:t>
              </a:r>
              <a:endParaRPr sz="1200"/>
            </a:p>
          </p:txBody>
        </p:sp>
        <p:sp>
          <p:nvSpPr>
            <p:cNvPr id="1249" name="Google Shape;1249;p70"/>
            <p:cNvSpPr/>
            <p:nvPr/>
          </p:nvSpPr>
          <p:spPr>
            <a:xfrm>
              <a:off x="4174726" y="1071975"/>
              <a:ext cx="13575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식당 검색하기</a:t>
              </a:r>
              <a:endParaRPr sz="1200"/>
            </a:p>
          </p:txBody>
        </p:sp>
        <p:sp>
          <p:nvSpPr>
            <p:cNvPr id="1250" name="Google Shape;1250;p70"/>
            <p:cNvSpPr/>
            <p:nvPr/>
          </p:nvSpPr>
          <p:spPr>
            <a:xfrm>
              <a:off x="6748450" y="1071975"/>
              <a:ext cx="12882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공지사항</a:t>
              </a:r>
              <a:endParaRPr sz="1200"/>
            </a:p>
          </p:txBody>
        </p:sp>
        <p:sp>
          <p:nvSpPr>
            <p:cNvPr id="1251" name="Google Shape;1251;p70"/>
            <p:cNvSpPr/>
            <p:nvPr/>
          </p:nvSpPr>
          <p:spPr>
            <a:xfrm>
              <a:off x="5532200" y="1071975"/>
              <a:ext cx="12162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후기 조회</a:t>
              </a:r>
              <a:endParaRPr sz="1200"/>
            </a:p>
          </p:txBody>
        </p:sp>
      </p:grpSp>
      <p:sp>
        <p:nvSpPr>
          <p:cNvPr id="1252" name="Google Shape;1252;p70"/>
          <p:cNvSpPr/>
          <p:nvPr/>
        </p:nvSpPr>
        <p:spPr>
          <a:xfrm>
            <a:off x="3841976" y="723600"/>
            <a:ext cx="1500600" cy="5583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로고</a:t>
            </a:r>
            <a:endParaRPr/>
          </a:p>
        </p:txBody>
      </p:sp>
      <p:grpSp>
        <p:nvGrpSpPr>
          <p:cNvPr id="1253" name="Google Shape;1253;p70"/>
          <p:cNvGrpSpPr/>
          <p:nvPr/>
        </p:nvGrpSpPr>
        <p:grpSpPr>
          <a:xfrm>
            <a:off x="1148150" y="1668862"/>
            <a:ext cx="6888125" cy="3290400"/>
            <a:chOff x="1148150" y="1690825"/>
            <a:chExt cx="6888125" cy="3290400"/>
          </a:xfrm>
        </p:grpSpPr>
        <p:cxnSp>
          <p:nvCxnSpPr>
            <p:cNvPr id="1254" name="Google Shape;1254;p70"/>
            <p:cNvCxnSpPr/>
            <p:nvPr/>
          </p:nvCxnSpPr>
          <p:spPr>
            <a:xfrm>
              <a:off x="1175275" y="1717950"/>
              <a:ext cx="6861000" cy="3254100"/>
            </a:xfrm>
            <a:prstGeom prst="straightConnector1">
              <a:avLst/>
            </a:prstGeom>
            <a:noFill/>
            <a:ln cap="flat" cmpd="sng" w="9525">
              <a:solidFill>
                <a:schemeClr val="dk2"/>
              </a:solidFill>
              <a:prstDash val="solid"/>
              <a:round/>
              <a:headEnd len="med" w="med" type="none"/>
              <a:tailEnd len="med" w="med" type="none"/>
            </a:ln>
          </p:spPr>
        </p:cxnSp>
        <p:cxnSp>
          <p:nvCxnSpPr>
            <p:cNvPr id="1255" name="Google Shape;1255;p70"/>
            <p:cNvCxnSpPr/>
            <p:nvPr/>
          </p:nvCxnSpPr>
          <p:spPr>
            <a:xfrm flipH="1" rot="10800000">
              <a:off x="1148150" y="1690825"/>
              <a:ext cx="6879000" cy="3290400"/>
            </a:xfrm>
            <a:prstGeom prst="straightConnector1">
              <a:avLst/>
            </a:prstGeom>
            <a:noFill/>
            <a:ln cap="flat" cmpd="sng" w="9525">
              <a:solidFill>
                <a:schemeClr val="dk2"/>
              </a:solidFill>
              <a:prstDash val="solid"/>
              <a:round/>
              <a:headEnd len="med" w="med" type="none"/>
              <a:tailEnd len="med" w="med" type="none"/>
            </a:ln>
          </p:spPr>
        </p:cxnSp>
      </p:grpSp>
      <p:grpSp>
        <p:nvGrpSpPr>
          <p:cNvPr id="1256" name="Google Shape;1256;p70"/>
          <p:cNvGrpSpPr/>
          <p:nvPr/>
        </p:nvGrpSpPr>
        <p:grpSpPr>
          <a:xfrm>
            <a:off x="2978725" y="2571750"/>
            <a:ext cx="3227100" cy="289200"/>
            <a:chOff x="3073575" y="2088575"/>
            <a:chExt cx="3227100" cy="289200"/>
          </a:xfrm>
        </p:grpSpPr>
        <p:sp>
          <p:nvSpPr>
            <p:cNvPr id="1257" name="Google Shape;1257;p70"/>
            <p:cNvSpPr/>
            <p:nvPr/>
          </p:nvSpPr>
          <p:spPr>
            <a:xfrm>
              <a:off x="3073575" y="2088575"/>
              <a:ext cx="3227100" cy="289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70"/>
            <p:cNvSpPr/>
            <p:nvPr/>
          </p:nvSpPr>
          <p:spPr>
            <a:xfrm>
              <a:off x="3073575" y="2088575"/>
              <a:ext cx="915300" cy="2892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전체검색</a:t>
              </a:r>
              <a:endParaRPr sz="1200"/>
            </a:p>
          </p:txBody>
        </p:sp>
      </p:grpSp>
      <p:grpSp>
        <p:nvGrpSpPr>
          <p:cNvPr id="1259" name="Google Shape;1259;p70"/>
          <p:cNvGrpSpPr/>
          <p:nvPr/>
        </p:nvGrpSpPr>
        <p:grpSpPr>
          <a:xfrm>
            <a:off x="6820503" y="1755760"/>
            <a:ext cx="1021560" cy="2560615"/>
            <a:chOff x="6820503" y="1755760"/>
            <a:chExt cx="1021560" cy="2560615"/>
          </a:xfrm>
        </p:grpSpPr>
        <p:grpSp>
          <p:nvGrpSpPr>
            <p:cNvPr id="1260" name="Google Shape;1260;p70"/>
            <p:cNvGrpSpPr/>
            <p:nvPr/>
          </p:nvGrpSpPr>
          <p:grpSpPr>
            <a:xfrm>
              <a:off x="6820503" y="2110475"/>
              <a:ext cx="1021560" cy="2205900"/>
              <a:chOff x="6820503" y="2110475"/>
              <a:chExt cx="1021560" cy="2205900"/>
            </a:xfrm>
          </p:grpSpPr>
          <p:sp>
            <p:nvSpPr>
              <p:cNvPr id="1261" name="Google Shape;1261;p70"/>
              <p:cNvSpPr/>
              <p:nvPr/>
            </p:nvSpPr>
            <p:spPr>
              <a:xfrm>
                <a:off x="6823874" y="2110475"/>
                <a:ext cx="1011300" cy="220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2" name="Google Shape;1262;p70"/>
              <p:cNvCxnSpPr/>
              <p:nvPr/>
            </p:nvCxnSpPr>
            <p:spPr>
              <a:xfrm>
                <a:off x="6823863" y="2354817"/>
                <a:ext cx="1018200" cy="0"/>
              </a:xfrm>
              <a:prstGeom prst="straightConnector1">
                <a:avLst/>
              </a:prstGeom>
              <a:noFill/>
              <a:ln cap="flat" cmpd="sng" w="9525">
                <a:solidFill>
                  <a:schemeClr val="dk2"/>
                </a:solidFill>
                <a:prstDash val="solid"/>
                <a:round/>
                <a:headEnd len="med" w="med" type="none"/>
                <a:tailEnd len="med" w="med" type="none"/>
              </a:ln>
            </p:spPr>
          </p:cxnSp>
          <p:sp>
            <p:nvSpPr>
              <p:cNvPr id="1263" name="Google Shape;1263;p70"/>
              <p:cNvSpPr/>
              <p:nvPr/>
            </p:nvSpPr>
            <p:spPr>
              <a:xfrm>
                <a:off x="6973216" y="2476979"/>
                <a:ext cx="712800" cy="4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70"/>
              <p:cNvSpPr/>
              <p:nvPr/>
            </p:nvSpPr>
            <p:spPr>
              <a:xfrm>
                <a:off x="6973216" y="2971943"/>
                <a:ext cx="712800" cy="4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70"/>
              <p:cNvSpPr/>
              <p:nvPr/>
            </p:nvSpPr>
            <p:spPr>
              <a:xfrm>
                <a:off x="6973216" y="3466925"/>
                <a:ext cx="712800" cy="4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6" name="Google Shape;1266;p70"/>
              <p:cNvCxnSpPr/>
              <p:nvPr/>
            </p:nvCxnSpPr>
            <p:spPr>
              <a:xfrm>
                <a:off x="6820503" y="4091399"/>
                <a:ext cx="1018200" cy="0"/>
              </a:xfrm>
              <a:prstGeom prst="straightConnector1">
                <a:avLst/>
              </a:prstGeom>
              <a:noFill/>
              <a:ln cap="flat" cmpd="sng" w="9525">
                <a:solidFill>
                  <a:schemeClr val="dk2"/>
                </a:solidFill>
                <a:prstDash val="solid"/>
                <a:round/>
                <a:headEnd len="med" w="med" type="none"/>
                <a:tailEnd len="med" w="med" type="none"/>
              </a:ln>
            </p:spPr>
          </p:cxnSp>
          <p:sp>
            <p:nvSpPr>
              <p:cNvPr id="1267" name="Google Shape;1267;p70"/>
              <p:cNvSpPr/>
              <p:nvPr/>
            </p:nvSpPr>
            <p:spPr>
              <a:xfrm rot="8100000">
                <a:off x="7214471" y="2190302"/>
                <a:ext cx="216799" cy="216799"/>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70"/>
              <p:cNvSpPr/>
              <p:nvPr/>
            </p:nvSpPr>
            <p:spPr>
              <a:xfrm rot="-2700000">
                <a:off x="7227850" y="4020464"/>
                <a:ext cx="216799" cy="216799"/>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9" name="Google Shape;1269;p70"/>
            <p:cNvSpPr txBox="1"/>
            <p:nvPr/>
          </p:nvSpPr>
          <p:spPr>
            <a:xfrm>
              <a:off x="6901697" y="1755760"/>
              <a:ext cx="8691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000">
                  <a:latin typeface="Proxima Nova"/>
                  <a:ea typeface="Proxima Nova"/>
                  <a:cs typeface="Proxima Nova"/>
                  <a:sym typeface="Proxima Nova"/>
                </a:rPr>
                <a:t>👇최근 검색</a:t>
              </a:r>
              <a:endParaRPr sz="1000">
                <a:latin typeface="Proxima Nova"/>
                <a:ea typeface="Proxima Nova"/>
                <a:cs typeface="Proxima Nova"/>
                <a:sym typeface="Proxima Nova"/>
              </a:endParaRPr>
            </a:p>
          </p:txBody>
        </p:sp>
      </p:grpSp>
      <p:sp>
        <p:nvSpPr>
          <p:cNvPr id="1270" name="Google Shape;1270;p70"/>
          <p:cNvSpPr txBox="1"/>
          <p:nvPr/>
        </p:nvSpPr>
        <p:spPr>
          <a:xfrm>
            <a:off x="3150475" y="3534875"/>
            <a:ext cx="28836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latin typeface="Proxima Nova"/>
                <a:ea typeface="Proxima Nova"/>
                <a:cs typeface="Proxima Nova"/>
                <a:sym typeface="Proxima Nova"/>
              </a:rPr>
              <a:t>메인 홈페이지의 배경은</a:t>
            </a:r>
            <a:endParaRPr>
              <a:latin typeface="Proxima Nova"/>
              <a:ea typeface="Proxima Nova"/>
              <a:cs typeface="Proxima Nova"/>
              <a:sym typeface="Proxima Nova"/>
            </a:endParaRPr>
          </a:p>
          <a:p>
            <a:pPr indent="0" lvl="0" marL="0" rtl="0" algn="ctr">
              <a:spcBef>
                <a:spcPts val="0"/>
              </a:spcBef>
              <a:spcAft>
                <a:spcPts val="0"/>
              </a:spcAft>
              <a:buNone/>
            </a:pPr>
            <a:r>
              <a:rPr lang="ko">
                <a:latin typeface="Proxima Nova"/>
                <a:ea typeface="Proxima Nova"/>
                <a:cs typeface="Proxima Nova"/>
                <a:sym typeface="Proxima Nova"/>
              </a:rPr>
              <a:t>음식 사진? 식당 사진?</a:t>
            </a:r>
            <a:endParaRPr>
              <a:latin typeface="Proxima Nova"/>
              <a:ea typeface="Proxima Nova"/>
              <a:cs typeface="Proxima Nova"/>
              <a:sym typeface="Proxima Nova"/>
            </a:endParaRPr>
          </a:p>
          <a:p>
            <a:pPr indent="0" lvl="0" marL="0" rtl="0" algn="ctr">
              <a:spcBef>
                <a:spcPts val="0"/>
              </a:spcBef>
              <a:spcAft>
                <a:spcPts val="0"/>
              </a:spcAft>
              <a:buNone/>
            </a:pPr>
            <a:r>
              <a:rPr lang="ko">
                <a:latin typeface="Proxima Nova"/>
                <a:ea typeface="Proxima Nova"/>
                <a:cs typeface="Proxima Nova"/>
                <a:sym typeface="Proxima Nova"/>
              </a:rPr>
              <a:t>&gt;&gt; 논의 필요</a:t>
            </a:r>
            <a:endParaRPr>
              <a:latin typeface="Proxima Nova"/>
              <a:ea typeface="Proxima Nova"/>
              <a:cs typeface="Proxima Nova"/>
              <a:sym typeface="Proxima Nova"/>
            </a:endParaRPr>
          </a:p>
        </p:txBody>
      </p:sp>
      <p:sp>
        <p:nvSpPr>
          <p:cNvPr id="1271" name="Google Shape;1271;p70"/>
          <p:cNvSpPr/>
          <p:nvPr/>
        </p:nvSpPr>
        <p:spPr>
          <a:xfrm>
            <a:off x="6205817" y="939125"/>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1</a:t>
            </a:r>
            <a:endParaRPr/>
          </a:p>
        </p:txBody>
      </p:sp>
      <p:sp>
        <p:nvSpPr>
          <p:cNvPr id="1272" name="Google Shape;1272;p70"/>
          <p:cNvSpPr/>
          <p:nvPr/>
        </p:nvSpPr>
        <p:spPr>
          <a:xfrm>
            <a:off x="7961207" y="939125"/>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2</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pic>
        <p:nvPicPr>
          <p:cNvPr id="1277" name="Google Shape;1277;p71"/>
          <p:cNvPicPr preferRelativeResize="0"/>
          <p:nvPr/>
        </p:nvPicPr>
        <p:blipFill>
          <a:blip r:embed="rId3">
            <a:alphaModFix/>
          </a:blip>
          <a:stretch>
            <a:fillRect/>
          </a:stretch>
        </p:blipFill>
        <p:spPr>
          <a:xfrm>
            <a:off x="1029812" y="33087"/>
            <a:ext cx="7084376" cy="5077326"/>
          </a:xfrm>
          <a:prstGeom prst="rect">
            <a:avLst/>
          </a:prstGeom>
          <a:noFill/>
          <a:ln>
            <a:noFill/>
          </a:ln>
        </p:spPr>
      </p:pic>
      <p:sp>
        <p:nvSpPr>
          <p:cNvPr id="1278" name="Google Shape;1278;p71"/>
          <p:cNvSpPr txBox="1"/>
          <p:nvPr/>
        </p:nvSpPr>
        <p:spPr>
          <a:xfrm>
            <a:off x="2121175" y="204225"/>
            <a:ext cx="4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개인</a:t>
            </a:r>
            <a:r>
              <a:rPr lang="ko">
                <a:latin typeface="Proxima Nova"/>
                <a:ea typeface="Proxima Nova"/>
                <a:cs typeface="Proxima Nova"/>
                <a:sym typeface="Proxima Nova"/>
              </a:rPr>
              <a:t>회원 로그인 실패 시</a:t>
            </a:r>
            <a:endParaRPr>
              <a:latin typeface="Proxima Nova"/>
              <a:ea typeface="Proxima Nova"/>
              <a:cs typeface="Proxima Nova"/>
              <a:sym typeface="Proxima Nova"/>
            </a:endParaRPr>
          </a:p>
        </p:txBody>
      </p:sp>
      <p:sp>
        <p:nvSpPr>
          <p:cNvPr id="1279" name="Google Shape;1279;p71"/>
          <p:cNvSpPr txBox="1"/>
          <p:nvPr/>
        </p:nvSpPr>
        <p:spPr>
          <a:xfrm>
            <a:off x="8439275" y="33075"/>
            <a:ext cx="663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차세라</a:t>
            </a:r>
            <a:endParaRPr sz="1100">
              <a:latin typeface="Proxima Nova"/>
              <a:ea typeface="Proxima Nova"/>
              <a:cs typeface="Proxima Nova"/>
              <a:sym typeface="Proxima Nova"/>
            </a:endParaRPr>
          </a:p>
        </p:txBody>
      </p:sp>
      <p:grpSp>
        <p:nvGrpSpPr>
          <p:cNvPr id="1280" name="Google Shape;1280;p71"/>
          <p:cNvGrpSpPr/>
          <p:nvPr/>
        </p:nvGrpSpPr>
        <p:grpSpPr>
          <a:xfrm>
            <a:off x="3016800" y="1730925"/>
            <a:ext cx="2666675" cy="1421925"/>
            <a:chOff x="3016800" y="1349925"/>
            <a:chExt cx="2666675" cy="1421925"/>
          </a:xfrm>
        </p:grpSpPr>
        <p:sp>
          <p:nvSpPr>
            <p:cNvPr id="1281" name="Google Shape;1281;p71"/>
            <p:cNvSpPr/>
            <p:nvPr/>
          </p:nvSpPr>
          <p:spPr>
            <a:xfrm>
              <a:off x="3586175" y="2020075"/>
              <a:ext cx="2097300" cy="27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82" name="Google Shape;1282;p71"/>
            <p:cNvSpPr txBox="1"/>
            <p:nvPr/>
          </p:nvSpPr>
          <p:spPr>
            <a:xfrm>
              <a:off x="3016800" y="1955575"/>
              <a:ext cx="5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rgbClr val="999999"/>
                  </a:solidFill>
                  <a:latin typeface="Proxima Nova"/>
                  <a:ea typeface="Proxima Nova"/>
                  <a:cs typeface="Proxima Nova"/>
                  <a:sym typeface="Proxima Nova"/>
                </a:rPr>
                <a:t>ID :</a:t>
              </a:r>
              <a:endParaRPr>
                <a:solidFill>
                  <a:srgbClr val="999999"/>
                </a:solidFill>
                <a:latin typeface="Proxima Nova"/>
                <a:ea typeface="Proxima Nova"/>
                <a:cs typeface="Proxima Nova"/>
                <a:sym typeface="Proxima Nova"/>
              </a:endParaRPr>
            </a:p>
          </p:txBody>
        </p:sp>
        <p:sp>
          <p:nvSpPr>
            <p:cNvPr id="1283" name="Google Shape;1283;p71"/>
            <p:cNvSpPr/>
            <p:nvPr/>
          </p:nvSpPr>
          <p:spPr>
            <a:xfrm>
              <a:off x="3586175" y="2436138"/>
              <a:ext cx="2097300" cy="27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84" name="Google Shape;1284;p71"/>
            <p:cNvSpPr txBox="1"/>
            <p:nvPr/>
          </p:nvSpPr>
          <p:spPr>
            <a:xfrm>
              <a:off x="3016800" y="2371650"/>
              <a:ext cx="5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rgbClr val="999999"/>
                  </a:solidFill>
                  <a:latin typeface="Proxima Nova"/>
                  <a:ea typeface="Proxima Nova"/>
                  <a:cs typeface="Proxima Nova"/>
                  <a:sym typeface="Proxima Nova"/>
                </a:rPr>
                <a:t>PW :</a:t>
              </a:r>
              <a:endParaRPr>
                <a:solidFill>
                  <a:srgbClr val="999999"/>
                </a:solidFill>
                <a:latin typeface="Proxima Nova"/>
                <a:ea typeface="Proxima Nova"/>
                <a:cs typeface="Proxima Nova"/>
                <a:sym typeface="Proxima Nova"/>
              </a:endParaRPr>
            </a:p>
          </p:txBody>
        </p:sp>
        <p:sp>
          <p:nvSpPr>
            <p:cNvPr id="1285" name="Google Shape;1285;p71"/>
            <p:cNvSpPr txBox="1"/>
            <p:nvPr/>
          </p:nvSpPr>
          <p:spPr>
            <a:xfrm>
              <a:off x="3734313" y="1349925"/>
              <a:ext cx="187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solidFill>
                    <a:srgbClr val="999999"/>
                  </a:solidFill>
                  <a:latin typeface="Proxima Nova"/>
                  <a:ea typeface="Proxima Nova"/>
                  <a:cs typeface="Proxima Nova"/>
                  <a:sym typeface="Proxima Nova"/>
                </a:rPr>
                <a:t>기업회원 로그인</a:t>
              </a:r>
              <a:endParaRPr>
                <a:solidFill>
                  <a:srgbClr val="999999"/>
                </a:solidFill>
                <a:latin typeface="Proxima Nova"/>
                <a:ea typeface="Proxima Nova"/>
                <a:cs typeface="Proxima Nova"/>
                <a:sym typeface="Proxima Nova"/>
              </a:endParaRPr>
            </a:p>
          </p:txBody>
        </p:sp>
      </p:grpSp>
      <p:sp>
        <p:nvSpPr>
          <p:cNvPr id="1286" name="Google Shape;1286;p71"/>
          <p:cNvSpPr/>
          <p:nvPr/>
        </p:nvSpPr>
        <p:spPr>
          <a:xfrm>
            <a:off x="3917125" y="832050"/>
            <a:ext cx="1166100" cy="6474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로고</a:t>
            </a:r>
            <a:endParaRPr/>
          </a:p>
        </p:txBody>
      </p:sp>
      <p:grpSp>
        <p:nvGrpSpPr>
          <p:cNvPr id="1287" name="Google Shape;1287;p71"/>
          <p:cNvGrpSpPr/>
          <p:nvPr/>
        </p:nvGrpSpPr>
        <p:grpSpPr>
          <a:xfrm>
            <a:off x="2354300" y="687425"/>
            <a:ext cx="4501850" cy="1527600"/>
            <a:chOff x="2278100" y="687425"/>
            <a:chExt cx="4501850" cy="1527600"/>
          </a:xfrm>
        </p:grpSpPr>
        <p:sp>
          <p:nvSpPr>
            <p:cNvPr id="1288" name="Google Shape;1288;p71"/>
            <p:cNvSpPr/>
            <p:nvPr/>
          </p:nvSpPr>
          <p:spPr>
            <a:xfrm>
              <a:off x="2278100" y="687425"/>
              <a:ext cx="4501800" cy="1527600"/>
            </a:xfrm>
            <a:prstGeom prst="roundRect">
              <a:avLst>
                <a:gd fmla="val 11836" name="adj"/>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71"/>
            <p:cNvSpPr txBox="1"/>
            <p:nvPr/>
          </p:nvSpPr>
          <p:spPr>
            <a:xfrm>
              <a:off x="2558300" y="1273725"/>
              <a:ext cx="351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개인</a:t>
              </a:r>
              <a:r>
                <a:rPr lang="ko">
                  <a:latin typeface="Proxima Nova"/>
                  <a:ea typeface="Proxima Nova"/>
                  <a:cs typeface="Proxima Nova"/>
                  <a:sym typeface="Proxima Nova"/>
                </a:rPr>
                <a:t>회원 로그인 실패</a:t>
              </a:r>
              <a:endParaRPr>
                <a:latin typeface="Proxima Nova"/>
                <a:ea typeface="Proxima Nova"/>
                <a:cs typeface="Proxima Nova"/>
                <a:sym typeface="Proxima Nova"/>
              </a:endParaRPr>
            </a:p>
            <a:p>
              <a:pPr indent="0" lvl="0" marL="0" rtl="0" algn="l">
                <a:spcBef>
                  <a:spcPts val="0"/>
                </a:spcBef>
                <a:spcAft>
                  <a:spcPts val="0"/>
                </a:spcAft>
                <a:buNone/>
              </a:pPr>
              <a:r>
                <a:rPr lang="ko">
                  <a:latin typeface="Proxima Nova"/>
                  <a:ea typeface="Proxima Nova"/>
                  <a:cs typeface="Proxima Nova"/>
                  <a:sym typeface="Proxima Nova"/>
                </a:rPr>
                <a:t>  - </a:t>
              </a:r>
              <a:r>
                <a:rPr lang="ko" sz="1100">
                  <a:latin typeface="Proxima Nova"/>
                  <a:ea typeface="Proxima Nova"/>
                  <a:cs typeface="Proxima Nova"/>
                  <a:sym typeface="Proxima Nova"/>
                </a:rPr>
                <a:t>아이디 또는 패스워드가 틀렸습니다.</a:t>
              </a:r>
              <a:endParaRPr sz="1100">
                <a:latin typeface="Proxima Nova"/>
                <a:ea typeface="Proxima Nova"/>
                <a:cs typeface="Proxima Nova"/>
                <a:sym typeface="Proxima Nova"/>
              </a:endParaRPr>
            </a:p>
          </p:txBody>
        </p:sp>
        <p:sp>
          <p:nvSpPr>
            <p:cNvPr id="1290" name="Google Shape;1290;p71"/>
            <p:cNvSpPr txBox="1"/>
            <p:nvPr/>
          </p:nvSpPr>
          <p:spPr>
            <a:xfrm>
              <a:off x="2558300" y="738975"/>
              <a:ext cx="76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알림!</a:t>
              </a:r>
              <a:endParaRPr>
                <a:latin typeface="Proxima Nova"/>
                <a:ea typeface="Proxima Nova"/>
                <a:cs typeface="Proxima Nova"/>
                <a:sym typeface="Proxima Nova"/>
              </a:endParaRPr>
            </a:p>
          </p:txBody>
        </p:sp>
        <p:cxnSp>
          <p:nvCxnSpPr>
            <p:cNvPr id="1291" name="Google Shape;1291;p71"/>
            <p:cNvCxnSpPr/>
            <p:nvPr/>
          </p:nvCxnSpPr>
          <p:spPr>
            <a:xfrm>
              <a:off x="2287150" y="1103250"/>
              <a:ext cx="4492800" cy="0"/>
            </a:xfrm>
            <a:prstGeom prst="straightConnector1">
              <a:avLst/>
            </a:prstGeom>
            <a:noFill/>
            <a:ln cap="flat" cmpd="sng" w="9525">
              <a:solidFill>
                <a:srgbClr val="666666"/>
              </a:solidFill>
              <a:prstDash val="solid"/>
              <a:round/>
              <a:headEnd len="med" w="med" type="none"/>
              <a:tailEnd len="med" w="med" type="none"/>
            </a:ln>
          </p:spPr>
        </p:cxnSp>
      </p:grpSp>
      <p:sp>
        <p:nvSpPr>
          <p:cNvPr id="1292" name="Google Shape;1292;p71"/>
          <p:cNvSpPr/>
          <p:nvPr/>
        </p:nvSpPr>
        <p:spPr>
          <a:xfrm>
            <a:off x="3778725" y="3346400"/>
            <a:ext cx="867900" cy="354000"/>
          </a:xfrm>
          <a:prstGeom prst="roundRect">
            <a:avLst>
              <a:gd fmla="val 16667" name="adj"/>
            </a:avLst>
          </a:prstGeom>
          <a:solidFill>
            <a:schemeClr val="lt1"/>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rgbClr val="B7B7B7"/>
                </a:solidFill>
              </a:rPr>
              <a:t>LOGIN</a:t>
            </a:r>
            <a:endParaRPr>
              <a:solidFill>
                <a:srgbClr val="B7B7B7"/>
              </a:solidFill>
            </a:endParaRPr>
          </a:p>
        </p:txBody>
      </p:sp>
      <p:sp>
        <p:nvSpPr>
          <p:cNvPr id="1293" name="Google Shape;1293;p71"/>
          <p:cNvSpPr txBox="1"/>
          <p:nvPr/>
        </p:nvSpPr>
        <p:spPr>
          <a:xfrm>
            <a:off x="4632550" y="3408300"/>
            <a:ext cx="1517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000">
                <a:latin typeface="Proxima Nova"/>
                <a:ea typeface="Proxima Nova"/>
                <a:cs typeface="Proxima Nova"/>
                <a:sym typeface="Proxima Nova"/>
              </a:rPr>
              <a:t>아이디/비밀번호 찾기</a:t>
            </a:r>
            <a:endParaRPr sz="100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18"/>
          <p:cNvPicPr preferRelativeResize="0"/>
          <p:nvPr/>
        </p:nvPicPr>
        <p:blipFill>
          <a:blip r:embed="rId3">
            <a:alphaModFix/>
          </a:blip>
          <a:stretch>
            <a:fillRect/>
          </a:stretch>
        </p:blipFill>
        <p:spPr>
          <a:xfrm>
            <a:off x="1029812" y="33087"/>
            <a:ext cx="7084376" cy="5077326"/>
          </a:xfrm>
          <a:prstGeom prst="rect">
            <a:avLst/>
          </a:prstGeom>
          <a:noFill/>
          <a:ln>
            <a:noFill/>
          </a:ln>
        </p:spPr>
      </p:pic>
      <p:sp>
        <p:nvSpPr>
          <p:cNvPr id="177" name="Google Shape;177;p18"/>
          <p:cNvSpPr txBox="1"/>
          <p:nvPr/>
        </p:nvSpPr>
        <p:spPr>
          <a:xfrm>
            <a:off x="2121175" y="204225"/>
            <a:ext cx="4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메인페이지 &gt; 지역별 검색하기 클릭 &gt; 지역 선택 &gt;  </a:t>
            </a:r>
            <a:endParaRPr>
              <a:latin typeface="Proxima Nova"/>
              <a:ea typeface="Proxima Nova"/>
              <a:cs typeface="Proxima Nova"/>
              <a:sym typeface="Proxima Nova"/>
            </a:endParaRPr>
          </a:p>
        </p:txBody>
      </p:sp>
      <p:sp>
        <p:nvSpPr>
          <p:cNvPr id="178" name="Google Shape;178;p18"/>
          <p:cNvSpPr txBox="1"/>
          <p:nvPr/>
        </p:nvSpPr>
        <p:spPr>
          <a:xfrm>
            <a:off x="8376025" y="33075"/>
            <a:ext cx="681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차세라</a:t>
            </a:r>
            <a:endParaRPr sz="1100">
              <a:latin typeface="Proxima Nova"/>
              <a:ea typeface="Proxima Nova"/>
              <a:cs typeface="Proxima Nova"/>
              <a:sym typeface="Proxima Nova"/>
            </a:endParaRPr>
          </a:p>
        </p:txBody>
      </p:sp>
      <p:sp>
        <p:nvSpPr>
          <p:cNvPr id="179" name="Google Shape;179;p18"/>
          <p:cNvSpPr/>
          <p:nvPr/>
        </p:nvSpPr>
        <p:spPr>
          <a:xfrm>
            <a:off x="3841976" y="723600"/>
            <a:ext cx="1500600" cy="5583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로고</a:t>
            </a:r>
            <a:endParaRPr/>
          </a:p>
        </p:txBody>
      </p:sp>
      <p:sp>
        <p:nvSpPr>
          <p:cNvPr id="180" name="Google Shape;180;p18"/>
          <p:cNvSpPr/>
          <p:nvPr/>
        </p:nvSpPr>
        <p:spPr>
          <a:xfrm>
            <a:off x="6292942" y="1087785"/>
            <a:ext cx="750300" cy="2259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1100"/>
              <a:t>로그인</a:t>
            </a:r>
            <a:endParaRPr b="1" sz="1100"/>
          </a:p>
        </p:txBody>
      </p:sp>
      <p:sp>
        <p:nvSpPr>
          <p:cNvPr id="181" name="Google Shape;181;p18"/>
          <p:cNvSpPr/>
          <p:nvPr/>
        </p:nvSpPr>
        <p:spPr>
          <a:xfrm>
            <a:off x="7113077" y="1087790"/>
            <a:ext cx="869100" cy="2259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1100"/>
              <a:t>회원가입</a:t>
            </a:r>
            <a:endParaRPr b="1" sz="1100"/>
          </a:p>
        </p:txBody>
      </p:sp>
      <p:grpSp>
        <p:nvGrpSpPr>
          <p:cNvPr id="182" name="Google Shape;182;p18"/>
          <p:cNvGrpSpPr/>
          <p:nvPr/>
        </p:nvGrpSpPr>
        <p:grpSpPr>
          <a:xfrm>
            <a:off x="1143200" y="1340617"/>
            <a:ext cx="6893450" cy="289200"/>
            <a:chOff x="1143200" y="1071975"/>
            <a:chExt cx="6893450" cy="289200"/>
          </a:xfrm>
        </p:grpSpPr>
        <p:sp>
          <p:nvSpPr>
            <p:cNvPr id="183" name="Google Shape;183;p18"/>
            <p:cNvSpPr/>
            <p:nvPr/>
          </p:nvSpPr>
          <p:spPr>
            <a:xfrm>
              <a:off x="1143200" y="1071975"/>
              <a:ext cx="15294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지역별 검색하기</a:t>
              </a:r>
              <a:endParaRPr sz="1200"/>
            </a:p>
          </p:txBody>
        </p:sp>
        <p:sp>
          <p:nvSpPr>
            <p:cNvPr id="184" name="Google Shape;184;p18"/>
            <p:cNvSpPr/>
            <p:nvPr/>
          </p:nvSpPr>
          <p:spPr>
            <a:xfrm>
              <a:off x="2658955" y="1071975"/>
              <a:ext cx="15294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메뉴별 검색하기</a:t>
              </a:r>
              <a:endParaRPr sz="1200"/>
            </a:p>
          </p:txBody>
        </p:sp>
        <p:sp>
          <p:nvSpPr>
            <p:cNvPr id="185" name="Google Shape;185;p18"/>
            <p:cNvSpPr/>
            <p:nvPr/>
          </p:nvSpPr>
          <p:spPr>
            <a:xfrm>
              <a:off x="4174726" y="1071975"/>
              <a:ext cx="13575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식당 검색하기</a:t>
              </a:r>
              <a:endParaRPr sz="1200"/>
            </a:p>
          </p:txBody>
        </p:sp>
        <p:sp>
          <p:nvSpPr>
            <p:cNvPr id="186" name="Google Shape;186;p18"/>
            <p:cNvSpPr/>
            <p:nvPr/>
          </p:nvSpPr>
          <p:spPr>
            <a:xfrm>
              <a:off x="6748450" y="1071975"/>
              <a:ext cx="12882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공지사항</a:t>
              </a:r>
              <a:endParaRPr sz="1200"/>
            </a:p>
          </p:txBody>
        </p:sp>
        <p:sp>
          <p:nvSpPr>
            <p:cNvPr id="187" name="Google Shape;187;p18"/>
            <p:cNvSpPr/>
            <p:nvPr/>
          </p:nvSpPr>
          <p:spPr>
            <a:xfrm>
              <a:off x="5532200" y="1071975"/>
              <a:ext cx="12162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후기 조회</a:t>
              </a:r>
              <a:endParaRPr sz="1200"/>
            </a:p>
          </p:txBody>
        </p:sp>
      </p:grpSp>
      <p:sp>
        <p:nvSpPr>
          <p:cNvPr id="188" name="Google Shape;188;p18"/>
          <p:cNvSpPr/>
          <p:nvPr/>
        </p:nvSpPr>
        <p:spPr>
          <a:xfrm>
            <a:off x="1522917" y="1788710"/>
            <a:ext cx="6263944" cy="3115252"/>
          </a:xfrm>
          <a:prstGeom prst="roundRect">
            <a:avLst>
              <a:gd fmla="val 2426"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txBox="1"/>
          <p:nvPr/>
        </p:nvSpPr>
        <p:spPr>
          <a:xfrm>
            <a:off x="1633375" y="1905225"/>
            <a:ext cx="1875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서울시 &gt; 강동구</a:t>
            </a:r>
            <a:endParaRPr sz="1100">
              <a:latin typeface="Proxima Nova"/>
              <a:ea typeface="Proxima Nova"/>
              <a:cs typeface="Proxima Nova"/>
              <a:sym typeface="Proxima Nova"/>
            </a:endParaRPr>
          </a:p>
        </p:txBody>
      </p:sp>
      <p:grpSp>
        <p:nvGrpSpPr>
          <p:cNvPr id="190" name="Google Shape;190;p18"/>
          <p:cNvGrpSpPr/>
          <p:nvPr/>
        </p:nvGrpSpPr>
        <p:grpSpPr>
          <a:xfrm>
            <a:off x="1794081" y="2433889"/>
            <a:ext cx="5748802" cy="828932"/>
            <a:chOff x="1717881" y="2571739"/>
            <a:chExt cx="5748802" cy="828932"/>
          </a:xfrm>
        </p:grpSpPr>
        <p:grpSp>
          <p:nvGrpSpPr>
            <p:cNvPr id="191" name="Google Shape;191;p18"/>
            <p:cNvGrpSpPr/>
            <p:nvPr/>
          </p:nvGrpSpPr>
          <p:grpSpPr>
            <a:xfrm>
              <a:off x="1717881" y="2571739"/>
              <a:ext cx="828896" cy="828932"/>
              <a:chOff x="1915650" y="2722500"/>
              <a:chExt cx="988075" cy="988000"/>
            </a:xfrm>
          </p:grpSpPr>
          <p:sp>
            <p:nvSpPr>
              <p:cNvPr id="192" name="Google Shape;192;p18"/>
              <p:cNvSpPr/>
              <p:nvPr/>
            </p:nvSpPr>
            <p:spPr>
              <a:xfrm>
                <a:off x="1915650" y="2722500"/>
                <a:ext cx="987900" cy="98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 name="Google Shape;193;p18"/>
              <p:cNvGrpSpPr/>
              <p:nvPr/>
            </p:nvGrpSpPr>
            <p:grpSpPr>
              <a:xfrm>
                <a:off x="1915650" y="2722500"/>
                <a:ext cx="988075" cy="988000"/>
                <a:chOff x="1915650" y="2722500"/>
                <a:chExt cx="988075" cy="988000"/>
              </a:xfrm>
            </p:grpSpPr>
            <p:cxnSp>
              <p:nvCxnSpPr>
                <p:cNvPr id="194" name="Google Shape;194;p18"/>
                <p:cNvCxnSpPr/>
                <p:nvPr/>
              </p:nvCxnSpPr>
              <p:spPr>
                <a:xfrm>
                  <a:off x="1925725" y="2722500"/>
                  <a:ext cx="978000" cy="978000"/>
                </a:xfrm>
                <a:prstGeom prst="straightConnector1">
                  <a:avLst/>
                </a:prstGeom>
                <a:noFill/>
                <a:ln cap="flat" cmpd="sng" w="9525">
                  <a:solidFill>
                    <a:schemeClr val="dk2"/>
                  </a:solidFill>
                  <a:prstDash val="solid"/>
                  <a:round/>
                  <a:headEnd len="med" w="med" type="none"/>
                  <a:tailEnd len="med" w="med" type="none"/>
                </a:ln>
              </p:spPr>
            </p:cxnSp>
            <p:cxnSp>
              <p:nvCxnSpPr>
                <p:cNvPr id="195" name="Google Shape;195;p18"/>
                <p:cNvCxnSpPr/>
                <p:nvPr/>
              </p:nvCxnSpPr>
              <p:spPr>
                <a:xfrm flipH="1" rot="10800000">
                  <a:off x="1915650" y="2722600"/>
                  <a:ext cx="967800" cy="987900"/>
                </a:xfrm>
                <a:prstGeom prst="straightConnector1">
                  <a:avLst/>
                </a:prstGeom>
                <a:noFill/>
                <a:ln cap="flat" cmpd="sng" w="9525">
                  <a:solidFill>
                    <a:schemeClr val="dk2"/>
                  </a:solidFill>
                  <a:prstDash val="solid"/>
                  <a:round/>
                  <a:headEnd len="med" w="med" type="none"/>
                  <a:tailEnd len="med" w="med" type="none"/>
                </a:ln>
              </p:spPr>
            </p:cxnSp>
          </p:grpSp>
        </p:grpSp>
        <p:grpSp>
          <p:nvGrpSpPr>
            <p:cNvPr id="196" name="Google Shape;196;p18"/>
            <p:cNvGrpSpPr/>
            <p:nvPr/>
          </p:nvGrpSpPr>
          <p:grpSpPr>
            <a:xfrm>
              <a:off x="2701862" y="2571739"/>
              <a:ext cx="828896" cy="828932"/>
              <a:chOff x="1915650" y="2722500"/>
              <a:chExt cx="988075" cy="988000"/>
            </a:xfrm>
          </p:grpSpPr>
          <p:sp>
            <p:nvSpPr>
              <p:cNvPr id="197" name="Google Shape;197;p18"/>
              <p:cNvSpPr/>
              <p:nvPr/>
            </p:nvSpPr>
            <p:spPr>
              <a:xfrm>
                <a:off x="1915650" y="2722500"/>
                <a:ext cx="987900" cy="98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18"/>
              <p:cNvGrpSpPr/>
              <p:nvPr/>
            </p:nvGrpSpPr>
            <p:grpSpPr>
              <a:xfrm>
                <a:off x="1915650" y="2722500"/>
                <a:ext cx="988075" cy="988000"/>
                <a:chOff x="1915650" y="2722500"/>
                <a:chExt cx="988075" cy="988000"/>
              </a:xfrm>
            </p:grpSpPr>
            <p:cxnSp>
              <p:nvCxnSpPr>
                <p:cNvPr id="199" name="Google Shape;199;p18"/>
                <p:cNvCxnSpPr/>
                <p:nvPr/>
              </p:nvCxnSpPr>
              <p:spPr>
                <a:xfrm>
                  <a:off x="1925725" y="2722500"/>
                  <a:ext cx="978000" cy="978000"/>
                </a:xfrm>
                <a:prstGeom prst="straightConnector1">
                  <a:avLst/>
                </a:prstGeom>
                <a:noFill/>
                <a:ln cap="flat" cmpd="sng" w="9525">
                  <a:solidFill>
                    <a:schemeClr val="dk2"/>
                  </a:solidFill>
                  <a:prstDash val="solid"/>
                  <a:round/>
                  <a:headEnd len="med" w="med" type="none"/>
                  <a:tailEnd len="med" w="med" type="none"/>
                </a:ln>
              </p:spPr>
            </p:cxnSp>
            <p:cxnSp>
              <p:nvCxnSpPr>
                <p:cNvPr id="200" name="Google Shape;200;p18"/>
                <p:cNvCxnSpPr/>
                <p:nvPr/>
              </p:nvCxnSpPr>
              <p:spPr>
                <a:xfrm flipH="1" rot="10800000">
                  <a:off x="1915650" y="2722600"/>
                  <a:ext cx="967800" cy="987900"/>
                </a:xfrm>
                <a:prstGeom prst="straightConnector1">
                  <a:avLst/>
                </a:prstGeom>
                <a:noFill/>
                <a:ln cap="flat" cmpd="sng" w="9525">
                  <a:solidFill>
                    <a:schemeClr val="dk2"/>
                  </a:solidFill>
                  <a:prstDash val="solid"/>
                  <a:round/>
                  <a:headEnd len="med" w="med" type="none"/>
                  <a:tailEnd len="med" w="med" type="none"/>
                </a:ln>
              </p:spPr>
            </p:cxnSp>
          </p:grpSp>
        </p:grpSp>
        <p:grpSp>
          <p:nvGrpSpPr>
            <p:cNvPr id="201" name="Google Shape;201;p18"/>
            <p:cNvGrpSpPr/>
            <p:nvPr/>
          </p:nvGrpSpPr>
          <p:grpSpPr>
            <a:xfrm>
              <a:off x="3685843" y="2571739"/>
              <a:ext cx="828896" cy="828932"/>
              <a:chOff x="1915650" y="2722500"/>
              <a:chExt cx="988075" cy="988000"/>
            </a:xfrm>
          </p:grpSpPr>
          <p:sp>
            <p:nvSpPr>
              <p:cNvPr id="202" name="Google Shape;202;p18"/>
              <p:cNvSpPr/>
              <p:nvPr/>
            </p:nvSpPr>
            <p:spPr>
              <a:xfrm>
                <a:off x="1915650" y="2722500"/>
                <a:ext cx="987900" cy="98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18"/>
              <p:cNvGrpSpPr/>
              <p:nvPr/>
            </p:nvGrpSpPr>
            <p:grpSpPr>
              <a:xfrm>
                <a:off x="1915650" y="2722500"/>
                <a:ext cx="988075" cy="988000"/>
                <a:chOff x="1915650" y="2722500"/>
                <a:chExt cx="988075" cy="988000"/>
              </a:xfrm>
            </p:grpSpPr>
            <p:cxnSp>
              <p:nvCxnSpPr>
                <p:cNvPr id="204" name="Google Shape;204;p18"/>
                <p:cNvCxnSpPr/>
                <p:nvPr/>
              </p:nvCxnSpPr>
              <p:spPr>
                <a:xfrm>
                  <a:off x="1925725" y="2722500"/>
                  <a:ext cx="978000" cy="978000"/>
                </a:xfrm>
                <a:prstGeom prst="straightConnector1">
                  <a:avLst/>
                </a:prstGeom>
                <a:noFill/>
                <a:ln cap="flat" cmpd="sng" w="9525">
                  <a:solidFill>
                    <a:schemeClr val="dk2"/>
                  </a:solidFill>
                  <a:prstDash val="solid"/>
                  <a:round/>
                  <a:headEnd len="med" w="med" type="none"/>
                  <a:tailEnd len="med" w="med" type="none"/>
                </a:ln>
              </p:spPr>
            </p:cxnSp>
            <p:cxnSp>
              <p:nvCxnSpPr>
                <p:cNvPr id="205" name="Google Shape;205;p18"/>
                <p:cNvCxnSpPr/>
                <p:nvPr/>
              </p:nvCxnSpPr>
              <p:spPr>
                <a:xfrm flipH="1" rot="10800000">
                  <a:off x="1915650" y="2722600"/>
                  <a:ext cx="967800" cy="987900"/>
                </a:xfrm>
                <a:prstGeom prst="straightConnector1">
                  <a:avLst/>
                </a:prstGeom>
                <a:noFill/>
                <a:ln cap="flat" cmpd="sng" w="9525">
                  <a:solidFill>
                    <a:schemeClr val="dk2"/>
                  </a:solidFill>
                  <a:prstDash val="solid"/>
                  <a:round/>
                  <a:headEnd len="med" w="med" type="none"/>
                  <a:tailEnd len="med" w="med" type="none"/>
                </a:ln>
              </p:spPr>
            </p:cxnSp>
          </p:grpSp>
        </p:grpSp>
        <p:grpSp>
          <p:nvGrpSpPr>
            <p:cNvPr id="206" name="Google Shape;206;p18"/>
            <p:cNvGrpSpPr/>
            <p:nvPr/>
          </p:nvGrpSpPr>
          <p:grpSpPr>
            <a:xfrm>
              <a:off x="4669824" y="2571739"/>
              <a:ext cx="828896" cy="828932"/>
              <a:chOff x="1915650" y="2722500"/>
              <a:chExt cx="988075" cy="988000"/>
            </a:xfrm>
          </p:grpSpPr>
          <p:sp>
            <p:nvSpPr>
              <p:cNvPr id="207" name="Google Shape;207;p18"/>
              <p:cNvSpPr/>
              <p:nvPr/>
            </p:nvSpPr>
            <p:spPr>
              <a:xfrm>
                <a:off x="1915650" y="2722500"/>
                <a:ext cx="987900" cy="98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 name="Google Shape;208;p18"/>
              <p:cNvGrpSpPr/>
              <p:nvPr/>
            </p:nvGrpSpPr>
            <p:grpSpPr>
              <a:xfrm>
                <a:off x="1915650" y="2722500"/>
                <a:ext cx="988075" cy="988000"/>
                <a:chOff x="1915650" y="2722500"/>
                <a:chExt cx="988075" cy="988000"/>
              </a:xfrm>
            </p:grpSpPr>
            <p:cxnSp>
              <p:nvCxnSpPr>
                <p:cNvPr id="209" name="Google Shape;209;p18"/>
                <p:cNvCxnSpPr/>
                <p:nvPr/>
              </p:nvCxnSpPr>
              <p:spPr>
                <a:xfrm>
                  <a:off x="1925725" y="2722500"/>
                  <a:ext cx="978000" cy="978000"/>
                </a:xfrm>
                <a:prstGeom prst="straightConnector1">
                  <a:avLst/>
                </a:prstGeom>
                <a:noFill/>
                <a:ln cap="flat" cmpd="sng" w="9525">
                  <a:solidFill>
                    <a:schemeClr val="dk2"/>
                  </a:solidFill>
                  <a:prstDash val="solid"/>
                  <a:round/>
                  <a:headEnd len="med" w="med" type="none"/>
                  <a:tailEnd len="med" w="med" type="none"/>
                </a:ln>
              </p:spPr>
            </p:cxnSp>
            <p:cxnSp>
              <p:nvCxnSpPr>
                <p:cNvPr id="210" name="Google Shape;210;p18"/>
                <p:cNvCxnSpPr/>
                <p:nvPr/>
              </p:nvCxnSpPr>
              <p:spPr>
                <a:xfrm flipH="1" rot="10800000">
                  <a:off x="1915650" y="2722600"/>
                  <a:ext cx="967800" cy="987900"/>
                </a:xfrm>
                <a:prstGeom prst="straightConnector1">
                  <a:avLst/>
                </a:prstGeom>
                <a:noFill/>
                <a:ln cap="flat" cmpd="sng" w="9525">
                  <a:solidFill>
                    <a:schemeClr val="dk2"/>
                  </a:solidFill>
                  <a:prstDash val="solid"/>
                  <a:round/>
                  <a:headEnd len="med" w="med" type="none"/>
                  <a:tailEnd len="med" w="med" type="none"/>
                </a:ln>
              </p:spPr>
            </p:cxnSp>
          </p:grpSp>
        </p:grpSp>
        <p:grpSp>
          <p:nvGrpSpPr>
            <p:cNvPr id="211" name="Google Shape;211;p18"/>
            <p:cNvGrpSpPr/>
            <p:nvPr/>
          </p:nvGrpSpPr>
          <p:grpSpPr>
            <a:xfrm>
              <a:off x="5653805" y="2571739"/>
              <a:ext cx="828896" cy="828932"/>
              <a:chOff x="1915650" y="2722500"/>
              <a:chExt cx="988075" cy="988000"/>
            </a:xfrm>
          </p:grpSpPr>
          <p:sp>
            <p:nvSpPr>
              <p:cNvPr id="212" name="Google Shape;212;p18"/>
              <p:cNvSpPr/>
              <p:nvPr/>
            </p:nvSpPr>
            <p:spPr>
              <a:xfrm>
                <a:off x="1915650" y="2722500"/>
                <a:ext cx="987900" cy="98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18"/>
              <p:cNvGrpSpPr/>
              <p:nvPr/>
            </p:nvGrpSpPr>
            <p:grpSpPr>
              <a:xfrm>
                <a:off x="1915650" y="2722500"/>
                <a:ext cx="988075" cy="988000"/>
                <a:chOff x="1915650" y="2722500"/>
                <a:chExt cx="988075" cy="988000"/>
              </a:xfrm>
            </p:grpSpPr>
            <p:cxnSp>
              <p:nvCxnSpPr>
                <p:cNvPr id="214" name="Google Shape;214;p18"/>
                <p:cNvCxnSpPr/>
                <p:nvPr/>
              </p:nvCxnSpPr>
              <p:spPr>
                <a:xfrm>
                  <a:off x="1925725" y="2722500"/>
                  <a:ext cx="978000" cy="978000"/>
                </a:xfrm>
                <a:prstGeom prst="straightConnector1">
                  <a:avLst/>
                </a:prstGeom>
                <a:noFill/>
                <a:ln cap="flat" cmpd="sng" w="9525">
                  <a:solidFill>
                    <a:schemeClr val="dk2"/>
                  </a:solidFill>
                  <a:prstDash val="solid"/>
                  <a:round/>
                  <a:headEnd len="med" w="med" type="none"/>
                  <a:tailEnd len="med" w="med" type="none"/>
                </a:ln>
              </p:spPr>
            </p:cxnSp>
            <p:cxnSp>
              <p:nvCxnSpPr>
                <p:cNvPr id="215" name="Google Shape;215;p18"/>
                <p:cNvCxnSpPr/>
                <p:nvPr/>
              </p:nvCxnSpPr>
              <p:spPr>
                <a:xfrm flipH="1" rot="10800000">
                  <a:off x="1915650" y="2722600"/>
                  <a:ext cx="967800" cy="987900"/>
                </a:xfrm>
                <a:prstGeom prst="straightConnector1">
                  <a:avLst/>
                </a:prstGeom>
                <a:noFill/>
                <a:ln cap="flat" cmpd="sng" w="9525">
                  <a:solidFill>
                    <a:schemeClr val="dk2"/>
                  </a:solidFill>
                  <a:prstDash val="solid"/>
                  <a:round/>
                  <a:headEnd len="med" w="med" type="none"/>
                  <a:tailEnd len="med" w="med" type="none"/>
                </a:ln>
              </p:spPr>
            </p:cxnSp>
          </p:grpSp>
        </p:grpSp>
        <p:grpSp>
          <p:nvGrpSpPr>
            <p:cNvPr id="216" name="Google Shape;216;p18"/>
            <p:cNvGrpSpPr/>
            <p:nvPr/>
          </p:nvGrpSpPr>
          <p:grpSpPr>
            <a:xfrm>
              <a:off x="6637787" y="2571739"/>
              <a:ext cx="828896" cy="828932"/>
              <a:chOff x="1915650" y="2722500"/>
              <a:chExt cx="988075" cy="988000"/>
            </a:xfrm>
          </p:grpSpPr>
          <p:sp>
            <p:nvSpPr>
              <p:cNvPr id="217" name="Google Shape;217;p18"/>
              <p:cNvSpPr/>
              <p:nvPr/>
            </p:nvSpPr>
            <p:spPr>
              <a:xfrm>
                <a:off x="1915650" y="2722500"/>
                <a:ext cx="987900" cy="98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 name="Google Shape;218;p18"/>
              <p:cNvGrpSpPr/>
              <p:nvPr/>
            </p:nvGrpSpPr>
            <p:grpSpPr>
              <a:xfrm>
                <a:off x="1915650" y="2722500"/>
                <a:ext cx="988075" cy="988000"/>
                <a:chOff x="1915650" y="2722500"/>
                <a:chExt cx="988075" cy="988000"/>
              </a:xfrm>
            </p:grpSpPr>
            <p:cxnSp>
              <p:nvCxnSpPr>
                <p:cNvPr id="219" name="Google Shape;219;p18"/>
                <p:cNvCxnSpPr/>
                <p:nvPr/>
              </p:nvCxnSpPr>
              <p:spPr>
                <a:xfrm>
                  <a:off x="1925725" y="2722500"/>
                  <a:ext cx="978000" cy="978000"/>
                </a:xfrm>
                <a:prstGeom prst="straightConnector1">
                  <a:avLst/>
                </a:prstGeom>
                <a:noFill/>
                <a:ln cap="flat" cmpd="sng" w="9525">
                  <a:solidFill>
                    <a:schemeClr val="dk2"/>
                  </a:solidFill>
                  <a:prstDash val="solid"/>
                  <a:round/>
                  <a:headEnd len="med" w="med" type="none"/>
                  <a:tailEnd len="med" w="med" type="none"/>
                </a:ln>
              </p:spPr>
            </p:cxnSp>
            <p:cxnSp>
              <p:nvCxnSpPr>
                <p:cNvPr id="220" name="Google Shape;220;p18"/>
                <p:cNvCxnSpPr/>
                <p:nvPr/>
              </p:nvCxnSpPr>
              <p:spPr>
                <a:xfrm flipH="1" rot="10800000">
                  <a:off x="1915650" y="2722600"/>
                  <a:ext cx="967800" cy="987900"/>
                </a:xfrm>
                <a:prstGeom prst="straightConnector1">
                  <a:avLst/>
                </a:prstGeom>
                <a:noFill/>
                <a:ln cap="flat" cmpd="sng" w="9525">
                  <a:solidFill>
                    <a:schemeClr val="dk2"/>
                  </a:solidFill>
                  <a:prstDash val="solid"/>
                  <a:round/>
                  <a:headEnd len="med" w="med" type="none"/>
                  <a:tailEnd len="med" w="med" type="none"/>
                </a:ln>
              </p:spPr>
            </p:cxnSp>
          </p:grpSp>
        </p:grpSp>
      </p:grpSp>
      <p:grpSp>
        <p:nvGrpSpPr>
          <p:cNvPr id="221" name="Google Shape;221;p18"/>
          <p:cNvGrpSpPr/>
          <p:nvPr/>
        </p:nvGrpSpPr>
        <p:grpSpPr>
          <a:xfrm>
            <a:off x="1773806" y="3594413"/>
            <a:ext cx="5748802" cy="828932"/>
            <a:chOff x="1717881" y="2571739"/>
            <a:chExt cx="5748802" cy="828932"/>
          </a:xfrm>
        </p:grpSpPr>
        <p:grpSp>
          <p:nvGrpSpPr>
            <p:cNvPr id="222" name="Google Shape;222;p18"/>
            <p:cNvGrpSpPr/>
            <p:nvPr/>
          </p:nvGrpSpPr>
          <p:grpSpPr>
            <a:xfrm>
              <a:off x="1717881" y="2571739"/>
              <a:ext cx="828896" cy="828932"/>
              <a:chOff x="1915650" y="2722500"/>
              <a:chExt cx="988075" cy="988000"/>
            </a:xfrm>
          </p:grpSpPr>
          <p:sp>
            <p:nvSpPr>
              <p:cNvPr id="223" name="Google Shape;223;p18"/>
              <p:cNvSpPr/>
              <p:nvPr/>
            </p:nvSpPr>
            <p:spPr>
              <a:xfrm>
                <a:off x="1915650" y="2722500"/>
                <a:ext cx="987900" cy="98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18"/>
              <p:cNvGrpSpPr/>
              <p:nvPr/>
            </p:nvGrpSpPr>
            <p:grpSpPr>
              <a:xfrm>
                <a:off x="1915650" y="2722500"/>
                <a:ext cx="988075" cy="988000"/>
                <a:chOff x="1915650" y="2722500"/>
                <a:chExt cx="988075" cy="988000"/>
              </a:xfrm>
            </p:grpSpPr>
            <p:cxnSp>
              <p:nvCxnSpPr>
                <p:cNvPr id="225" name="Google Shape;225;p18"/>
                <p:cNvCxnSpPr/>
                <p:nvPr/>
              </p:nvCxnSpPr>
              <p:spPr>
                <a:xfrm>
                  <a:off x="1925725" y="2722500"/>
                  <a:ext cx="978000" cy="978000"/>
                </a:xfrm>
                <a:prstGeom prst="straightConnector1">
                  <a:avLst/>
                </a:prstGeom>
                <a:noFill/>
                <a:ln cap="flat" cmpd="sng" w="9525">
                  <a:solidFill>
                    <a:schemeClr val="dk2"/>
                  </a:solidFill>
                  <a:prstDash val="solid"/>
                  <a:round/>
                  <a:headEnd len="med" w="med" type="none"/>
                  <a:tailEnd len="med" w="med" type="none"/>
                </a:ln>
              </p:spPr>
            </p:cxnSp>
            <p:cxnSp>
              <p:nvCxnSpPr>
                <p:cNvPr id="226" name="Google Shape;226;p18"/>
                <p:cNvCxnSpPr/>
                <p:nvPr/>
              </p:nvCxnSpPr>
              <p:spPr>
                <a:xfrm flipH="1" rot="10800000">
                  <a:off x="1915650" y="2722600"/>
                  <a:ext cx="967800" cy="987900"/>
                </a:xfrm>
                <a:prstGeom prst="straightConnector1">
                  <a:avLst/>
                </a:prstGeom>
                <a:noFill/>
                <a:ln cap="flat" cmpd="sng" w="9525">
                  <a:solidFill>
                    <a:schemeClr val="dk2"/>
                  </a:solidFill>
                  <a:prstDash val="solid"/>
                  <a:round/>
                  <a:headEnd len="med" w="med" type="none"/>
                  <a:tailEnd len="med" w="med" type="none"/>
                </a:ln>
              </p:spPr>
            </p:cxnSp>
          </p:grpSp>
        </p:grpSp>
        <p:grpSp>
          <p:nvGrpSpPr>
            <p:cNvPr id="227" name="Google Shape;227;p18"/>
            <p:cNvGrpSpPr/>
            <p:nvPr/>
          </p:nvGrpSpPr>
          <p:grpSpPr>
            <a:xfrm>
              <a:off x="2701862" y="2571739"/>
              <a:ext cx="828896" cy="828932"/>
              <a:chOff x="1915650" y="2722500"/>
              <a:chExt cx="988075" cy="988000"/>
            </a:xfrm>
          </p:grpSpPr>
          <p:sp>
            <p:nvSpPr>
              <p:cNvPr id="228" name="Google Shape;228;p18"/>
              <p:cNvSpPr/>
              <p:nvPr/>
            </p:nvSpPr>
            <p:spPr>
              <a:xfrm>
                <a:off x="1915650" y="2722500"/>
                <a:ext cx="987900" cy="98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 name="Google Shape;229;p18"/>
              <p:cNvGrpSpPr/>
              <p:nvPr/>
            </p:nvGrpSpPr>
            <p:grpSpPr>
              <a:xfrm>
                <a:off x="1915650" y="2722500"/>
                <a:ext cx="988075" cy="988000"/>
                <a:chOff x="1915650" y="2722500"/>
                <a:chExt cx="988075" cy="988000"/>
              </a:xfrm>
            </p:grpSpPr>
            <p:cxnSp>
              <p:nvCxnSpPr>
                <p:cNvPr id="230" name="Google Shape;230;p18"/>
                <p:cNvCxnSpPr/>
                <p:nvPr/>
              </p:nvCxnSpPr>
              <p:spPr>
                <a:xfrm>
                  <a:off x="1925725" y="2722500"/>
                  <a:ext cx="978000" cy="978000"/>
                </a:xfrm>
                <a:prstGeom prst="straightConnector1">
                  <a:avLst/>
                </a:prstGeom>
                <a:noFill/>
                <a:ln cap="flat" cmpd="sng" w="9525">
                  <a:solidFill>
                    <a:schemeClr val="dk2"/>
                  </a:solidFill>
                  <a:prstDash val="solid"/>
                  <a:round/>
                  <a:headEnd len="med" w="med" type="none"/>
                  <a:tailEnd len="med" w="med" type="none"/>
                </a:ln>
              </p:spPr>
            </p:cxnSp>
            <p:cxnSp>
              <p:nvCxnSpPr>
                <p:cNvPr id="231" name="Google Shape;231;p18"/>
                <p:cNvCxnSpPr/>
                <p:nvPr/>
              </p:nvCxnSpPr>
              <p:spPr>
                <a:xfrm flipH="1" rot="10800000">
                  <a:off x="1915650" y="2722600"/>
                  <a:ext cx="967800" cy="987900"/>
                </a:xfrm>
                <a:prstGeom prst="straightConnector1">
                  <a:avLst/>
                </a:prstGeom>
                <a:noFill/>
                <a:ln cap="flat" cmpd="sng" w="9525">
                  <a:solidFill>
                    <a:schemeClr val="dk2"/>
                  </a:solidFill>
                  <a:prstDash val="solid"/>
                  <a:round/>
                  <a:headEnd len="med" w="med" type="none"/>
                  <a:tailEnd len="med" w="med" type="none"/>
                </a:ln>
              </p:spPr>
            </p:cxnSp>
          </p:grpSp>
        </p:grpSp>
        <p:grpSp>
          <p:nvGrpSpPr>
            <p:cNvPr id="232" name="Google Shape;232;p18"/>
            <p:cNvGrpSpPr/>
            <p:nvPr/>
          </p:nvGrpSpPr>
          <p:grpSpPr>
            <a:xfrm>
              <a:off x="3685843" y="2571739"/>
              <a:ext cx="828896" cy="828932"/>
              <a:chOff x="1915650" y="2722500"/>
              <a:chExt cx="988075" cy="988000"/>
            </a:xfrm>
          </p:grpSpPr>
          <p:sp>
            <p:nvSpPr>
              <p:cNvPr id="233" name="Google Shape;233;p18"/>
              <p:cNvSpPr/>
              <p:nvPr/>
            </p:nvSpPr>
            <p:spPr>
              <a:xfrm>
                <a:off x="1915650" y="2722500"/>
                <a:ext cx="987900" cy="98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4" name="Google Shape;234;p18"/>
              <p:cNvGrpSpPr/>
              <p:nvPr/>
            </p:nvGrpSpPr>
            <p:grpSpPr>
              <a:xfrm>
                <a:off x="1915650" y="2722500"/>
                <a:ext cx="988075" cy="988000"/>
                <a:chOff x="1915650" y="2722500"/>
                <a:chExt cx="988075" cy="988000"/>
              </a:xfrm>
            </p:grpSpPr>
            <p:cxnSp>
              <p:nvCxnSpPr>
                <p:cNvPr id="235" name="Google Shape;235;p18"/>
                <p:cNvCxnSpPr/>
                <p:nvPr/>
              </p:nvCxnSpPr>
              <p:spPr>
                <a:xfrm>
                  <a:off x="1925725" y="2722500"/>
                  <a:ext cx="978000" cy="978000"/>
                </a:xfrm>
                <a:prstGeom prst="straightConnector1">
                  <a:avLst/>
                </a:prstGeom>
                <a:noFill/>
                <a:ln cap="flat" cmpd="sng" w="9525">
                  <a:solidFill>
                    <a:schemeClr val="dk2"/>
                  </a:solidFill>
                  <a:prstDash val="solid"/>
                  <a:round/>
                  <a:headEnd len="med" w="med" type="none"/>
                  <a:tailEnd len="med" w="med" type="none"/>
                </a:ln>
              </p:spPr>
            </p:cxnSp>
            <p:cxnSp>
              <p:nvCxnSpPr>
                <p:cNvPr id="236" name="Google Shape;236;p18"/>
                <p:cNvCxnSpPr/>
                <p:nvPr/>
              </p:nvCxnSpPr>
              <p:spPr>
                <a:xfrm flipH="1" rot="10800000">
                  <a:off x="1915650" y="2722600"/>
                  <a:ext cx="967800" cy="987900"/>
                </a:xfrm>
                <a:prstGeom prst="straightConnector1">
                  <a:avLst/>
                </a:prstGeom>
                <a:noFill/>
                <a:ln cap="flat" cmpd="sng" w="9525">
                  <a:solidFill>
                    <a:schemeClr val="dk2"/>
                  </a:solidFill>
                  <a:prstDash val="solid"/>
                  <a:round/>
                  <a:headEnd len="med" w="med" type="none"/>
                  <a:tailEnd len="med" w="med" type="none"/>
                </a:ln>
              </p:spPr>
            </p:cxnSp>
          </p:grpSp>
        </p:grpSp>
        <p:grpSp>
          <p:nvGrpSpPr>
            <p:cNvPr id="237" name="Google Shape;237;p18"/>
            <p:cNvGrpSpPr/>
            <p:nvPr/>
          </p:nvGrpSpPr>
          <p:grpSpPr>
            <a:xfrm>
              <a:off x="4669824" y="2571739"/>
              <a:ext cx="828896" cy="828932"/>
              <a:chOff x="1915650" y="2722500"/>
              <a:chExt cx="988075" cy="988000"/>
            </a:xfrm>
          </p:grpSpPr>
          <p:sp>
            <p:nvSpPr>
              <p:cNvPr id="238" name="Google Shape;238;p18"/>
              <p:cNvSpPr/>
              <p:nvPr/>
            </p:nvSpPr>
            <p:spPr>
              <a:xfrm>
                <a:off x="1915650" y="2722500"/>
                <a:ext cx="987900" cy="98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18"/>
              <p:cNvGrpSpPr/>
              <p:nvPr/>
            </p:nvGrpSpPr>
            <p:grpSpPr>
              <a:xfrm>
                <a:off x="1915650" y="2722500"/>
                <a:ext cx="988075" cy="988000"/>
                <a:chOff x="1915650" y="2722500"/>
                <a:chExt cx="988075" cy="988000"/>
              </a:xfrm>
            </p:grpSpPr>
            <p:cxnSp>
              <p:nvCxnSpPr>
                <p:cNvPr id="240" name="Google Shape;240;p18"/>
                <p:cNvCxnSpPr/>
                <p:nvPr/>
              </p:nvCxnSpPr>
              <p:spPr>
                <a:xfrm>
                  <a:off x="1925725" y="2722500"/>
                  <a:ext cx="978000" cy="978000"/>
                </a:xfrm>
                <a:prstGeom prst="straightConnector1">
                  <a:avLst/>
                </a:prstGeom>
                <a:noFill/>
                <a:ln cap="flat" cmpd="sng" w="9525">
                  <a:solidFill>
                    <a:schemeClr val="dk2"/>
                  </a:solidFill>
                  <a:prstDash val="solid"/>
                  <a:round/>
                  <a:headEnd len="med" w="med" type="none"/>
                  <a:tailEnd len="med" w="med" type="none"/>
                </a:ln>
              </p:spPr>
            </p:cxnSp>
            <p:cxnSp>
              <p:nvCxnSpPr>
                <p:cNvPr id="241" name="Google Shape;241;p18"/>
                <p:cNvCxnSpPr/>
                <p:nvPr/>
              </p:nvCxnSpPr>
              <p:spPr>
                <a:xfrm flipH="1" rot="10800000">
                  <a:off x="1915650" y="2722600"/>
                  <a:ext cx="967800" cy="987900"/>
                </a:xfrm>
                <a:prstGeom prst="straightConnector1">
                  <a:avLst/>
                </a:prstGeom>
                <a:noFill/>
                <a:ln cap="flat" cmpd="sng" w="9525">
                  <a:solidFill>
                    <a:schemeClr val="dk2"/>
                  </a:solidFill>
                  <a:prstDash val="solid"/>
                  <a:round/>
                  <a:headEnd len="med" w="med" type="none"/>
                  <a:tailEnd len="med" w="med" type="none"/>
                </a:ln>
              </p:spPr>
            </p:cxnSp>
          </p:grpSp>
        </p:grpSp>
        <p:grpSp>
          <p:nvGrpSpPr>
            <p:cNvPr id="242" name="Google Shape;242;p18"/>
            <p:cNvGrpSpPr/>
            <p:nvPr/>
          </p:nvGrpSpPr>
          <p:grpSpPr>
            <a:xfrm>
              <a:off x="5653805" y="2571739"/>
              <a:ext cx="828896" cy="828932"/>
              <a:chOff x="1915650" y="2722500"/>
              <a:chExt cx="988075" cy="988000"/>
            </a:xfrm>
          </p:grpSpPr>
          <p:sp>
            <p:nvSpPr>
              <p:cNvPr id="243" name="Google Shape;243;p18"/>
              <p:cNvSpPr/>
              <p:nvPr/>
            </p:nvSpPr>
            <p:spPr>
              <a:xfrm>
                <a:off x="1915650" y="2722500"/>
                <a:ext cx="987900" cy="98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 name="Google Shape;244;p18"/>
              <p:cNvGrpSpPr/>
              <p:nvPr/>
            </p:nvGrpSpPr>
            <p:grpSpPr>
              <a:xfrm>
                <a:off x="1915650" y="2722500"/>
                <a:ext cx="988075" cy="988000"/>
                <a:chOff x="1915650" y="2722500"/>
                <a:chExt cx="988075" cy="988000"/>
              </a:xfrm>
            </p:grpSpPr>
            <p:cxnSp>
              <p:nvCxnSpPr>
                <p:cNvPr id="245" name="Google Shape;245;p18"/>
                <p:cNvCxnSpPr/>
                <p:nvPr/>
              </p:nvCxnSpPr>
              <p:spPr>
                <a:xfrm>
                  <a:off x="1925725" y="2722500"/>
                  <a:ext cx="978000" cy="978000"/>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18"/>
                <p:cNvCxnSpPr/>
                <p:nvPr/>
              </p:nvCxnSpPr>
              <p:spPr>
                <a:xfrm flipH="1" rot="10800000">
                  <a:off x="1915650" y="2722600"/>
                  <a:ext cx="967800" cy="987900"/>
                </a:xfrm>
                <a:prstGeom prst="straightConnector1">
                  <a:avLst/>
                </a:prstGeom>
                <a:noFill/>
                <a:ln cap="flat" cmpd="sng" w="9525">
                  <a:solidFill>
                    <a:schemeClr val="dk2"/>
                  </a:solidFill>
                  <a:prstDash val="solid"/>
                  <a:round/>
                  <a:headEnd len="med" w="med" type="none"/>
                  <a:tailEnd len="med" w="med" type="none"/>
                </a:ln>
              </p:spPr>
            </p:cxnSp>
          </p:grpSp>
        </p:grpSp>
        <p:grpSp>
          <p:nvGrpSpPr>
            <p:cNvPr id="247" name="Google Shape;247;p18"/>
            <p:cNvGrpSpPr/>
            <p:nvPr/>
          </p:nvGrpSpPr>
          <p:grpSpPr>
            <a:xfrm>
              <a:off x="6637787" y="2571739"/>
              <a:ext cx="828896" cy="828932"/>
              <a:chOff x="1915650" y="2722500"/>
              <a:chExt cx="988075" cy="988000"/>
            </a:xfrm>
          </p:grpSpPr>
          <p:sp>
            <p:nvSpPr>
              <p:cNvPr id="248" name="Google Shape;248;p18"/>
              <p:cNvSpPr/>
              <p:nvPr/>
            </p:nvSpPr>
            <p:spPr>
              <a:xfrm>
                <a:off x="1915650" y="2722500"/>
                <a:ext cx="987900" cy="98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18"/>
              <p:cNvGrpSpPr/>
              <p:nvPr/>
            </p:nvGrpSpPr>
            <p:grpSpPr>
              <a:xfrm>
                <a:off x="1915650" y="2722500"/>
                <a:ext cx="988075" cy="988000"/>
                <a:chOff x="1915650" y="2722500"/>
                <a:chExt cx="988075" cy="988000"/>
              </a:xfrm>
            </p:grpSpPr>
            <p:cxnSp>
              <p:nvCxnSpPr>
                <p:cNvPr id="250" name="Google Shape;250;p18"/>
                <p:cNvCxnSpPr/>
                <p:nvPr/>
              </p:nvCxnSpPr>
              <p:spPr>
                <a:xfrm>
                  <a:off x="1925725" y="2722500"/>
                  <a:ext cx="978000" cy="97800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18"/>
                <p:cNvCxnSpPr/>
                <p:nvPr/>
              </p:nvCxnSpPr>
              <p:spPr>
                <a:xfrm flipH="1" rot="10800000">
                  <a:off x="1915650" y="2722600"/>
                  <a:ext cx="967800" cy="987900"/>
                </a:xfrm>
                <a:prstGeom prst="straightConnector1">
                  <a:avLst/>
                </a:prstGeom>
                <a:noFill/>
                <a:ln cap="flat" cmpd="sng" w="9525">
                  <a:solidFill>
                    <a:schemeClr val="dk2"/>
                  </a:solidFill>
                  <a:prstDash val="solid"/>
                  <a:round/>
                  <a:headEnd len="med" w="med" type="none"/>
                  <a:tailEnd len="med" w="med" type="none"/>
                </a:ln>
              </p:spPr>
            </p:cxnSp>
          </p:grpSp>
        </p:grpSp>
      </p:grpSp>
      <p:sp>
        <p:nvSpPr>
          <p:cNvPr id="252" name="Google Shape;252;p18"/>
          <p:cNvSpPr/>
          <p:nvPr/>
        </p:nvSpPr>
        <p:spPr>
          <a:xfrm>
            <a:off x="1709575" y="2703763"/>
            <a:ext cx="998100" cy="289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900"/>
              <a:t>지역 맛집 사진</a:t>
            </a:r>
            <a:endParaRPr sz="900"/>
          </a:p>
        </p:txBody>
      </p:sp>
      <p:sp>
        <p:nvSpPr>
          <p:cNvPr id="253" name="Google Shape;253;p18"/>
          <p:cNvSpPr/>
          <p:nvPr/>
        </p:nvSpPr>
        <p:spPr>
          <a:xfrm>
            <a:off x="1344175" y="1788700"/>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1</a:t>
            </a:r>
            <a:endParaRPr/>
          </a:p>
        </p:txBody>
      </p:sp>
      <p:sp>
        <p:nvSpPr>
          <p:cNvPr id="254" name="Google Shape;254;p18"/>
          <p:cNvSpPr/>
          <p:nvPr/>
        </p:nvSpPr>
        <p:spPr>
          <a:xfrm>
            <a:off x="2707675" y="2259225"/>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2</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pic>
        <p:nvPicPr>
          <p:cNvPr id="1298" name="Google Shape;1298;p72"/>
          <p:cNvPicPr preferRelativeResize="0"/>
          <p:nvPr/>
        </p:nvPicPr>
        <p:blipFill>
          <a:blip r:embed="rId3">
            <a:alphaModFix/>
          </a:blip>
          <a:stretch>
            <a:fillRect/>
          </a:stretch>
        </p:blipFill>
        <p:spPr>
          <a:xfrm>
            <a:off x="1029812" y="33087"/>
            <a:ext cx="7084376" cy="5077326"/>
          </a:xfrm>
          <a:prstGeom prst="rect">
            <a:avLst/>
          </a:prstGeom>
          <a:noFill/>
          <a:ln>
            <a:noFill/>
          </a:ln>
        </p:spPr>
      </p:pic>
      <p:sp>
        <p:nvSpPr>
          <p:cNvPr id="1299" name="Google Shape;1299;p72"/>
          <p:cNvSpPr txBox="1"/>
          <p:nvPr/>
        </p:nvSpPr>
        <p:spPr>
          <a:xfrm>
            <a:off x="2121175" y="204225"/>
            <a:ext cx="4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메인</a:t>
            </a:r>
            <a:r>
              <a:rPr lang="ko">
                <a:latin typeface="Proxima Nova"/>
                <a:ea typeface="Proxima Nova"/>
                <a:cs typeface="Proxima Nova"/>
                <a:sym typeface="Proxima Nova"/>
              </a:rPr>
              <a:t>  &gt;로그인 &gt; 개인회원 로그인 &gt; 아이디/비밀번호 찾기</a:t>
            </a:r>
            <a:endParaRPr>
              <a:latin typeface="Proxima Nova"/>
              <a:ea typeface="Proxima Nova"/>
              <a:cs typeface="Proxima Nova"/>
              <a:sym typeface="Proxima Nova"/>
            </a:endParaRPr>
          </a:p>
        </p:txBody>
      </p:sp>
      <p:sp>
        <p:nvSpPr>
          <p:cNvPr id="1300" name="Google Shape;1300;p72"/>
          <p:cNvSpPr txBox="1"/>
          <p:nvPr/>
        </p:nvSpPr>
        <p:spPr>
          <a:xfrm>
            <a:off x="1731753" y="1743050"/>
            <a:ext cx="1354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아이디 찾기</a:t>
            </a:r>
            <a:endParaRPr sz="1100">
              <a:latin typeface="Proxima Nova"/>
              <a:ea typeface="Proxima Nova"/>
              <a:cs typeface="Proxima Nova"/>
              <a:sym typeface="Proxima Nova"/>
            </a:endParaRPr>
          </a:p>
        </p:txBody>
      </p:sp>
      <p:sp>
        <p:nvSpPr>
          <p:cNvPr id="1301" name="Google Shape;1301;p72"/>
          <p:cNvSpPr/>
          <p:nvPr/>
        </p:nvSpPr>
        <p:spPr>
          <a:xfrm>
            <a:off x="3917125" y="984700"/>
            <a:ext cx="1166100" cy="5604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로고</a:t>
            </a:r>
            <a:endParaRPr/>
          </a:p>
        </p:txBody>
      </p:sp>
      <p:sp>
        <p:nvSpPr>
          <p:cNvPr id="1302" name="Google Shape;1302;p72"/>
          <p:cNvSpPr txBox="1"/>
          <p:nvPr/>
        </p:nvSpPr>
        <p:spPr>
          <a:xfrm>
            <a:off x="1731753" y="3170775"/>
            <a:ext cx="1354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비밀번호</a:t>
            </a:r>
            <a:r>
              <a:rPr lang="ko" sz="1100">
                <a:latin typeface="Proxima Nova"/>
                <a:ea typeface="Proxima Nova"/>
                <a:cs typeface="Proxima Nova"/>
                <a:sym typeface="Proxima Nova"/>
              </a:rPr>
              <a:t> 찾기</a:t>
            </a:r>
            <a:endParaRPr sz="1100">
              <a:latin typeface="Proxima Nova"/>
              <a:ea typeface="Proxima Nova"/>
              <a:cs typeface="Proxima Nova"/>
              <a:sym typeface="Proxima Nova"/>
            </a:endParaRPr>
          </a:p>
        </p:txBody>
      </p:sp>
      <p:sp>
        <p:nvSpPr>
          <p:cNvPr id="1303" name="Google Shape;1303;p72"/>
          <p:cNvSpPr/>
          <p:nvPr/>
        </p:nvSpPr>
        <p:spPr>
          <a:xfrm>
            <a:off x="2958375" y="2173550"/>
            <a:ext cx="1492200" cy="21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72"/>
          <p:cNvSpPr/>
          <p:nvPr/>
        </p:nvSpPr>
        <p:spPr>
          <a:xfrm>
            <a:off x="2958375" y="2528313"/>
            <a:ext cx="1492200" cy="21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72"/>
          <p:cNvSpPr/>
          <p:nvPr/>
        </p:nvSpPr>
        <p:spPr>
          <a:xfrm>
            <a:off x="2958375" y="3524775"/>
            <a:ext cx="1492200" cy="21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72"/>
          <p:cNvSpPr/>
          <p:nvPr/>
        </p:nvSpPr>
        <p:spPr>
          <a:xfrm>
            <a:off x="2958375" y="3879538"/>
            <a:ext cx="1492200" cy="21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72"/>
          <p:cNvSpPr/>
          <p:nvPr/>
        </p:nvSpPr>
        <p:spPr>
          <a:xfrm>
            <a:off x="2958375" y="4234325"/>
            <a:ext cx="1492200" cy="21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72"/>
          <p:cNvSpPr txBox="1"/>
          <p:nvPr/>
        </p:nvSpPr>
        <p:spPr>
          <a:xfrm>
            <a:off x="2197375" y="2117600"/>
            <a:ext cx="599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900">
                <a:latin typeface="Proxima Nova"/>
                <a:ea typeface="Proxima Nova"/>
                <a:cs typeface="Proxima Nova"/>
                <a:sym typeface="Proxima Nova"/>
              </a:rPr>
              <a:t>이름 :</a:t>
            </a:r>
            <a:endParaRPr sz="900">
              <a:latin typeface="Proxima Nova"/>
              <a:ea typeface="Proxima Nova"/>
              <a:cs typeface="Proxima Nova"/>
              <a:sym typeface="Proxima Nova"/>
            </a:endParaRPr>
          </a:p>
        </p:txBody>
      </p:sp>
      <p:sp>
        <p:nvSpPr>
          <p:cNvPr id="1309" name="Google Shape;1309;p72"/>
          <p:cNvSpPr txBox="1"/>
          <p:nvPr/>
        </p:nvSpPr>
        <p:spPr>
          <a:xfrm>
            <a:off x="2197375" y="2472375"/>
            <a:ext cx="761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900">
                <a:latin typeface="Proxima Nova"/>
                <a:ea typeface="Proxima Nova"/>
                <a:cs typeface="Proxima Nova"/>
                <a:sym typeface="Proxima Nova"/>
              </a:rPr>
              <a:t>전화번호</a:t>
            </a:r>
            <a:r>
              <a:rPr lang="ko" sz="900">
                <a:latin typeface="Proxima Nova"/>
                <a:ea typeface="Proxima Nova"/>
                <a:cs typeface="Proxima Nova"/>
                <a:sym typeface="Proxima Nova"/>
              </a:rPr>
              <a:t> :</a:t>
            </a:r>
            <a:endParaRPr sz="900">
              <a:latin typeface="Proxima Nova"/>
              <a:ea typeface="Proxima Nova"/>
              <a:cs typeface="Proxima Nova"/>
              <a:sym typeface="Proxima Nova"/>
            </a:endParaRPr>
          </a:p>
        </p:txBody>
      </p:sp>
      <p:sp>
        <p:nvSpPr>
          <p:cNvPr id="1310" name="Google Shape;1310;p72"/>
          <p:cNvSpPr txBox="1"/>
          <p:nvPr/>
        </p:nvSpPr>
        <p:spPr>
          <a:xfrm>
            <a:off x="2197375" y="3476150"/>
            <a:ext cx="599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900">
                <a:latin typeface="Proxima Nova"/>
                <a:ea typeface="Proxima Nova"/>
                <a:cs typeface="Proxima Nova"/>
                <a:sym typeface="Proxima Nova"/>
              </a:rPr>
              <a:t>이름 :</a:t>
            </a:r>
            <a:endParaRPr sz="900">
              <a:latin typeface="Proxima Nova"/>
              <a:ea typeface="Proxima Nova"/>
              <a:cs typeface="Proxima Nova"/>
              <a:sym typeface="Proxima Nova"/>
            </a:endParaRPr>
          </a:p>
        </p:txBody>
      </p:sp>
      <p:sp>
        <p:nvSpPr>
          <p:cNvPr id="1311" name="Google Shape;1311;p72"/>
          <p:cNvSpPr txBox="1"/>
          <p:nvPr/>
        </p:nvSpPr>
        <p:spPr>
          <a:xfrm>
            <a:off x="2197375" y="3830925"/>
            <a:ext cx="761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900">
                <a:latin typeface="Proxima Nova"/>
                <a:ea typeface="Proxima Nova"/>
                <a:cs typeface="Proxima Nova"/>
                <a:sym typeface="Proxima Nova"/>
              </a:rPr>
              <a:t>전화번호 :</a:t>
            </a:r>
            <a:endParaRPr sz="900">
              <a:latin typeface="Proxima Nova"/>
              <a:ea typeface="Proxima Nova"/>
              <a:cs typeface="Proxima Nova"/>
              <a:sym typeface="Proxima Nova"/>
            </a:endParaRPr>
          </a:p>
        </p:txBody>
      </p:sp>
      <p:sp>
        <p:nvSpPr>
          <p:cNvPr id="1312" name="Google Shape;1312;p72"/>
          <p:cNvSpPr txBox="1"/>
          <p:nvPr/>
        </p:nvSpPr>
        <p:spPr>
          <a:xfrm>
            <a:off x="2197375" y="4185700"/>
            <a:ext cx="761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900">
                <a:latin typeface="Proxima Nova"/>
                <a:ea typeface="Proxima Nova"/>
                <a:cs typeface="Proxima Nova"/>
                <a:sym typeface="Proxima Nova"/>
              </a:rPr>
              <a:t>아이디</a:t>
            </a:r>
            <a:r>
              <a:rPr lang="ko" sz="900">
                <a:latin typeface="Proxima Nova"/>
                <a:ea typeface="Proxima Nova"/>
                <a:cs typeface="Proxima Nova"/>
                <a:sym typeface="Proxima Nova"/>
              </a:rPr>
              <a:t> :</a:t>
            </a:r>
            <a:endParaRPr sz="900">
              <a:latin typeface="Proxima Nova"/>
              <a:ea typeface="Proxima Nova"/>
              <a:cs typeface="Proxima Nova"/>
              <a:sym typeface="Proxima Nova"/>
            </a:endParaRPr>
          </a:p>
        </p:txBody>
      </p:sp>
      <p:cxnSp>
        <p:nvCxnSpPr>
          <p:cNvPr id="1313" name="Google Shape;1313;p72"/>
          <p:cNvCxnSpPr/>
          <p:nvPr/>
        </p:nvCxnSpPr>
        <p:spPr>
          <a:xfrm>
            <a:off x="1784800" y="3013210"/>
            <a:ext cx="5749200" cy="0"/>
          </a:xfrm>
          <a:prstGeom prst="straightConnector1">
            <a:avLst/>
          </a:prstGeom>
          <a:noFill/>
          <a:ln cap="flat" cmpd="sng" w="9525">
            <a:solidFill>
              <a:schemeClr val="dk2"/>
            </a:solidFill>
            <a:prstDash val="solid"/>
            <a:round/>
            <a:headEnd len="med" w="med" type="none"/>
            <a:tailEnd len="med" w="med" type="none"/>
          </a:ln>
        </p:spPr>
      </p:cxnSp>
      <p:sp>
        <p:nvSpPr>
          <p:cNvPr id="1314" name="Google Shape;1314;p72"/>
          <p:cNvSpPr/>
          <p:nvPr/>
        </p:nvSpPr>
        <p:spPr>
          <a:xfrm>
            <a:off x="5156200" y="2213825"/>
            <a:ext cx="822600" cy="400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확인</a:t>
            </a:r>
            <a:endParaRPr sz="1200"/>
          </a:p>
        </p:txBody>
      </p:sp>
      <p:sp>
        <p:nvSpPr>
          <p:cNvPr id="1315" name="Google Shape;1315;p72"/>
          <p:cNvSpPr/>
          <p:nvPr/>
        </p:nvSpPr>
        <p:spPr>
          <a:xfrm>
            <a:off x="5156200" y="3792375"/>
            <a:ext cx="822600" cy="400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확인</a:t>
            </a:r>
            <a:endParaRPr sz="1200"/>
          </a:p>
        </p:txBody>
      </p:sp>
      <p:sp>
        <p:nvSpPr>
          <p:cNvPr id="1316" name="Google Shape;1316;p72"/>
          <p:cNvSpPr txBox="1"/>
          <p:nvPr/>
        </p:nvSpPr>
        <p:spPr>
          <a:xfrm>
            <a:off x="8376025" y="33075"/>
            <a:ext cx="681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차세라</a:t>
            </a:r>
            <a:endParaRPr sz="1100">
              <a:latin typeface="Proxima Nova"/>
              <a:ea typeface="Proxima Nova"/>
              <a:cs typeface="Proxima Nova"/>
              <a:sym typeface="Proxima Nova"/>
            </a:endParaRPr>
          </a:p>
        </p:txBody>
      </p:sp>
      <p:sp>
        <p:nvSpPr>
          <p:cNvPr id="1317" name="Google Shape;1317;p72"/>
          <p:cNvSpPr/>
          <p:nvPr/>
        </p:nvSpPr>
        <p:spPr>
          <a:xfrm>
            <a:off x="1442542" y="1775450"/>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1</a:t>
            </a:r>
            <a:endParaRPr/>
          </a:p>
        </p:txBody>
      </p:sp>
      <p:sp>
        <p:nvSpPr>
          <p:cNvPr id="1318" name="Google Shape;1318;p72"/>
          <p:cNvSpPr/>
          <p:nvPr/>
        </p:nvSpPr>
        <p:spPr>
          <a:xfrm>
            <a:off x="1442542" y="3203175"/>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2</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2" name="Shape 1322"/>
        <p:cNvGrpSpPr/>
        <p:nvPr/>
      </p:nvGrpSpPr>
      <p:grpSpPr>
        <a:xfrm>
          <a:off x="0" y="0"/>
          <a:ext cx="0" cy="0"/>
          <a:chOff x="0" y="0"/>
          <a:chExt cx="0" cy="0"/>
        </a:xfrm>
      </p:grpSpPr>
      <p:pic>
        <p:nvPicPr>
          <p:cNvPr id="1323" name="Google Shape;1323;p73"/>
          <p:cNvPicPr preferRelativeResize="0"/>
          <p:nvPr/>
        </p:nvPicPr>
        <p:blipFill>
          <a:blip r:embed="rId3">
            <a:alphaModFix/>
          </a:blip>
          <a:stretch>
            <a:fillRect/>
          </a:stretch>
        </p:blipFill>
        <p:spPr>
          <a:xfrm>
            <a:off x="1029812" y="33087"/>
            <a:ext cx="7084376" cy="5077326"/>
          </a:xfrm>
          <a:prstGeom prst="rect">
            <a:avLst/>
          </a:prstGeom>
          <a:noFill/>
          <a:ln>
            <a:noFill/>
          </a:ln>
        </p:spPr>
      </p:pic>
      <p:sp>
        <p:nvSpPr>
          <p:cNvPr id="1324" name="Google Shape;1324;p73"/>
          <p:cNvSpPr txBox="1"/>
          <p:nvPr/>
        </p:nvSpPr>
        <p:spPr>
          <a:xfrm>
            <a:off x="2121175" y="204225"/>
            <a:ext cx="4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개인(일반)</a:t>
            </a:r>
            <a:r>
              <a:rPr lang="ko">
                <a:latin typeface="Proxima Nova"/>
                <a:ea typeface="Proxima Nova"/>
                <a:cs typeface="Proxima Nova"/>
                <a:sym typeface="Proxima Nova"/>
              </a:rPr>
              <a:t> 회원 &gt; 회원 로그인 &gt; 아이디 찾기 &gt; 확인 &gt;</a:t>
            </a:r>
            <a:endParaRPr>
              <a:latin typeface="Proxima Nova"/>
              <a:ea typeface="Proxima Nova"/>
              <a:cs typeface="Proxima Nova"/>
              <a:sym typeface="Proxima Nova"/>
            </a:endParaRPr>
          </a:p>
        </p:txBody>
      </p:sp>
      <p:sp>
        <p:nvSpPr>
          <p:cNvPr id="1325" name="Google Shape;1325;p73"/>
          <p:cNvSpPr/>
          <p:nvPr/>
        </p:nvSpPr>
        <p:spPr>
          <a:xfrm>
            <a:off x="3734775" y="1002775"/>
            <a:ext cx="1166100" cy="5604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로고</a:t>
            </a:r>
            <a:endParaRPr/>
          </a:p>
        </p:txBody>
      </p:sp>
      <p:sp>
        <p:nvSpPr>
          <p:cNvPr id="1326" name="Google Shape;1326;p73"/>
          <p:cNvSpPr txBox="1"/>
          <p:nvPr/>
        </p:nvSpPr>
        <p:spPr>
          <a:xfrm>
            <a:off x="8376025" y="33075"/>
            <a:ext cx="681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차세라</a:t>
            </a:r>
            <a:endParaRPr sz="1100">
              <a:latin typeface="Proxima Nova"/>
              <a:ea typeface="Proxima Nova"/>
              <a:cs typeface="Proxima Nova"/>
              <a:sym typeface="Proxima Nova"/>
            </a:endParaRPr>
          </a:p>
        </p:txBody>
      </p:sp>
      <p:sp>
        <p:nvSpPr>
          <p:cNvPr id="1327" name="Google Shape;1327;p73"/>
          <p:cNvSpPr txBox="1"/>
          <p:nvPr/>
        </p:nvSpPr>
        <p:spPr>
          <a:xfrm>
            <a:off x="2030775" y="2075900"/>
            <a:ext cx="4574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200">
                <a:latin typeface="Proxima Nova"/>
                <a:ea typeface="Proxima Nova"/>
                <a:cs typeface="Proxima Nova"/>
                <a:sym typeface="Proxima Nova"/>
              </a:rPr>
              <a:t>홍길동 님의 아이디는 ab***43입니다.</a:t>
            </a:r>
            <a:endParaRPr sz="1200">
              <a:latin typeface="Proxima Nova"/>
              <a:ea typeface="Proxima Nova"/>
              <a:cs typeface="Proxima Nova"/>
              <a:sym typeface="Proxima Nova"/>
            </a:endParaRPr>
          </a:p>
        </p:txBody>
      </p:sp>
      <p:sp>
        <p:nvSpPr>
          <p:cNvPr id="1328" name="Google Shape;1328;p73"/>
          <p:cNvSpPr/>
          <p:nvPr/>
        </p:nvSpPr>
        <p:spPr>
          <a:xfrm>
            <a:off x="3906525" y="2843225"/>
            <a:ext cx="822600" cy="285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확인</a:t>
            </a:r>
            <a:endParaRPr sz="1200"/>
          </a:p>
        </p:txBody>
      </p:sp>
      <p:sp>
        <p:nvSpPr>
          <p:cNvPr id="1329" name="Google Shape;1329;p73"/>
          <p:cNvSpPr/>
          <p:nvPr/>
        </p:nvSpPr>
        <p:spPr>
          <a:xfrm>
            <a:off x="2772600" y="1976475"/>
            <a:ext cx="3165600" cy="534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3" name="Shape 1333"/>
        <p:cNvGrpSpPr/>
        <p:nvPr/>
      </p:nvGrpSpPr>
      <p:grpSpPr>
        <a:xfrm>
          <a:off x="0" y="0"/>
          <a:ext cx="0" cy="0"/>
          <a:chOff x="0" y="0"/>
          <a:chExt cx="0" cy="0"/>
        </a:xfrm>
      </p:grpSpPr>
      <p:pic>
        <p:nvPicPr>
          <p:cNvPr id="1334" name="Google Shape;1334;p74"/>
          <p:cNvPicPr preferRelativeResize="0"/>
          <p:nvPr/>
        </p:nvPicPr>
        <p:blipFill>
          <a:blip r:embed="rId3">
            <a:alphaModFix/>
          </a:blip>
          <a:stretch>
            <a:fillRect/>
          </a:stretch>
        </p:blipFill>
        <p:spPr>
          <a:xfrm>
            <a:off x="1029812" y="33087"/>
            <a:ext cx="7084376" cy="5077326"/>
          </a:xfrm>
          <a:prstGeom prst="rect">
            <a:avLst/>
          </a:prstGeom>
          <a:noFill/>
          <a:ln>
            <a:noFill/>
          </a:ln>
        </p:spPr>
      </p:pic>
      <p:sp>
        <p:nvSpPr>
          <p:cNvPr id="1335" name="Google Shape;1335;p74"/>
          <p:cNvSpPr txBox="1"/>
          <p:nvPr/>
        </p:nvSpPr>
        <p:spPr>
          <a:xfrm>
            <a:off x="2121175" y="204225"/>
            <a:ext cx="4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개인(일반)</a:t>
            </a:r>
            <a:r>
              <a:rPr lang="ko">
                <a:latin typeface="Proxima Nova"/>
                <a:ea typeface="Proxima Nova"/>
                <a:cs typeface="Proxima Nova"/>
                <a:sym typeface="Proxima Nova"/>
              </a:rPr>
              <a:t> 회원 &gt; 회원 로그인 &gt; 비밀번호 찾기 &gt; 확인 &gt;</a:t>
            </a:r>
            <a:endParaRPr>
              <a:latin typeface="Proxima Nova"/>
              <a:ea typeface="Proxima Nova"/>
              <a:cs typeface="Proxima Nova"/>
              <a:sym typeface="Proxima Nova"/>
            </a:endParaRPr>
          </a:p>
        </p:txBody>
      </p:sp>
      <p:sp>
        <p:nvSpPr>
          <p:cNvPr id="1336" name="Google Shape;1336;p74"/>
          <p:cNvSpPr/>
          <p:nvPr/>
        </p:nvSpPr>
        <p:spPr>
          <a:xfrm>
            <a:off x="3734775" y="1002775"/>
            <a:ext cx="1166100" cy="5604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로고</a:t>
            </a:r>
            <a:endParaRPr/>
          </a:p>
        </p:txBody>
      </p:sp>
      <p:sp>
        <p:nvSpPr>
          <p:cNvPr id="1337" name="Google Shape;1337;p74"/>
          <p:cNvSpPr txBox="1"/>
          <p:nvPr/>
        </p:nvSpPr>
        <p:spPr>
          <a:xfrm>
            <a:off x="8376025" y="33075"/>
            <a:ext cx="681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차세라</a:t>
            </a:r>
            <a:endParaRPr sz="1100">
              <a:latin typeface="Proxima Nova"/>
              <a:ea typeface="Proxima Nova"/>
              <a:cs typeface="Proxima Nova"/>
              <a:sym typeface="Proxima Nova"/>
            </a:endParaRPr>
          </a:p>
        </p:txBody>
      </p:sp>
      <p:sp>
        <p:nvSpPr>
          <p:cNvPr id="1338" name="Google Shape;1338;p74"/>
          <p:cNvSpPr txBox="1"/>
          <p:nvPr/>
        </p:nvSpPr>
        <p:spPr>
          <a:xfrm>
            <a:off x="2030775" y="2075900"/>
            <a:ext cx="4574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200">
                <a:latin typeface="Proxima Nova"/>
                <a:ea typeface="Proxima Nova"/>
                <a:cs typeface="Proxima Nova"/>
                <a:sym typeface="Proxima Nova"/>
              </a:rPr>
              <a:t>홍길동 님의 비밀번호는 pw1234 입니다.</a:t>
            </a:r>
            <a:endParaRPr sz="1200">
              <a:latin typeface="Proxima Nova"/>
              <a:ea typeface="Proxima Nova"/>
              <a:cs typeface="Proxima Nova"/>
              <a:sym typeface="Proxima Nova"/>
            </a:endParaRPr>
          </a:p>
        </p:txBody>
      </p:sp>
      <p:sp>
        <p:nvSpPr>
          <p:cNvPr id="1339" name="Google Shape;1339;p74"/>
          <p:cNvSpPr/>
          <p:nvPr/>
        </p:nvSpPr>
        <p:spPr>
          <a:xfrm>
            <a:off x="3906525" y="2843225"/>
            <a:ext cx="822600" cy="285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확인</a:t>
            </a:r>
            <a:endParaRPr sz="1200"/>
          </a:p>
        </p:txBody>
      </p:sp>
      <p:sp>
        <p:nvSpPr>
          <p:cNvPr id="1340" name="Google Shape;1340;p74"/>
          <p:cNvSpPr/>
          <p:nvPr/>
        </p:nvSpPr>
        <p:spPr>
          <a:xfrm>
            <a:off x="2772600" y="1976475"/>
            <a:ext cx="3165600" cy="534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4" name="Shape 1344"/>
        <p:cNvGrpSpPr/>
        <p:nvPr/>
      </p:nvGrpSpPr>
      <p:grpSpPr>
        <a:xfrm>
          <a:off x="0" y="0"/>
          <a:ext cx="0" cy="0"/>
          <a:chOff x="0" y="0"/>
          <a:chExt cx="0" cy="0"/>
        </a:xfrm>
      </p:grpSpPr>
      <p:sp>
        <p:nvSpPr>
          <p:cNvPr id="1345" name="Google Shape;1345;p75"/>
          <p:cNvSpPr txBox="1"/>
          <p:nvPr/>
        </p:nvSpPr>
        <p:spPr>
          <a:xfrm>
            <a:off x="214700" y="37775"/>
            <a:ext cx="440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일반</a:t>
            </a:r>
            <a:r>
              <a:rPr lang="ko">
                <a:latin typeface="Proxima Nova"/>
                <a:ea typeface="Proxima Nova"/>
                <a:cs typeface="Proxima Nova"/>
                <a:sym typeface="Proxima Nova"/>
              </a:rPr>
              <a:t>회원  &gt; 마이페이지 &gt; 회원정보</a:t>
            </a:r>
            <a:endParaRPr>
              <a:latin typeface="Proxima Nova"/>
              <a:ea typeface="Proxima Nova"/>
              <a:cs typeface="Proxima Nova"/>
              <a:sym typeface="Proxima Nova"/>
            </a:endParaRPr>
          </a:p>
        </p:txBody>
      </p:sp>
      <p:sp>
        <p:nvSpPr>
          <p:cNvPr id="1346" name="Google Shape;1346;p75"/>
          <p:cNvSpPr txBox="1"/>
          <p:nvPr/>
        </p:nvSpPr>
        <p:spPr>
          <a:xfrm>
            <a:off x="8229150" y="-719100"/>
            <a:ext cx="81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김성연</a:t>
            </a:r>
            <a:endParaRPr>
              <a:latin typeface="Proxima Nova"/>
              <a:ea typeface="Proxima Nova"/>
              <a:cs typeface="Proxima Nova"/>
              <a:sym typeface="Proxima Nova"/>
            </a:endParaRPr>
          </a:p>
        </p:txBody>
      </p:sp>
      <p:grpSp>
        <p:nvGrpSpPr>
          <p:cNvPr id="1347" name="Google Shape;1347;p75"/>
          <p:cNvGrpSpPr/>
          <p:nvPr/>
        </p:nvGrpSpPr>
        <p:grpSpPr>
          <a:xfrm>
            <a:off x="214699" y="363511"/>
            <a:ext cx="1685334" cy="629258"/>
            <a:chOff x="197950" y="629275"/>
            <a:chExt cx="1532400" cy="1272000"/>
          </a:xfrm>
        </p:grpSpPr>
        <p:sp>
          <p:nvSpPr>
            <p:cNvPr id="1348" name="Google Shape;1348;p75"/>
            <p:cNvSpPr/>
            <p:nvPr/>
          </p:nvSpPr>
          <p:spPr>
            <a:xfrm>
              <a:off x="197950" y="629275"/>
              <a:ext cx="1532400" cy="127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75"/>
            <p:cNvSpPr txBox="1"/>
            <p:nvPr/>
          </p:nvSpPr>
          <p:spPr>
            <a:xfrm>
              <a:off x="368225" y="913508"/>
              <a:ext cx="1181700" cy="7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300">
                  <a:latin typeface="Proxima Nova"/>
                  <a:ea typeface="Proxima Nova"/>
                  <a:cs typeface="Proxima Nova"/>
                  <a:sym typeface="Proxima Nova"/>
                </a:rPr>
                <a:t>마이페이지</a:t>
              </a:r>
              <a:endParaRPr sz="1300">
                <a:latin typeface="Proxima Nova"/>
                <a:ea typeface="Proxima Nova"/>
                <a:cs typeface="Proxima Nova"/>
                <a:sym typeface="Proxima Nova"/>
              </a:endParaRPr>
            </a:p>
          </p:txBody>
        </p:sp>
      </p:grpSp>
      <p:sp>
        <p:nvSpPr>
          <p:cNvPr id="1350" name="Google Shape;1350;p75"/>
          <p:cNvSpPr/>
          <p:nvPr/>
        </p:nvSpPr>
        <p:spPr>
          <a:xfrm>
            <a:off x="214700" y="1055425"/>
            <a:ext cx="1685400" cy="351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75"/>
          <p:cNvSpPr txBox="1"/>
          <p:nvPr/>
        </p:nvSpPr>
        <p:spPr>
          <a:xfrm>
            <a:off x="407550" y="1239354"/>
            <a:ext cx="1299600" cy="269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300">
                <a:latin typeface="Proxima Nova"/>
                <a:ea typeface="Proxima Nova"/>
                <a:cs typeface="Proxima Nova"/>
                <a:sym typeface="Proxima Nova"/>
              </a:rPr>
              <a:t>회원정보</a:t>
            </a:r>
            <a:endParaRPr b="1" sz="13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맛집 예약정보</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맛집 즐겨찾기</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쿠폰</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1:1 문의</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회원 탈퇴</a:t>
            </a:r>
            <a:endParaRPr sz="1000">
              <a:latin typeface="Proxima Nova"/>
              <a:ea typeface="Proxima Nova"/>
              <a:cs typeface="Proxima Nova"/>
              <a:sym typeface="Proxima Nova"/>
            </a:endParaRPr>
          </a:p>
        </p:txBody>
      </p:sp>
      <p:sp>
        <p:nvSpPr>
          <p:cNvPr id="1352" name="Google Shape;1352;p75"/>
          <p:cNvSpPr txBox="1"/>
          <p:nvPr/>
        </p:nvSpPr>
        <p:spPr>
          <a:xfrm>
            <a:off x="2043625" y="1055425"/>
            <a:ext cx="8766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아이디:</a:t>
            </a:r>
            <a:endParaRPr>
              <a:latin typeface="Proxima Nova"/>
              <a:ea typeface="Proxima Nova"/>
              <a:cs typeface="Proxima Nova"/>
              <a:sym typeface="Proxima Nova"/>
            </a:endParaRPr>
          </a:p>
        </p:txBody>
      </p:sp>
      <p:sp>
        <p:nvSpPr>
          <p:cNvPr id="1353" name="Google Shape;1353;p75"/>
          <p:cNvSpPr txBox="1"/>
          <p:nvPr/>
        </p:nvSpPr>
        <p:spPr>
          <a:xfrm>
            <a:off x="2043625" y="1608025"/>
            <a:ext cx="1040400" cy="400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비밀번호:</a:t>
            </a:r>
            <a:endParaRPr>
              <a:latin typeface="Proxima Nova"/>
              <a:ea typeface="Proxima Nova"/>
              <a:cs typeface="Proxima Nova"/>
              <a:sym typeface="Proxima Nova"/>
            </a:endParaRPr>
          </a:p>
        </p:txBody>
      </p:sp>
      <p:sp>
        <p:nvSpPr>
          <p:cNvPr id="1354" name="Google Shape;1354;p75"/>
          <p:cNvSpPr txBox="1"/>
          <p:nvPr/>
        </p:nvSpPr>
        <p:spPr>
          <a:xfrm>
            <a:off x="2043625" y="2735375"/>
            <a:ext cx="10404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성별:</a:t>
            </a:r>
            <a:endParaRPr>
              <a:latin typeface="Proxima Nova"/>
              <a:ea typeface="Proxima Nova"/>
              <a:cs typeface="Proxima Nova"/>
              <a:sym typeface="Proxima Nova"/>
            </a:endParaRPr>
          </a:p>
        </p:txBody>
      </p:sp>
      <p:sp>
        <p:nvSpPr>
          <p:cNvPr id="1355" name="Google Shape;1355;p75"/>
          <p:cNvSpPr txBox="1"/>
          <p:nvPr/>
        </p:nvSpPr>
        <p:spPr>
          <a:xfrm>
            <a:off x="2043625" y="3855475"/>
            <a:ext cx="10404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전화번호:</a:t>
            </a:r>
            <a:endParaRPr>
              <a:latin typeface="Proxima Nova"/>
              <a:ea typeface="Proxima Nova"/>
              <a:cs typeface="Proxima Nova"/>
              <a:sym typeface="Proxima Nova"/>
            </a:endParaRPr>
          </a:p>
        </p:txBody>
      </p:sp>
      <p:sp>
        <p:nvSpPr>
          <p:cNvPr id="1356" name="Google Shape;1356;p75"/>
          <p:cNvSpPr txBox="1"/>
          <p:nvPr/>
        </p:nvSpPr>
        <p:spPr>
          <a:xfrm>
            <a:off x="2043625" y="3295425"/>
            <a:ext cx="10404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지역:</a:t>
            </a:r>
            <a:endParaRPr>
              <a:latin typeface="Proxima Nova"/>
              <a:ea typeface="Proxima Nova"/>
              <a:cs typeface="Proxima Nova"/>
              <a:sym typeface="Proxima Nova"/>
            </a:endParaRPr>
          </a:p>
        </p:txBody>
      </p:sp>
      <p:sp>
        <p:nvSpPr>
          <p:cNvPr id="1357" name="Google Shape;1357;p75"/>
          <p:cNvSpPr txBox="1"/>
          <p:nvPr/>
        </p:nvSpPr>
        <p:spPr>
          <a:xfrm>
            <a:off x="3464400" y="1055425"/>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highlight>
                  <a:schemeClr val="lt1"/>
                </a:highlight>
                <a:latin typeface="Proxima Nova"/>
                <a:ea typeface="Proxima Nova"/>
                <a:cs typeface="Proxima Nova"/>
                <a:sym typeface="Proxima Nova"/>
              </a:rPr>
              <a:t>abc12345678</a:t>
            </a:r>
            <a:endParaRPr>
              <a:highlight>
                <a:schemeClr val="lt1"/>
              </a:highlight>
              <a:latin typeface="Proxima Nova"/>
              <a:ea typeface="Proxima Nova"/>
              <a:cs typeface="Proxima Nova"/>
              <a:sym typeface="Proxima Nova"/>
            </a:endParaRPr>
          </a:p>
        </p:txBody>
      </p:sp>
      <p:sp>
        <p:nvSpPr>
          <p:cNvPr id="1358" name="Google Shape;1358;p75"/>
          <p:cNvSpPr txBox="1"/>
          <p:nvPr/>
        </p:nvSpPr>
        <p:spPr>
          <a:xfrm>
            <a:off x="3464400" y="1608013"/>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359" name="Google Shape;1359;p75"/>
          <p:cNvSpPr txBox="1"/>
          <p:nvPr/>
        </p:nvSpPr>
        <p:spPr>
          <a:xfrm>
            <a:off x="3464400" y="2735375"/>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남자</a:t>
            </a:r>
            <a:endParaRPr>
              <a:latin typeface="Proxima Nova"/>
              <a:ea typeface="Proxima Nova"/>
              <a:cs typeface="Proxima Nova"/>
              <a:sym typeface="Proxima Nova"/>
            </a:endParaRPr>
          </a:p>
        </p:txBody>
      </p:sp>
      <p:sp>
        <p:nvSpPr>
          <p:cNvPr id="1360" name="Google Shape;1360;p75"/>
          <p:cNvSpPr txBox="1"/>
          <p:nvPr/>
        </p:nvSpPr>
        <p:spPr>
          <a:xfrm>
            <a:off x="3464400" y="3284250"/>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어디시 어디구 어디동</a:t>
            </a:r>
            <a:endParaRPr>
              <a:latin typeface="Proxima Nova"/>
              <a:ea typeface="Proxima Nova"/>
              <a:cs typeface="Proxima Nova"/>
              <a:sym typeface="Proxima Nova"/>
            </a:endParaRPr>
          </a:p>
        </p:txBody>
      </p:sp>
      <p:sp>
        <p:nvSpPr>
          <p:cNvPr id="1361" name="Google Shape;1361;p75"/>
          <p:cNvSpPr txBox="1"/>
          <p:nvPr/>
        </p:nvSpPr>
        <p:spPr>
          <a:xfrm>
            <a:off x="2043625" y="2175313"/>
            <a:ext cx="14208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비밀번호 확인:</a:t>
            </a:r>
            <a:endParaRPr>
              <a:latin typeface="Proxima Nova"/>
              <a:ea typeface="Proxima Nova"/>
              <a:cs typeface="Proxima Nova"/>
              <a:sym typeface="Proxima Nova"/>
            </a:endParaRPr>
          </a:p>
        </p:txBody>
      </p:sp>
      <p:sp>
        <p:nvSpPr>
          <p:cNvPr id="1362" name="Google Shape;1362;p75"/>
          <p:cNvSpPr txBox="1"/>
          <p:nvPr/>
        </p:nvSpPr>
        <p:spPr>
          <a:xfrm>
            <a:off x="3464400" y="2153175"/>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363" name="Google Shape;1363;p75"/>
          <p:cNvSpPr txBox="1"/>
          <p:nvPr/>
        </p:nvSpPr>
        <p:spPr>
          <a:xfrm>
            <a:off x="3464400" y="3840575"/>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010-1234-5678</a:t>
            </a:r>
            <a:endParaRPr>
              <a:latin typeface="Proxima Nova"/>
              <a:ea typeface="Proxima Nova"/>
              <a:cs typeface="Proxima Nova"/>
              <a:sym typeface="Proxima Nova"/>
            </a:endParaRPr>
          </a:p>
        </p:txBody>
      </p:sp>
      <p:sp>
        <p:nvSpPr>
          <p:cNvPr id="1364" name="Google Shape;1364;p75"/>
          <p:cNvSpPr/>
          <p:nvPr/>
        </p:nvSpPr>
        <p:spPr>
          <a:xfrm>
            <a:off x="5785700" y="2129175"/>
            <a:ext cx="2080500" cy="224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900">
                <a:solidFill>
                  <a:srgbClr val="FF0000"/>
                </a:solidFill>
                <a:highlight>
                  <a:schemeClr val="lt1"/>
                </a:highlight>
              </a:rPr>
              <a:t>.</a:t>
            </a:r>
            <a:endParaRPr sz="900">
              <a:solidFill>
                <a:srgbClr val="FF0000"/>
              </a:solidFill>
              <a:highlight>
                <a:schemeClr val="lt1"/>
              </a:highlight>
            </a:endParaRPr>
          </a:p>
        </p:txBody>
      </p:sp>
      <p:grpSp>
        <p:nvGrpSpPr>
          <p:cNvPr id="1365" name="Google Shape;1365;p75"/>
          <p:cNvGrpSpPr/>
          <p:nvPr/>
        </p:nvGrpSpPr>
        <p:grpSpPr>
          <a:xfrm>
            <a:off x="1953200" y="363504"/>
            <a:ext cx="6826995" cy="629258"/>
            <a:chOff x="197950" y="629275"/>
            <a:chExt cx="1532400" cy="1272000"/>
          </a:xfrm>
        </p:grpSpPr>
        <p:sp>
          <p:nvSpPr>
            <p:cNvPr id="1366" name="Google Shape;1366;p75"/>
            <p:cNvSpPr/>
            <p:nvPr/>
          </p:nvSpPr>
          <p:spPr>
            <a:xfrm>
              <a:off x="197950" y="629275"/>
              <a:ext cx="1532400" cy="127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75"/>
            <p:cNvSpPr txBox="1"/>
            <p:nvPr/>
          </p:nvSpPr>
          <p:spPr>
            <a:xfrm>
              <a:off x="237571" y="860875"/>
              <a:ext cx="1181700" cy="80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홍길동님의 회원정보입니다</a:t>
              </a:r>
              <a:endParaRPr>
                <a:latin typeface="Proxima Nova"/>
                <a:ea typeface="Proxima Nova"/>
                <a:cs typeface="Proxima Nova"/>
                <a:sym typeface="Proxima Nova"/>
              </a:endParaRPr>
            </a:p>
          </p:txBody>
        </p:sp>
      </p:grpSp>
      <p:sp>
        <p:nvSpPr>
          <p:cNvPr id="1368" name="Google Shape;1368;p75"/>
          <p:cNvSpPr txBox="1"/>
          <p:nvPr/>
        </p:nvSpPr>
        <p:spPr>
          <a:xfrm>
            <a:off x="8067975" y="-40075"/>
            <a:ext cx="8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김성연</a:t>
            </a:r>
            <a:endParaRPr>
              <a:latin typeface="Proxima Nova"/>
              <a:ea typeface="Proxima Nova"/>
              <a:cs typeface="Proxima Nova"/>
              <a:sym typeface="Proxima Nova"/>
            </a:endParaRPr>
          </a:p>
        </p:txBody>
      </p:sp>
      <p:sp>
        <p:nvSpPr>
          <p:cNvPr id="1369" name="Google Shape;1369;p75"/>
          <p:cNvSpPr/>
          <p:nvPr/>
        </p:nvSpPr>
        <p:spPr>
          <a:xfrm>
            <a:off x="4824700" y="4491550"/>
            <a:ext cx="688200" cy="308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700">
                <a:solidFill>
                  <a:schemeClr val="lt1"/>
                </a:solidFill>
              </a:rPr>
              <a:t>수정</a:t>
            </a:r>
            <a:endParaRPr b="1" sz="700">
              <a:solidFill>
                <a:schemeClr val="lt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76"/>
          <p:cNvSpPr/>
          <p:nvPr/>
        </p:nvSpPr>
        <p:spPr>
          <a:xfrm>
            <a:off x="5728000" y="3371025"/>
            <a:ext cx="1088400" cy="24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100"/>
              <a:t>우편번호 찾기</a:t>
            </a:r>
            <a:endParaRPr sz="1100"/>
          </a:p>
        </p:txBody>
      </p:sp>
      <p:sp>
        <p:nvSpPr>
          <p:cNvPr id="1375" name="Google Shape;1375;p76"/>
          <p:cNvSpPr/>
          <p:nvPr/>
        </p:nvSpPr>
        <p:spPr>
          <a:xfrm>
            <a:off x="5785700" y="1550500"/>
            <a:ext cx="2080500" cy="224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rgbClr val="FF0000"/>
              </a:solidFill>
              <a:highlight>
                <a:schemeClr val="lt1"/>
              </a:highlight>
            </a:endParaRPr>
          </a:p>
        </p:txBody>
      </p:sp>
      <p:sp>
        <p:nvSpPr>
          <p:cNvPr id="1376" name="Google Shape;1376;p76"/>
          <p:cNvSpPr/>
          <p:nvPr/>
        </p:nvSpPr>
        <p:spPr>
          <a:xfrm>
            <a:off x="5785700" y="1846525"/>
            <a:ext cx="2080500" cy="224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900">
                <a:solidFill>
                  <a:srgbClr val="FF0000"/>
                </a:solidFill>
                <a:highlight>
                  <a:schemeClr val="lt1"/>
                </a:highlight>
              </a:rPr>
              <a:t>.</a:t>
            </a:r>
            <a:endParaRPr sz="900">
              <a:solidFill>
                <a:srgbClr val="FF0000"/>
              </a:solidFill>
              <a:highlight>
                <a:schemeClr val="lt1"/>
              </a:highlight>
            </a:endParaRPr>
          </a:p>
        </p:txBody>
      </p:sp>
      <p:sp>
        <p:nvSpPr>
          <p:cNvPr id="1377" name="Google Shape;1377;p76"/>
          <p:cNvSpPr/>
          <p:nvPr/>
        </p:nvSpPr>
        <p:spPr>
          <a:xfrm>
            <a:off x="4686825" y="4524750"/>
            <a:ext cx="608400" cy="308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ko" sz="700">
                <a:solidFill>
                  <a:schemeClr val="lt1"/>
                </a:solidFill>
              </a:rPr>
              <a:t>    취소</a:t>
            </a:r>
            <a:endParaRPr b="1" sz="700">
              <a:solidFill>
                <a:schemeClr val="lt1"/>
              </a:solidFill>
            </a:endParaRPr>
          </a:p>
        </p:txBody>
      </p:sp>
      <p:sp>
        <p:nvSpPr>
          <p:cNvPr id="1378" name="Google Shape;1378;p76"/>
          <p:cNvSpPr/>
          <p:nvPr/>
        </p:nvSpPr>
        <p:spPr>
          <a:xfrm>
            <a:off x="3735150" y="4524750"/>
            <a:ext cx="688200" cy="308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ko" sz="700">
                <a:solidFill>
                  <a:schemeClr val="lt1"/>
                </a:solidFill>
              </a:rPr>
              <a:t>   수정완료</a:t>
            </a:r>
            <a:endParaRPr b="1" sz="700">
              <a:solidFill>
                <a:schemeClr val="lt1"/>
              </a:solidFill>
            </a:endParaRPr>
          </a:p>
        </p:txBody>
      </p:sp>
      <p:sp>
        <p:nvSpPr>
          <p:cNvPr id="1379" name="Google Shape;1379;p76"/>
          <p:cNvSpPr txBox="1"/>
          <p:nvPr/>
        </p:nvSpPr>
        <p:spPr>
          <a:xfrm>
            <a:off x="214700" y="37775"/>
            <a:ext cx="342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일반</a:t>
            </a:r>
            <a:r>
              <a:rPr lang="ko">
                <a:latin typeface="Proxima Nova"/>
                <a:ea typeface="Proxima Nova"/>
                <a:cs typeface="Proxima Nova"/>
                <a:sym typeface="Proxima Nova"/>
              </a:rPr>
              <a:t>회원  &gt; 마이페이지 &gt; 회원 정보 수정</a:t>
            </a:r>
            <a:endParaRPr>
              <a:latin typeface="Proxima Nova"/>
              <a:ea typeface="Proxima Nova"/>
              <a:cs typeface="Proxima Nova"/>
              <a:sym typeface="Proxima Nova"/>
            </a:endParaRPr>
          </a:p>
        </p:txBody>
      </p:sp>
      <p:grpSp>
        <p:nvGrpSpPr>
          <p:cNvPr id="1380" name="Google Shape;1380;p76"/>
          <p:cNvGrpSpPr/>
          <p:nvPr/>
        </p:nvGrpSpPr>
        <p:grpSpPr>
          <a:xfrm>
            <a:off x="214699" y="363511"/>
            <a:ext cx="1685334" cy="629258"/>
            <a:chOff x="197950" y="629275"/>
            <a:chExt cx="1532400" cy="1272000"/>
          </a:xfrm>
        </p:grpSpPr>
        <p:sp>
          <p:nvSpPr>
            <p:cNvPr id="1381" name="Google Shape;1381;p76"/>
            <p:cNvSpPr/>
            <p:nvPr/>
          </p:nvSpPr>
          <p:spPr>
            <a:xfrm>
              <a:off x="197950" y="629275"/>
              <a:ext cx="1532400" cy="127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76"/>
            <p:cNvSpPr txBox="1"/>
            <p:nvPr/>
          </p:nvSpPr>
          <p:spPr>
            <a:xfrm>
              <a:off x="368225" y="913508"/>
              <a:ext cx="1181700" cy="7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300">
                  <a:latin typeface="Proxima Nova"/>
                  <a:ea typeface="Proxima Nova"/>
                  <a:cs typeface="Proxima Nova"/>
                  <a:sym typeface="Proxima Nova"/>
                </a:rPr>
                <a:t>마이페이지</a:t>
              </a:r>
              <a:endParaRPr sz="1300">
                <a:latin typeface="Proxima Nova"/>
                <a:ea typeface="Proxima Nova"/>
                <a:cs typeface="Proxima Nova"/>
                <a:sym typeface="Proxima Nova"/>
              </a:endParaRPr>
            </a:p>
          </p:txBody>
        </p:sp>
      </p:grpSp>
      <p:sp>
        <p:nvSpPr>
          <p:cNvPr id="1383" name="Google Shape;1383;p76"/>
          <p:cNvSpPr/>
          <p:nvPr/>
        </p:nvSpPr>
        <p:spPr>
          <a:xfrm>
            <a:off x="214700" y="1055425"/>
            <a:ext cx="1685400" cy="351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76"/>
          <p:cNvSpPr txBox="1"/>
          <p:nvPr/>
        </p:nvSpPr>
        <p:spPr>
          <a:xfrm>
            <a:off x="407550" y="1239354"/>
            <a:ext cx="1299600" cy="269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300">
                <a:latin typeface="Proxima Nova"/>
                <a:ea typeface="Proxima Nova"/>
                <a:cs typeface="Proxima Nova"/>
                <a:sym typeface="Proxima Nova"/>
              </a:rPr>
              <a:t>회원정보</a:t>
            </a:r>
            <a:endParaRPr b="1" sz="13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맛집 예약정보</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맛집 즐겨찾기</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쿠폰</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1:1 문의</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회원 탈퇴</a:t>
            </a:r>
            <a:endParaRPr sz="1000">
              <a:latin typeface="Proxima Nova"/>
              <a:ea typeface="Proxima Nova"/>
              <a:cs typeface="Proxima Nova"/>
              <a:sym typeface="Proxima Nova"/>
            </a:endParaRPr>
          </a:p>
        </p:txBody>
      </p:sp>
      <p:grpSp>
        <p:nvGrpSpPr>
          <p:cNvPr id="1385" name="Google Shape;1385;p76"/>
          <p:cNvGrpSpPr/>
          <p:nvPr/>
        </p:nvGrpSpPr>
        <p:grpSpPr>
          <a:xfrm>
            <a:off x="1953200" y="363504"/>
            <a:ext cx="6826995" cy="629258"/>
            <a:chOff x="197950" y="629275"/>
            <a:chExt cx="1532400" cy="1272000"/>
          </a:xfrm>
        </p:grpSpPr>
        <p:sp>
          <p:nvSpPr>
            <p:cNvPr id="1386" name="Google Shape;1386;p76"/>
            <p:cNvSpPr/>
            <p:nvPr/>
          </p:nvSpPr>
          <p:spPr>
            <a:xfrm>
              <a:off x="197950" y="629275"/>
              <a:ext cx="1532400" cy="127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76"/>
            <p:cNvSpPr txBox="1"/>
            <p:nvPr/>
          </p:nvSpPr>
          <p:spPr>
            <a:xfrm>
              <a:off x="237571" y="860875"/>
              <a:ext cx="1181700" cy="80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홍길동님의 회원정보입니다</a:t>
              </a:r>
              <a:endParaRPr>
                <a:latin typeface="Proxima Nova"/>
                <a:ea typeface="Proxima Nova"/>
                <a:cs typeface="Proxima Nova"/>
                <a:sym typeface="Proxima Nova"/>
              </a:endParaRPr>
            </a:p>
          </p:txBody>
        </p:sp>
      </p:grpSp>
      <p:sp>
        <p:nvSpPr>
          <p:cNvPr id="1388" name="Google Shape;1388;p76"/>
          <p:cNvSpPr txBox="1"/>
          <p:nvPr/>
        </p:nvSpPr>
        <p:spPr>
          <a:xfrm>
            <a:off x="2043625" y="1055425"/>
            <a:ext cx="8766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아이디:</a:t>
            </a:r>
            <a:endParaRPr>
              <a:latin typeface="Proxima Nova"/>
              <a:ea typeface="Proxima Nova"/>
              <a:cs typeface="Proxima Nova"/>
              <a:sym typeface="Proxima Nova"/>
            </a:endParaRPr>
          </a:p>
        </p:txBody>
      </p:sp>
      <p:sp>
        <p:nvSpPr>
          <p:cNvPr id="1389" name="Google Shape;1389;p76"/>
          <p:cNvSpPr txBox="1"/>
          <p:nvPr/>
        </p:nvSpPr>
        <p:spPr>
          <a:xfrm>
            <a:off x="2043625" y="1608025"/>
            <a:ext cx="1040400" cy="400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이름</a:t>
            </a: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390" name="Google Shape;1390;p76"/>
          <p:cNvSpPr txBox="1"/>
          <p:nvPr/>
        </p:nvSpPr>
        <p:spPr>
          <a:xfrm>
            <a:off x="2043625" y="2735375"/>
            <a:ext cx="10404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성별:</a:t>
            </a:r>
            <a:endParaRPr>
              <a:latin typeface="Proxima Nova"/>
              <a:ea typeface="Proxima Nova"/>
              <a:cs typeface="Proxima Nova"/>
              <a:sym typeface="Proxima Nova"/>
            </a:endParaRPr>
          </a:p>
        </p:txBody>
      </p:sp>
      <p:sp>
        <p:nvSpPr>
          <p:cNvPr id="1391" name="Google Shape;1391;p76"/>
          <p:cNvSpPr txBox="1"/>
          <p:nvPr/>
        </p:nvSpPr>
        <p:spPr>
          <a:xfrm>
            <a:off x="2043625" y="3855475"/>
            <a:ext cx="10404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전화번호:</a:t>
            </a:r>
            <a:endParaRPr>
              <a:latin typeface="Proxima Nova"/>
              <a:ea typeface="Proxima Nova"/>
              <a:cs typeface="Proxima Nova"/>
              <a:sym typeface="Proxima Nova"/>
            </a:endParaRPr>
          </a:p>
        </p:txBody>
      </p:sp>
      <p:sp>
        <p:nvSpPr>
          <p:cNvPr id="1392" name="Google Shape;1392;p76"/>
          <p:cNvSpPr txBox="1"/>
          <p:nvPr/>
        </p:nvSpPr>
        <p:spPr>
          <a:xfrm>
            <a:off x="2043625" y="3295425"/>
            <a:ext cx="10404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지역:</a:t>
            </a:r>
            <a:endParaRPr>
              <a:latin typeface="Proxima Nova"/>
              <a:ea typeface="Proxima Nova"/>
              <a:cs typeface="Proxima Nova"/>
              <a:sym typeface="Proxima Nova"/>
            </a:endParaRPr>
          </a:p>
        </p:txBody>
      </p:sp>
      <p:sp>
        <p:nvSpPr>
          <p:cNvPr id="1393" name="Google Shape;1393;p76"/>
          <p:cNvSpPr txBox="1"/>
          <p:nvPr/>
        </p:nvSpPr>
        <p:spPr>
          <a:xfrm>
            <a:off x="3464400" y="1055425"/>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highlight>
                  <a:schemeClr val="lt1"/>
                </a:highlight>
                <a:latin typeface="Proxima Nova"/>
                <a:ea typeface="Proxima Nova"/>
                <a:cs typeface="Proxima Nova"/>
                <a:sym typeface="Proxima Nova"/>
              </a:rPr>
              <a:t>abc12345678</a:t>
            </a:r>
            <a:endParaRPr>
              <a:highlight>
                <a:schemeClr val="lt1"/>
              </a:highlight>
              <a:latin typeface="Proxima Nova"/>
              <a:ea typeface="Proxima Nova"/>
              <a:cs typeface="Proxima Nova"/>
              <a:sym typeface="Proxima Nova"/>
            </a:endParaRPr>
          </a:p>
        </p:txBody>
      </p:sp>
      <p:sp>
        <p:nvSpPr>
          <p:cNvPr id="1394" name="Google Shape;1394;p76"/>
          <p:cNvSpPr txBox="1"/>
          <p:nvPr/>
        </p:nvSpPr>
        <p:spPr>
          <a:xfrm>
            <a:off x="3464400" y="1608013"/>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홍길동</a:t>
            </a:r>
            <a:endParaRPr>
              <a:latin typeface="Proxima Nova"/>
              <a:ea typeface="Proxima Nova"/>
              <a:cs typeface="Proxima Nova"/>
              <a:sym typeface="Proxima Nova"/>
            </a:endParaRPr>
          </a:p>
        </p:txBody>
      </p:sp>
      <p:sp>
        <p:nvSpPr>
          <p:cNvPr id="1395" name="Google Shape;1395;p76"/>
          <p:cNvSpPr txBox="1"/>
          <p:nvPr/>
        </p:nvSpPr>
        <p:spPr>
          <a:xfrm>
            <a:off x="3464400" y="2735375"/>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남자</a:t>
            </a:r>
            <a:endParaRPr>
              <a:latin typeface="Proxima Nova"/>
              <a:ea typeface="Proxima Nova"/>
              <a:cs typeface="Proxima Nova"/>
              <a:sym typeface="Proxima Nova"/>
            </a:endParaRPr>
          </a:p>
        </p:txBody>
      </p:sp>
      <p:sp>
        <p:nvSpPr>
          <p:cNvPr id="1396" name="Google Shape;1396;p76"/>
          <p:cNvSpPr txBox="1"/>
          <p:nvPr/>
        </p:nvSpPr>
        <p:spPr>
          <a:xfrm>
            <a:off x="3464400" y="3284250"/>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어디시 어디구 어디동</a:t>
            </a:r>
            <a:endParaRPr>
              <a:latin typeface="Proxima Nova"/>
              <a:ea typeface="Proxima Nova"/>
              <a:cs typeface="Proxima Nova"/>
              <a:sym typeface="Proxima Nova"/>
            </a:endParaRPr>
          </a:p>
        </p:txBody>
      </p:sp>
      <p:sp>
        <p:nvSpPr>
          <p:cNvPr id="1397" name="Google Shape;1397;p76"/>
          <p:cNvSpPr txBox="1"/>
          <p:nvPr/>
        </p:nvSpPr>
        <p:spPr>
          <a:xfrm>
            <a:off x="2043625" y="2175313"/>
            <a:ext cx="14208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비밀번호:</a:t>
            </a:r>
            <a:endParaRPr>
              <a:latin typeface="Proxima Nova"/>
              <a:ea typeface="Proxima Nova"/>
              <a:cs typeface="Proxima Nova"/>
              <a:sym typeface="Proxima Nova"/>
            </a:endParaRPr>
          </a:p>
        </p:txBody>
      </p:sp>
      <p:sp>
        <p:nvSpPr>
          <p:cNvPr id="1398" name="Google Shape;1398;p76"/>
          <p:cNvSpPr txBox="1"/>
          <p:nvPr/>
        </p:nvSpPr>
        <p:spPr>
          <a:xfrm>
            <a:off x="3464400" y="2153175"/>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399" name="Google Shape;1399;p76"/>
          <p:cNvSpPr txBox="1"/>
          <p:nvPr/>
        </p:nvSpPr>
        <p:spPr>
          <a:xfrm>
            <a:off x="3464400" y="3840575"/>
            <a:ext cx="2215500" cy="40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010-1234-5678</a:t>
            </a:r>
            <a:endParaRPr>
              <a:latin typeface="Proxima Nova"/>
              <a:ea typeface="Proxima Nova"/>
              <a:cs typeface="Proxima Nova"/>
              <a:sym typeface="Proxima Nova"/>
            </a:endParaRPr>
          </a:p>
        </p:txBody>
      </p:sp>
      <p:sp>
        <p:nvSpPr>
          <p:cNvPr id="1400" name="Google Shape;1400;p76"/>
          <p:cNvSpPr/>
          <p:nvPr/>
        </p:nvSpPr>
        <p:spPr>
          <a:xfrm>
            <a:off x="5785700" y="2129175"/>
            <a:ext cx="2080500" cy="224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900">
                <a:solidFill>
                  <a:srgbClr val="FF0000"/>
                </a:solidFill>
                <a:highlight>
                  <a:schemeClr val="lt1"/>
                </a:highlight>
              </a:rPr>
              <a:t>.</a:t>
            </a:r>
            <a:endParaRPr sz="900">
              <a:solidFill>
                <a:srgbClr val="FF0000"/>
              </a:solidFill>
              <a:highlight>
                <a:schemeClr val="lt1"/>
              </a:highlight>
            </a:endParaRPr>
          </a:p>
        </p:txBody>
      </p:sp>
      <p:sp>
        <p:nvSpPr>
          <p:cNvPr id="1401" name="Google Shape;1401;p76"/>
          <p:cNvSpPr txBox="1"/>
          <p:nvPr/>
        </p:nvSpPr>
        <p:spPr>
          <a:xfrm>
            <a:off x="8067975" y="-40075"/>
            <a:ext cx="8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김성연</a:t>
            </a:r>
            <a:endParaRPr>
              <a:latin typeface="Proxima Nova"/>
              <a:ea typeface="Proxima Nova"/>
              <a:cs typeface="Proxima Nova"/>
              <a:sym typeface="Proxima Nova"/>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5" name="Shape 1405"/>
        <p:cNvGrpSpPr/>
        <p:nvPr/>
      </p:nvGrpSpPr>
      <p:grpSpPr>
        <a:xfrm>
          <a:off x="0" y="0"/>
          <a:ext cx="0" cy="0"/>
          <a:chOff x="0" y="0"/>
          <a:chExt cx="0" cy="0"/>
        </a:xfrm>
      </p:grpSpPr>
      <p:sp>
        <p:nvSpPr>
          <p:cNvPr id="1406" name="Google Shape;1406;p77"/>
          <p:cNvSpPr txBox="1"/>
          <p:nvPr/>
        </p:nvSpPr>
        <p:spPr>
          <a:xfrm>
            <a:off x="214700" y="37775"/>
            <a:ext cx="342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일반회원  &gt; 마이페이지 &gt; 맛집 예약 정보</a:t>
            </a:r>
            <a:endParaRPr>
              <a:latin typeface="Proxima Nova"/>
              <a:ea typeface="Proxima Nova"/>
              <a:cs typeface="Proxima Nova"/>
              <a:sym typeface="Proxima Nova"/>
            </a:endParaRPr>
          </a:p>
        </p:txBody>
      </p:sp>
      <p:grpSp>
        <p:nvGrpSpPr>
          <p:cNvPr id="1407" name="Google Shape;1407;p77"/>
          <p:cNvGrpSpPr/>
          <p:nvPr/>
        </p:nvGrpSpPr>
        <p:grpSpPr>
          <a:xfrm>
            <a:off x="214699" y="363511"/>
            <a:ext cx="1685334" cy="629258"/>
            <a:chOff x="197950" y="629275"/>
            <a:chExt cx="1532400" cy="1272000"/>
          </a:xfrm>
        </p:grpSpPr>
        <p:sp>
          <p:nvSpPr>
            <p:cNvPr id="1408" name="Google Shape;1408;p77"/>
            <p:cNvSpPr/>
            <p:nvPr/>
          </p:nvSpPr>
          <p:spPr>
            <a:xfrm>
              <a:off x="197950" y="629275"/>
              <a:ext cx="1532400" cy="127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77"/>
            <p:cNvSpPr txBox="1"/>
            <p:nvPr/>
          </p:nvSpPr>
          <p:spPr>
            <a:xfrm>
              <a:off x="368225" y="913508"/>
              <a:ext cx="1181700" cy="7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300">
                  <a:latin typeface="Proxima Nova"/>
                  <a:ea typeface="Proxima Nova"/>
                  <a:cs typeface="Proxima Nova"/>
                  <a:sym typeface="Proxima Nova"/>
                </a:rPr>
                <a:t>마이페이지</a:t>
              </a:r>
              <a:endParaRPr sz="1300">
                <a:latin typeface="Proxima Nova"/>
                <a:ea typeface="Proxima Nova"/>
                <a:cs typeface="Proxima Nova"/>
                <a:sym typeface="Proxima Nova"/>
              </a:endParaRPr>
            </a:p>
          </p:txBody>
        </p:sp>
      </p:grpSp>
      <p:sp>
        <p:nvSpPr>
          <p:cNvPr id="1410" name="Google Shape;1410;p77"/>
          <p:cNvSpPr/>
          <p:nvPr/>
        </p:nvSpPr>
        <p:spPr>
          <a:xfrm>
            <a:off x="214700" y="1055425"/>
            <a:ext cx="1685400" cy="351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77"/>
          <p:cNvSpPr txBox="1"/>
          <p:nvPr/>
        </p:nvSpPr>
        <p:spPr>
          <a:xfrm>
            <a:off x="407550" y="1239354"/>
            <a:ext cx="1299600" cy="269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회원정보</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b="1" lang="ko" sz="1300">
                <a:latin typeface="Proxima Nova"/>
                <a:ea typeface="Proxima Nova"/>
                <a:cs typeface="Proxima Nova"/>
                <a:sym typeface="Proxima Nova"/>
              </a:rPr>
              <a:t>맛집 예약정보</a:t>
            </a:r>
            <a:endParaRPr b="1" sz="13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맛집 즐겨찾기</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쿠폰</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1:1 문의</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회원 탈퇴</a:t>
            </a:r>
            <a:endParaRPr sz="1000">
              <a:latin typeface="Proxima Nova"/>
              <a:ea typeface="Proxima Nova"/>
              <a:cs typeface="Proxima Nova"/>
              <a:sym typeface="Proxima Nova"/>
            </a:endParaRPr>
          </a:p>
        </p:txBody>
      </p:sp>
      <p:grpSp>
        <p:nvGrpSpPr>
          <p:cNvPr id="1412" name="Google Shape;1412;p77"/>
          <p:cNvGrpSpPr/>
          <p:nvPr/>
        </p:nvGrpSpPr>
        <p:grpSpPr>
          <a:xfrm>
            <a:off x="1953200" y="363504"/>
            <a:ext cx="6826995" cy="629258"/>
            <a:chOff x="197950" y="629275"/>
            <a:chExt cx="1532400" cy="1272000"/>
          </a:xfrm>
        </p:grpSpPr>
        <p:sp>
          <p:nvSpPr>
            <p:cNvPr id="1413" name="Google Shape;1413;p77"/>
            <p:cNvSpPr/>
            <p:nvPr/>
          </p:nvSpPr>
          <p:spPr>
            <a:xfrm>
              <a:off x="197950" y="629275"/>
              <a:ext cx="1532400" cy="127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77"/>
            <p:cNvSpPr txBox="1"/>
            <p:nvPr/>
          </p:nvSpPr>
          <p:spPr>
            <a:xfrm>
              <a:off x="237571" y="860875"/>
              <a:ext cx="1181700" cy="80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홍길동님의 예약정보입니다</a:t>
              </a:r>
              <a:endParaRPr>
                <a:latin typeface="Proxima Nova"/>
                <a:ea typeface="Proxima Nova"/>
                <a:cs typeface="Proxima Nova"/>
                <a:sym typeface="Proxima Nova"/>
              </a:endParaRPr>
            </a:p>
          </p:txBody>
        </p:sp>
      </p:grpSp>
      <p:sp>
        <p:nvSpPr>
          <p:cNvPr id="1415" name="Google Shape;1415;p77"/>
          <p:cNvSpPr txBox="1"/>
          <p:nvPr/>
        </p:nvSpPr>
        <p:spPr>
          <a:xfrm>
            <a:off x="8067975" y="-40075"/>
            <a:ext cx="8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김성연</a:t>
            </a:r>
            <a:endParaRPr>
              <a:latin typeface="Proxima Nova"/>
              <a:ea typeface="Proxima Nova"/>
              <a:cs typeface="Proxima Nova"/>
              <a:sym typeface="Proxima Nova"/>
            </a:endParaRPr>
          </a:p>
        </p:txBody>
      </p:sp>
      <p:sp>
        <p:nvSpPr>
          <p:cNvPr id="1416" name="Google Shape;1416;p77"/>
          <p:cNvSpPr/>
          <p:nvPr/>
        </p:nvSpPr>
        <p:spPr>
          <a:xfrm>
            <a:off x="1963699" y="1040450"/>
            <a:ext cx="6827100" cy="3517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77"/>
          <p:cNvSpPr txBox="1"/>
          <p:nvPr/>
        </p:nvSpPr>
        <p:spPr>
          <a:xfrm>
            <a:off x="2200424" y="1096275"/>
            <a:ext cx="493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맛집 예약정보</a:t>
            </a:r>
            <a:endParaRPr sz="1000">
              <a:latin typeface="Proxima Nova"/>
              <a:ea typeface="Proxima Nova"/>
              <a:cs typeface="Proxima Nova"/>
              <a:sym typeface="Proxima Nova"/>
            </a:endParaRPr>
          </a:p>
        </p:txBody>
      </p:sp>
      <p:cxnSp>
        <p:nvCxnSpPr>
          <p:cNvPr id="1418" name="Google Shape;1418;p77"/>
          <p:cNvCxnSpPr/>
          <p:nvPr/>
        </p:nvCxnSpPr>
        <p:spPr>
          <a:xfrm>
            <a:off x="2311901" y="1478275"/>
            <a:ext cx="6181800" cy="0"/>
          </a:xfrm>
          <a:prstGeom prst="straightConnector1">
            <a:avLst/>
          </a:prstGeom>
          <a:noFill/>
          <a:ln cap="flat" cmpd="sng" w="19050">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419" name="Google Shape;1419;p77"/>
          <p:cNvCxnSpPr/>
          <p:nvPr/>
        </p:nvCxnSpPr>
        <p:spPr>
          <a:xfrm>
            <a:off x="2311901" y="1903014"/>
            <a:ext cx="6181800" cy="0"/>
          </a:xfrm>
          <a:prstGeom prst="straightConnector1">
            <a:avLst/>
          </a:prstGeom>
          <a:noFill/>
          <a:ln cap="flat" cmpd="sng" w="9525">
            <a:solidFill>
              <a:schemeClr val="dk2"/>
            </a:solidFill>
            <a:prstDash val="solid"/>
            <a:round/>
            <a:headEnd len="med" w="med" type="none"/>
            <a:tailEnd len="med" w="med" type="none"/>
          </a:ln>
        </p:spPr>
      </p:cxnSp>
      <p:sp>
        <p:nvSpPr>
          <p:cNvPr id="1420" name="Google Shape;1420;p77"/>
          <p:cNvSpPr txBox="1"/>
          <p:nvPr/>
        </p:nvSpPr>
        <p:spPr>
          <a:xfrm>
            <a:off x="2307269" y="1521292"/>
            <a:ext cx="6128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번호            이름                   날짜                                                                   인원                금액                 상태</a:t>
            </a:r>
            <a:endParaRPr sz="1000">
              <a:latin typeface="Proxima Nova"/>
              <a:ea typeface="Proxima Nova"/>
              <a:cs typeface="Proxima Nova"/>
              <a:sym typeface="Proxima Nova"/>
            </a:endParaRPr>
          </a:p>
        </p:txBody>
      </p:sp>
      <p:cxnSp>
        <p:nvCxnSpPr>
          <p:cNvPr id="1421" name="Google Shape;1421;p77"/>
          <p:cNvCxnSpPr/>
          <p:nvPr/>
        </p:nvCxnSpPr>
        <p:spPr>
          <a:xfrm>
            <a:off x="2311901" y="3808000"/>
            <a:ext cx="6181800" cy="0"/>
          </a:xfrm>
          <a:prstGeom prst="straightConnector1">
            <a:avLst/>
          </a:prstGeom>
          <a:noFill/>
          <a:ln cap="flat" cmpd="sng" w="9525">
            <a:solidFill>
              <a:schemeClr val="dk2"/>
            </a:solidFill>
            <a:prstDash val="solid"/>
            <a:round/>
            <a:headEnd len="med" w="med" type="none"/>
            <a:tailEnd len="med" w="med" type="none"/>
          </a:ln>
        </p:spPr>
      </p:cxnSp>
      <p:sp>
        <p:nvSpPr>
          <p:cNvPr id="1422" name="Google Shape;1422;p77"/>
          <p:cNvSpPr txBox="1"/>
          <p:nvPr/>
        </p:nvSpPr>
        <p:spPr>
          <a:xfrm>
            <a:off x="2307194" y="1945992"/>
            <a:ext cx="6128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900">
                <a:latin typeface="Proxima Nova"/>
                <a:ea typeface="Proxima Nova"/>
                <a:cs typeface="Proxima Nova"/>
                <a:sym typeface="Proxima Nova"/>
              </a:rPr>
              <a:t>  01          홍할머니맛집        2022-01-07                                                                    3명                18,0000원          예약승인</a:t>
            </a:r>
            <a:endParaRPr sz="900">
              <a:latin typeface="Proxima Nova"/>
              <a:ea typeface="Proxima Nova"/>
              <a:cs typeface="Proxima Nova"/>
              <a:sym typeface="Proxima Nova"/>
            </a:endParaRPr>
          </a:p>
        </p:txBody>
      </p:sp>
      <p:sp>
        <p:nvSpPr>
          <p:cNvPr id="1423" name="Google Shape;1423;p77"/>
          <p:cNvSpPr txBox="1"/>
          <p:nvPr/>
        </p:nvSpPr>
        <p:spPr>
          <a:xfrm>
            <a:off x="2307194" y="2326992"/>
            <a:ext cx="6128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900">
                <a:latin typeface="Proxima Nova"/>
                <a:ea typeface="Proxima Nova"/>
                <a:cs typeface="Proxima Nova"/>
                <a:sym typeface="Proxima Nova"/>
              </a:rPr>
              <a:t>  02          홍할머니맛집        2022-01-07                     			           3명                18,0000원          예약승인</a:t>
            </a:r>
            <a:endParaRPr sz="900">
              <a:latin typeface="Proxima Nova"/>
              <a:ea typeface="Proxima Nova"/>
              <a:cs typeface="Proxima Nova"/>
              <a:sym typeface="Proxima Nova"/>
            </a:endParaRPr>
          </a:p>
        </p:txBody>
      </p:sp>
      <p:sp>
        <p:nvSpPr>
          <p:cNvPr id="1424" name="Google Shape;1424;p77"/>
          <p:cNvSpPr txBox="1"/>
          <p:nvPr/>
        </p:nvSpPr>
        <p:spPr>
          <a:xfrm>
            <a:off x="2307194" y="2784192"/>
            <a:ext cx="6128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900">
                <a:latin typeface="Proxima Nova"/>
                <a:ea typeface="Proxima Nova"/>
                <a:cs typeface="Proxima Nova"/>
                <a:sym typeface="Proxima Nova"/>
              </a:rPr>
              <a:t>  03          홍할머니맛집        2022-01-07                   			           3명                18,0000원          예약승인</a:t>
            </a:r>
            <a:endParaRPr sz="900">
              <a:latin typeface="Proxima Nova"/>
              <a:ea typeface="Proxima Nova"/>
              <a:cs typeface="Proxima Nova"/>
              <a:sym typeface="Proxima Nova"/>
            </a:endParaRPr>
          </a:p>
        </p:txBody>
      </p:sp>
      <p:sp>
        <p:nvSpPr>
          <p:cNvPr id="1425" name="Google Shape;1425;p77"/>
          <p:cNvSpPr txBox="1"/>
          <p:nvPr/>
        </p:nvSpPr>
        <p:spPr>
          <a:xfrm>
            <a:off x="2307194" y="3241392"/>
            <a:ext cx="6128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900">
                <a:latin typeface="Proxima Nova"/>
                <a:ea typeface="Proxima Nova"/>
                <a:cs typeface="Proxima Nova"/>
                <a:sym typeface="Proxima Nova"/>
              </a:rPr>
              <a:t>  04          홍할머니맛집        2022-01-07           			           3명                18,0000원          예약승인</a:t>
            </a:r>
            <a:endParaRPr sz="900">
              <a:latin typeface="Proxima Nova"/>
              <a:ea typeface="Proxima Nova"/>
              <a:cs typeface="Proxima Nova"/>
              <a:sym typeface="Proxima Nova"/>
            </a:endParaRPr>
          </a:p>
        </p:txBody>
      </p:sp>
      <p:sp>
        <p:nvSpPr>
          <p:cNvPr id="1426" name="Google Shape;1426;p77"/>
          <p:cNvSpPr txBox="1"/>
          <p:nvPr/>
        </p:nvSpPr>
        <p:spPr>
          <a:xfrm>
            <a:off x="3088225" y="3988475"/>
            <a:ext cx="4453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800">
                <a:latin typeface="Proxima Nova"/>
                <a:ea typeface="Proxima Nova"/>
                <a:cs typeface="Proxima Nova"/>
                <a:sym typeface="Proxima Nova"/>
              </a:rPr>
              <a:t>1	2	3	4	5	6	7	8	9	10</a:t>
            </a:r>
            <a:endParaRPr sz="800">
              <a:latin typeface="Proxima Nova"/>
              <a:ea typeface="Proxima Nova"/>
              <a:cs typeface="Proxima Nova"/>
              <a:sym typeface="Proxima Nova"/>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sp>
        <p:nvSpPr>
          <p:cNvPr id="1431" name="Google Shape;1431;p78"/>
          <p:cNvSpPr txBox="1"/>
          <p:nvPr/>
        </p:nvSpPr>
        <p:spPr>
          <a:xfrm>
            <a:off x="214700" y="37775"/>
            <a:ext cx="342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일반회원  &gt; 마이페이지 &gt; 예약정보 없음</a:t>
            </a:r>
            <a:endParaRPr>
              <a:latin typeface="Proxima Nova"/>
              <a:ea typeface="Proxima Nova"/>
              <a:cs typeface="Proxima Nova"/>
              <a:sym typeface="Proxima Nova"/>
            </a:endParaRPr>
          </a:p>
        </p:txBody>
      </p:sp>
      <p:grpSp>
        <p:nvGrpSpPr>
          <p:cNvPr id="1432" name="Google Shape;1432;p78"/>
          <p:cNvGrpSpPr/>
          <p:nvPr/>
        </p:nvGrpSpPr>
        <p:grpSpPr>
          <a:xfrm>
            <a:off x="214699" y="363511"/>
            <a:ext cx="1685334" cy="629258"/>
            <a:chOff x="197950" y="629275"/>
            <a:chExt cx="1532400" cy="1272000"/>
          </a:xfrm>
        </p:grpSpPr>
        <p:sp>
          <p:nvSpPr>
            <p:cNvPr id="1433" name="Google Shape;1433;p78"/>
            <p:cNvSpPr/>
            <p:nvPr/>
          </p:nvSpPr>
          <p:spPr>
            <a:xfrm>
              <a:off x="197950" y="629275"/>
              <a:ext cx="1532400" cy="127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78"/>
            <p:cNvSpPr txBox="1"/>
            <p:nvPr/>
          </p:nvSpPr>
          <p:spPr>
            <a:xfrm>
              <a:off x="368225" y="913508"/>
              <a:ext cx="1181700" cy="7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300">
                  <a:latin typeface="Proxima Nova"/>
                  <a:ea typeface="Proxima Nova"/>
                  <a:cs typeface="Proxima Nova"/>
                  <a:sym typeface="Proxima Nova"/>
                </a:rPr>
                <a:t>마이페이지</a:t>
              </a:r>
              <a:endParaRPr sz="1300">
                <a:latin typeface="Proxima Nova"/>
                <a:ea typeface="Proxima Nova"/>
                <a:cs typeface="Proxima Nova"/>
                <a:sym typeface="Proxima Nova"/>
              </a:endParaRPr>
            </a:p>
          </p:txBody>
        </p:sp>
      </p:grpSp>
      <p:sp>
        <p:nvSpPr>
          <p:cNvPr id="1435" name="Google Shape;1435;p78"/>
          <p:cNvSpPr/>
          <p:nvPr/>
        </p:nvSpPr>
        <p:spPr>
          <a:xfrm>
            <a:off x="214700" y="1055425"/>
            <a:ext cx="1685400" cy="351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78"/>
          <p:cNvSpPr txBox="1"/>
          <p:nvPr/>
        </p:nvSpPr>
        <p:spPr>
          <a:xfrm>
            <a:off x="407550" y="1239354"/>
            <a:ext cx="1299600" cy="269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회원정보</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b="1" lang="ko" sz="1300">
                <a:latin typeface="Proxima Nova"/>
                <a:ea typeface="Proxima Nova"/>
                <a:cs typeface="Proxima Nova"/>
                <a:sym typeface="Proxima Nova"/>
              </a:rPr>
              <a:t>맛집 예약정보</a:t>
            </a:r>
            <a:endParaRPr b="1" sz="13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맛집 즐겨찾기</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쿠폰</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1:1 문의</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회원 탈퇴</a:t>
            </a:r>
            <a:endParaRPr sz="1000">
              <a:latin typeface="Proxima Nova"/>
              <a:ea typeface="Proxima Nova"/>
              <a:cs typeface="Proxima Nova"/>
              <a:sym typeface="Proxima Nova"/>
            </a:endParaRPr>
          </a:p>
        </p:txBody>
      </p:sp>
      <p:grpSp>
        <p:nvGrpSpPr>
          <p:cNvPr id="1437" name="Google Shape;1437;p78"/>
          <p:cNvGrpSpPr/>
          <p:nvPr/>
        </p:nvGrpSpPr>
        <p:grpSpPr>
          <a:xfrm>
            <a:off x="1953200" y="363504"/>
            <a:ext cx="6826995" cy="629258"/>
            <a:chOff x="197950" y="629275"/>
            <a:chExt cx="1532400" cy="1272000"/>
          </a:xfrm>
        </p:grpSpPr>
        <p:sp>
          <p:nvSpPr>
            <p:cNvPr id="1438" name="Google Shape;1438;p78"/>
            <p:cNvSpPr/>
            <p:nvPr/>
          </p:nvSpPr>
          <p:spPr>
            <a:xfrm>
              <a:off x="197950" y="629275"/>
              <a:ext cx="1532400" cy="127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78"/>
            <p:cNvSpPr txBox="1"/>
            <p:nvPr/>
          </p:nvSpPr>
          <p:spPr>
            <a:xfrm>
              <a:off x="237571" y="860875"/>
              <a:ext cx="1181700" cy="80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홍길동님의 예약정보입니다</a:t>
              </a:r>
              <a:endParaRPr>
                <a:latin typeface="Proxima Nova"/>
                <a:ea typeface="Proxima Nova"/>
                <a:cs typeface="Proxima Nova"/>
                <a:sym typeface="Proxima Nova"/>
              </a:endParaRPr>
            </a:p>
          </p:txBody>
        </p:sp>
      </p:grpSp>
      <p:sp>
        <p:nvSpPr>
          <p:cNvPr id="1440" name="Google Shape;1440;p78"/>
          <p:cNvSpPr txBox="1"/>
          <p:nvPr/>
        </p:nvSpPr>
        <p:spPr>
          <a:xfrm>
            <a:off x="8067975" y="-40075"/>
            <a:ext cx="8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김성연</a:t>
            </a:r>
            <a:endParaRPr>
              <a:latin typeface="Proxima Nova"/>
              <a:ea typeface="Proxima Nova"/>
              <a:cs typeface="Proxima Nova"/>
              <a:sym typeface="Proxima Nova"/>
            </a:endParaRPr>
          </a:p>
        </p:txBody>
      </p:sp>
      <p:sp>
        <p:nvSpPr>
          <p:cNvPr id="1441" name="Google Shape;1441;p78"/>
          <p:cNvSpPr/>
          <p:nvPr/>
        </p:nvSpPr>
        <p:spPr>
          <a:xfrm>
            <a:off x="1963699" y="1040450"/>
            <a:ext cx="6816600" cy="3517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78"/>
          <p:cNvSpPr txBox="1"/>
          <p:nvPr/>
        </p:nvSpPr>
        <p:spPr>
          <a:xfrm>
            <a:off x="2200424" y="1096275"/>
            <a:ext cx="493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맛집 예약정보</a:t>
            </a:r>
            <a:endParaRPr sz="1000">
              <a:latin typeface="Proxima Nova"/>
              <a:ea typeface="Proxima Nova"/>
              <a:cs typeface="Proxima Nova"/>
              <a:sym typeface="Proxima Nova"/>
            </a:endParaRPr>
          </a:p>
        </p:txBody>
      </p:sp>
      <p:cxnSp>
        <p:nvCxnSpPr>
          <p:cNvPr id="1443" name="Google Shape;1443;p78"/>
          <p:cNvCxnSpPr/>
          <p:nvPr/>
        </p:nvCxnSpPr>
        <p:spPr>
          <a:xfrm>
            <a:off x="2311901" y="1478275"/>
            <a:ext cx="6181800" cy="0"/>
          </a:xfrm>
          <a:prstGeom prst="straightConnector1">
            <a:avLst/>
          </a:prstGeom>
          <a:noFill/>
          <a:ln cap="flat" cmpd="sng" w="19050">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444" name="Google Shape;1444;p78"/>
          <p:cNvCxnSpPr/>
          <p:nvPr/>
        </p:nvCxnSpPr>
        <p:spPr>
          <a:xfrm>
            <a:off x="2311901" y="1903014"/>
            <a:ext cx="6181800" cy="0"/>
          </a:xfrm>
          <a:prstGeom prst="straightConnector1">
            <a:avLst/>
          </a:prstGeom>
          <a:noFill/>
          <a:ln cap="flat" cmpd="sng" w="9525">
            <a:solidFill>
              <a:schemeClr val="dk2"/>
            </a:solidFill>
            <a:prstDash val="solid"/>
            <a:round/>
            <a:headEnd len="med" w="med" type="none"/>
            <a:tailEnd len="med" w="med" type="none"/>
          </a:ln>
        </p:spPr>
      </p:cxnSp>
      <p:sp>
        <p:nvSpPr>
          <p:cNvPr id="1445" name="Google Shape;1445;p78"/>
          <p:cNvSpPr txBox="1"/>
          <p:nvPr/>
        </p:nvSpPr>
        <p:spPr>
          <a:xfrm>
            <a:off x="2307269" y="1521292"/>
            <a:ext cx="6128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번호            이름                   날짜                          예약 내용                    인원                금액                 상태</a:t>
            </a:r>
            <a:endParaRPr sz="1000">
              <a:latin typeface="Proxima Nova"/>
              <a:ea typeface="Proxima Nova"/>
              <a:cs typeface="Proxima Nova"/>
              <a:sym typeface="Proxima Nova"/>
            </a:endParaRPr>
          </a:p>
        </p:txBody>
      </p:sp>
      <p:cxnSp>
        <p:nvCxnSpPr>
          <p:cNvPr id="1446" name="Google Shape;1446;p78"/>
          <p:cNvCxnSpPr/>
          <p:nvPr/>
        </p:nvCxnSpPr>
        <p:spPr>
          <a:xfrm>
            <a:off x="2311901" y="3808000"/>
            <a:ext cx="6181800" cy="0"/>
          </a:xfrm>
          <a:prstGeom prst="straightConnector1">
            <a:avLst/>
          </a:prstGeom>
          <a:noFill/>
          <a:ln cap="flat" cmpd="sng" w="9525">
            <a:solidFill>
              <a:schemeClr val="dk2"/>
            </a:solidFill>
            <a:prstDash val="solid"/>
            <a:round/>
            <a:headEnd len="med" w="med" type="none"/>
            <a:tailEnd len="med" w="med" type="none"/>
          </a:ln>
        </p:spPr>
      </p:cxnSp>
      <p:sp>
        <p:nvSpPr>
          <p:cNvPr id="1447" name="Google Shape;1447;p78"/>
          <p:cNvSpPr txBox="1"/>
          <p:nvPr/>
        </p:nvSpPr>
        <p:spPr>
          <a:xfrm>
            <a:off x="2307194" y="2707992"/>
            <a:ext cx="6128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900">
                <a:latin typeface="Proxima Nova"/>
                <a:ea typeface="Proxima Nova"/>
                <a:cs typeface="Proxima Nova"/>
                <a:sym typeface="Proxima Nova"/>
              </a:rPr>
              <a:t>예약 정보가 없습니다</a:t>
            </a:r>
            <a:endParaRPr sz="900">
              <a:latin typeface="Proxima Nova"/>
              <a:ea typeface="Proxima Nova"/>
              <a:cs typeface="Proxima Nova"/>
              <a:sym typeface="Proxima Nova"/>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1" name="Shape 1451"/>
        <p:cNvGrpSpPr/>
        <p:nvPr/>
      </p:nvGrpSpPr>
      <p:grpSpPr>
        <a:xfrm>
          <a:off x="0" y="0"/>
          <a:ext cx="0" cy="0"/>
          <a:chOff x="0" y="0"/>
          <a:chExt cx="0" cy="0"/>
        </a:xfrm>
      </p:grpSpPr>
      <p:sp>
        <p:nvSpPr>
          <p:cNvPr id="1452" name="Google Shape;1452;p79"/>
          <p:cNvSpPr txBox="1"/>
          <p:nvPr/>
        </p:nvSpPr>
        <p:spPr>
          <a:xfrm>
            <a:off x="214700" y="37775"/>
            <a:ext cx="385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일반회원  &gt; 마이페이지 &gt; 맛집 즐겨찾기 정보</a:t>
            </a:r>
            <a:endParaRPr>
              <a:latin typeface="Proxima Nova"/>
              <a:ea typeface="Proxima Nova"/>
              <a:cs typeface="Proxima Nova"/>
              <a:sym typeface="Proxima Nova"/>
            </a:endParaRPr>
          </a:p>
        </p:txBody>
      </p:sp>
      <p:grpSp>
        <p:nvGrpSpPr>
          <p:cNvPr id="1453" name="Google Shape;1453;p79"/>
          <p:cNvGrpSpPr/>
          <p:nvPr/>
        </p:nvGrpSpPr>
        <p:grpSpPr>
          <a:xfrm>
            <a:off x="214699" y="363511"/>
            <a:ext cx="1685334" cy="629258"/>
            <a:chOff x="197950" y="629275"/>
            <a:chExt cx="1532400" cy="1272000"/>
          </a:xfrm>
        </p:grpSpPr>
        <p:sp>
          <p:nvSpPr>
            <p:cNvPr id="1454" name="Google Shape;1454;p79"/>
            <p:cNvSpPr/>
            <p:nvPr/>
          </p:nvSpPr>
          <p:spPr>
            <a:xfrm>
              <a:off x="197950" y="629275"/>
              <a:ext cx="1532400" cy="127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79"/>
            <p:cNvSpPr txBox="1"/>
            <p:nvPr/>
          </p:nvSpPr>
          <p:spPr>
            <a:xfrm>
              <a:off x="368225" y="913508"/>
              <a:ext cx="1181700" cy="7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300">
                  <a:latin typeface="Proxima Nova"/>
                  <a:ea typeface="Proxima Nova"/>
                  <a:cs typeface="Proxima Nova"/>
                  <a:sym typeface="Proxima Nova"/>
                </a:rPr>
                <a:t>마이페이지</a:t>
              </a:r>
              <a:endParaRPr sz="1300">
                <a:latin typeface="Proxima Nova"/>
                <a:ea typeface="Proxima Nova"/>
                <a:cs typeface="Proxima Nova"/>
                <a:sym typeface="Proxima Nova"/>
              </a:endParaRPr>
            </a:p>
          </p:txBody>
        </p:sp>
      </p:grpSp>
      <p:sp>
        <p:nvSpPr>
          <p:cNvPr id="1456" name="Google Shape;1456;p79"/>
          <p:cNvSpPr/>
          <p:nvPr/>
        </p:nvSpPr>
        <p:spPr>
          <a:xfrm>
            <a:off x="214700" y="1055425"/>
            <a:ext cx="1685400" cy="351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79"/>
          <p:cNvSpPr txBox="1"/>
          <p:nvPr/>
        </p:nvSpPr>
        <p:spPr>
          <a:xfrm>
            <a:off x="407550" y="1239354"/>
            <a:ext cx="1299600" cy="269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회원정보</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b="1" lang="ko" sz="1300">
                <a:latin typeface="Proxima Nova"/>
                <a:ea typeface="Proxima Nova"/>
                <a:cs typeface="Proxima Nova"/>
                <a:sym typeface="Proxima Nova"/>
              </a:rPr>
              <a:t>맛집 예약정보</a:t>
            </a:r>
            <a:endParaRPr b="1" sz="13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맛집 즐겨찾기</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쿠폰</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1:1 문의</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회원 탈퇴</a:t>
            </a:r>
            <a:endParaRPr sz="1000">
              <a:latin typeface="Proxima Nova"/>
              <a:ea typeface="Proxima Nova"/>
              <a:cs typeface="Proxima Nova"/>
              <a:sym typeface="Proxima Nova"/>
            </a:endParaRPr>
          </a:p>
        </p:txBody>
      </p:sp>
      <p:grpSp>
        <p:nvGrpSpPr>
          <p:cNvPr id="1458" name="Google Shape;1458;p79"/>
          <p:cNvGrpSpPr/>
          <p:nvPr/>
        </p:nvGrpSpPr>
        <p:grpSpPr>
          <a:xfrm>
            <a:off x="1953200" y="363504"/>
            <a:ext cx="6826995" cy="629258"/>
            <a:chOff x="197950" y="629275"/>
            <a:chExt cx="1532400" cy="1272000"/>
          </a:xfrm>
        </p:grpSpPr>
        <p:sp>
          <p:nvSpPr>
            <p:cNvPr id="1459" name="Google Shape;1459;p79"/>
            <p:cNvSpPr/>
            <p:nvPr/>
          </p:nvSpPr>
          <p:spPr>
            <a:xfrm>
              <a:off x="197950" y="629275"/>
              <a:ext cx="1532400" cy="127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79"/>
            <p:cNvSpPr txBox="1"/>
            <p:nvPr/>
          </p:nvSpPr>
          <p:spPr>
            <a:xfrm>
              <a:off x="237571" y="860875"/>
              <a:ext cx="1181700" cy="80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홍길동님의 즐겨찾기 정보입니다</a:t>
              </a:r>
              <a:endParaRPr>
                <a:latin typeface="Proxima Nova"/>
                <a:ea typeface="Proxima Nova"/>
                <a:cs typeface="Proxima Nova"/>
                <a:sym typeface="Proxima Nova"/>
              </a:endParaRPr>
            </a:p>
          </p:txBody>
        </p:sp>
      </p:grpSp>
      <p:sp>
        <p:nvSpPr>
          <p:cNvPr id="1461" name="Google Shape;1461;p79"/>
          <p:cNvSpPr txBox="1"/>
          <p:nvPr/>
        </p:nvSpPr>
        <p:spPr>
          <a:xfrm>
            <a:off x="8067975" y="-40075"/>
            <a:ext cx="8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김성연</a:t>
            </a:r>
            <a:endParaRPr>
              <a:latin typeface="Proxima Nova"/>
              <a:ea typeface="Proxima Nova"/>
              <a:cs typeface="Proxima Nova"/>
              <a:sym typeface="Proxima Nova"/>
            </a:endParaRPr>
          </a:p>
        </p:txBody>
      </p:sp>
      <p:sp>
        <p:nvSpPr>
          <p:cNvPr id="1462" name="Google Shape;1462;p79"/>
          <p:cNvSpPr/>
          <p:nvPr/>
        </p:nvSpPr>
        <p:spPr>
          <a:xfrm>
            <a:off x="1963699" y="1040450"/>
            <a:ext cx="6816600" cy="3517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79"/>
          <p:cNvSpPr txBox="1"/>
          <p:nvPr/>
        </p:nvSpPr>
        <p:spPr>
          <a:xfrm>
            <a:off x="2200419" y="1096279"/>
            <a:ext cx="6128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맛집 즐겨찾기</a:t>
            </a:r>
            <a:endParaRPr sz="1000">
              <a:latin typeface="Proxima Nova"/>
              <a:ea typeface="Proxima Nova"/>
              <a:cs typeface="Proxima Nova"/>
              <a:sym typeface="Proxima Nova"/>
            </a:endParaRPr>
          </a:p>
        </p:txBody>
      </p:sp>
      <p:cxnSp>
        <p:nvCxnSpPr>
          <p:cNvPr id="1464" name="Google Shape;1464;p79"/>
          <p:cNvCxnSpPr/>
          <p:nvPr/>
        </p:nvCxnSpPr>
        <p:spPr>
          <a:xfrm>
            <a:off x="2311901" y="1478275"/>
            <a:ext cx="6181800" cy="0"/>
          </a:xfrm>
          <a:prstGeom prst="straightConnector1">
            <a:avLst/>
          </a:prstGeom>
          <a:noFill/>
          <a:ln cap="flat" cmpd="sng" w="19050">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465" name="Google Shape;1465;p79"/>
          <p:cNvCxnSpPr/>
          <p:nvPr/>
        </p:nvCxnSpPr>
        <p:spPr>
          <a:xfrm>
            <a:off x="2311901" y="1903014"/>
            <a:ext cx="6181800" cy="0"/>
          </a:xfrm>
          <a:prstGeom prst="straightConnector1">
            <a:avLst/>
          </a:prstGeom>
          <a:noFill/>
          <a:ln cap="flat" cmpd="sng" w="9525">
            <a:solidFill>
              <a:schemeClr val="dk2"/>
            </a:solidFill>
            <a:prstDash val="solid"/>
            <a:round/>
            <a:headEnd len="med" w="med" type="none"/>
            <a:tailEnd len="med" w="med" type="none"/>
          </a:ln>
        </p:spPr>
      </p:cxnSp>
      <p:sp>
        <p:nvSpPr>
          <p:cNvPr id="1466" name="Google Shape;1466;p79"/>
          <p:cNvSpPr txBox="1"/>
          <p:nvPr/>
        </p:nvSpPr>
        <p:spPr>
          <a:xfrm>
            <a:off x="2307269" y="1521292"/>
            <a:ext cx="6128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번호                                 유형                                        이름                                 지역                           추천수  </a:t>
            </a:r>
            <a:endParaRPr sz="1000">
              <a:latin typeface="Proxima Nova"/>
              <a:ea typeface="Proxima Nova"/>
              <a:cs typeface="Proxima Nova"/>
              <a:sym typeface="Proxima Nova"/>
            </a:endParaRPr>
          </a:p>
        </p:txBody>
      </p:sp>
      <p:cxnSp>
        <p:nvCxnSpPr>
          <p:cNvPr id="1467" name="Google Shape;1467;p79"/>
          <p:cNvCxnSpPr/>
          <p:nvPr/>
        </p:nvCxnSpPr>
        <p:spPr>
          <a:xfrm>
            <a:off x="2311901" y="3884200"/>
            <a:ext cx="6181800" cy="0"/>
          </a:xfrm>
          <a:prstGeom prst="straightConnector1">
            <a:avLst/>
          </a:prstGeom>
          <a:noFill/>
          <a:ln cap="flat" cmpd="sng" w="9525">
            <a:solidFill>
              <a:schemeClr val="dk2"/>
            </a:solidFill>
            <a:prstDash val="solid"/>
            <a:round/>
            <a:headEnd len="med" w="med" type="none"/>
            <a:tailEnd len="med" w="med" type="none"/>
          </a:ln>
        </p:spPr>
      </p:cxnSp>
      <p:sp>
        <p:nvSpPr>
          <p:cNvPr id="1468" name="Google Shape;1468;p79"/>
          <p:cNvSpPr txBox="1"/>
          <p:nvPr/>
        </p:nvSpPr>
        <p:spPr>
          <a:xfrm>
            <a:off x="2307194" y="1945992"/>
            <a:ext cx="6128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900">
                <a:latin typeface="Proxima Nova"/>
                <a:ea typeface="Proxima Nova"/>
                <a:cs typeface="Proxima Nova"/>
                <a:sym typeface="Proxima Nova"/>
              </a:rPr>
              <a:t>  01                                        한식                                       홍할머니맛집                             서울                                 86회</a:t>
            </a:r>
            <a:endParaRPr sz="900">
              <a:latin typeface="Proxima Nova"/>
              <a:ea typeface="Proxima Nova"/>
              <a:cs typeface="Proxima Nova"/>
              <a:sym typeface="Proxima Nova"/>
            </a:endParaRPr>
          </a:p>
        </p:txBody>
      </p:sp>
      <p:sp>
        <p:nvSpPr>
          <p:cNvPr id="1469" name="Google Shape;1469;p79"/>
          <p:cNvSpPr txBox="1"/>
          <p:nvPr/>
        </p:nvSpPr>
        <p:spPr>
          <a:xfrm>
            <a:off x="2307194" y="2860392"/>
            <a:ext cx="6128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900">
                <a:latin typeface="Proxima Nova"/>
                <a:ea typeface="Proxima Nova"/>
                <a:cs typeface="Proxima Nova"/>
                <a:sym typeface="Proxima Nova"/>
              </a:rPr>
              <a:t>  03                                        한식                                       홍할머니맛집                             서울                                 86회</a:t>
            </a:r>
            <a:endParaRPr sz="900">
              <a:latin typeface="Proxima Nova"/>
              <a:ea typeface="Proxima Nova"/>
              <a:cs typeface="Proxima Nova"/>
              <a:sym typeface="Proxima Nova"/>
            </a:endParaRPr>
          </a:p>
        </p:txBody>
      </p:sp>
      <p:sp>
        <p:nvSpPr>
          <p:cNvPr id="1470" name="Google Shape;1470;p79"/>
          <p:cNvSpPr txBox="1"/>
          <p:nvPr/>
        </p:nvSpPr>
        <p:spPr>
          <a:xfrm>
            <a:off x="2307194" y="2403192"/>
            <a:ext cx="6128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900">
                <a:latin typeface="Proxima Nova"/>
                <a:ea typeface="Proxima Nova"/>
                <a:cs typeface="Proxima Nova"/>
                <a:sym typeface="Proxima Nova"/>
              </a:rPr>
              <a:t>  02                                        한식                                       홍할머니맛집                             서울                                 86회</a:t>
            </a:r>
            <a:endParaRPr sz="900">
              <a:latin typeface="Proxima Nova"/>
              <a:ea typeface="Proxima Nova"/>
              <a:cs typeface="Proxima Nova"/>
              <a:sym typeface="Proxima Nova"/>
            </a:endParaRPr>
          </a:p>
        </p:txBody>
      </p:sp>
      <p:sp>
        <p:nvSpPr>
          <p:cNvPr id="1471" name="Google Shape;1471;p79"/>
          <p:cNvSpPr txBox="1"/>
          <p:nvPr/>
        </p:nvSpPr>
        <p:spPr>
          <a:xfrm>
            <a:off x="2307194" y="3317592"/>
            <a:ext cx="6128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900">
                <a:latin typeface="Proxima Nova"/>
                <a:ea typeface="Proxima Nova"/>
                <a:cs typeface="Proxima Nova"/>
                <a:sym typeface="Proxima Nova"/>
              </a:rPr>
              <a:t>  04                                        한식                                       홍할머니맛집                             서울                                 86회</a:t>
            </a:r>
            <a:endParaRPr sz="900">
              <a:latin typeface="Proxima Nova"/>
              <a:ea typeface="Proxima Nova"/>
              <a:cs typeface="Proxima Nova"/>
              <a:sym typeface="Proxima Nova"/>
            </a:endParaRPr>
          </a:p>
        </p:txBody>
      </p:sp>
      <p:sp>
        <p:nvSpPr>
          <p:cNvPr id="1472" name="Google Shape;1472;p79"/>
          <p:cNvSpPr txBox="1"/>
          <p:nvPr/>
        </p:nvSpPr>
        <p:spPr>
          <a:xfrm>
            <a:off x="3088225" y="3988475"/>
            <a:ext cx="4453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800">
                <a:latin typeface="Proxima Nova"/>
                <a:ea typeface="Proxima Nova"/>
                <a:cs typeface="Proxima Nova"/>
                <a:sym typeface="Proxima Nova"/>
              </a:rPr>
              <a:t>1	2	3	4	5	6	7	8	9	10</a:t>
            </a:r>
            <a:endParaRPr sz="800">
              <a:latin typeface="Proxima Nova"/>
              <a:ea typeface="Proxima Nova"/>
              <a:cs typeface="Proxima Nova"/>
              <a:sym typeface="Proxima Nova"/>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6" name="Shape 1476"/>
        <p:cNvGrpSpPr/>
        <p:nvPr/>
      </p:nvGrpSpPr>
      <p:grpSpPr>
        <a:xfrm>
          <a:off x="0" y="0"/>
          <a:ext cx="0" cy="0"/>
          <a:chOff x="0" y="0"/>
          <a:chExt cx="0" cy="0"/>
        </a:xfrm>
      </p:grpSpPr>
      <p:sp>
        <p:nvSpPr>
          <p:cNvPr id="1477" name="Google Shape;1477;p80"/>
          <p:cNvSpPr txBox="1"/>
          <p:nvPr/>
        </p:nvSpPr>
        <p:spPr>
          <a:xfrm>
            <a:off x="214700" y="37775"/>
            <a:ext cx="342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일반회원  &gt; 마이페이지 &gt; 즐겨찾기 없음</a:t>
            </a:r>
            <a:endParaRPr>
              <a:latin typeface="Proxima Nova"/>
              <a:ea typeface="Proxima Nova"/>
              <a:cs typeface="Proxima Nova"/>
              <a:sym typeface="Proxima Nova"/>
            </a:endParaRPr>
          </a:p>
        </p:txBody>
      </p:sp>
      <p:grpSp>
        <p:nvGrpSpPr>
          <p:cNvPr id="1478" name="Google Shape;1478;p80"/>
          <p:cNvGrpSpPr/>
          <p:nvPr/>
        </p:nvGrpSpPr>
        <p:grpSpPr>
          <a:xfrm>
            <a:off x="214699" y="363511"/>
            <a:ext cx="1685334" cy="629258"/>
            <a:chOff x="197950" y="629275"/>
            <a:chExt cx="1532400" cy="1272000"/>
          </a:xfrm>
        </p:grpSpPr>
        <p:sp>
          <p:nvSpPr>
            <p:cNvPr id="1479" name="Google Shape;1479;p80"/>
            <p:cNvSpPr/>
            <p:nvPr/>
          </p:nvSpPr>
          <p:spPr>
            <a:xfrm>
              <a:off x="197950" y="629275"/>
              <a:ext cx="1532400" cy="127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80"/>
            <p:cNvSpPr txBox="1"/>
            <p:nvPr/>
          </p:nvSpPr>
          <p:spPr>
            <a:xfrm>
              <a:off x="368225" y="913508"/>
              <a:ext cx="1181700" cy="7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300">
                  <a:latin typeface="Proxima Nova"/>
                  <a:ea typeface="Proxima Nova"/>
                  <a:cs typeface="Proxima Nova"/>
                  <a:sym typeface="Proxima Nova"/>
                </a:rPr>
                <a:t>마이페이지</a:t>
              </a:r>
              <a:endParaRPr sz="1300">
                <a:latin typeface="Proxima Nova"/>
                <a:ea typeface="Proxima Nova"/>
                <a:cs typeface="Proxima Nova"/>
                <a:sym typeface="Proxima Nova"/>
              </a:endParaRPr>
            </a:p>
          </p:txBody>
        </p:sp>
      </p:grpSp>
      <p:sp>
        <p:nvSpPr>
          <p:cNvPr id="1481" name="Google Shape;1481;p80"/>
          <p:cNvSpPr/>
          <p:nvPr/>
        </p:nvSpPr>
        <p:spPr>
          <a:xfrm>
            <a:off x="214700" y="1055425"/>
            <a:ext cx="1685400" cy="351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80"/>
          <p:cNvSpPr txBox="1"/>
          <p:nvPr/>
        </p:nvSpPr>
        <p:spPr>
          <a:xfrm>
            <a:off x="407550" y="1239354"/>
            <a:ext cx="1299600" cy="269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회원정보</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맛집 예약정보</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b="1" lang="ko" sz="1300">
                <a:latin typeface="Proxima Nova"/>
                <a:ea typeface="Proxima Nova"/>
                <a:cs typeface="Proxima Nova"/>
                <a:sym typeface="Proxima Nova"/>
              </a:rPr>
              <a:t>맛집 즐겨찾기</a:t>
            </a:r>
            <a:endParaRPr b="1" sz="13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쿠폰</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1:1 문의</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회원 탈퇴</a:t>
            </a:r>
            <a:endParaRPr sz="1000">
              <a:latin typeface="Proxima Nova"/>
              <a:ea typeface="Proxima Nova"/>
              <a:cs typeface="Proxima Nova"/>
              <a:sym typeface="Proxima Nova"/>
            </a:endParaRPr>
          </a:p>
        </p:txBody>
      </p:sp>
      <p:grpSp>
        <p:nvGrpSpPr>
          <p:cNvPr id="1483" name="Google Shape;1483;p80"/>
          <p:cNvGrpSpPr/>
          <p:nvPr/>
        </p:nvGrpSpPr>
        <p:grpSpPr>
          <a:xfrm>
            <a:off x="1953200" y="363504"/>
            <a:ext cx="6826995" cy="629258"/>
            <a:chOff x="197950" y="629275"/>
            <a:chExt cx="1532400" cy="1272000"/>
          </a:xfrm>
        </p:grpSpPr>
        <p:sp>
          <p:nvSpPr>
            <p:cNvPr id="1484" name="Google Shape;1484;p80"/>
            <p:cNvSpPr/>
            <p:nvPr/>
          </p:nvSpPr>
          <p:spPr>
            <a:xfrm>
              <a:off x="197950" y="629275"/>
              <a:ext cx="1532400" cy="127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80"/>
            <p:cNvSpPr txBox="1"/>
            <p:nvPr/>
          </p:nvSpPr>
          <p:spPr>
            <a:xfrm>
              <a:off x="237571" y="860875"/>
              <a:ext cx="1181700" cy="80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홍길동님의 즐겨찾기 정보입니다</a:t>
              </a:r>
              <a:endParaRPr>
                <a:latin typeface="Proxima Nova"/>
                <a:ea typeface="Proxima Nova"/>
                <a:cs typeface="Proxima Nova"/>
                <a:sym typeface="Proxima Nova"/>
              </a:endParaRPr>
            </a:p>
          </p:txBody>
        </p:sp>
      </p:grpSp>
      <p:sp>
        <p:nvSpPr>
          <p:cNvPr id="1486" name="Google Shape;1486;p80"/>
          <p:cNvSpPr txBox="1"/>
          <p:nvPr/>
        </p:nvSpPr>
        <p:spPr>
          <a:xfrm>
            <a:off x="8067975" y="-40075"/>
            <a:ext cx="8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김성연</a:t>
            </a:r>
            <a:endParaRPr>
              <a:latin typeface="Proxima Nova"/>
              <a:ea typeface="Proxima Nova"/>
              <a:cs typeface="Proxima Nova"/>
              <a:sym typeface="Proxima Nova"/>
            </a:endParaRPr>
          </a:p>
        </p:txBody>
      </p:sp>
      <p:sp>
        <p:nvSpPr>
          <p:cNvPr id="1487" name="Google Shape;1487;p80"/>
          <p:cNvSpPr/>
          <p:nvPr/>
        </p:nvSpPr>
        <p:spPr>
          <a:xfrm>
            <a:off x="1963699" y="1040450"/>
            <a:ext cx="6827100" cy="3517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8" name="Google Shape;1488;p80"/>
          <p:cNvCxnSpPr/>
          <p:nvPr/>
        </p:nvCxnSpPr>
        <p:spPr>
          <a:xfrm>
            <a:off x="2311901" y="3808000"/>
            <a:ext cx="6181800" cy="0"/>
          </a:xfrm>
          <a:prstGeom prst="straightConnector1">
            <a:avLst/>
          </a:prstGeom>
          <a:noFill/>
          <a:ln cap="flat" cmpd="sng" w="9525">
            <a:solidFill>
              <a:schemeClr val="dk2"/>
            </a:solidFill>
            <a:prstDash val="solid"/>
            <a:round/>
            <a:headEnd len="med" w="med" type="none"/>
            <a:tailEnd len="med" w="med" type="none"/>
          </a:ln>
        </p:spPr>
      </p:cxnSp>
      <p:sp>
        <p:nvSpPr>
          <p:cNvPr id="1489" name="Google Shape;1489;p80"/>
          <p:cNvSpPr txBox="1"/>
          <p:nvPr/>
        </p:nvSpPr>
        <p:spPr>
          <a:xfrm>
            <a:off x="2307194" y="2707992"/>
            <a:ext cx="6128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900">
                <a:latin typeface="Proxima Nova"/>
                <a:ea typeface="Proxima Nova"/>
                <a:cs typeface="Proxima Nova"/>
                <a:sym typeface="Proxima Nova"/>
              </a:rPr>
              <a:t>즐겨찾기</a:t>
            </a:r>
            <a:r>
              <a:rPr lang="ko" sz="900">
                <a:latin typeface="Proxima Nova"/>
                <a:ea typeface="Proxima Nova"/>
                <a:cs typeface="Proxima Nova"/>
                <a:sym typeface="Proxima Nova"/>
              </a:rPr>
              <a:t> 정보가 없습니다</a:t>
            </a:r>
            <a:endParaRPr sz="900">
              <a:latin typeface="Proxima Nova"/>
              <a:ea typeface="Proxima Nova"/>
              <a:cs typeface="Proxima Nova"/>
              <a:sym typeface="Proxima Nova"/>
            </a:endParaRPr>
          </a:p>
        </p:txBody>
      </p:sp>
      <p:sp>
        <p:nvSpPr>
          <p:cNvPr id="1490" name="Google Shape;1490;p80"/>
          <p:cNvSpPr txBox="1"/>
          <p:nvPr/>
        </p:nvSpPr>
        <p:spPr>
          <a:xfrm>
            <a:off x="2200419" y="1096279"/>
            <a:ext cx="6128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맛집 즐겨찾기</a:t>
            </a:r>
            <a:endParaRPr sz="1000">
              <a:latin typeface="Proxima Nova"/>
              <a:ea typeface="Proxima Nova"/>
              <a:cs typeface="Proxima Nova"/>
              <a:sym typeface="Proxima Nova"/>
            </a:endParaRPr>
          </a:p>
        </p:txBody>
      </p:sp>
      <p:cxnSp>
        <p:nvCxnSpPr>
          <p:cNvPr id="1491" name="Google Shape;1491;p80"/>
          <p:cNvCxnSpPr/>
          <p:nvPr/>
        </p:nvCxnSpPr>
        <p:spPr>
          <a:xfrm>
            <a:off x="2311901" y="1478275"/>
            <a:ext cx="6181800" cy="0"/>
          </a:xfrm>
          <a:prstGeom prst="straightConnector1">
            <a:avLst/>
          </a:prstGeom>
          <a:noFill/>
          <a:ln cap="flat" cmpd="sng" w="19050">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492" name="Google Shape;1492;p80"/>
          <p:cNvCxnSpPr/>
          <p:nvPr/>
        </p:nvCxnSpPr>
        <p:spPr>
          <a:xfrm>
            <a:off x="2311901" y="1903014"/>
            <a:ext cx="6181800" cy="0"/>
          </a:xfrm>
          <a:prstGeom prst="straightConnector1">
            <a:avLst/>
          </a:prstGeom>
          <a:noFill/>
          <a:ln cap="flat" cmpd="sng" w="9525">
            <a:solidFill>
              <a:schemeClr val="dk2"/>
            </a:solidFill>
            <a:prstDash val="solid"/>
            <a:round/>
            <a:headEnd len="med" w="med" type="none"/>
            <a:tailEnd len="med" w="med" type="none"/>
          </a:ln>
        </p:spPr>
      </p:cxnSp>
      <p:sp>
        <p:nvSpPr>
          <p:cNvPr id="1493" name="Google Shape;1493;p80"/>
          <p:cNvSpPr txBox="1"/>
          <p:nvPr/>
        </p:nvSpPr>
        <p:spPr>
          <a:xfrm>
            <a:off x="2307269" y="1521292"/>
            <a:ext cx="6128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번호                                 유형                                        이름                                 지역                           추천수  </a:t>
            </a:r>
            <a:endParaRPr sz="1000">
              <a:latin typeface="Proxima Nova"/>
              <a:ea typeface="Proxima Nova"/>
              <a:cs typeface="Proxima Nova"/>
              <a:sym typeface="Proxima Nova"/>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7" name="Shape 1497"/>
        <p:cNvGrpSpPr/>
        <p:nvPr/>
      </p:nvGrpSpPr>
      <p:grpSpPr>
        <a:xfrm>
          <a:off x="0" y="0"/>
          <a:ext cx="0" cy="0"/>
          <a:chOff x="0" y="0"/>
          <a:chExt cx="0" cy="0"/>
        </a:xfrm>
      </p:grpSpPr>
      <p:sp>
        <p:nvSpPr>
          <p:cNvPr id="1498" name="Google Shape;1498;p81"/>
          <p:cNvSpPr txBox="1"/>
          <p:nvPr/>
        </p:nvSpPr>
        <p:spPr>
          <a:xfrm>
            <a:off x="214700" y="37775"/>
            <a:ext cx="342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일반회원  &gt; 마이페이지 &gt; 쿠폰</a:t>
            </a:r>
            <a:endParaRPr>
              <a:latin typeface="Proxima Nova"/>
              <a:ea typeface="Proxima Nova"/>
              <a:cs typeface="Proxima Nova"/>
              <a:sym typeface="Proxima Nova"/>
            </a:endParaRPr>
          </a:p>
        </p:txBody>
      </p:sp>
      <p:grpSp>
        <p:nvGrpSpPr>
          <p:cNvPr id="1499" name="Google Shape;1499;p81"/>
          <p:cNvGrpSpPr/>
          <p:nvPr/>
        </p:nvGrpSpPr>
        <p:grpSpPr>
          <a:xfrm>
            <a:off x="214699" y="363511"/>
            <a:ext cx="1685334" cy="629258"/>
            <a:chOff x="197950" y="629275"/>
            <a:chExt cx="1532400" cy="1272000"/>
          </a:xfrm>
        </p:grpSpPr>
        <p:sp>
          <p:nvSpPr>
            <p:cNvPr id="1500" name="Google Shape;1500;p81"/>
            <p:cNvSpPr/>
            <p:nvPr/>
          </p:nvSpPr>
          <p:spPr>
            <a:xfrm>
              <a:off x="197950" y="629275"/>
              <a:ext cx="1532400" cy="127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81"/>
            <p:cNvSpPr txBox="1"/>
            <p:nvPr/>
          </p:nvSpPr>
          <p:spPr>
            <a:xfrm>
              <a:off x="368225" y="913508"/>
              <a:ext cx="1181700" cy="7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300">
                  <a:latin typeface="Proxima Nova"/>
                  <a:ea typeface="Proxima Nova"/>
                  <a:cs typeface="Proxima Nova"/>
                  <a:sym typeface="Proxima Nova"/>
                </a:rPr>
                <a:t>마이페이지</a:t>
              </a:r>
              <a:endParaRPr sz="1300">
                <a:latin typeface="Proxima Nova"/>
                <a:ea typeface="Proxima Nova"/>
                <a:cs typeface="Proxima Nova"/>
                <a:sym typeface="Proxima Nova"/>
              </a:endParaRPr>
            </a:p>
          </p:txBody>
        </p:sp>
      </p:grpSp>
      <p:sp>
        <p:nvSpPr>
          <p:cNvPr id="1502" name="Google Shape;1502;p81"/>
          <p:cNvSpPr/>
          <p:nvPr/>
        </p:nvSpPr>
        <p:spPr>
          <a:xfrm>
            <a:off x="214700" y="1055425"/>
            <a:ext cx="1685400" cy="351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81"/>
          <p:cNvSpPr txBox="1"/>
          <p:nvPr/>
        </p:nvSpPr>
        <p:spPr>
          <a:xfrm>
            <a:off x="407550" y="1239354"/>
            <a:ext cx="1299600" cy="269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회원정보</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맛집 예약정보</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맛집 즐겨찾기</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b="1" lang="ko" sz="1300">
                <a:latin typeface="Proxima Nova"/>
                <a:ea typeface="Proxima Nova"/>
                <a:cs typeface="Proxima Nova"/>
                <a:sym typeface="Proxima Nova"/>
              </a:rPr>
              <a:t>쿠폰</a:t>
            </a:r>
            <a:endParaRPr b="1" sz="13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1:1 문의</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회원 탈퇴</a:t>
            </a:r>
            <a:endParaRPr sz="1000">
              <a:latin typeface="Proxima Nova"/>
              <a:ea typeface="Proxima Nova"/>
              <a:cs typeface="Proxima Nova"/>
              <a:sym typeface="Proxima Nova"/>
            </a:endParaRPr>
          </a:p>
        </p:txBody>
      </p:sp>
      <p:grpSp>
        <p:nvGrpSpPr>
          <p:cNvPr id="1504" name="Google Shape;1504;p81"/>
          <p:cNvGrpSpPr/>
          <p:nvPr/>
        </p:nvGrpSpPr>
        <p:grpSpPr>
          <a:xfrm>
            <a:off x="1953200" y="363504"/>
            <a:ext cx="6826995" cy="629258"/>
            <a:chOff x="197950" y="629275"/>
            <a:chExt cx="1532400" cy="1272000"/>
          </a:xfrm>
        </p:grpSpPr>
        <p:sp>
          <p:nvSpPr>
            <p:cNvPr id="1505" name="Google Shape;1505;p81"/>
            <p:cNvSpPr/>
            <p:nvPr/>
          </p:nvSpPr>
          <p:spPr>
            <a:xfrm>
              <a:off x="197950" y="629275"/>
              <a:ext cx="1532400" cy="127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81"/>
            <p:cNvSpPr txBox="1"/>
            <p:nvPr/>
          </p:nvSpPr>
          <p:spPr>
            <a:xfrm>
              <a:off x="237571" y="860875"/>
              <a:ext cx="1181700" cy="80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홍길동님의 쿠폰 정보입니다</a:t>
              </a:r>
              <a:endParaRPr>
                <a:latin typeface="Proxima Nova"/>
                <a:ea typeface="Proxima Nova"/>
                <a:cs typeface="Proxima Nova"/>
                <a:sym typeface="Proxima Nova"/>
              </a:endParaRPr>
            </a:p>
          </p:txBody>
        </p:sp>
      </p:grpSp>
      <p:sp>
        <p:nvSpPr>
          <p:cNvPr id="1507" name="Google Shape;1507;p81"/>
          <p:cNvSpPr txBox="1"/>
          <p:nvPr/>
        </p:nvSpPr>
        <p:spPr>
          <a:xfrm>
            <a:off x="8067975" y="-40075"/>
            <a:ext cx="8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김성연</a:t>
            </a:r>
            <a:endParaRPr>
              <a:latin typeface="Proxima Nova"/>
              <a:ea typeface="Proxima Nova"/>
              <a:cs typeface="Proxima Nova"/>
              <a:sym typeface="Proxima Nova"/>
            </a:endParaRPr>
          </a:p>
        </p:txBody>
      </p:sp>
      <p:sp>
        <p:nvSpPr>
          <p:cNvPr id="1508" name="Google Shape;1508;p81"/>
          <p:cNvSpPr/>
          <p:nvPr/>
        </p:nvSpPr>
        <p:spPr>
          <a:xfrm>
            <a:off x="1963699" y="1040450"/>
            <a:ext cx="6827100" cy="3517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81"/>
          <p:cNvSpPr txBox="1"/>
          <p:nvPr/>
        </p:nvSpPr>
        <p:spPr>
          <a:xfrm>
            <a:off x="2200424" y="1096275"/>
            <a:ext cx="493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쿠폰</a:t>
            </a:r>
            <a:endParaRPr sz="1000">
              <a:latin typeface="Proxima Nova"/>
              <a:ea typeface="Proxima Nova"/>
              <a:cs typeface="Proxima Nova"/>
              <a:sym typeface="Proxima Nova"/>
            </a:endParaRPr>
          </a:p>
        </p:txBody>
      </p:sp>
      <p:cxnSp>
        <p:nvCxnSpPr>
          <p:cNvPr id="1510" name="Google Shape;1510;p81"/>
          <p:cNvCxnSpPr/>
          <p:nvPr/>
        </p:nvCxnSpPr>
        <p:spPr>
          <a:xfrm>
            <a:off x="2311901" y="1478275"/>
            <a:ext cx="6181800" cy="0"/>
          </a:xfrm>
          <a:prstGeom prst="straightConnector1">
            <a:avLst/>
          </a:prstGeom>
          <a:noFill/>
          <a:ln cap="flat" cmpd="sng" w="19050">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511" name="Google Shape;1511;p81"/>
          <p:cNvCxnSpPr/>
          <p:nvPr/>
        </p:nvCxnSpPr>
        <p:spPr>
          <a:xfrm>
            <a:off x="2311901" y="1903014"/>
            <a:ext cx="6181800" cy="0"/>
          </a:xfrm>
          <a:prstGeom prst="straightConnector1">
            <a:avLst/>
          </a:prstGeom>
          <a:noFill/>
          <a:ln cap="flat" cmpd="sng" w="9525">
            <a:solidFill>
              <a:schemeClr val="dk2"/>
            </a:solidFill>
            <a:prstDash val="solid"/>
            <a:round/>
            <a:headEnd len="med" w="med" type="none"/>
            <a:tailEnd len="med" w="med" type="none"/>
          </a:ln>
        </p:spPr>
      </p:cxnSp>
      <p:sp>
        <p:nvSpPr>
          <p:cNvPr id="1512" name="Google Shape;1512;p81"/>
          <p:cNvSpPr txBox="1"/>
          <p:nvPr/>
        </p:nvSpPr>
        <p:spPr>
          <a:xfrm>
            <a:off x="2307269" y="1521292"/>
            <a:ext cx="6128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번호            </a:t>
            </a:r>
            <a:r>
              <a:rPr lang="ko" sz="1000">
                <a:latin typeface="Proxima Nova"/>
                <a:ea typeface="Proxima Nova"/>
                <a:cs typeface="Proxima Nova"/>
                <a:sym typeface="Proxima Nova"/>
              </a:rPr>
              <a:t>기한</a:t>
            </a:r>
            <a:r>
              <a:rPr lang="ko" sz="1000">
                <a:latin typeface="Proxima Nova"/>
                <a:ea typeface="Proxima Nova"/>
                <a:cs typeface="Proxima Nova"/>
                <a:sym typeface="Proxima Nova"/>
              </a:rPr>
              <a:t>    		                              이름                                                                          상태</a:t>
            </a:r>
            <a:endParaRPr sz="1000">
              <a:latin typeface="Proxima Nova"/>
              <a:ea typeface="Proxima Nova"/>
              <a:cs typeface="Proxima Nova"/>
              <a:sym typeface="Proxima Nova"/>
            </a:endParaRPr>
          </a:p>
        </p:txBody>
      </p:sp>
      <p:cxnSp>
        <p:nvCxnSpPr>
          <p:cNvPr id="1513" name="Google Shape;1513;p81"/>
          <p:cNvCxnSpPr/>
          <p:nvPr/>
        </p:nvCxnSpPr>
        <p:spPr>
          <a:xfrm>
            <a:off x="2311901" y="3808000"/>
            <a:ext cx="6181800" cy="0"/>
          </a:xfrm>
          <a:prstGeom prst="straightConnector1">
            <a:avLst/>
          </a:prstGeom>
          <a:noFill/>
          <a:ln cap="flat" cmpd="sng" w="9525">
            <a:solidFill>
              <a:schemeClr val="dk2"/>
            </a:solidFill>
            <a:prstDash val="solid"/>
            <a:round/>
            <a:headEnd len="med" w="med" type="none"/>
            <a:tailEnd len="med" w="med" type="none"/>
          </a:ln>
        </p:spPr>
      </p:cxnSp>
      <p:sp>
        <p:nvSpPr>
          <p:cNvPr id="1514" name="Google Shape;1514;p81"/>
          <p:cNvSpPr txBox="1"/>
          <p:nvPr/>
        </p:nvSpPr>
        <p:spPr>
          <a:xfrm>
            <a:off x="2307194" y="1945992"/>
            <a:ext cx="6128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900">
                <a:latin typeface="Proxima Nova"/>
                <a:ea typeface="Proxima Nova"/>
                <a:cs typeface="Proxima Nova"/>
                <a:sym typeface="Proxima Nova"/>
              </a:rPr>
              <a:t>  01           ~2022/01/31                                 오픈기념! 홍할머니맛집 30% 할인 쿠폰                                               사용가능</a:t>
            </a:r>
            <a:endParaRPr sz="900">
              <a:latin typeface="Proxima Nova"/>
              <a:ea typeface="Proxima Nova"/>
              <a:cs typeface="Proxima Nova"/>
              <a:sym typeface="Proxima Nova"/>
            </a:endParaRPr>
          </a:p>
        </p:txBody>
      </p:sp>
      <p:sp>
        <p:nvSpPr>
          <p:cNvPr id="1515" name="Google Shape;1515;p81"/>
          <p:cNvSpPr txBox="1"/>
          <p:nvPr/>
        </p:nvSpPr>
        <p:spPr>
          <a:xfrm>
            <a:off x="3088225" y="3988475"/>
            <a:ext cx="4453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800">
                <a:latin typeface="Proxima Nova"/>
                <a:ea typeface="Proxima Nova"/>
                <a:cs typeface="Proxima Nova"/>
                <a:sym typeface="Proxima Nova"/>
              </a:rPr>
              <a:t>1	2	3	4	5	6	7	8	9	10</a:t>
            </a:r>
            <a:endParaRPr sz="800">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9"/>
          <p:cNvSpPr txBox="1"/>
          <p:nvPr/>
        </p:nvSpPr>
        <p:spPr>
          <a:xfrm>
            <a:off x="389650" y="358475"/>
            <a:ext cx="261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메인페이지 &gt; 메뉴별 맛집 검색</a:t>
            </a:r>
            <a:endParaRPr>
              <a:latin typeface="Proxima Nova"/>
              <a:ea typeface="Proxima Nova"/>
              <a:cs typeface="Proxima Nova"/>
              <a:sym typeface="Proxima Nova"/>
            </a:endParaRPr>
          </a:p>
        </p:txBody>
      </p:sp>
      <p:sp>
        <p:nvSpPr>
          <p:cNvPr id="260" name="Google Shape;260;p19"/>
          <p:cNvSpPr txBox="1"/>
          <p:nvPr/>
        </p:nvSpPr>
        <p:spPr>
          <a:xfrm>
            <a:off x="2770400" y="1099100"/>
            <a:ext cx="113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한식</a:t>
            </a:r>
            <a:endParaRPr>
              <a:latin typeface="Proxima Nova"/>
              <a:ea typeface="Proxima Nova"/>
              <a:cs typeface="Proxima Nova"/>
              <a:sym typeface="Proxima Nova"/>
            </a:endParaRPr>
          </a:p>
        </p:txBody>
      </p:sp>
      <p:sp>
        <p:nvSpPr>
          <p:cNvPr id="261" name="Google Shape;261;p19"/>
          <p:cNvSpPr txBox="1"/>
          <p:nvPr/>
        </p:nvSpPr>
        <p:spPr>
          <a:xfrm>
            <a:off x="4064075" y="1099100"/>
            <a:ext cx="146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일식</a:t>
            </a:r>
            <a:endParaRPr>
              <a:latin typeface="Proxima Nova"/>
              <a:ea typeface="Proxima Nova"/>
              <a:cs typeface="Proxima Nova"/>
              <a:sym typeface="Proxima Nova"/>
            </a:endParaRPr>
          </a:p>
        </p:txBody>
      </p:sp>
      <p:sp>
        <p:nvSpPr>
          <p:cNvPr id="262" name="Google Shape;262;p19"/>
          <p:cNvSpPr txBox="1"/>
          <p:nvPr/>
        </p:nvSpPr>
        <p:spPr>
          <a:xfrm>
            <a:off x="5375888" y="1099100"/>
            <a:ext cx="71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중식</a:t>
            </a:r>
            <a:endParaRPr>
              <a:latin typeface="Proxima Nova"/>
              <a:ea typeface="Proxima Nova"/>
              <a:cs typeface="Proxima Nova"/>
              <a:sym typeface="Proxima Nova"/>
            </a:endParaRPr>
          </a:p>
        </p:txBody>
      </p:sp>
      <p:sp>
        <p:nvSpPr>
          <p:cNvPr id="263" name="Google Shape;263;p19"/>
          <p:cNvSpPr txBox="1"/>
          <p:nvPr/>
        </p:nvSpPr>
        <p:spPr>
          <a:xfrm>
            <a:off x="2577338" y="3109500"/>
            <a:ext cx="83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양식</a:t>
            </a:r>
            <a:endParaRPr>
              <a:latin typeface="Proxima Nova"/>
              <a:ea typeface="Proxima Nova"/>
              <a:cs typeface="Proxima Nova"/>
              <a:sym typeface="Proxima Nova"/>
            </a:endParaRPr>
          </a:p>
        </p:txBody>
      </p:sp>
      <p:sp>
        <p:nvSpPr>
          <p:cNvPr id="264" name="Google Shape;264;p19"/>
          <p:cNvSpPr txBox="1"/>
          <p:nvPr/>
        </p:nvSpPr>
        <p:spPr>
          <a:xfrm>
            <a:off x="4125900" y="3109500"/>
            <a:ext cx="77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분식</a:t>
            </a:r>
            <a:endParaRPr>
              <a:latin typeface="Proxima Nova"/>
              <a:ea typeface="Proxima Nova"/>
              <a:cs typeface="Proxima Nova"/>
              <a:sym typeface="Proxima Nova"/>
            </a:endParaRPr>
          </a:p>
        </p:txBody>
      </p:sp>
      <p:sp>
        <p:nvSpPr>
          <p:cNvPr id="265" name="Google Shape;265;p19"/>
          <p:cNvSpPr txBox="1"/>
          <p:nvPr/>
        </p:nvSpPr>
        <p:spPr>
          <a:xfrm>
            <a:off x="5446125" y="3109500"/>
            <a:ext cx="124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디저트</a:t>
            </a:r>
            <a:endParaRPr>
              <a:latin typeface="Proxima Nova"/>
              <a:ea typeface="Proxima Nova"/>
              <a:cs typeface="Proxima Nova"/>
              <a:sym typeface="Proxima Nova"/>
            </a:endParaRPr>
          </a:p>
        </p:txBody>
      </p:sp>
      <p:sp>
        <p:nvSpPr>
          <p:cNvPr id="266" name="Google Shape;266;p19"/>
          <p:cNvSpPr txBox="1"/>
          <p:nvPr/>
        </p:nvSpPr>
        <p:spPr>
          <a:xfrm>
            <a:off x="7536000" y="280550"/>
            <a:ext cx="130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오재경</a:t>
            </a:r>
            <a:endParaRPr>
              <a:latin typeface="Proxima Nova"/>
              <a:ea typeface="Proxima Nova"/>
              <a:cs typeface="Proxima Nova"/>
              <a:sym typeface="Proxima Nova"/>
            </a:endParaRPr>
          </a:p>
        </p:txBody>
      </p:sp>
      <p:pic>
        <p:nvPicPr>
          <p:cNvPr id="267" name="Google Shape;267;p19"/>
          <p:cNvPicPr preferRelativeResize="0"/>
          <p:nvPr/>
        </p:nvPicPr>
        <p:blipFill>
          <a:blip r:embed="rId3">
            <a:alphaModFix/>
          </a:blip>
          <a:stretch>
            <a:fillRect/>
          </a:stretch>
        </p:blipFill>
        <p:spPr>
          <a:xfrm>
            <a:off x="2447400" y="1682875"/>
            <a:ext cx="1130100" cy="1086200"/>
          </a:xfrm>
          <a:prstGeom prst="rect">
            <a:avLst/>
          </a:prstGeom>
          <a:noFill/>
          <a:ln>
            <a:noFill/>
          </a:ln>
        </p:spPr>
      </p:pic>
      <p:pic>
        <p:nvPicPr>
          <p:cNvPr id="268" name="Google Shape;268;p19"/>
          <p:cNvPicPr preferRelativeResize="0"/>
          <p:nvPr/>
        </p:nvPicPr>
        <p:blipFill>
          <a:blip r:embed="rId4">
            <a:alphaModFix/>
          </a:blip>
          <a:stretch>
            <a:fillRect/>
          </a:stretch>
        </p:blipFill>
        <p:spPr>
          <a:xfrm>
            <a:off x="3729900" y="1651700"/>
            <a:ext cx="1246800" cy="1110595"/>
          </a:xfrm>
          <a:prstGeom prst="rect">
            <a:avLst/>
          </a:prstGeom>
          <a:noFill/>
          <a:ln>
            <a:noFill/>
          </a:ln>
        </p:spPr>
      </p:pic>
      <p:pic>
        <p:nvPicPr>
          <p:cNvPr id="269" name="Google Shape;269;p19"/>
          <p:cNvPicPr preferRelativeResize="0"/>
          <p:nvPr/>
        </p:nvPicPr>
        <p:blipFill>
          <a:blip r:embed="rId5">
            <a:alphaModFix/>
          </a:blip>
          <a:stretch>
            <a:fillRect/>
          </a:stretch>
        </p:blipFill>
        <p:spPr>
          <a:xfrm>
            <a:off x="5129100" y="1651700"/>
            <a:ext cx="1210575" cy="1110600"/>
          </a:xfrm>
          <a:prstGeom prst="rect">
            <a:avLst/>
          </a:prstGeom>
          <a:noFill/>
          <a:ln>
            <a:noFill/>
          </a:ln>
        </p:spPr>
      </p:pic>
      <p:pic>
        <p:nvPicPr>
          <p:cNvPr id="270" name="Google Shape;270;p19"/>
          <p:cNvPicPr preferRelativeResize="0"/>
          <p:nvPr/>
        </p:nvPicPr>
        <p:blipFill>
          <a:blip r:embed="rId6">
            <a:alphaModFix/>
          </a:blip>
          <a:stretch>
            <a:fillRect/>
          </a:stretch>
        </p:blipFill>
        <p:spPr>
          <a:xfrm>
            <a:off x="2389050" y="3662100"/>
            <a:ext cx="1210575" cy="1110600"/>
          </a:xfrm>
          <a:prstGeom prst="rect">
            <a:avLst/>
          </a:prstGeom>
          <a:noFill/>
          <a:ln>
            <a:noFill/>
          </a:ln>
        </p:spPr>
      </p:pic>
      <p:pic>
        <p:nvPicPr>
          <p:cNvPr id="271" name="Google Shape;271;p19"/>
          <p:cNvPicPr preferRelativeResize="0"/>
          <p:nvPr/>
        </p:nvPicPr>
        <p:blipFill>
          <a:blip r:embed="rId7">
            <a:alphaModFix/>
          </a:blip>
          <a:stretch>
            <a:fillRect/>
          </a:stretch>
        </p:blipFill>
        <p:spPr>
          <a:xfrm>
            <a:off x="3788250" y="3662100"/>
            <a:ext cx="1210575" cy="1078327"/>
          </a:xfrm>
          <a:prstGeom prst="rect">
            <a:avLst/>
          </a:prstGeom>
          <a:noFill/>
          <a:ln>
            <a:noFill/>
          </a:ln>
        </p:spPr>
      </p:pic>
      <p:pic>
        <p:nvPicPr>
          <p:cNvPr id="272" name="Google Shape;272;p19"/>
          <p:cNvPicPr preferRelativeResize="0"/>
          <p:nvPr/>
        </p:nvPicPr>
        <p:blipFill>
          <a:blip r:embed="rId8">
            <a:alphaModFix/>
          </a:blip>
          <a:stretch>
            <a:fillRect/>
          </a:stretch>
        </p:blipFill>
        <p:spPr>
          <a:xfrm>
            <a:off x="5225750" y="3662100"/>
            <a:ext cx="1309200" cy="980637"/>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9" name="Shape 1519"/>
        <p:cNvGrpSpPr/>
        <p:nvPr/>
      </p:nvGrpSpPr>
      <p:grpSpPr>
        <a:xfrm>
          <a:off x="0" y="0"/>
          <a:ext cx="0" cy="0"/>
          <a:chOff x="0" y="0"/>
          <a:chExt cx="0" cy="0"/>
        </a:xfrm>
      </p:grpSpPr>
      <p:sp>
        <p:nvSpPr>
          <p:cNvPr id="1520" name="Google Shape;1520;p82"/>
          <p:cNvSpPr txBox="1"/>
          <p:nvPr/>
        </p:nvSpPr>
        <p:spPr>
          <a:xfrm>
            <a:off x="214700" y="37775"/>
            <a:ext cx="342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일반회원  &gt; 마이페이지 &gt; 쿠폰 없음</a:t>
            </a:r>
            <a:endParaRPr>
              <a:latin typeface="Proxima Nova"/>
              <a:ea typeface="Proxima Nova"/>
              <a:cs typeface="Proxima Nova"/>
              <a:sym typeface="Proxima Nova"/>
            </a:endParaRPr>
          </a:p>
        </p:txBody>
      </p:sp>
      <p:grpSp>
        <p:nvGrpSpPr>
          <p:cNvPr id="1521" name="Google Shape;1521;p82"/>
          <p:cNvGrpSpPr/>
          <p:nvPr/>
        </p:nvGrpSpPr>
        <p:grpSpPr>
          <a:xfrm>
            <a:off x="214699" y="363511"/>
            <a:ext cx="1685334" cy="629258"/>
            <a:chOff x="197950" y="629275"/>
            <a:chExt cx="1532400" cy="1272000"/>
          </a:xfrm>
        </p:grpSpPr>
        <p:sp>
          <p:nvSpPr>
            <p:cNvPr id="1522" name="Google Shape;1522;p82"/>
            <p:cNvSpPr/>
            <p:nvPr/>
          </p:nvSpPr>
          <p:spPr>
            <a:xfrm>
              <a:off x="197950" y="629275"/>
              <a:ext cx="1532400" cy="127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82"/>
            <p:cNvSpPr txBox="1"/>
            <p:nvPr/>
          </p:nvSpPr>
          <p:spPr>
            <a:xfrm>
              <a:off x="368225" y="913508"/>
              <a:ext cx="1181700" cy="7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300">
                  <a:latin typeface="Proxima Nova"/>
                  <a:ea typeface="Proxima Nova"/>
                  <a:cs typeface="Proxima Nova"/>
                  <a:sym typeface="Proxima Nova"/>
                </a:rPr>
                <a:t>마이페이지</a:t>
              </a:r>
              <a:endParaRPr sz="1300">
                <a:latin typeface="Proxima Nova"/>
                <a:ea typeface="Proxima Nova"/>
                <a:cs typeface="Proxima Nova"/>
                <a:sym typeface="Proxima Nova"/>
              </a:endParaRPr>
            </a:p>
          </p:txBody>
        </p:sp>
      </p:grpSp>
      <p:sp>
        <p:nvSpPr>
          <p:cNvPr id="1524" name="Google Shape;1524;p82"/>
          <p:cNvSpPr/>
          <p:nvPr/>
        </p:nvSpPr>
        <p:spPr>
          <a:xfrm>
            <a:off x="214700" y="1055425"/>
            <a:ext cx="1685400" cy="351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82"/>
          <p:cNvSpPr txBox="1"/>
          <p:nvPr/>
        </p:nvSpPr>
        <p:spPr>
          <a:xfrm>
            <a:off x="407550" y="1239354"/>
            <a:ext cx="1299600" cy="269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회원정보</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맛집 예약정보</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맛집 즐겨찾기</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b="1" lang="ko" sz="1300">
                <a:latin typeface="Proxima Nova"/>
                <a:ea typeface="Proxima Nova"/>
                <a:cs typeface="Proxima Nova"/>
                <a:sym typeface="Proxima Nova"/>
              </a:rPr>
              <a:t>쿠폰</a:t>
            </a:r>
            <a:endParaRPr b="1" sz="13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1:1 문의</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회원 탈퇴</a:t>
            </a:r>
            <a:endParaRPr sz="1000">
              <a:latin typeface="Proxima Nova"/>
              <a:ea typeface="Proxima Nova"/>
              <a:cs typeface="Proxima Nova"/>
              <a:sym typeface="Proxima Nova"/>
            </a:endParaRPr>
          </a:p>
        </p:txBody>
      </p:sp>
      <p:grpSp>
        <p:nvGrpSpPr>
          <p:cNvPr id="1526" name="Google Shape;1526;p82"/>
          <p:cNvGrpSpPr/>
          <p:nvPr/>
        </p:nvGrpSpPr>
        <p:grpSpPr>
          <a:xfrm>
            <a:off x="1953200" y="363504"/>
            <a:ext cx="6826995" cy="629258"/>
            <a:chOff x="197950" y="629275"/>
            <a:chExt cx="1532400" cy="1272000"/>
          </a:xfrm>
        </p:grpSpPr>
        <p:sp>
          <p:nvSpPr>
            <p:cNvPr id="1527" name="Google Shape;1527;p82"/>
            <p:cNvSpPr/>
            <p:nvPr/>
          </p:nvSpPr>
          <p:spPr>
            <a:xfrm>
              <a:off x="197950" y="629275"/>
              <a:ext cx="1532400" cy="127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82"/>
            <p:cNvSpPr txBox="1"/>
            <p:nvPr/>
          </p:nvSpPr>
          <p:spPr>
            <a:xfrm>
              <a:off x="237571" y="860875"/>
              <a:ext cx="1181700" cy="80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홍길동님의 쿠폰 정보입니다</a:t>
              </a:r>
              <a:endParaRPr>
                <a:latin typeface="Proxima Nova"/>
                <a:ea typeface="Proxima Nova"/>
                <a:cs typeface="Proxima Nova"/>
                <a:sym typeface="Proxima Nova"/>
              </a:endParaRPr>
            </a:p>
          </p:txBody>
        </p:sp>
      </p:grpSp>
      <p:sp>
        <p:nvSpPr>
          <p:cNvPr id="1529" name="Google Shape;1529;p82"/>
          <p:cNvSpPr txBox="1"/>
          <p:nvPr/>
        </p:nvSpPr>
        <p:spPr>
          <a:xfrm>
            <a:off x="8067975" y="-40075"/>
            <a:ext cx="8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김성연</a:t>
            </a:r>
            <a:endParaRPr>
              <a:latin typeface="Proxima Nova"/>
              <a:ea typeface="Proxima Nova"/>
              <a:cs typeface="Proxima Nova"/>
              <a:sym typeface="Proxima Nova"/>
            </a:endParaRPr>
          </a:p>
        </p:txBody>
      </p:sp>
      <p:sp>
        <p:nvSpPr>
          <p:cNvPr id="1530" name="Google Shape;1530;p82"/>
          <p:cNvSpPr/>
          <p:nvPr/>
        </p:nvSpPr>
        <p:spPr>
          <a:xfrm>
            <a:off x="1963699" y="1040450"/>
            <a:ext cx="6827100" cy="3517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1" name="Google Shape;1531;p82"/>
          <p:cNvCxnSpPr/>
          <p:nvPr/>
        </p:nvCxnSpPr>
        <p:spPr>
          <a:xfrm>
            <a:off x="2311901" y="3808000"/>
            <a:ext cx="6181800" cy="0"/>
          </a:xfrm>
          <a:prstGeom prst="straightConnector1">
            <a:avLst/>
          </a:prstGeom>
          <a:noFill/>
          <a:ln cap="flat" cmpd="sng" w="9525">
            <a:solidFill>
              <a:schemeClr val="dk2"/>
            </a:solidFill>
            <a:prstDash val="solid"/>
            <a:round/>
            <a:headEnd len="med" w="med" type="none"/>
            <a:tailEnd len="med" w="med" type="none"/>
          </a:ln>
        </p:spPr>
      </p:cxnSp>
      <p:sp>
        <p:nvSpPr>
          <p:cNvPr id="1532" name="Google Shape;1532;p82"/>
          <p:cNvSpPr txBox="1"/>
          <p:nvPr/>
        </p:nvSpPr>
        <p:spPr>
          <a:xfrm>
            <a:off x="2307194" y="2707992"/>
            <a:ext cx="6128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900">
                <a:latin typeface="Proxima Nova"/>
                <a:ea typeface="Proxima Nova"/>
                <a:cs typeface="Proxima Nova"/>
                <a:sym typeface="Proxima Nova"/>
              </a:rPr>
              <a:t>쿠폰이</a:t>
            </a:r>
            <a:r>
              <a:rPr lang="ko" sz="900">
                <a:latin typeface="Proxima Nova"/>
                <a:ea typeface="Proxima Nova"/>
                <a:cs typeface="Proxima Nova"/>
                <a:sym typeface="Proxima Nova"/>
              </a:rPr>
              <a:t> 없습니다</a:t>
            </a:r>
            <a:endParaRPr sz="900">
              <a:latin typeface="Proxima Nova"/>
              <a:ea typeface="Proxima Nova"/>
              <a:cs typeface="Proxima Nova"/>
              <a:sym typeface="Proxima Nova"/>
            </a:endParaRPr>
          </a:p>
        </p:txBody>
      </p:sp>
      <p:sp>
        <p:nvSpPr>
          <p:cNvPr id="1533" name="Google Shape;1533;p82"/>
          <p:cNvSpPr txBox="1"/>
          <p:nvPr/>
        </p:nvSpPr>
        <p:spPr>
          <a:xfrm>
            <a:off x="2200424" y="1096275"/>
            <a:ext cx="493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 </a:t>
            </a:r>
            <a:r>
              <a:rPr lang="ko" sz="1000">
                <a:latin typeface="Proxima Nova"/>
                <a:ea typeface="Proxima Nova"/>
                <a:cs typeface="Proxima Nova"/>
                <a:sym typeface="Proxima Nova"/>
              </a:rPr>
              <a:t>쿠폰</a:t>
            </a:r>
            <a:endParaRPr sz="1000">
              <a:latin typeface="Proxima Nova"/>
              <a:ea typeface="Proxima Nova"/>
              <a:cs typeface="Proxima Nova"/>
              <a:sym typeface="Proxima Nova"/>
            </a:endParaRPr>
          </a:p>
        </p:txBody>
      </p:sp>
      <p:cxnSp>
        <p:nvCxnSpPr>
          <p:cNvPr id="1534" name="Google Shape;1534;p82"/>
          <p:cNvCxnSpPr/>
          <p:nvPr/>
        </p:nvCxnSpPr>
        <p:spPr>
          <a:xfrm>
            <a:off x="2311901" y="1478275"/>
            <a:ext cx="6181800" cy="0"/>
          </a:xfrm>
          <a:prstGeom prst="straightConnector1">
            <a:avLst/>
          </a:prstGeom>
          <a:noFill/>
          <a:ln cap="flat" cmpd="sng" w="19050">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535" name="Google Shape;1535;p82"/>
          <p:cNvCxnSpPr/>
          <p:nvPr/>
        </p:nvCxnSpPr>
        <p:spPr>
          <a:xfrm>
            <a:off x="2311901" y="1903014"/>
            <a:ext cx="6181800" cy="0"/>
          </a:xfrm>
          <a:prstGeom prst="straightConnector1">
            <a:avLst/>
          </a:prstGeom>
          <a:noFill/>
          <a:ln cap="flat" cmpd="sng" w="9525">
            <a:solidFill>
              <a:schemeClr val="dk2"/>
            </a:solidFill>
            <a:prstDash val="solid"/>
            <a:round/>
            <a:headEnd len="med" w="med" type="none"/>
            <a:tailEnd len="med" w="med" type="none"/>
          </a:ln>
        </p:spPr>
      </p:cxnSp>
      <p:sp>
        <p:nvSpPr>
          <p:cNvPr id="1536" name="Google Shape;1536;p82"/>
          <p:cNvSpPr txBox="1"/>
          <p:nvPr/>
        </p:nvSpPr>
        <p:spPr>
          <a:xfrm>
            <a:off x="2307269" y="1521292"/>
            <a:ext cx="6128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번호            기한    		                              이름                                                                          상태</a:t>
            </a:r>
            <a:endParaRPr sz="1000">
              <a:latin typeface="Proxima Nova"/>
              <a:ea typeface="Proxima Nova"/>
              <a:cs typeface="Proxima Nova"/>
              <a:sym typeface="Proxima Nova"/>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0" name="Shape 1540"/>
        <p:cNvGrpSpPr/>
        <p:nvPr/>
      </p:nvGrpSpPr>
      <p:grpSpPr>
        <a:xfrm>
          <a:off x="0" y="0"/>
          <a:ext cx="0" cy="0"/>
          <a:chOff x="0" y="0"/>
          <a:chExt cx="0" cy="0"/>
        </a:xfrm>
      </p:grpSpPr>
      <p:sp>
        <p:nvSpPr>
          <p:cNvPr id="1541" name="Google Shape;1541;p83"/>
          <p:cNvSpPr/>
          <p:nvPr/>
        </p:nvSpPr>
        <p:spPr>
          <a:xfrm>
            <a:off x="1963699" y="1040450"/>
            <a:ext cx="6827100" cy="3517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83"/>
          <p:cNvSpPr/>
          <p:nvPr/>
        </p:nvSpPr>
        <p:spPr>
          <a:xfrm>
            <a:off x="7852275" y="3925775"/>
            <a:ext cx="641400" cy="3387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sp>
        <p:nvSpPr>
          <p:cNvPr id="1543" name="Google Shape;1543;p83"/>
          <p:cNvSpPr txBox="1"/>
          <p:nvPr/>
        </p:nvSpPr>
        <p:spPr>
          <a:xfrm>
            <a:off x="214700" y="37775"/>
            <a:ext cx="342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일반회원  &gt; 마이페이지 &gt; 1:1 문의</a:t>
            </a:r>
            <a:endParaRPr>
              <a:latin typeface="Proxima Nova"/>
              <a:ea typeface="Proxima Nova"/>
              <a:cs typeface="Proxima Nova"/>
              <a:sym typeface="Proxima Nova"/>
            </a:endParaRPr>
          </a:p>
        </p:txBody>
      </p:sp>
      <p:grpSp>
        <p:nvGrpSpPr>
          <p:cNvPr id="1544" name="Google Shape;1544;p83"/>
          <p:cNvGrpSpPr/>
          <p:nvPr/>
        </p:nvGrpSpPr>
        <p:grpSpPr>
          <a:xfrm>
            <a:off x="214699" y="363511"/>
            <a:ext cx="1685334" cy="629258"/>
            <a:chOff x="197950" y="629275"/>
            <a:chExt cx="1532400" cy="1272000"/>
          </a:xfrm>
        </p:grpSpPr>
        <p:sp>
          <p:nvSpPr>
            <p:cNvPr id="1545" name="Google Shape;1545;p83"/>
            <p:cNvSpPr/>
            <p:nvPr/>
          </p:nvSpPr>
          <p:spPr>
            <a:xfrm>
              <a:off x="197950" y="629275"/>
              <a:ext cx="1532400" cy="127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83"/>
            <p:cNvSpPr txBox="1"/>
            <p:nvPr/>
          </p:nvSpPr>
          <p:spPr>
            <a:xfrm>
              <a:off x="368225" y="913508"/>
              <a:ext cx="1181700" cy="7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300">
                  <a:latin typeface="Proxima Nova"/>
                  <a:ea typeface="Proxima Nova"/>
                  <a:cs typeface="Proxima Nova"/>
                  <a:sym typeface="Proxima Nova"/>
                </a:rPr>
                <a:t>마이페이지</a:t>
              </a:r>
              <a:endParaRPr sz="1300">
                <a:latin typeface="Proxima Nova"/>
                <a:ea typeface="Proxima Nova"/>
                <a:cs typeface="Proxima Nova"/>
                <a:sym typeface="Proxima Nova"/>
              </a:endParaRPr>
            </a:p>
          </p:txBody>
        </p:sp>
      </p:grpSp>
      <p:sp>
        <p:nvSpPr>
          <p:cNvPr id="1547" name="Google Shape;1547;p83"/>
          <p:cNvSpPr/>
          <p:nvPr/>
        </p:nvSpPr>
        <p:spPr>
          <a:xfrm>
            <a:off x="214700" y="1055425"/>
            <a:ext cx="1685400" cy="351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83"/>
          <p:cNvSpPr txBox="1"/>
          <p:nvPr/>
        </p:nvSpPr>
        <p:spPr>
          <a:xfrm>
            <a:off x="407550" y="1239354"/>
            <a:ext cx="1299600" cy="269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회원정보</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맛집 예약정보</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맛집 즐겨찾기</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쿠폰</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b="1" lang="ko" sz="1300">
                <a:latin typeface="Proxima Nova"/>
                <a:ea typeface="Proxima Nova"/>
                <a:cs typeface="Proxima Nova"/>
                <a:sym typeface="Proxima Nova"/>
              </a:rPr>
              <a:t>1:1 문의</a:t>
            </a:r>
            <a:endParaRPr b="1" sz="13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회원 탈퇴</a:t>
            </a:r>
            <a:endParaRPr sz="1000">
              <a:latin typeface="Proxima Nova"/>
              <a:ea typeface="Proxima Nova"/>
              <a:cs typeface="Proxima Nova"/>
              <a:sym typeface="Proxima Nova"/>
            </a:endParaRPr>
          </a:p>
        </p:txBody>
      </p:sp>
      <p:grpSp>
        <p:nvGrpSpPr>
          <p:cNvPr id="1549" name="Google Shape;1549;p83"/>
          <p:cNvGrpSpPr/>
          <p:nvPr/>
        </p:nvGrpSpPr>
        <p:grpSpPr>
          <a:xfrm>
            <a:off x="1953200" y="363504"/>
            <a:ext cx="6826995" cy="629258"/>
            <a:chOff x="197950" y="629275"/>
            <a:chExt cx="1532400" cy="1272000"/>
          </a:xfrm>
        </p:grpSpPr>
        <p:sp>
          <p:nvSpPr>
            <p:cNvPr id="1550" name="Google Shape;1550;p83"/>
            <p:cNvSpPr/>
            <p:nvPr/>
          </p:nvSpPr>
          <p:spPr>
            <a:xfrm>
              <a:off x="197950" y="629275"/>
              <a:ext cx="1532400" cy="127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83"/>
            <p:cNvSpPr txBox="1"/>
            <p:nvPr/>
          </p:nvSpPr>
          <p:spPr>
            <a:xfrm>
              <a:off x="237571" y="860875"/>
              <a:ext cx="1181700" cy="80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홍길동님의 문의 내역입니다</a:t>
              </a:r>
              <a:endParaRPr>
                <a:latin typeface="Proxima Nova"/>
                <a:ea typeface="Proxima Nova"/>
                <a:cs typeface="Proxima Nova"/>
                <a:sym typeface="Proxima Nova"/>
              </a:endParaRPr>
            </a:p>
          </p:txBody>
        </p:sp>
      </p:grpSp>
      <p:sp>
        <p:nvSpPr>
          <p:cNvPr id="1552" name="Google Shape;1552;p83"/>
          <p:cNvSpPr txBox="1"/>
          <p:nvPr/>
        </p:nvSpPr>
        <p:spPr>
          <a:xfrm>
            <a:off x="8067975" y="-40075"/>
            <a:ext cx="8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김성연</a:t>
            </a:r>
            <a:endParaRPr>
              <a:latin typeface="Proxima Nova"/>
              <a:ea typeface="Proxima Nova"/>
              <a:cs typeface="Proxima Nova"/>
              <a:sym typeface="Proxima Nova"/>
            </a:endParaRPr>
          </a:p>
        </p:txBody>
      </p:sp>
      <p:cxnSp>
        <p:nvCxnSpPr>
          <p:cNvPr id="1553" name="Google Shape;1553;p83"/>
          <p:cNvCxnSpPr/>
          <p:nvPr/>
        </p:nvCxnSpPr>
        <p:spPr>
          <a:xfrm>
            <a:off x="2311901" y="3808000"/>
            <a:ext cx="6181800" cy="0"/>
          </a:xfrm>
          <a:prstGeom prst="straightConnector1">
            <a:avLst/>
          </a:prstGeom>
          <a:noFill/>
          <a:ln cap="flat" cmpd="sng" w="9525">
            <a:solidFill>
              <a:schemeClr val="dk2"/>
            </a:solidFill>
            <a:prstDash val="solid"/>
            <a:round/>
            <a:headEnd len="med" w="med" type="none"/>
            <a:tailEnd len="med" w="med" type="none"/>
          </a:ln>
        </p:spPr>
      </p:cxnSp>
      <p:sp>
        <p:nvSpPr>
          <p:cNvPr id="1554" name="Google Shape;1554;p83"/>
          <p:cNvSpPr txBox="1"/>
          <p:nvPr/>
        </p:nvSpPr>
        <p:spPr>
          <a:xfrm>
            <a:off x="2200424" y="1096275"/>
            <a:ext cx="493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 쿠폰</a:t>
            </a:r>
            <a:endParaRPr sz="1000">
              <a:latin typeface="Proxima Nova"/>
              <a:ea typeface="Proxima Nova"/>
              <a:cs typeface="Proxima Nova"/>
              <a:sym typeface="Proxima Nova"/>
            </a:endParaRPr>
          </a:p>
        </p:txBody>
      </p:sp>
      <p:cxnSp>
        <p:nvCxnSpPr>
          <p:cNvPr id="1555" name="Google Shape;1555;p83"/>
          <p:cNvCxnSpPr/>
          <p:nvPr/>
        </p:nvCxnSpPr>
        <p:spPr>
          <a:xfrm>
            <a:off x="2311901" y="1478275"/>
            <a:ext cx="6181800" cy="0"/>
          </a:xfrm>
          <a:prstGeom prst="straightConnector1">
            <a:avLst/>
          </a:prstGeom>
          <a:noFill/>
          <a:ln cap="flat" cmpd="sng" w="19050">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556" name="Google Shape;1556;p83"/>
          <p:cNvCxnSpPr/>
          <p:nvPr/>
        </p:nvCxnSpPr>
        <p:spPr>
          <a:xfrm>
            <a:off x="2311901" y="1903014"/>
            <a:ext cx="6181800" cy="0"/>
          </a:xfrm>
          <a:prstGeom prst="straightConnector1">
            <a:avLst/>
          </a:prstGeom>
          <a:noFill/>
          <a:ln cap="flat" cmpd="sng" w="9525">
            <a:solidFill>
              <a:schemeClr val="dk2"/>
            </a:solidFill>
            <a:prstDash val="solid"/>
            <a:round/>
            <a:headEnd len="med" w="med" type="none"/>
            <a:tailEnd len="med" w="med" type="none"/>
          </a:ln>
        </p:spPr>
      </p:cxnSp>
      <p:sp>
        <p:nvSpPr>
          <p:cNvPr id="1557" name="Google Shape;1557;p83"/>
          <p:cNvSpPr txBox="1"/>
          <p:nvPr/>
        </p:nvSpPr>
        <p:spPr>
          <a:xfrm>
            <a:off x="2307269" y="1521292"/>
            <a:ext cx="6128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번호          날짜    		                              제목                                                                          상태</a:t>
            </a:r>
            <a:endParaRPr sz="1000">
              <a:latin typeface="Proxima Nova"/>
              <a:ea typeface="Proxima Nova"/>
              <a:cs typeface="Proxima Nova"/>
              <a:sym typeface="Proxima Nova"/>
            </a:endParaRPr>
          </a:p>
        </p:txBody>
      </p:sp>
      <p:sp>
        <p:nvSpPr>
          <p:cNvPr id="1558" name="Google Shape;1558;p83"/>
          <p:cNvSpPr txBox="1"/>
          <p:nvPr/>
        </p:nvSpPr>
        <p:spPr>
          <a:xfrm>
            <a:off x="2307194" y="1945992"/>
            <a:ext cx="6128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900">
                <a:latin typeface="Proxima Nova"/>
                <a:ea typeface="Proxima Nova"/>
                <a:cs typeface="Proxima Nova"/>
                <a:sym typeface="Proxima Nova"/>
              </a:rPr>
              <a:t>  01           2022/01/31                                 환불해주세요 해주세요 해주세요                                                           답변완료</a:t>
            </a:r>
            <a:endParaRPr sz="900">
              <a:latin typeface="Proxima Nova"/>
              <a:ea typeface="Proxima Nova"/>
              <a:cs typeface="Proxima Nova"/>
              <a:sym typeface="Proxima Nova"/>
            </a:endParaRPr>
          </a:p>
        </p:txBody>
      </p:sp>
      <p:sp>
        <p:nvSpPr>
          <p:cNvPr id="1559" name="Google Shape;1559;p83"/>
          <p:cNvSpPr txBox="1"/>
          <p:nvPr/>
        </p:nvSpPr>
        <p:spPr>
          <a:xfrm>
            <a:off x="7893975" y="3948875"/>
            <a:ext cx="7767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700">
                <a:latin typeface="Proxima Nova"/>
                <a:ea typeface="Proxima Nova"/>
                <a:cs typeface="Proxima Nova"/>
                <a:sym typeface="Proxima Nova"/>
              </a:rPr>
              <a:t>문의 하기</a:t>
            </a:r>
            <a:endParaRPr b="1" sz="700">
              <a:latin typeface="Proxima Nova"/>
              <a:ea typeface="Proxima Nova"/>
              <a:cs typeface="Proxima Nova"/>
              <a:sym typeface="Proxima Nova"/>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3" name="Shape 1563"/>
        <p:cNvGrpSpPr/>
        <p:nvPr/>
      </p:nvGrpSpPr>
      <p:grpSpPr>
        <a:xfrm>
          <a:off x="0" y="0"/>
          <a:ext cx="0" cy="0"/>
          <a:chOff x="0" y="0"/>
          <a:chExt cx="0" cy="0"/>
        </a:xfrm>
      </p:grpSpPr>
      <p:sp>
        <p:nvSpPr>
          <p:cNvPr id="1564" name="Google Shape;1564;p84"/>
          <p:cNvSpPr/>
          <p:nvPr/>
        </p:nvSpPr>
        <p:spPr>
          <a:xfrm>
            <a:off x="1963700" y="363500"/>
            <a:ext cx="6827100" cy="41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84"/>
          <p:cNvSpPr/>
          <p:nvPr/>
        </p:nvSpPr>
        <p:spPr>
          <a:xfrm>
            <a:off x="7166475" y="4078175"/>
            <a:ext cx="641400" cy="3387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sp>
        <p:nvSpPr>
          <p:cNvPr id="1566" name="Google Shape;1566;p84"/>
          <p:cNvSpPr txBox="1"/>
          <p:nvPr/>
        </p:nvSpPr>
        <p:spPr>
          <a:xfrm>
            <a:off x="214700" y="37775"/>
            <a:ext cx="342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일반회원  &gt; 마이페이지 &gt; 1:1 문의 글쓰기</a:t>
            </a:r>
            <a:endParaRPr>
              <a:latin typeface="Proxima Nova"/>
              <a:ea typeface="Proxima Nova"/>
              <a:cs typeface="Proxima Nova"/>
              <a:sym typeface="Proxima Nova"/>
            </a:endParaRPr>
          </a:p>
        </p:txBody>
      </p:sp>
      <p:grpSp>
        <p:nvGrpSpPr>
          <p:cNvPr id="1567" name="Google Shape;1567;p84"/>
          <p:cNvGrpSpPr/>
          <p:nvPr/>
        </p:nvGrpSpPr>
        <p:grpSpPr>
          <a:xfrm>
            <a:off x="214699" y="363511"/>
            <a:ext cx="1685334" cy="629258"/>
            <a:chOff x="197950" y="629275"/>
            <a:chExt cx="1532400" cy="1272000"/>
          </a:xfrm>
        </p:grpSpPr>
        <p:sp>
          <p:nvSpPr>
            <p:cNvPr id="1568" name="Google Shape;1568;p84"/>
            <p:cNvSpPr/>
            <p:nvPr/>
          </p:nvSpPr>
          <p:spPr>
            <a:xfrm>
              <a:off x="197950" y="629275"/>
              <a:ext cx="1532400" cy="127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84"/>
            <p:cNvSpPr txBox="1"/>
            <p:nvPr/>
          </p:nvSpPr>
          <p:spPr>
            <a:xfrm>
              <a:off x="368225" y="913508"/>
              <a:ext cx="1181700" cy="7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300">
                  <a:latin typeface="Proxima Nova"/>
                  <a:ea typeface="Proxima Nova"/>
                  <a:cs typeface="Proxima Nova"/>
                  <a:sym typeface="Proxima Nova"/>
                </a:rPr>
                <a:t>마이페이지</a:t>
              </a:r>
              <a:endParaRPr sz="1300">
                <a:latin typeface="Proxima Nova"/>
                <a:ea typeface="Proxima Nova"/>
                <a:cs typeface="Proxima Nova"/>
                <a:sym typeface="Proxima Nova"/>
              </a:endParaRPr>
            </a:p>
          </p:txBody>
        </p:sp>
      </p:grpSp>
      <p:sp>
        <p:nvSpPr>
          <p:cNvPr id="1570" name="Google Shape;1570;p84"/>
          <p:cNvSpPr/>
          <p:nvPr/>
        </p:nvSpPr>
        <p:spPr>
          <a:xfrm>
            <a:off x="214700" y="1055425"/>
            <a:ext cx="1685400" cy="351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84"/>
          <p:cNvSpPr txBox="1"/>
          <p:nvPr/>
        </p:nvSpPr>
        <p:spPr>
          <a:xfrm>
            <a:off x="407550" y="1239354"/>
            <a:ext cx="1299600" cy="269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회원정보</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맛집 예약정보</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맛집 즐겨찾기</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쿠폰</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b="1" lang="ko" sz="1300">
                <a:latin typeface="Proxima Nova"/>
                <a:ea typeface="Proxima Nova"/>
                <a:cs typeface="Proxima Nova"/>
                <a:sym typeface="Proxima Nova"/>
              </a:rPr>
              <a:t>1:1 문의</a:t>
            </a:r>
            <a:endParaRPr b="1" sz="13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회원 탈퇴</a:t>
            </a:r>
            <a:endParaRPr sz="1000">
              <a:latin typeface="Proxima Nova"/>
              <a:ea typeface="Proxima Nova"/>
              <a:cs typeface="Proxima Nova"/>
              <a:sym typeface="Proxima Nova"/>
            </a:endParaRPr>
          </a:p>
        </p:txBody>
      </p:sp>
      <p:sp>
        <p:nvSpPr>
          <p:cNvPr id="1572" name="Google Shape;1572;p84"/>
          <p:cNvSpPr txBox="1"/>
          <p:nvPr/>
        </p:nvSpPr>
        <p:spPr>
          <a:xfrm>
            <a:off x="8067975" y="-40075"/>
            <a:ext cx="8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김성연</a:t>
            </a:r>
            <a:endParaRPr>
              <a:latin typeface="Proxima Nova"/>
              <a:ea typeface="Proxima Nova"/>
              <a:cs typeface="Proxima Nova"/>
              <a:sym typeface="Proxima Nova"/>
            </a:endParaRPr>
          </a:p>
        </p:txBody>
      </p:sp>
      <p:sp>
        <p:nvSpPr>
          <p:cNvPr id="1573" name="Google Shape;1573;p84"/>
          <p:cNvSpPr txBox="1"/>
          <p:nvPr/>
        </p:nvSpPr>
        <p:spPr>
          <a:xfrm>
            <a:off x="2164424" y="546275"/>
            <a:ext cx="493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아이디 : hong123 </a:t>
            </a:r>
            <a:endParaRPr sz="1000">
              <a:latin typeface="Proxima Nova"/>
              <a:ea typeface="Proxima Nova"/>
              <a:cs typeface="Proxima Nova"/>
              <a:sym typeface="Proxima Nova"/>
            </a:endParaRPr>
          </a:p>
        </p:txBody>
      </p:sp>
      <p:sp>
        <p:nvSpPr>
          <p:cNvPr id="1574" name="Google Shape;1574;p84"/>
          <p:cNvSpPr txBox="1"/>
          <p:nvPr/>
        </p:nvSpPr>
        <p:spPr>
          <a:xfrm>
            <a:off x="7098825" y="4101275"/>
            <a:ext cx="7767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700">
                <a:latin typeface="Proxima Nova"/>
                <a:ea typeface="Proxima Nova"/>
                <a:cs typeface="Proxima Nova"/>
                <a:sym typeface="Proxima Nova"/>
              </a:rPr>
              <a:t>확인</a:t>
            </a:r>
            <a:endParaRPr b="1" sz="700">
              <a:latin typeface="Proxima Nova"/>
              <a:ea typeface="Proxima Nova"/>
              <a:cs typeface="Proxima Nova"/>
              <a:sym typeface="Proxima Nova"/>
            </a:endParaRPr>
          </a:p>
        </p:txBody>
      </p:sp>
      <p:sp>
        <p:nvSpPr>
          <p:cNvPr id="1575" name="Google Shape;1575;p84"/>
          <p:cNvSpPr/>
          <p:nvPr/>
        </p:nvSpPr>
        <p:spPr>
          <a:xfrm>
            <a:off x="7928475" y="4078175"/>
            <a:ext cx="641400" cy="3387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sp>
        <p:nvSpPr>
          <p:cNvPr id="1576" name="Google Shape;1576;p84"/>
          <p:cNvSpPr txBox="1"/>
          <p:nvPr/>
        </p:nvSpPr>
        <p:spPr>
          <a:xfrm>
            <a:off x="7860825" y="4101275"/>
            <a:ext cx="7767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700">
                <a:latin typeface="Proxima Nova"/>
                <a:ea typeface="Proxima Nova"/>
                <a:cs typeface="Proxima Nova"/>
                <a:sym typeface="Proxima Nova"/>
              </a:rPr>
              <a:t>취소</a:t>
            </a:r>
            <a:endParaRPr b="1" sz="700">
              <a:latin typeface="Proxima Nova"/>
              <a:ea typeface="Proxima Nova"/>
              <a:cs typeface="Proxima Nova"/>
              <a:sym typeface="Proxima Nova"/>
            </a:endParaRPr>
          </a:p>
        </p:txBody>
      </p:sp>
      <p:sp>
        <p:nvSpPr>
          <p:cNvPr id="1577" name="Google Shape;1577;p84"/>
          <p:cNvSpPr txBox="1"/>
          <p:nvPr/>
        </p:nvSpPr>
        <p:spPr>
          <a:xfrm>
            <a:off x="2164424" y="927275"/>
            <a:ext cx="493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문의 제목</a:t>
            </a:r>
            <a:r>
              <a:rPr lang="ko" sz="1000">
                <a:latin typeface="Proxima Nova"/>
                <a:ea typeface="Proxima Nova"/>
                <a:cs typeface="Proxima Nova"/>
                <a:sym typeface="Proxima Nova"/>
              </a:rPr>
              <a:t> </a:t>
            </a:r>
            <a:endParaRPr sz="1000">
              <a:latin typeface="Proxima Nova"/>
              <a:ea typeface="Proxima Nova"/>
              <a:cs typeface="Proxima Nova"/>
              <a:sym typeface="Proxima Nova"/>
            </a:endParaRPr>
          </a:p>
        </p:txBody>
      </p:sp>
      <p:sp>
        <p:nvSpPr>
          <p:cNvPr id="1578" name="Google Shape;1578;p84"/>
          <p:cNvSpPr txBox="1"/>
          <p:nvPr/>
        </p:nvSpPr>
        <p:spPr>
          <a:xfrm>
            <a:off x="2164424" y="1384475"/>
            <a:ext cx="493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문의 내용 </a:t>
            </a:r>
            <a:endParaRPr sz="1000">
              <a:latin typeface="Proxima Nova"/>
              <a:ea typeface="Proxima Nova"/>
              <a:cs typeface="Proxima Nova"/>
              <a:sym typeface="Proxima Nova"/>
            </a:endParaRPr>
          </a:p>
        </p:txBody>
      </p:sp>
      <p:sp>
        <p:nvSpPr>
          <p:cNvPr id="1579" name="Google Shape;1579;p84"/>
          <p:cNvSpPr/>
          <p:nvPr/>
        </p:nvSpPr>
        <p:spPr>
          <a:xfrm>
            <a:off x="2260775" y="1802025"/>
            <a:ext cx="6332700" cy="215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84"/>
          <p:cNvSpPr/>
          <p:nvPr/>
        </p:nvSpPr>
        <p:spPr>
          <a:xfrm>
            <a:off x="2887500" y="993275"/>
            <a:ext cx="5117100" cy="18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4" name="Shape 1584"/>
        <p:cNvGrpSpPr/>
        <p:nvPr/>
      </p:nvGrpSpPr>
      <p:grpSpPr>
        <a:xfrm>
          <a:off x="0" y="0"/>
          <a:ext cx="0" cy="0"/>
          <a:chOff x="0" y="0"/>
          <a:chExt cx="0" cy="0"/>
        </a:xfrm>
      </p:grpSpPr>
      <p:sp>
        <p:nvSpPr>
          <p:cNvPr id="1585" name="Google Shape;1585;p85"/>
          <p:cNvSpPr/>
          <p:nvPr/>
        </p:nvSpPr>
        <p:spPr>
          <a:xfrm>
            <a:off x="1963700" y="363500"/>
            <a:ext cx="6827100" cy="41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85"/>
          <p:cNvSpPr/>
          <p:nvPr/>
        </p:nvSpPr>
        <p:spPr>
          <a:xfrm>
            <a:off x="7166475" y="4078175"/>
            <a:ext cx="641400" cy="3387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sp>
        <p:nvSpPr>
          <p:cNvPr id="1587" name="Google Shape;1587;p85"/>
          <p:cNvSpPr txBox="1"/>
          <p:nvPr/>
        </p:nvSpPr>
        <p:spPr>
          <a:xfrm>
            <a:off x="214700" y="37775"/>
            <a:ext cx="499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일반회원  &gt; 마이페이지 &gt; 1:1 문의 상세페이지</a:t>
            </a:r>
            <a:endParaRPr>
              <a:latin typeface="Proxima Nova"/>
              <a:ea typeface="Proxima Nova"/>
              <a:cs typeface="Proxima Nova"/>
              <a:sym typeface="Proxima Nova"/>
            </a:endParaRPr>
          </a:p>
        </p:txBody>
      </p:sp>
      <p:grpSp>
        <p:nvGrpSpPr>
          <p:cNvPr id="1588" name="Google Shape;1588;p85"/>
          <p:cNvGrpSpPr/>
          <p:nvPr/>
        </p:nvGrpSpPr>
        <p:grpSpPr>
          <a:xfrm>
            <a:off x="214699" y="363511"/>
            <a:ext cx="1685334" cy="629258"/>
            <a:chOff x="197950" y="629275"/>
            <a:chExt cx="1532400" cy="1272000"/>
          </a:xfrm>
        </p:grpSpPr>
        <p:sp>
          <p:nvSpPr>
            <p:cNvPr id="1589" name="Google Shape;1589;p85"/>
            <p:cNvSpPr/>
            <p:nvPr/>
          </p:nvSpPr>
          <p:spPr>
            <a:xfrm>
              <a:off x="197950" y="629275"/>
              <a:ext cx="1532400" cy="127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85"/>
            <p:cNvSpPr txBox="1"/>
            <p:nvPr/>
          </p:nvSpPr>
          <p:spPr>
            <a:xfrm>
              <a:off x="368225" y="913508"/>
              <a:ext cx="1181700" cy="7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300">
                  <a:latin typeface="Proxima Nova"/>
                  <a:ea typeface="Proxima Nova"/>
                  <a:cs typeface="Proxima Nova"/>
                  <a:sym typeface="Proxima Nova"/>
                </a:rPr>
                <a:t>마이페이지</a:t>
              </a:r>
              <a:endParaRPr sz="1300">
                <a:latin typeface="Proxima Nova"/>
                <a:ea typeface="Proxima Nova"/>
                <a:cs typeface="Proxima Nova"/>
                <a:sym typeface="Proxima Nova"/>
              </a:endParaRPr>
            </a:p>
          </p:txBody>
        </p:sp>
      </p:grpSp>
      <p:sp>
        <p:nvSpPr>
          <p:cNvPr id="1591" name="Google Shape;1591;p85"/>
          <p:cNvSpPr/>
          <p:nvPr/>
        </p:nvSpPr>
        <p:spPr>
          <a:xfrm>
            <a:off x="214700" y="1055425"/>
            <a:ext cx="1685400" cy="351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85"/>
          <p:cNvSpPr txBox="1"/>
          <p:nvPr/>
        </p:nvSpPr>
        <p:spPr>
          <a:xfrm>
            <a:off x="407550" y="1239354"/>
            <a:ext cx="1299600" cy="269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회원정보</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맛집 예약정보</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맛집 즐겨찾기</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쿠폰</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b="1" lang="ko" sz="1300">
                <a:latin typeface="Proxima Nova"/>
                <a:ea typeface="Proxima Nova"/>
                <a:cs typeface="Proxima Nova"/>
                <a:sym typeface="Proxima Nova"/>
              </a:rPr>
              <a:t>1:1 문의</a:t>
            </a:r>
            <a:endParaRPr b="1" sz="13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회원 탈퇴</a:t>
            </a:r>
            <a:endParaRPr sz="1000">
              <a:latin typeface="Proxima Nova"/>
              <a:ea typeface="Proxima Nova"/>
              <a:cs typeface="Proxima Nova"/>
              <a:sym typeface="Proxima Nova"/>
            </a:endParaRPr>
          </a:p>
        </p:txBody>
      </p:sp>
      <p:sp>
        <p:nvSpPr>
          <p:cNvPr id="1593" name="Google Shape;1593;p85"/>
          <p:cNvSpPr txBox="1"/>
          <p:nvPr/>
        </p:nvSpPr>
        <p:spPr>
          <a:xfrm>
            <a:off x="8067975" y="-40075"/>
            <a:ext cx="8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김성연</a:t>
            </a:r>
            <a:endParaRPr>
              <a:latin typeface="Proxima Nova"/>
              <a:ea typeface="Proxima Nova"/>
              <a:cs typeface="Proxima Nova"/>
              <a:sym typeface="Proxima Nova"/>
            </a:endParaRPr>
          </a:p>
        </p:txBody>
      </p:sp>
      <p:sp>
        <p:nvSpPr>
          <p:cNvPr id="1594" name="Google Shape;1594;p85"/>
          <p:cNvSpPr txBox="1"/>
          <p:nvPr/>
        </p:nvSpPr>
        <p:spPr>
          <a:xfrm>
            <a:off x="2164424" y="546275"/>
            <a:ext cx="493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아이디 : hong123 </a:t>
            </a:r>
            <a:endParaRPr sz="1000">
              <a:latin typeface="Proxima Nova"/>
              <a:ea typeface="Proxima Nova"/>
              <a:cs typeface="Proxima Nova"/>
              <a:sym typeface="Proxima Nova"/>
            </a:endParaRPr>
          </a:p>
        </p:txBody>
      </p:sp>
      <p:sp>
        <p:nvSpPr>
          <p:cNvPr id="1595" name="Google Shape;1595;p85"/>
          <p:cNvSpPr txBox="1"/>
          <p:nvPr/>
        </p:nvSpPr>
        <p:spPr>
          <a:xfrm>
            <a:off x="7098825" y="4101275"/>
            <a:ext cx="7767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700">
                <a:latin typeface="Proxima Nova"/>
                <a:ea typeface="Proxima Nova"/>
                <a:cs typeface="Proxima Nova"/>
                <a:sym typeface="Proxima Nova"/>
              </a:rPr>
              <a:t>수정</a:t>
            </a:r>
            <a:endParaRPr b="1" sz="700">
              <a:latin typeface="Proxima Nova"/>
              <a:ea typeface="Proxima Nova"/>
              <a:cs typeface="Proxima Nova"/>
              <a:sym typeface="Proxima Nova"/>
            </a:endParaRPr>
          </a:p>
        </p:txBody>
      </p:sp>
      <p:sp>
        <p:nvSpPr>
          <p:cNvPr id="1596" name="Google Shape;1596;p85"/>
          <p:cNvSpPr/>
          <p:nvPr/>
        </p:nvSpPr>
        <p:spPr>
          <a:xfrm>
            <a:off x="7928475" y="4078175"/>
            <a:ext cx="641400" cy="3387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sp>
        <p:nvSpPr>
          <p:cNvPr id="1597" name="Google Shape;1597;p85"/>
          <p:cNvSpPr txBox="1"/>
          <p:nvPr/>
        </p:nvSpPr>
        <p:spPr>
          <a:xfrm>
            <a:off x="7860825" y="4101275"/>
            <a:ext cx="7767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700">
                <a:latin typeface="Proxima Nova"/>
                <a:ea typeface="Proxima Nova"/>
                <a:cs typeface="Proxima Nova"/>
                <a:sym typeface="Proxima Nova"/>
              </a:rPr>
              <a:t>삭제</a:t>
            </a:r>
            <a:endParaRPr b="1" sz="700">
              <a:latin typeface="Proxima Nova"/>
              <a:ea typeface="Proxima Nova"/>
              <a:cs typeface="Proxima Nova"/>
              <a:sym typeface="Proxima Nova"/>
            </a:endParaRPr>
          </a:p>
        </p:txBody>
      </p:sp>
      <p:sp>
        <p:nvSpPr>
          <p:cNvPr id="1598" name="Google Shape;1598;p85"/>
          <p:cNvSpPr txBox="1"/>
          <p:nvPr/>
        </p:nvSpPr>
        <p:spPr>
          <a:xfrm>
            <a:off x="2164424" y="927275"/>
            <a:ext cx="493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문의 제목 </a:t>
            </a:r>
            <a:endParaRPr sz="1000">
              <a:latin typeface="Proxima Nova"/>
              <a:ea typeface="Proxima Nova"/>
              <a:cs typeface="Proxima Nova"/>
              <a:sym typeface="Proxima Nova"/>
            </a:endParaRPr>
          </a:p>
        </p:txBody>
      </p:sp>
      <p:sp>
        <p:nvSpPr>
          <p:cNvPr id="1599" name="Google Shape;1599;p85"/>
          <p:cNvSpPr txBox="1"/>
          <p:nvPr/>
        </p:nvSpPr>
        <p:spPr>
          <a:xfrm>
            <a:off x="2164424" y="1384475"/>
            <a:ext cx="493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문의 내용 </a:t>
            </a:r>
            <a:endParaRPr sz="1000">
              <a:latin typeface="Proxima Nova"/>
              <a:ea typeface="Proxima Nova"/>
              <a:cs typeface="Proxima Nova"/>
              <a:sym typeface="Proxima Nova"/>
            </a:endParaRPr>
          </a:p>
        </p:txBody>
      </p:sp>
      <p:sp>
        <p:nvSpPr>
          <p:cNvPr id="1600" name="Google Shape;1600;p85"/>
          <p:cNvSpPr/>
          <p:nvPr/>
        </p:nvSpPr>
        <p:spPr>
          <a:xfrm>
            <a:off x="2260775" y="1802025"/>
            <a:ext cx="6332700" cy="215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환불해주세요</a:t>
            </a:r>
            <a:endParaRPr/>
          </a:p>
        </p:txBody>
      </p:sp>
      <p:sp>
        <p:nvSpPr>
          <p:cNvPr id="1601" name="Google Shape;1601;p85"/>
          <p:cNvSpPr/>
          <p:nvPr/>
        </p:nvSpPr>
        <p:spPr>
          <a:xfrm>
            <a:off x="2887500" y="993275"/>
            <a:ext cx="5117100" cy="18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환불해주세요</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5" name="Shape 1605"/>
        <p:cNvGrpSpPr/>
        <p:nvPr/>
      </p:nvGrpSpPr>
      <p:grpSpPr>
        <a:xfrm>
          <a:off x="0" y="0"/>
          <a:ext cx="0" cy="0"/>
          <a:chOff x="0" y="0"/>
          <a:chExt cx="0" cy="0"/>
        </a:xfrm>
      </p:grpSpPr>
      <p:sp>
        <p:nvSpPr>
          <p:cNvPr id="1606" name="Google Shape;1606;p86"/>
          <p:cNvSpPr/>
          <p:nvPr/>
        </p:nvSpPr>
        <p:spPr>
          <a:xfrm>
            <a:off x="1963700" y="363500"/>
            <a:ext cx="6827100" cy="41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86"/>
          <p:cNvSpPr/>
          <p:nvPr/>
        </p:nvSpPr>
        <p:spPr>
          <a:xfrm>
            <a:off x="7166475" y="4078175"/>
            <a:ext cx="641400" cy="3387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sp>
        <p:nvSpPr>
          <p:cNvPr id="1608" name="Google Shape;1608;p86"/>
          <p:cNvSpPr txBox="1"/>
          <p:nvPr/>
        </p:nvSpPr>
        <p:spPr>
          <a:xfrm>
            <a:off x="214700" y="37775"/>
            <a:ext cx="499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일반회원  &gt; 마이페이지 &gt; 1:1 문의 수정하기</a:t>
            </a:r>
            <a:endParaRPr>
              <a:latin typeface="Proxima Nova"/>
              <a:ea typeface="Proxima Nova"/>
              <a:cs typeface="Proxima Nova"/>
              <a:sym typeface="Proxima Nova"/>
            </a:endParaRPr>
          </a:p>
        </p:txBody>
      </p:sp>
      <p:grpSp>
        <p:nvGrpSpPr>
          <p:cNvPr id="1609" name="Google Shape;1609;p86"/>
          <p:cNvGrpSpPr/>
          <p:nvPr/>
        </p:nvGrpSpPr>
        <p:grpSpPr>
          <a:xfrm>
            <a:off x="214699" y="363511"/>
            <a:ext cx="1685334" cy="629258"/>
            <a:chOff x="197950" y="629275"/>
            <a:chExt cx="1532400" cy="1272000"/>
          </a:xfrm>
        </p:grpSpPr>
        <p:sp>
          <p:nvSpPr>
            <p:cNvPr id="1610" name="Google Shape;1610;p86"/>
            <p:cNvSpPr/>
            <p:nvPr/>
          </p:nvSpPr>
          <p:spPr>
            <a:xfrm>
              <a:off x="197950" y="629275"/>
              <a:ext cx="1532400" cy="127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86"/>
            <p:cNvSpPr txBox="1"/>
            <p:nvPr/>
          </p:nvSpPr>
          <p:spPr>
            <a:xfrm>
              <a:off x="368225" y="913508"/>
              <a:ext cx="1181700" cy="7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300">
                  <a:latin typeface="Proxima Nova"/>
                  <a:ea typeface="Proxima Nova"/>
                  <a:cs typeface="Proxima Nova"/>
                  <a:sym typeface="Proxima Nova"/>
                </a:rPr>
                <a:t>마이페이지</a:t>
              </a:r>
              <a:endParaRPr sz="1300">
                <a:latin typeface="Proxima Nova"/>
                <a:ea typeface="Proxima Nova"/>
                <a:cs typeface="Proxima Nova"/>
                <a:sym typeface="Proxima Nova"/>
              </a:endParaRPr>
            </a:p>
          </p:txBody>
        </p:sp>
      </p:grpSp>
      <p:sp>
        <p:nvSpPr>
          <p:cNvPr id="1612" name="Google Shape;1612;p86"/>
          <p:cNvSpPr/>
          <p:nvPr/>
        </p:nvSpPr>
        <p:spPr>
          <a:xfrm>
            <a:off x="214700" y="1055425"/>
            <a:ext cx="1685400" cy="351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86"/>
          <p:cNvSpPr txBox="1"/>
          <p:nvPr/>
        </p:nvSpPr>
        <p:spPr>
          <a:xfrm>
            <a:off x="407550" y="1239354"/>
            <a:ext cx="1299600" cy="269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회원정보</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맛집 예약정보</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맛집 즐겨찾기</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쿠폰</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b="1" lang="ko" sz="1300">
                <a:latin typeface="Proxima Nova"/>
                <a:ea typeface="Proxima Nova"/>
                <a:cs typeface="Proxima Nova"/>
                <a:sym typeface="Proxima Nova"/>
              </a:rPr>
              <a:t>1:1 문의</a:t>
            </a:r>
            <a:endParaRPr b="1" sz="13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회원 탈퇴</a:t>
            </a:r>
            <a:endParaRPr sz="1000">
              <a:latin typeface="Proxima Nova"/>
              <a:ea typeface="Proxima Nova"/>
              <a:cs typeface="Proxima Nova"/>
              <a:sym typeface="Proxima Nova"/>
            </a:endParaRPr>
          </a:p>
        </p:txBody>
      </p:sp>
      <p:sp>
        <p:nvSpPr>
          <p:cNvPr id="1614" name="Google Shape;1614;p86"/>
          <p:cNvSpPr txBox="1"/>
          <p:nvPr/>
        </p:nvSpPr>
        <p:spPr>
          <a:xfrm>
            <a:off x="8067975" y="-40075"/>
            <a:ext cx="8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김성연</a:t>
            </a:r>
            <a:endParaRPr>
              <a:latin typeface="Proxima Nova"/>
              <a:ea typeface="Proxima Nova"/>
              <a:cs typeface="Proxima Nova"/>
              <a:sym typeface="Proxima Nova"/>
            </a:endParaRPr>
          </a:p>
        </p:txBody>
      </p:sp>
      <p:sp>
        <p:nvSpPr>
          <p:cNvPr id="1615" name="Google Shape;1615;p86"/>
          <p:cNvSpPr txBox="1"/>
          <p:nvPr/>
        </p:nvSpPr>
        <p:spPr>
          <a:xfrm>
            <a:off x="2164424" y="546275"/>
            <a:ext cx="493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아이디 : hong123 </a:t>
            </a:r>
            <a:endParaRPr sz="1000">
              <a:latin typeface="Proxima Nova"/>
              <a:ea typeface="Proxima Nova"/>
              <a:cs typeface="Proxima Nova"/>
              <a:sym typeface="Proxima Nova"/>
            </a:endParaRPr>
          </a:p>
        </p:txBody>
      </p:sp>
      <p:sp>
        <p:nvSpPr>
          <p:cNvPr id="1616" name="Google Shape;1616;p86"/>
          <p:cNvSpPr txBox="1"/>
          <p:nvPr/>
        </p:nvSpPr>
        <p:spPr>
          <a:xfrm>
            <a:off x="7098825" y="4101275"/>
            <a:ext cx="7767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700">
                <a:latin typeface="Proxima Nova"/>
                <a:ea typeface="Proxima Nova"/>
                <a:cs typeface="Proxima Nova"/>
                <a:sym typeface="Proxima Nova"/>
              </a:rPr>
              <a:t>수정하기</a:t>
            </a:r>
            <a:endParaRPr b="1" sz="700">
              <a:latin typeface="Proxima Nova"/>
              <a:ea typeface="Proxima Nova"/>
              <a:cs typeface="Proxima Nova"/>
              <a:sym typeface="Proxima Nova"/>
            </a:endParaRPr>
          </a:p>
        </p:txBody>
      </p:sp>
      <p:sp>
        <p:nvSpPr>
          <p:cNvPr id="1617" name="Google Shape;1617;p86"/>
          <p:cNvSpPr/>
          <p:nvPr/>
        </p:nvSpPr>
        <p:spPr>
          <a:xfrm>
            <a:off x="7928475" y="4078175"/>
            <a:ext cx="641400" cy="3387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sp>
        <p:nvSpPr>
          <p:cNvPr id="1618" name="Google Shape;1618;p86"/>
          <p:cNvSpPr txBox="1"/>
          <p:nvPr/>
        </p:nvSpPr>
        <p:spPr>
          <a:xfrm>
            <a:off x="7860825" y="4101275"/>
            <a:ext cx="7767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700">
                <a:latin typeface="Proxima Nova"/>
                <a:ea typeface="Proxima Nova"/>
                <a:cs typeface="Proxima Nova"/>
                <a:sym typeface="Proxima Nova"/>
              </a:rPr>
              <a:t>취소</a:t>
            </a:r>
            <a:endParaRPr b="1" sz="700">
              <a:latin typeface="Proxima Nova"/>
              <a:ea typeface="Proxima Nova"/>
              <a:cs typeface="Proxima Nova"/>
              <a:sym typeface="Proxima Nova"/>
            </a:endParaRPr>
          </a:p>
        </p:txBody>
      </p:sp>
      <p:sp>
        <p:nvSpPr>
          <p:cNvPr id="1619" name="Google Shape;1619;p86"/>
          <p:cNvSpPr txBox="1"/>
          <p:nvPr/>
        </p:nvSpPr>
        <p:spPr>
          <a:xfrm>
            <a:off x="2164424" y="927275"/>
            <a:ext cx="493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문의 제목 </a:t>
            </a:r>
            <a:endParaRPr sz="1000">
              <a:latin typeface="Proxima Nova"/>
              <a:ea typeface="Proxima Nova"/>
              <a:cs typeface="Proxima Nova"/>
              <a:sym typeface="Proxima Nova"/>
            </a:endParaRPr>
          </a:p>
        </p:txBody>
      </p:sp>
      <p:sp>
        <p:nvSpPr>
          <p:cNvPr id="1620" name="Google Shape;1620;p86"/>
          <p:cNvSpPr txBox="1"/>
          <p:nvPr/>
        </p:nvSpPr>
        <p:spPr>
          <a:xfrm>
            <a:off x="2164424" y="1384475"/>
            <a:ext cx="493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문의 내용 </a:t>
            </a:r>
            <a:endParaRPr sz="1000">
              <a:latin typeface="Proxima Nova"/>
              <a:ea typeface="Proxima Nova"/>
              <a:cs typeface="Proxima Nova"/>
              <a:sym typeface="Proxima Nova"/>
            </a:endParaRPr>
          </a:p>
        </p:txBody>
      </p:sp>
      <p:sp>
        <p:nvSpPr>
          <p:cNvPr id="1621" name="Google Shape;1621;p86"/>
          <p:cNvSpPr/>
          <p:nvPr/>
        </p:nvSpPr>
        <p:spPr>
          <a:xfrm>
            <a:off x="2260775" y="1802025"/>
            <a:ext cx="6332700" cy="215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환불해주세요</a:t>
            </a:r>
            <a:endParaRPr/>
          </a:p>
        </p:txBody>
      </p:sp>
      <p:sp>
        <p:nvSpPr>
          <p:cNvPr id="1622" name="Google Shape;1622;p86"/>
          <p:cNvSpPr/>
          <p:nvPr/>
        </p:nvSpPr>
        <p:spPr>
          <a:xfrm>
            <a:off x="2887500" y="993275"/>
            <a:ext cx="5117100" cy="18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환불해주세요</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6" name="Shape 1626"/>
        <p:cNvGrpSpPr/>
        <p:nvPr/>
      </p:nvGrpSpPr>
      <p:grpSpPr>
        <a:xfrm>
          <a:off x="0" y="0"/>
          <a:ext cx="0" cy="0"/>
          <a:chOff x="0" y="0"/>
          <a:chExt cx="0" cy="0"/>
        </a:xfrm>
      </p:grpSpPr>
      <p:sp>
        <p:nvSpPr>
          <p:cNvPr id="1627" name="Google Shape;1627;p87"/>
          <p:cNvSpPr/>
          <p:nvPr/>
        </p:nvSpPr>
        <p:spPr>
          <a:xfrm>
            <a:off x="1963700" y="363500"/>
            <a:ext cx="6827100" cy="41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87"/>
          <p:cNvSpPr/>
          <p:nvPr/>
        </p:nvSpPr>
        <p:spPr>
          <a:xfrm>
            <a:off x="7166475" y="4078175"/>
            <a:ext cx="641400" cy="3387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sp>
        <p:nvSpPr>
          <p:cNvPr id="1629" name="Google Shape;1629;p87"/>
          <p:cNvSpPr txBox="1"/>
          <p:nvPr/>
        </p:nvSpPr>
        <p:spPr>
          <a:xfrm>
            <a:off x="214700" y="37775"/>
            <a:ext cx="499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일반회원  &gt; 마이페이지 &gt; 1:1 문의 삭제하기</a:t>
            </a:r>
            <a:endParaRPr>
              <a:latin typeface="Proxima Nova"/>
              <a:ea typeface="Proxima Nova"/>
              <a:cs typeface="Proxima Nova"/>
              <a:sym typeface="Proxima Nova"/>
            </a:endParaRPr>
          </a:p>
        </p:txBody>
      </p:sp>
      <p:grpSp>
        <p:nvGrpSpPr>
          <p:cNvPr id="1630" name="Google Shape;1630;p87"/>
          <p:cNvGrpSpPr/>
          <p:nvPr/>
        </p:nvGrpSpPr>
        <p:grpSpPr>
          <a:xfrm>
            <a:off x="214699" y="363511"/>
            <a:ext cx="1685334" cy="629258"/>
            <a:chOff x="197950" y="629275"/>
            <a:chExt cx="1532400" cy="1272000"/>
          </a:xfrm>
        </p:grpSpPr>
        <p:sp>
          <p:nvSpPr>
            <p:cNvPr id="1631" name="Google Shape;1631;p87"/>
            <p:cNvSpPr/>
            <p:nvPr/>
          </p:nvSpPr>
          <p:spPr>
            <a:xfrm>
              <a:off x="197950" y="629275"/>
              <a:ext cx="1532400" cy="127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87"/>
            <p:cNvSpPr txBox="1"/>
            <p:nvPr/>
          </p:nvSpPr>
          <p:spPr>
            <a:xfrm>
              <a:off x="368225" y="913508"/>
              <a:ext cx="1181700" cy="7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300">
                  <a:latin typeface="Proxima Nova"/>
                  <a:ea typeface="Proxima Nova"/>
                  <a:cs typeface="Proxima Nova"/>
                  <a:sym typeface="Proxima Nova"/>
                </a:rPr>
                <a:t>마이페이지</a:t>
              </a:r>
              <a:endParaRPr sz="1300">
                <a:latin typeface="Proxima Nova"/>
                <a:ea typeface="Proxima Nova"/>
                <a:cs typeface="Proxima Nova"/>
                <a:sym typeface="Proxima Nova"/>
              </a:endParaRPr>
            </a:p>
          </p:txBody>
        </p:sp>
      </p:grpSp>
      <p:sp>
        <p:nvSpPr>
          <p:cNvPr id="1633" name="Google Shape;1633;p87"/>
          <p:cNvSpPr/>
          <p:nvPr/>
        </p:nvSpPr>
        <p:spPr>
          <a:xfrm>
            <a:off x="214700" y="1055425"/>
            <a:ext cx="1685400" cy="351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87"/>
          <p:cNvSpPr txBox="1"/>
          <p:nvPr/>
        </p:nvSpPr>
        <p:spPr>
          <a:xfrm>
            <a:off x="407550" y="1239354"/>
            <a:ext cx="1299600" cy="269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회원정보</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맛집 예약정보</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맛집 즐겨찾기</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쿠폰</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b="1" lang="ko" sz="1300">
                <a:latin typeface="Proxima Nova"/>
                <a:ea typeface="Proxima Nova"/>
                <a:cs typeface="Proxima Nova"/>
                <a:sym typeface="Proxima Nova"/>
              </a:rPr>
              <a:t>1:1 문의</a:t>
            </a:r>
            <a:endParaRPr b="1" sz="13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회원 탈퇴</a:t>
            </a:r>
            <a:endParaRPr sz="1000">
              <a:latin typeface="Proxima Nova"/>
              <a:ea typeface="Proxima Nova"/>
              <a:cs typeface="Proxima Nova"/>
              <a:sym typeface="Proxima Nova"/>
            </a:endParaRPr>
          </a:p>
        </p:txBody>
      </p:sp>
      <p:sp>
        <p:nvSpPr>
          <p:cNvPr id="1635" name="Google Shape;1635;p87"/>
          <p:cNvSpPr txBox="1"/>
          <p:nvPr/>
        </p:nvSpPr>
        <p:spPr>
          <a:xfrm>
            <a:off x="8067975" y="-40075"/>
            <a:ext cx="8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김성연</a:t>
            </a:r>
            <a:endParaRPr>
              <a:latin typeface="Proxima Nova"/>
              <a:ea typeface="Proxima Nova"/>
              <a:cs typeface="Proxima Nova"/>
              <a:sym typeface="Proxima Nova"/>
            </a:endParaRPr>
          </a:p>
        </p:txBody>
      </p:sp>
      <p:sp>
        <p:nvSpPr>
          <p:cNvPr id="1636" name="Google Shape;1636;p87"/>
          <p:cNvSpPr txBox="1"/>
          <p:nvPr/>
        </p:nvSpPr>
        <p:spPr>
          <a:xfrm>
            <a:off x="2164424" y="546275"/>
            <a:ext cx="493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아이디 : hong123 </a:t>
            </a:r>
            <a:endParaRPr sz="1000">
              <a:latin typeface="Proxima Nova"/>
              <a:ea typeface="Proxima Nova"/>
              <a:cs typeface="Proxima Nova"/>
              <a:sym typeface="Proxima Nova"/>
            </a:endParaRPr>
          </a:p>
        </p:txBody>
      </p:sp>
      <p:sp>
        <p:nvSpPr>
          <p:cNvPr id="1637" name="Google Shape;1637;p87"/>
          <p:cNvSpPr txBox="1"/>
          <p:nvPr/>
        </p:nvSpPr>
        <p:spPr>
          <a:xfrm>
            <a:off x="7098825" y="4101275"/>
            <a:ext cx="7767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700">
                <a:latin typeface="Proxima Nova"/>
                <a:ea typeface="Proxima Nova"/>
                <a:cs typeface="Proxima Nova"/>
                <a:sym typeface="Proxima Nova"/>
              </a:rPr>
              <a:t>삭제</a:t>
            </a:r>
            <a:r>
              <a:rPr b="1" lang="ko" sz="700">
                <a:latin typeface="Proxima Nova"/>
                <a:ea typeface="Proxima Nova"/>
                <a:cs typeface="Proxima Nova"/>
                <a:sym typeface="Proxima Nova"/>
              </a:rPr>
              <a:t>하기</a:t>
            </a:r>
            <a:endParaRPr b="1" sz="700">
              <a:latin typeface="Proxima Nova"/>
              <a:ea typeface="Proxima Nova"/>
              <a:cs typeface="Proxima Nova"/>
              <a:sym typeface="Proxima Nova"/>
            </a:endParaRPr>
          </a:p>
        </p:txBody>
      </p:sp>
      <p:sp>
        <p:nvSpPr>
          <p:cNvPr id="1638" name="Google Shape;1638;p87"/>
          <p:cNvSpPr/>
          <p:nvPr/>
        </p:nvSpPr>
        <p:spPr>
          <a:xfrm>
            <a:off x="7928475" y="4078175"/>
            <a:ext cx="641400" cy="3387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sp>
        <p:nvSpPr>
          <p:cNvPr id="1639" name="Google Shape;1639;p87"/>
          <p:cNvSpPr txBox="1"/>
          <p:nvPr/>
        </p:nvSpPr>
        <p:spPr>
          <a:xfrm>
            <a:off x="7860825" y="4101275"/>
            <a:ext cx="7767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700">
                <a:latin typeface="Proxima Nova"/>
                <a:ea typeface="Proxima Nova"/>
                <a:cs typeface="Proxima Nova"/>
                <a:sym typeface="Proxima Nova"/>
              </a:rPr>
              <a:t>취소</a:t>
            </a:r>
            <a:endParaRPr b="1" sz="700">
              <a:latin typeface="Proxima Nova"/>
              <a:ea typeface="Proxima Nova"/>
              <a:cs typeface="Proxima Nova"/>
              <a:sym typeface="Proxima Nova"/>
            </a:endParaRPr>
          </a:p>
        </p:txBody>
      </p:sp>
      <p:sp>
        <p:nvSpPr>
          <p:cNvPr id="1640" name="Google Shape;1640;p87"/>
          <p:cNvSpPr txBox="1"/>
          <p:nvPr/>
        </p:nvSpPr>
        <p:spPr>
          <a:xfrm>
            <a:off x="2164424" y="927275"/>
            <a:ext cx="493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문의 제목 : 환불해주세요 </a:t>
            </a:r>
            <a:endParaRPr sz="1000">
              <a:latin typeface="Proxima Nova"/>
              <a:ea typeface="Proxima Nova"/>
              <a:cs typeface="Proxima Nova"/>
              <a:sym typeface="Proxima Nova"/>
            </a:endParaRPr>
          </a:p>
        </p:txBody>
      </p:sp>
      <p:sp>
        <p:nvSpPr>
          <p:cNvPr id="1641" name="Google Shape;1641;p87"/>
          <p:cNvSpPr txBox="1"/>
          <p:nvPr/>
        </p:nvSpPr>
        <p:spPr>
          <a:xfrm>
            <a:off x="2164424" y="1384475"/>
            <a:ext cx="493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문의 내용 </a:t>
            </a:r>
            <a:endParaRPr sz="1000">
              <a:latin typeface="Proxima Nova"/>
              <a:ea typeface="Proxima Nova"/>
              <a:cs typeface="Proxima Nova"/>
              <a:sym typeface="Proxima Nova"/>
            </a:endParaRPr>
          </a:p>
        </p:txBody>
      </p:sp>
      <p:sp>
        <p:nvSpPr>
          <p:cNvPr id="1642" name="Google Shape;1642;p87"/>
          <p:cNvSpPr/>
          <p:nvPr/>
        </p:nvSpPr>
        <p:spPr>
          <a:xfrm>
            <a:off x="2244200" y="1809400"/>
            <a:ext cx="6266100" cy="1752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87"/>
          <p:cNvSpPr txBox="1"/>
          <p:nvPr/>
        </p:nvSpPr>
        <p:spPr>
          <a:xfrm>
            <a:off x="2233125" y="1940275"/>
            <a:ext cx="63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환불해주세요</a:t>
            </a:r>
            <a:endParaRPr>
              <a:latin typeface="Proxima Nova"/>
              <a:ea typeface="Proxima Nova"/>
              <a:cs typeface="Proxima Nova"/>
              <a:sym typeface="Proxima Nova"/>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7" name="Shape 1647"/>
        <p:cNvGrpSpPr/>
        <p:nvPr/>
      </p:nvGrpSpPr>
      <p:grpSpPr>
        <a:xfrm>
          <a:off x="0" y="0"/>
          <a:ext cx="0" cy="0"/>
          <a:chOff x="0" y="0"/>
          <a:chExt cx="0" cy="0"/>
        </a:xfrm>
      </p:grpSpPr>
      <p:sp>
        <p:nvSpPr>
          <p:cNvPr id="1648" name="Google Shape;1648;p88"/>
          <p:cNvSpPr/>
          <p:nvPr/>
        </p:nvSpPr>
        <p:spPr>
          <a:xfrm>
            <a:off x="1963700" y="363500"/>
            <a:ext cx="6827100" cy="419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88"/>
          <p:cNvSpPr/>
          <p:nvPr/>
        </p:nvSpPr>
        <p:spPr>
          <a:xfrm>
            <a:off x="7166475" y="4078175"/>
            <a:ext cx="641400" cy="3387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sp>
        <p:nvSpPr>
          <p:cNvPr id="1650" name="Google Shape;1650;p88"/>
          <p:cNvSpPr txBox="1"/>
          <p:nvPr/>
        </p:nvSpPr>
        <p:spPr>
          <a:xfrm>
            <a:off x="214700" y="37775"/>
            <a:ext cx="499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일반회원  &gt; 마이페이지 &gt; 1:1 문의 상세페이지</a:t>
            </a:r>
            <a:endParaRPr>
              <a:latin typeface="Proxima Nova"/>
              <a:ea typeface="Proxima Nova"/>
              <a:cs typeface="Proxima Nova"/>
              <a:sym typeface="Proxima Nova"/>
            </a:endParaRPr>
          </a:p>
        </p:txBody>
      </p:sp>
      <p:grpSp>
        <p:nvGrpSpPr>
          <p:cNvPr id="1651" name="Google Shape;1651;p88"/>
          <p:cNvGrpSpPr/>
          <p:nvPr/>
        </p:nvGrpSpPr>
        <p:grpSpPr>
          <a:xfrm>
            <a:off x="214699" y="363511"/>
            <a:ext cx="1685334" cy="629258"/>
            <a:chOff x="197950" y="629275"/>
            <a:chExt cx="1532400" cy="1272000"/>
          </a:xfrm>
        </p:grpSpPr>
        <p:sp>
          <p:nvSpPr>
            <p:cNvPr id="1652" name="Google Shape;1652;p88"/>
            <p:cNvSpPr/>
            <p:nvPr/>
          </p:nvSpPr>
          <p:spPr>
            <a:xfrm>
              <a:off x="197950" y="629275"/>
              <a:ext cx="1532400" cy="127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88"/>
            <p:cNvSpPr txBox="1"/>
            <p:nvPr/>
          </p:nvSpPr>
          <p:spPr>
            <a:xfrm>
              <a:off x="368225" y="913508"/>
              <a:ext cx="1181700" cy="7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300">
                  <a:latin typeface="Proxima Nova"/>
                  <a:ea typeface="Proxima Nova"/>
                  <a:cs typeface="Proxima Nova"/>
                  <a:sym typeface="Proxima Nova"/>
                </a:rPr>
                <a:t>마이페이지</a:t>
              </a:r>
              <a:endParaRPr sz="1300">
                <a:latin typeface="Proxima Nova"/>
                <a:ea typeface="Proxima Nova"/>
                <a:cs typeface="Proxima Nova"/>
                <a:sym typeface="Proxima Nova"/>
              </a:endParaRPr>
            </a:p>
          </p:txBody>
        </p:sp>
      </p:grpSp>
      <p:sp>
        <p:nvSpPr>
          <p:cNvPr id="1654" name="Google Shape;1654;p88"/>
          <p:cNvSpPr/>
          <p:nvPr/>
        </p:nvSpPr>
        <p:spPr>
          <a:xfrm>
            <a:off x="214700" y="1055425"/>
            <a:ext cx="1685400" cy="351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88"/>
          <p:cNvSpPr txBox="1"/>
          <p:nvPr/>
        </p:nvSpPr>
        <p:spPr>
          <a:xfrm>
            <a:off x="407550" y="1239354"/>
            <a:ext cx="1299600" cy="269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회원정보</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맛집 예약정보</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맛집 즐겨찾기</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쿠폰</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b="1" lang="ko" sz="1300">
                <a:latin typeface="Proxima Nova"/>
                <a:ea typeface="Proxima Nova"/>
                <a:cs typeface="Proxima Nova"/>
                <a:sym typeface="Proxima Nova"/>
              </a:rPr>
              <a:t>1:1 문의</a:t>
            </a:r>
            <a:endParaRPr b="1" sz="13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회원 탈퇴</a:t>
            </a:r>
            <a:endParaRPr sz="1000">
              <a:latin typeface="Proxima Nova"/>
              <a:ea typeface="Proxima Nova"/>
              <a:cs typeface="Proxima Nova"/>
              <a:sym typeface="Proxima Nova"/>
            </a:endParaRPr>
          </a:p>
        </p:txBody>
      </p:sp>
      <p:sp>
        <p:nvSpPr>
          <p:cNvPr id="1656" name="Google Shape;1656;p88"/>
          <p:cNvSpPr txBox="1"/>
          <p:nvPr/>
        </p:nvSpPr>
        <p:spPr>
          <a:xfrm>
            <a:off x="8067975" y="-40075"/>
            <a:ext cx="8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김성연</a:t>
            </a:r>
            <a:endParaRPr>
              <a:latin typeface="Proxima Nova"/>
              <a:ea typeface="Proxima Nova"/>
              <a:cs typeface="Proxima Nova"/>
              <a:sym typeface="Proxima Nova"/>
            </a:endParaRPr>
          </a:p>
        </p:txBody>
      </p:sp>
      <p:sp>
        <p:nvSpPr>
          <p:cNvPr id="1657" name="Google Shape;1657;p88"/>
          <p:cNvSpPr txBox="1"/>
          <p:nvPr/>
        </p:nvSpPr>
        <p:spPr>
          <a:xfrm>
            <a:off x="2164424" y="546275"/>
            <a:ext cx="493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아이디 : hong123 </a:t>
            </a:r>
            <a:endParaRPr sz="1000">
              <a:latin typeface="Proxima Nova"/>
              <a:ea typeface="Proxima Nova"/>
              <a:cs typeface="Proxima Nova"/>
              <a:sym typeface="Proxima Nova"/>
            </a:endParaRPr>
          </a:p>
        </p:txBody>
      </p:sp>
      <p:sp>
        <p:nvSpPr>
          <p:cNvPr id="1658" name="Google Shape;1658;p88"/>
          <p:cNvSpPr txBox="1"/>
          <p:nvPr/>
        </p:nvSpPr>
        <p:spPr>
          <a:xfrm>
            <a:off x="7098825" y="4101275"/>
            <a:ext cx="7767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700">
                <a:latin typeface="Proxima Nova"/>
                <a:ea typeface="Proxima Nova"/>
                <a:cs typeface="Proxima Nova"/>
                <a:sym typeface="Proxima Nova"/>
              </a:rPr>
              <a:t>수정</a:t>
            </a:r>
            <a:endParaRPr b="1" sz="700">
              <a:latin typeface="Proxima Nova"/>
              <a:ea typeface="Proxima Nova"/>
              <a:cs typeface="Proxima Nova"/>
              <a:sym typeface="Proxima Nova"/>
            </a:endParaRPr>
          </a:p>
        </p:txBody>
      </p:sp>
      <p:sp>
        <p:nvSpPr>
          <p:cNvPr id="1659" name="Google Shape;1659;p88"/>
          <p:cNvSpPr/>
          <p:nvPr/>
        </p:nvSpPr>
        <p:spPr>
          <a:xfrm>
            <a:off x="7928475" y="4078175"/>
            <a:ext cx="641400" cy="3387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sp>
        <p:nvSpPr>
          <p:cNvPr id="1660" name="Google Shape;1660;p88"/>
          <p:cNvSpPr txBox="1"/>
          <p:nvPr/>
        </p:nvSpPr>
        <p:spPr>
          <a:xfrm>
            <a:off x="7860825" y="4101275"/>
            <a:ext cx="7767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700">
                <a:latin typeface="Proxima Nova"/>
                <a:ea typeface="Proxima Nova"/>
                <a:cs typeface="Proxima Nova"/>
                <a:sym typeface="Proxima Nova"/>
              </a:rPr>
              <a:t>삭제</a:t>
            </a:r>
            <a:endParaRPr b="1" sz="700">
              <a:latin typeface="Proxima Nova"/>
              <a:ea typeface="Proxima Nova"/>
              <a:cs typeface="Proxima Nova"/>
              <a:sym typeface="Proxima Nova"/>
            </a:endParaRPr>
          </a:p>
        </p:txBody>
      </p:sp>
      <p:sp>
        <p:nvSpPr>
          <p:cNvPr id="1661" name="Google Shape;1661;p88"/>
          <p:cNvSpPr txBox="1"/>
          <p:nvPr/>
        </p:nvSpPr>
        <p:spPr>
          <a:xfrm>
            <a:off x="2164424" y="927275"/>
            <a:ext cx="493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문의 제목 </a:t>
            </a:r>
            <a:endParaRPr sz="1000">
              <a:latin typeface="Proxima Nova"/>
              <a:ea typeface="Proxima Nova"/>
              <a:cs typeface="Proxima Nova"/>
              <a:sym typeface="Proxima Nova"/>
            </a:endParaRPr>
          </a:p>
        </p:txBody>
      </p:sp>
      <p:sp>
        <p:nvSpPr>
          <p:cNvPr id="1662" name="Google Shape;1662;p88"/>
          <p:cNvSpPr txBox="1"/>
          <p:nvPr/>
        </p:nvSpPr>
        <p:spPr>
          <a:xfrm>
            <a:off x="2164424" y="1384475"/>
            <a:ext cx="493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문의 내용 </a:t>
            </a:r>
            <a:endParaRPr sz="1000">
              <a:latin typeface="Proxima Nova"/>
              <a:ea typeface="Proxima Nova"/>
              <a:cs typeface="Proxima Nova"/>
              <a:sym typeface="Proxima Nova"/>
            </a:endParaRPr>
          </a:p>
        </p:txBody>
      </p:sp>
      <p:sp>
        <p:nvSpPr>
          <p:cNvPr id="1663" name="Google Shape;1663;p88"/>
          <p:cNvSpPr/>
          <p:nvPr/>
        </p:nvSpPr>
        <p:spPr>
          <a:xfrm>
            <a:off x="2260775" y="1802025"/>
            <a:ext cx="6332700" cy="215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환불해주세요</a:t>
            </a:r>
            <a:endParaRPr/>
          </a:p>
        </p:txBody>
      </p:sp>
      <p:sp>
        <p:nvSpPr>
          <p:cNvPr id="1664" name="Google Shape;1664;p88"/>
          <p:cNvSpPr/>
          <p:nvPr/>
        </p:nvSpPr>
        <p:spPr>
          <a:xfrm>
            <a:off x="2887500" y="993275"/>
            <a:ext cx="5117100" cy="18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환불해주세요</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8" name="Shape 1668"/>
        <p:cNvGrpSpPr/>
        <p:nvPr/>
      </p:nvGrpSpPr>
      <p:grpSpPr>
        <a:xfrm>
          <a:off x="0" y="0"/>
          <a:ext cx="0" cy="0"/>
          <a:chOff x="0" y="0"/>
          <a:chExt cx="0" cy="0"/>
        </a:xfrm>
      </p:grpSpPr>
      <p:sp>
        <p:nvSpPr>
          <p:cNvPr id="1669" name="Google Shape;1669;p89"/>
          <p:cNvSpPr txBox="1"/>
          <p:nvPr/>
        </p:nvSpPr>
        <p:spPr>
          <a:xfrm>
            <a:off x="214700" y="37775"/>
            <a:ext cx="342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일반회원  &gt; 마이페이지 &gt; 회원 탈퇴</a:t>
            </a:r>
            <a:endParaRPr>
              <a:latin typeface="Proxima Nova"/>
              <a:ea typeface="Proxima Nova"/>
              <a:cs typeface="Proxima Nova"/>
              <a:sym typeface="Proxima Nova"/>
            </a:endParaRPr>
          </a:p>
        </p:txBody>
      </p:sp>
      <p:sp>
        <p:nvSpPr>
          <p:cNvPr id="1670" name="Google Shape;1670;p89"/>
          <p:cNvSpPr txBox="1"/>
          <p:nvPr/>
        </p:nvSpPr>
        <p:spPr>
          <a:xfrm>
            <a:off x="8067975" y="-40075"/>
            <a:ext cx="8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김성연</a:t>
            </a:r>
            <a:endParaRPr>
              <a:latin typeface="Proxima Nova"/>
              <a:ea typeface="Proxima Nova"/>
              <a:cs typeface="Proxima Nova"/>
              <a:sym typeface="Proxima Nova"/>
            </a:endParaRPr>
          </a:p>
        </p:txBody>
      </p:sp>
      <p:grpSp>
        <p:nvGrpSpPr>
          <p:cNvPr id="1671" name="Google Shape;1671;p89"/>
          <p:cNvGrpSpPr/>
          <p:nvPr/>
        </p:nvGrpSpPr>
        <p:grpSpPr>
          <a:xfrm>
            <a:off x="214699" y="363511"/>
            <a:ext cx="1685334" cy="629258"/>
            <a:chOff x="197950" y="629275"/>
            <a:chExt cx="1532400" cy="1272000"/>
          </a:xfrm>
        </p:grpSpPr>
        <p:sp>
          <p:nvSpPr>
            <p:cNvPr id="1672" name="Google Shape;1672;p89"/>
            <p:cNvSpPr/>
            <p:nvPr/>
          </p:nvSpPr>
          <p:spPr>
            <a:xfrm>
              <a:off x="197950" y="629275"/>
              <a:ext cx="1532400" cy="127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89"/>
            <p:cNvSpPr txBox="1"/>
            <p:nvPr/>
          </p:nvSpPr>
          <p:spPr>
            <a:xfrm>
              <a:off x="368225" y="913508"/>
              <a:ext cx="1181700" cy="7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300">
                  <a:latin typeface="Proxima Nova"/>
                  <a:ea typeface="Proxima Nova"/>
                  <a:cs typeface="Proxima Nova"/>
                  <a:sym typeface="Proxima Nova"/>
                </a:rPr>
                <a:t>마이페이지</a:t>
              </a:r>
              <a:endParaRPr sz="1300">
                <a:latin typeface="Proxima Nova"/>
                <a:ea typeface="Proxima Nova"/>
                <a:cs typeface="Proxima Nova"/>
                <a:sym typeface="Proxima Nova"/>
              </a:endParaRPr>
            </a:p>
          </p:txBody>
        </p:sp>
      </p:grpSp>
      <p:sp>
        <p:nvSpPr>
          <p:cNvPr id="1674" name="Google Shape;1674;p89"/>
          <p:cNvSpPr/>
          <p:nvPr/>
        </p:nvSpPr>
        <p:spPr>
          <a:xfrm>
            <a:off x="214700" y="1055425"/>
            <a:ext cx="1685400" cy="351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89"/>
          <p:cNvSpPr txBox="1"/>
          <p:nvPr/>
        </p:nvSpPr>
        <p:spPr>
          <a:xfrm>
            <a:off x="407550" y="1239354"/>
            <a:ext cx="1299600" cy="269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회원정보</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맛집 예약정보</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맛집 즐겨찾기</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쿠폰</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1:1 문의</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b="1" lang="ko" sz="1300">
                <a:latin typeface="Proxima Nova"/>
                <a:ea typeface="Proxima Nova"/>
                <a:cs typeface="Proxima Nova"/>
                <a:sym typeface="Proxima Nova"/>
              </a:rPr>
              <a:t>회원 탈퇴</a:t>
            </a:r>
            <a:endParaRPr b="1" sz="1300">
              <a:latin typeface="Proxima Nova"/>
              <a:ea typeface="Proxima Nova"/>
              <a:cs typeface="Proxima Nova"/>
              <a:sym typeface="Proxima Nova"/>
            </a:endParaRPr>
          </a:p>
        </p:txBody>
      </p:sp>
      <p:sp>
        <p:nvSpPr>
          <p:cNvPr id="1676" name="Google Shape;1676;p89"/>
          <p:cNvSpPr/>
          <p:nvPr/>
        </p:nvSpPr>
        <p:spPr>
          <a:xfrm>
            <a:off x="1963700" y="391700"/>
            <a:ext cx="6827100" cy="4166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89"/>
          <p:cNvSpPr txBox="1"/>
          <p:nvPr/>
        </p:nvSpPr>
        <p:spPr>
          <a:xfrm>
            <a:off x="3720875" y="1835200"/>
            <a:ext cx="363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latin typeface="Proxima Nova"/>
                <a:ea typeface="Proxima Nova"/>
                <a:cs typeface="Proxima Nova"/>
                <a:sym typeface="Proxima Nova"/>
              </a:rPr>
              <a:t>정말 회원 탈퇴를 하시겠습니까?</a:t>
            </a:r>
            <a:endParaRPr>
              <a:latin typeface="Proxima Nova"/>
              <a:ea typeface="Proxima Nova"/>
              <a:cs typeface="Proxima Nova"/>
              <a:sym typeface="Proxima Nova"/>
            </a:endParaRPr>
          </a:p>
        </p:txBody>
      </p:sp>
      <p:sp>
        <p:nvSpPr>
          <p:cNvPr id="1678" name="Google Shape;1678;p89"/>
          <p:cNvSpPr/>
          <p:nvPr/>
        </p:nvSpPr>
        <p:spPr>
          <a:xfrm>
            <a:off x="4710875" y="2402400"/>
            <a:ext cx="641400" cy="3387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sp>
        <p:nvSpPr>
          <p:cNvPr id="1679" name="Google Shape;1679;p89"/>
          <p:cNvSpPr txBox="1"/>
          <p:nvPr/>
        </p:nvSpPr>
        <p:spPr>
          <a:xfrm>
            <a:off x="4643225" y="2425500"/>
            <a:ext cx="7767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700">
                <a:latin typeface="Proxima Nova"/>
                <a:ea typeface="Proxima Nova"/>
                <a:cs typeface="Proxima Nova"/>
                <a:sym typeface="Proxima Nova"/>
              </a:rPr>
              <a:t>확인</a:t>
            </a:r>
            <a:endParaRPr b="1" sz="700">
              <a:latin typeface="Proxima Nova"/>
              <a:ea typeface="Proxima Nova"/>
              <a:cs typeface="Proxima Nova"/>
              <a:sym typeface="Proxima Nova"/>
            </a:endParaRPr>
          </a:p>
        </p:txBody>
      </p:sp>
      <p:sp>
        <p:nvSpPr>
          <p:cNvPr id="1680" name="Google Shape;1680;p89"/>
          <p:cNvSpPr/>
          <p:nvPr/>
        </p:nvSpPr>
        <p:spPr>
          <a:xfrm>
            <a:off x="5472875" y="2402400"/>
            <a:ext cx="641400" cy="3387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sp>
        <p:nvSpPr>
          <p:cNvPr id="1681" name="Google Shape;1681;p89"/>
          <p:cNvSpPr txBox="1"/>
          <p:nvPr/>
        </p:nvSpPr>
        <p:spPr>
          <a:xfrm>
            <a:off x="5405225" y="2425500"/>
            <a:ext cx="7767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700">
                <a:latin typeface="Proxima Nova"/>
                <a:ea typeface="Proxima Nova"/>
                <a:cs typeface="Proxima Nova"/>
                <a:sym typeface="Proxima Nova"/>
              </a:rPr>
              <a:t>취소</a:t>
            </a:r>
            <a:endParaRPr b="1" sz="700">
              <a:latin typeface="Proxima Nova"/>
              <a:ea typeface="Proxima Nova"/>
              <a:cs typeface="Proxima Nova"/>
              <a:sym typeface="Proxima Nova"/>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sp>
        <p:nvSpPr>
          <p:cNvPr id="1686" name="Google Shape;1686;p90"/>
          <p:cNvSpPr txBox="1"/>
          <p:nvPr/>
        </p:nvSpPr>
        <p:spPr>
          <a:xfrm>
            <a:off x="214700" y="37775"/>
            <a:ext cx="342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일반회원  &gt; 마이페이지 &gt; 회원 탈퇴</a:t>
            </a:r>
            <a:endParaRPr>
              <a:latin typeface="Proxima Nova"/>
              <a:ea typeface="Proxima Nova"/>
              <a:cs typeface="Proxima Nova"/>
              <a:sym typeface="Proxima Nova"/>
            </a:endParaRPr>
          </a:p>
        </p:txBody>
      </p:sp>
      <p:sp>
        <p:nvSpPr>
          <p:cNvPr id="1687" name="Google Shape;1687;p90"/>
          <p:cNvSpPr txBox="1"/>
          <p:nvPr/>
        </p:nvSpPr>
        <p:spPr>
          <a:xfrm>
            <a:off x="8067975" y="-40075"/>
            <a:ext cx="8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김성연</a:t>
            </a:r>
            <a:endParaRPr>
              <a:latin typeface="Proxima Nova"/>
              <a:ea typeface="Proxima Nova"/>
              <a:cs typeface="Proxima Nova"/>
              <a:sym typeface="Proxima Nova"/>
            </a:endParaRPr>
          </a:p>
        </p:txBody>
      </p:sp>
      <p:grpSp>
        <p:nvGrpSpPr>
          <p:cNvPr id="1688" name="Google Shape;1688;p90"/>
          <p:cNvGrpSpPr/>
          <p:nvPr/>
        </p:nvGrpSpPr>
        <p:grpSpPr>
          <a:xfrm>
            <a:off x="214699" y="363511"/>
            <a:ext cx="1685334" cy="629258"/>
            <a:chOff x="197950" y="629275"/>
            <a:chExt cx="1532400" cy="1272000"/>
          </a:xfrm>
        </p:grpSpPr>
        <p:sp>
          <p:nvSpPr>
            <p:cNvPr id="1689" name="Google Shape;1689;p90"/>
            <p:cNvSpPr/>
            <p:nvPr/>
          </p:nvSpPr>
          <p:spPr>
            <a:xfrm>
              <a:off x="197950" y="629275"/>
              <a:ext cx="1532400" cy="127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90"/>
            <p:cNvSpPr txBox="1"/>
            <p:nvPr/>
          </p:nvSpPr>
          <p:spPr>
            <a:xfrm>
              <a:off x="368225" y="913508"/>
              <a:ext cx="1181700" cy="7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300">
                  <a:latin typeface="Proxima Nova"/>
                  <a:ea typeface="Proxima Nova"/>
                  <a:cs typeface="Proxima Nova"/>
                  <a:sym typeface="Proxima Nova"/>
                </a:rPr>
                <a:t>마이페이지</a:t>
              </a:r>
              <a:endParaRPr sz="1300">
                <a:latin typeface="Proxima Nova"/>
                <a:ea typeface="Proxima Nova"/>
                <a:cs typeface="Proxima Nova"/>
                <a:sym typeface="Proxima Nova"/>
              </a:endParaRPr>
            </a:p>
          </p:txBody>
        </p:sp>
      </p:grpSp>
      <p:sp>
        <p:nvSpPr>
          <p:cNvPr id="1691" name="Google Shape;1691;p90"/>
          <p:cNvSpPr/>
          <p:nvPr/>
        </p:nvSpPr>
        <p:spPr>
          <a:xfrm>
            <a:off x="214700" y="1055425"/>
            <a:ext cx="1685400" cy="351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90"/>
          <p:cNvSpPr txBox="1"/>
          <p:nvPr/>
        </p:nvSpPr>
        <p:spPr>
          <a:xfrm>
            <a:off x="407550" y="1239354"/>
            <a:ext cx="1299600" cy="269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회원정보</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맛집 예약정보</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맛집 즐겨찾기</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b="1" lang="ko" sz="1300">
                <a:latin typeface="Proxima Nova"/>
                <a:ea typeface="Proxima Nova"/>
                <a:cs typeface="Proxima Nova"/>
                <a:sym typeface="Proxima Nova"/>
              </a:rPr>
              <a:t>쿠폰</a:t>
            </a:r>
            <a:endParaRPr b="1" sz="13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1:1 문의</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ko" sz="1000">
                <a:latin typeface="Proxima Nova"/>
                <a:ea typeface="Proxima Nova"/>
                <a:cs typeface="Proxima Nova"/>
                <a:sym typeface="Proxima Nova"/>
              </a:rPr>
              <a:t>회원 탈퇴</a:t>
            </a:r>
            <a:endParaRPr sz="1000">
              <a:latin typeface="Proxima Nova"/>
              <a:ea typeface="Proxima Nova"/>
              <a:cs typeface="Proxima Nova"/>
              <a:sym typeface="Proxima Nova"/>
            </a:endParaRPr>
          </a:p>
        </p:txBody>
      </p:sp>
      <p:sp>
        <p:nvSpPr>
          <p:cNvPr id="1693" name="Google Shape;1693;p90"/>
          <p:cNvSpPr/>
          <p:nvPr/>
        </p:nvSpPr>
        <p:spPr>
          <a:xfrm>
            <a:off x="1963700" y="391700"/>
            <a:ext cx="6827100" cy="4166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90"/>
          <p:cNvSpPr txBox="1"/>
          <p:nvPr/>
        </p:nvSpPr>
        <p:spPr>
          <a:xfrm>
            <a:off x="2220099" y="839675"/>
            <a:ext cx="252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회원 탈퇴가 완료되었습니다</a:t>
            </a:r>
            <a:endParaRPr>
              <a:latin typeface="Proxima Nova"/>
              <a:ea typeface="Proxima Nova"/>
              <a:cs typeface="Proxima Nova"/>
              <a:sym typeface="Proxima Nova"/>
            </a:endParaRPr>
          </a:p>
        </p:txBody>
      </p:sp>
      <p:cxnSp>
        <p:nvCxnSpPr>
          <p:cNvPr id="1695" name="Google Shape;1695;p90"/>
          <p:cNvCxnSpPr/>
          <p:nvPr/>
        </p:nvCxnSpPr>
        <p:spPr>
          <a:xfrm flipH="1" rot="10800000">
            <a:off x="2196550" y="1486300"/>
            <a:ext cx="6297300" cy="9600"/>
          </a:xfrm>
          <a:prstGeom prst="straightConnector1">
            <a:avLst/>
          </a:prstGeom>
          <a:noFill/>
          <a:ln cap="flat" cmpd="sng" w="9525">
            <a:solidFill>
              <a:schemeClr val="dk2"/>
            </a:solidFill>
            <a:prstDash val="solid"/>
            <a:round/>
            <a:headEnd len="med" w="med" type="none"/>
            <a:tailEnd len="med" w="med" type="none"/>
          </a:ln>
        </p:spPr>
      </p:cxnSp>
      <p:sp>
        <p:nvSpPr>
          <p:cNvPr id="1696" name="Google Shape;1696;p90"/>
          <p:cNvSpPr txBox="1"/>
          <p:nvPr/>
        </p:nvSpPr>
        <p:spPr>
          <a:xfrm>
            <a:off x="2259364" y="1775750"/>
            <a:ext cx="54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저희 사이트를 이용해주셔서 감사했습니다</a:t>
            </a:r>
            <a:endParaRPr>
              <a:latin typeface="Proxima Nova"/>
              <a:ea typeface="Proxima Nova"/>
              <a:cs typeface="Proxima Nova"/>
              <a:sym typeface="Proxima Nova"/>
            </a:endParaRPr>
          </a:p>
        </p:txBody>
      </p:sp>
      <p:sp>
        <p:nvSpPr>
          <p:cNvPr id="1697" name="Google Shape;1697;p90"/>
          <p:cNvSpPr/>
          <p:nvPr/>
        </p:nvSpPr>
        <p:spPr>
          <a:xfrm>
            <a:off x="4710875" y="3442175"/>
            <a:ext cx="641400" cy="3387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sp>
        <p:nvSpPr>
          <p:cNvPr id="1698" name="Google Shape;1698;p90"/>
          <p:cNvSpPr txBox="1"/>
          <p:nvPr/>
        </p:nvSpPr>
        <p:spPr>
          <a:xfrm>
            <a:off x="4643225" y="3465275"/>
            <a:ext cx="7767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700">
                <a:latin typeface="Proxima Nova"/>
                <a:ea typeface="Proxima Nova"/>
                <a:cs typeface="Proxima Nova"/>
                <a:sym typeface="Proxima Nova"/>
              </a:rPr>
              <a:t>홈으로</a:t>
            </a:r>
            <a:endParaRPr b="1" sz="700">
              <a:latin typeface="Proxima Nova"/>
              <a:ea typeface="Proxima Nova"/>
              <a:cs typeface="Proxima Nova"/>
              <a:sym typeface="Proxima Nova"/>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2" name="Shape 1702"/>
        <p:cNvGrpSpPr/>
        <p:nvPr/>
      </p:nvGrpSpPr>
      <p:grpSpPr>
        <a:xfrm>
          <a:off x="0" y="0"/>
          <a:ext cx="0" cy="0"/>
          <a:chOff x="0" y="0"/>
          <a:chExt cx="0" cy="0"/>
        </a:xfrm>
      </p:grpSpPr>
      <p:sp>
        <p:nvSpPr>
          <p:cNvPr id="1703" name="Google Shape;1703;p91"/>
          <p:cNvSpPr txBox="1"/>
          <p:nvPr/>
        </p:nvSpPr>
        <p:spPr>
          <a:xfrm>
            <a:off x="8052325" y="174775"/>
            <a:ext cx="7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송성현</a:t>
            </a:r>
            <a:endParaRPr>
              <a:latin typeface="Proxima Nova"/>
              <a:ea typeface="Proxima Nova"/>
              <a:cs typeface="Proxima Nova"/>
              <a:sym typeface="Proxima Nova"/>
            </a:endParaRPr>
          </a:p>
        </p:txBody>
      </p:sp>
      <p:sp>
        <p:nvSpPr>
          <p:cNvPr id="1704" name="Google Shape;1704;p91"/>
          <p:cNvSpPr txBox="1"/>
          <p:nvPr/>
        </p:nvSpPr>
        <p:spPr>
          <a:xfrm>
            <a:off x="124850" y="87375"/>
            <a:ext cx="7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회원 &gt; SNS 공유</a:t>
            </a:r>
            <a:endParaRPr>
              <a:latin typeface="Proxima Nova"/>
              <a:ea typeface="Proxima Nova"/>
              <a:cs typeface="Proxima Nova"/>
              <a:sym typeface="Proxima Nova"/>
            </a:endParaRPr>
          </a:p>
        </p:txBody>
      </p:sp>
      <p:pic>
        <p:nvPicPr>
          <p:cNvPr id="1705" name="Google Shape;1705;p91"/>
          <p:cNvPicPr preferRelativeResize="0"/>
          <p:nvPr/>
        </p:nvPicPr>
        <p:blipFill>
          <a:blip r:embed="rId3">
            <a:alphaModFix/>
          </a:blip>
          <a:stretch>
            <a:fillRect/>
          </a:stretch>
        </p:blipFill>
        <p:spPr>
          <a:xfrm>
            <a:off x="1350900" y="627475"/>
            <a:ext cx="6153789" cy="43509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0"/>
          <p:cNvSpPr txBox="1"/>
          <p:nvPr/>
        </p:nvSpPr>
        <p:spPr>
          <a:xfrm>
            <a:off x="553325" y="374075"/>
            <a:ext cx="299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메인페이지 &gt; 메뉴별 맛집 검색</a:t>
            </a:r>
            <a:endParaRPr>
              <a:latin typeface="Proxima Nova"/>
              <a:ea typeface="Proxima Nova"/>
              <a:cs typeface="Proxima Nova"/>
              <a:sym typeface="Proxima Nova"/>
            </a:endParaRPr>
          </a:p>
        </p:txBody>
      </p:sp>
      <p:sp>
        <p:nvSpPr>
          <p:cNvPr id="278" name="Google Shape;278;p20"/>
          <p:cNvSpPr/>
          <p:nvPr/>
        </p:nvSpPr>
        <p:spPr>
          <a:xfrm>
            <a:off x="389650" y="888425"/>
            <a:ext cx="8401200" cy="396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 name="Google Shape;279;p20"/>
          <p:cNvCxnSpPr/>
          <p:nvPr/>
        </p:nvCxnSpPr>
        <p:spPr>
          <a:xfrm flipH="1" rot="10800000">
            <a:off x="397450" y="1519650"/>
            <a:ext cx="8432100" cy="23400"/>
          </a:xfrm>
          <a:prstGeom prst="straightConnector1">
            <a:avLst/>
          </a:prstGeom>
          <a:noFill/>
          <a:ln cap="flat" cmpd="sng" w="9525">
            <a:solidFill>
              <a:schemeClr val="dk2"/>
            </a:solidFill>
            <a:prstDash val="solid"/>
            <a:round/>
            <a:headEnd len="med" w="med" type="none"/>
            <a:tailEnd len="med" w="med" type="none"/>
          </a:ln>
        </p:spPr>
      </p:cxnSp>
      <p:sp>
        <p:nvSpPr>
          <p:cNvPr id="280" name="Google Shape;280;p20"/>
          <p:cNvSpPr/>
          <p:nvPr/>
        </p:nvSpPr>
        <p:spPr>
          <a:xfrm>
            <a:off x="1605400" y="1044275"/>
            <a:ext cx="4185000" cy="327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검색어를 입력하세요.</a:t>
            </a:r>
            <a:endParaRPr/>
          </a:p>
        </p:txBody>
      </p:sp>
      <p:sp>
        <p:nvSpPr>
          <p:cNvPr id="281" name="Google Shape;281;p20"/>
          <p:cNvSpPr/>
          <p:nvPr/>
        </p:nvSpPr>
        <p:spPr>
          <a:xfrm>
            <a:off x="6024125" y="1075450"/>
            <a:ext cx="873000" cy="2961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검색</a:t>
            </a:r>
            <a:endParaRPr/>
          </a:p>
        </p:txBody>
      </p:sp>
      <p:cxnSp>
        <p:nvCxnSpPr>
          <p:cNvPr id="282" name="Google Shape;282;p20"/>
          <p:cNvCxnSpPr/>
          <p:nvPr/>
        </p:nvCxnSpPr>
        <p:spPr>
          <a:xfrm>
            <a:off x="428625" y="2010650"/>
            <a:ext cx="8323200" cy="780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20"/>
          <p:cNvCxnSpPr/>
          <p:nvPr/>
        </p:nvCxnSpPr>
        <p:spPr>
          <a:xfrm>
            <a:off x="2065200" y="1667750"/>
            <a:ext cx="23400" cy="3031500"/>
          </a:xfrm>
          <a:prstGeom prst="straightConnector1">
            <a:avLst/>
          </a:prstGeom>
          <a:noFill/>
          <a:ln cap="flat" cmpd="sng" w="9525">
            <a:solidFill>
              <a:schemeClr val="dk2"/>
            </a:solidFill>
            <a:prstDash val="solid"/>
            <a:round/>
            <a:headEnd len="med" w="med" type="none"/>
            <a:tailEnd len="med" w="med" type="none"/>
          </a:ln>
        </p:spPr>
      </p:cxnSp>
      <p:cxnSp>
        <p:nvCxnSpPr>
          <p:cNvPr id="284" name="Google Shape;284;p20"/>
          <p:cNvCxnSpPr/>
          <p:nvPr/>
        </p:nvCxnSpPr>
        <p:spPr>
          <a:xfrm>
            <a:off x="7504825" y="1698925"/>
            <a:ext cx="15600" cy="3101700"/>
          </a:xfrm>
          <a:prstGeom prst="straightConnector1">
            <a:avLst/>
          </a:prstGeom>
          <a:noFill/>
          <a:ln cap="flat" cmpd="sng" w="9525">
            <a:solidFill>
              <a:schemeClr val="dk2"/>
            </a:solidFill>
            <a:prstDash val="solid"/>
            <a:round/>
            <a:headEnd len="med" w="med" type="none"/>
            <a:tailEnd len="med" w="med" type="none"/>
          </a:ln>
        </p:spPr>
      </p:cxnSp>
      <p:cxnSp>
        <p:nvCxnSpPr>
          <p:cNvPr id="285" name="Google Shape;285;p20"/>
          <p:cNvCxnSpPr/>
          <p:nvPr/>
        </p:nvCxnSpPr>
        <p:spPr>
          <a:xfrm>
            <a:off x="6086475" y="1714500"/>
            <a:ext cx="54600" cy="3101700"/>
          </a:xfrm>
          <a:prstGeom prst="straightConnector1">
            <a:avLst/>
          </a:prstGeom>
          <a:noFill/>
          <a:ln cap="flat" cmpd="sng" w="9525">
            <a:solidFill>
              <a:schemeClr val="dk2"/>
            </a:solidFill>
            <a:prstDash val="solid"/>
            <a:round/>
            <a:headEnd len="med" w="med" type="none"/>
            <a:tailEnd len="med" w="med" type="none"/>
          </a:ln>
        </p:spPr>
      </p:cxnSp>
      <p:sp>
        <p:nvSpPr>
          <p:cNvPr id="286" name="Google Shape;286;p20"/>
          <p:cNvSpPr txBox="1"/>
          <p:nvPr/>
        </p:nvSpPr>
        <p:spPr>
          <a:xfrm>
            <a:off x="781925" y="1641575"/>
            <a:ext cx="137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상호명</a:t>
            </a:r>
            <a:endParaRPr>
              <a:latin typeface="Proxima Nova"/>
              <a:ea typeface="Proxima Nova"/>
              <a:cs typeface="Proxima Nova"/>
              <a:sym typeface="Proxima Nova"/>
            </a:endParaRPr>
          </a:p>
        </p:txBody>
      </p:sp>
      <p:sp>
        <p:nvSpPr>
          <p:cNvPr id="287" name="Google Shape;287;p20"/>
          <p:cNvSpPr txBox="1"/>
          <p:nvPr/>
        </p:nvSpPr>
        <p:spPr>
          <a:xfrm>
            <a:off x="6281300" y="1675525"/>
            <a:ext cx="134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검색 조회 수</a:t>
            </a:r>
            <a:endParaRPr>
              <a:latin typeface="Proxima Nova"/>
              <a:ea typeface="Proxima Nova"/>
              <a:cs typeface="Proxima Nova"/>
              <a:sym typeface="Proxima Nova"/>
            </a:endParaRPr>
          </a:p>
        </p:txBody>
      </p:sp>
      <p:sp>
        <p:nvSpPr>
          <p:cNvPr id="288" name="Google Shape;288;p20"/>
          <p:cNvSpPr txBox="1"/>
          <p:nvPr/>
        </p:nvSpPr>
        <p:spPr>
          <a:xfrm>
            <a:off x="7715250" y="1618250"/>
            <a:ext cx="116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평점</a:t>
            </a:r>
            <a:endParaRPr>
              <a:latin typeface="Proxima Nova"/>
              <a:ea typeface="Proxima Nova"/>
              <a:cs typeface="Proxima Nova"/>
              <a:sym typeface="Proxima Nova"/>
            </a:endParaRPr>
          </a:p>
        </p:txBody>
      </p:sp>
      <p:sp>
        <p:nvSpPr>
          <p:cNvPr id="289" name="Google Shape;289;p20"/>
          <p:cNvSpPr txBox="1"/>
          <p:nvPr/>
        </p:nvSpPr>
        <p:spPr>
          <a:xfrm>
            <a:off x="2088600" y="1641575"/>
            <a:ext cx="141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카테고리</a:t>
            </a:r>
            <a:endParaRPr>
              <a:latin typeface="Proxima Nova"/>
              <a:ea typeface="Proxima Nova"/>
              <a:cs typeface="Proxima Nova"/>
              <a:sym typeface="Proxima Nova"/>
            </a:endParaRPr>
          </a:p>
        </p:txBody>
      </p:sp>
      <p:cxnSp>
        <p:nvCxnSpPr>
          <p:cNvPr id="290" name="Google Shape;290;p20"/>
          <p:cNvCxnSpPr/>
          <p:nvPr/>
        </p:nvCxnSpPr>
        <p:spPr>
          <a:xfrm flipH="1" rot="10800000">
            <a:off x="561100" y="2532775"/>
            <a:ext cx="7972500" cy="23400"/>
          </a:xfrm>
          <a:prstGeom prst="straightConnector1">
            <a:avLst/>
          </a:prstGeom>
          <a:noFill/>
          <a:ln cap="flat" cmpd="sng" w="9525">
            <a:solidFill>
              <a:schemeClr val="dk2"/>
            </a:solidFill>
            <a:prstDash val="solid"/>
            <a:round/>
            <a:headEnd len="med" w="med" type="none"/>
            <a:tailEnd len="med" w="med" type="none"/>
          </a:ln>
        </p:spPr>
      </p:cxnSp>
      <p:cxnSp>
        <p:nvCxnSpPr>
          <p:cNvPr id="291" name="Google Shape;291;p20"/>
          <p:cNvCxnSpPr/>
          <p:nvPr/>
        </p:nvCxnSpPr>
        <p:spPr>
          <a:xfrm>
            <a:off x="545525" y="3062725"/>
            <a:ext cx="8143800" cy="78000"/>
          </a:xfrm>
          <a:prstGeom prst="straightConnector1">
            <a:avLst/>
          </a:prstGeom>
          <a:noFill/>
          <a:ln cap="flat" cmpd="sng" w="9525">
            <a:solidFill>
              <a:schemeClr val="dk2"/>
            </a:solidFill>
            <a:prstDash val="solid"/>
            <a:round/>
            <a:headEnd len="med" w="med" type="none"/>
            <a:tailEnd len="med" w="med" type="none"/>
          </a:ln>
        </p:spPr>
      </p:cxnSp>
      <p:cxnSp>
        <p:nvCxnSpPr>
          <p:cNvPr id="292" name="Google Shape;292;p20"/>
          <p:cNvCxnSpPr/>
          <p:nvPr/>
        </p:nvCxnSpPr>
        <p:spPr>
          <a:xfrm flipH="1" rot="10800000">
            <a:off x="646825" y="3530250"/>
            <a:ext cx="7808700" cy="78000"/>
          </a:xfrm>
          <a:prstGeom prst="straightConnector1">
            <a:avLst/>
          </a:prstGeom>
          <a:noFill/>
          <a:ln cap="flat" cmpd="sng" w="9525">
            <a:solidFill>
              <a:schemeClr val="dk2"/>
            </a:solidFill>
            <a:prstDash val="solid"/>
            <a:round/>
            <a:headEnd len="med" w="med" type="none"/>
            <a:tailEnd len="med" w="med" type="none"/>
          </a:ln>
        </p:spPr>
      </p:cxnSp>
      <p:cxnSp>
        <p:nvCxnSpPr>
          <p:cNvPr id="293" name="Google Shape;293;p20"/>
          <p:cNvCxnSpPr/>
          <p:nvPr/>
        </p:nvCxnSpPr>
        <p:spPr>
          <a:xfrm flipH="1" rot="10800000">
            <a:off x="646825" y="4036775"/>
            <a:ext cx="8003700" cy="101400"/>
          </a:xfrm>
          <a:prstGeom prst="straightConnector1">
            <a:avLst/>
          </a:prstGeom>
          <a:noFill/>
          <a:ln cap="flat" cmpd="sng" w="9525">
            <a:solidFill>
              <a:schemeClr val="dk2"/>
            </a:solidFill>
            <a:prstDash val="solid"/>
            <a:round/>
            <a:headEnd len="med" w="med" type="none"/>
            <a:tailEnd len="med" w="med" type="none"/>
          </a:ln>
        </p:spPr>
      </p:cxnSp>
      <p:sp>
        <p:nvSpPr>
          <p:cNvPr id="294" name="Google Shape;294;p20"/>
          <p:cNvSpPr/>
          <p:nvPr/>
        </p:nvSpPr>
        <p:spPr>
          <a:xfrm>
            <a:off x="7660700" y="2228850"/>
            <a:ext cx="171600" cy="171600"/>
          </a:xfrm>
          <a:prstGeom prst="star5">
            <a:avLst>
              <a:gd fmla="val 19098" name="adj"/>
              <a:gd fmla="val 105146" name="hf"/>
              <a:gd fmla="val 110557" name="vf"/>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
          <p:cNvSpPr/>
          <p:nvPr/>
        </p:nvSpPr>
        <p:spPr>
          <a:xfrm>
            <a:off x="7889300" y="2228850"/>
            <a:ext cx="171600" cy="171600"/>
          </a:xfrm>
          <a:prstGeom prst="star5">
            <a:avLst>
              <a:gd fmla="val 19098" name="adj"/>
              <a:gd fmla="val 105146" name="hf"/>
              <a:gd fmla="val 110557" name="vf"/>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0"/>
          <p:cNvSpPr/>
          <p:nvPr/>
        </p:nvSpPr>
        <p:spPr>
          <a:xfrm>
            <a:off x="8117900" y="2228850"/>
            <a:ext cx="171600" cy="171600"/>
          </a:xfrm>
          <a:prstGeom prst="star5">
            <a:avLst>
              <a:gd fmla="val 19098" name="adj"/>
              <a:gd fmla="val 105146" name="hf"/>
              <a:gd fmla="val 110557" name="vf"/>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0"/>
          <p:cNvSpPr/>
          <p:nvPr/>
        </p:nvSpPr>
        <p:spPr>
          <a:xfrm>
            <a:off x="8346500" y="2228850"/>
            <a:ext cx="171600" cy="1716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p:nvPr/>
        </p:nvSpPr>
        <p:spPr>
          <a:xfrm>
            <a:off x="8575100" y="2228850"/>
            <a:ext cx="171600" cy="1716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9" name="Google Shape;299;p20"/>
          <p:cNvCxnSpPr/>
          <p:nvPr/>
        </p:nvCxnSpPr>
        <p:spPr>
          <a:xfrm>
            <a:off x="3296525" y="1659950"/>
            <a:ext cx="54600" cy="3000300"/>
          </a:xfrm>
          <a:prstGeom prst="straightConnector1">
            <a:avLst/>
          </a:prstGeom>
          <a:noFill/>
          <a:ln cap="flat" cmpd="sng" w="9525">
            <a:solidFill>
              <a:schemeClr val="dk2"/>
            </a:solidFill>
            <a:prstDash val="solid"/>
            <a:round/>
            <a:headEnd len="med" w="med" type="none"/>
            <a:tailEnd len="med" w="med" type="none"/>
          </a:ln>
        </p:spPr>
      </p:cxnSp>
      <p:sp>
        <p:nvSpPr>
          <p:cNvPr id="300" name="Google Shape;300;p20"/>
          <p:cNvSpPr txBox="1"/>
          <p:nvPr/>
        </p:nvSpPr>
        <p:spPr>
          <a:xfrm>
            <a:off x="3483550" y="1661675"/>
            <a:ext cx="9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주소</a:t>
            </a:r>
            <a:endParaRPr>
              <a:latin typeface="Proxima Nova"/>
              <a:ea typeface="Proxima Nova"/>
              <a:cs typeface="Proxima Nova"/>
              <a:sym typeface="Proxima Nova"/>
            </a:endParaRPr>
          </a:p>
        </p:txBody>
      </p:sp>
      <p:sp>
        <p:nvSpPr>
          <p:cNvPr id="301" name="Google Shape;301;p20"/>
          <p:cNvSpPr txBox="1"/>
          <p:nvPr/>
        </p:nvSpPr>
        <p:spPr>
          <a:xfrm>
            <a:off x="7263250" y="233800"/>
            <a:ext cx="134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오재경</a:t>
            </a:r>
            <a:endParaRPr>
              <a:latin typeface="Proxima Nova"/>
              <a:ea typeface="Proxima Nova"/>
              <a:cs typeface="Proxima Nova"/>
              <a:sym typeface="Proxima Nova"/>
            </a:endParaRPr>
          </a:p>
        </p:txBody>
      </p:sp>
      <p:sp>
        <p:nvSpPr>
          <p:cNvPr id="302" name="Google Shape;302;p20"/>
          <p:cNvSpPr/>
          <p:nvPr/>
        </p:nvSpPr>
        <p:spPr>
          <a:xfrm>
            <a:off x="7403525" y="1776850"/>
            <a:ext cx="101400" cy="1014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p:nvPr/>
        </p:nvSpPr>
        <p:spPr>
          <a:xfrm>
            <a:off x="8317925" y="1700650"/>
            <a:ext cx="101400" cy="1014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7403525" y="1917125"/>
            <a:ext cx="101300" cy="10140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0"/>
          <p:cNvSpPr/>
          <p:nvPr/>
        </p:nvSpPr>
        <p:spPr>
          <a:xfrm>
            <a:off x="8317925" y="1840925"/>
            <a:ext cx="101300" cy="10140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0"/>
          <p:cNvSpPr/>
          <p:nvPr/>
        </p:nvSpPr>
        <p:spPr>
          <a:xfrm>
            <a:off x="1536125" y="1840925"/>
            <a:ext cx="101300" cy="10140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1542900" y="1737850"/>
            <a:ext cx="101400" cy="78000"/>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9" name="Shape 1709"/>
        <p:cNvGrpSpPr/>
        <p:nvPr/>
      </p:nvGrpSpPr>
      <p:grpSpPr>
        <a:xfrm>
          <a:off x="0" y="0"/>
          <a:ext cx="0" cy="0"/>
          <a:chOff x="0" y="0"/>
          <a:chExt cx="0" cy="0"/>
        </a:xfrm>
      </p:grpSpPr>
      <p:sp>
        <p:nvSpPr>
          <p:cNvPr id="1710" name="Google Shape;1710;p92"/>
          <p:cNvSpPr txBox="1"/>
          <p:nvPr/>
        </p:nvSpPr>
        <p:spPr>
          <a:xfrm>
            <a:off x="8052325" y="174775"/>
            <a:ext cx="7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송성현</a:t>
            </a:r>
            <a:endParaRPr>
              <a:latin typeface="Proxima Nova"/>
              <a:ea typeface="Proxima Nova"/>
              <a:cs typeface="Proxima Nova"/>
              <a:sym typeface="Proxima Nova"/>
            </a:endParaRPr>
          </a:p>
        </p:txBody>
      </p:sp>
      <p:sp>
        <p:nvSpPr>
          <p:cNvPr id="1711" name="Google Shape;1711;p92"/>
          <p:cNvSpPr txBox="1"/>
          <p:nvPr/>
        </p:nvSpPr>
        <p:spPr>
          <a:xfrm>
            <a:off x="337075" y="224725"/>
            <a:ext cx="7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회원 &gt; 커뮤니티</a:t>
            </a:r>
            <a:endParaRPr>
              <a:latin typeface="Proxima Nova"/>
              <a:ea typeface="Proxima Nova"/>
              <a:cs typeface="Proxima Nova"/>
              <a:sym typeface="Proxima Nova"/>
            </a:endParaRPr>
          </a:p>
        </p:txBody>
      </p:sp>
      <p:pic>
        <p:nvPicPr>
          <p:cNvPr id="1712" name="Google Shape;1712;p92"/>
          <p:cNvPicPr preferRelativeResize="0"/>
          <p:nvPr/>
        </p:nvPicPr>
        <p:blipFill>
          <a:blip r:embed="rId3">
            <a:alphaModFix/>
          </a:blip>
          <a:stretch>
            <a:fillRect/>
          </a:stretch>
        </p:blipFill>
        <p:spPr>
          <a:xfrm>
            <a:off x="239800" y="736575"/>
            <a:ext cx="8536627" cy="4803649"/>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6" name="Shape 1716"/>
        <p:cNvGrpSpPr/>
        <p:nvPr/>
      </p:nvGrpSpPr>
      <p:grpSpPr>
        <a:xfrm>
          <a:off x="0" y="0"/>
          <a:ext cx="0" cy="0"/>
          <a:chOff x="0" y="0"/>
          <a:chExt cx="0" cy="0"/>
        </a:xfrm>
      </p:grpSpPr>
      <p:sp>
        <p:nvSpPr>
          <p:cNvPr id="1717" name="Google Shape;1717;p93"/>
          <p:cNvSpPr txBox="1"/>
          <p:nvPr/>
        </p:nvSpPr>
        <p:spPr>
          <a:xfrm>
            <a:off x="8052325" y="174775"/>
            <a:ext cx="7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송성현</a:t>
            </a:r>
            <a:endParaRPr>
              <a:latin typeface="Proxima Nova"/>
              <a:ea typeface="Proxima Nova"/>
              <a:cs typeface="Proxima Nova"/>
              <a:sym typeface="Proxima Nova"/>
            </a:endParaRPr>
          </a:p>
        </p:txBody>
      </p:sp>
      <p:sp>
        <p:nvSpPr>
          <p:cNvPr id="1718" name="Google Shape;1718;p93"/>
          <p:cNvSpPr txBox="1"/>
          <p:nvPr/>
        </p:nvSpPr>
        <p:spPr>
          <a:xfrm>
            <a:off x="337075" y="224725"/>
            <a:ext cx="7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719" name="Google Shape;1719;p93"/>
          <p:cNvSpPr txBox="1"/>
          <p:nvPr/>
        </p:nvSpPr>
        <p:spPr>
          <a:xfrm>
            <a:off x="212225" y="174775"/>
            <a:ext cx="7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회원 &gt; 맛집추천</a:t>
            </a:r>
            <a:endParaRPr>
              <a:latin typeface="Proxima Nova"/>
              <a:ea typeface="Proxima Nova"/>
              <a:cs typeface="Proxima Nova"/>
              <a:sym typeface="Proxima Nova"/>
            </a:endParaRPr>
          </a:p>
        </p:txBody>
      </p:sp>
      <p:pic>
        <p:nvPicPr>
          <p:cNvPr id="1720" name="Google Shape;1720;p93"/>
          <p:cNvPicPr preferRelativeResize="0"/>
          <p:nvPr/>
        </p:nvPicPr>
        <p:blipFill>
          <a:blip r:embed="rId3">
            <a:alphaModFix/>
          </a:blip>
          <a:stretch>
            <a:fillRect/>
          </a:stretch>
        </p:blipFill>
        <p:spPr>
          <a:xfrm>
            <a:off x="1592238" y="624925"/>
            <a:ext cx="5959537" cy="4213579"/>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4" name="Shape 1724"/>
        <p:cNvGrpSpPr/>
        <p:nvPr/>
      </p:nvGrpSpPr>
      <p:grpSpPr>
        <a:xfrm>
          <a:off x="0" y="0"/>
          <a:ext cx="0" cy="0"/>
          <a:chOff x="0" y="0"/>
          <a:chExt cx="0" cy="0"/>
        </a:xfrm>
      </p:grpSpPr>
      <p:sp>
        <p:nvSpPr>
          <p:cNvPr id="1725" name="Google Shape;1725;p94"/>
          <p:cNvSpPr txBox="1"/>
          <p:nvPr/>
        </p:nvSpPr>
        <p:spPr>
          <a:xfrm>
            <a:off x="8052325" y="174775"/>
            <a:ext cx="7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송성현</a:t>
            </a:r>
            <a:endParaRPr>
              <a:latin typeface="Proxima Nova"/>
              <a:ea typeface="Proxima Nova"/>
              <a:cs typeface="Proxima Nova"/>
              <a:sym typeface="Proxima Nova"/>
            </a:endParaRPr>
          </a:p>
        </p:txBody>
      </p:sp>
      <p:sp>
        <p:nvSpPr>
          <p:cNvPr id="1726" name="Google Shape;1726;p94"/>
          <p:cNvSpPr txBox="1"/>
          <p:nvPr/>
        </p:nvSpPr>
        <p:spPr>
          <a:xfrm>
            <a:off x="337075" y="224725"/>
            <a:ext cx="7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727" name="Google Shape;1727;p94"/>
          <p:cNvSpPr txBox="1"/>
          <p:nvPr/>
        </p:nvSpPr>
        <p:spPr>
          <a:xfrm>
            <a:off x="212225" y="174775"/>
            <a:ext cx="7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회원 &gt; 즐겨찾기 추가하기</a:t>
            </a:r>
            <a:endParaRPr>
              <a:latin typeface="Proxima Nova"/>
              <a:ea typeface="Proxima Nova"/>
              <a:cs typeface="Proxima Nova"/>
              <a:sym typeface="Proxima Nova"/>
            </a:endParaRPr>
          </a:p>
        </p:txBody>
      </p:sp>
      <p:pic>
        <p:nvPicPr>
          <p:cNvPr id="1728" name="Google Shape;1728;p94"/>
          <p:cNvPicPr preferRelativeResize="0"/>
          <p:nvPr/>
        </p:nvPicPr>
        <p:blipFill>
          <a:blip r:embed="rId3">
            <a:alphaModFix/>
          </a:blip>
          <a:stretch>
            <a:fillRect/>
          </a:stretch>
        </p:blipFill>
        <p:spPr>
          <a:xfrm>
            <a:off x="1950975" y="777325"/>
            <a:ext cx="5959537" cy="4213579"/>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2" name="Shape 1732"/>
        <p:cNvGrpSpPr/>
        <p:nvPr/>
      </p:nvGrpSpPr>
      <p:grpSpPr>
        <a:xfrm>
          <a:off x="0" y="0"/>
          <a:ext cx="0" cy="0"/>
          <a:chOff x="0" y="0"/>
          <a:chExt cx="0" cy="0"/>
        </a:xfrm>
      </p:grpSpPr>
      <p:sp>
        <p:nvSpPr>
          <p:cNvPr id="1733" name="Google Shape;1733;p95"/>
          <p:cNvSpPr txBox="1"/>
          <p:nvPr/>
        </p:nvSpPr>
        <p:spPr>
          <a:xfrm>
            <a:off x="8052325" y="174775"/>
            <a:ext cx="7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송성현</a:t>
            </a:r>
            <a:endParaRPr>
              <a:latin typeface="Proxima Nova"/>
              <a:ea typeface="Proxima Nova"/>
              <a:cs typeface="Proxima Nova"/>
              <a:sym typeface="Proxima Nova"/>
            </a:endParaRPr>
          </a:p>
        </p:txBody>
      </p:sp>
      <p:sp>
        <p:nvSpPr>
          <p:cNvPr id="1734" name="Google Shape;1734;p95"/>
          <p:cNvSpPr txBox="1"/>
          <p:nvPr/>
        </p:nvSpPr>
        <p:spPr>
          <a:xfrm>
            <a:off x="337075" y="224725"/>
            <a:ext cx="7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735" name="Google Shape;1735;p95"/>
          <p:cNvSpPr txBox="1"/>
          <p:nvPr/>
        </p:nvSpPr>
        <p:spPr>
          <a:xfrm>
            <a:off x="212225" y="174775"/>
            <a:ext cx="7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회원 &gt; 즐겨찾기 확인</a:t>
            </a:r>
            <a:endParaRPr>
              <a:latin typeface="Proxima Nova"/>
              <a:ea typeface="Proxima Nova"/>
              <a:cs typeface="Proxima Nova"/>
              <a:sym typeface="Proxima Nova"/>
            </a:endParaRPr>
          </a:p>
        </p:txBody>
      </p:sp>
      <p:pic>
        <p:nvPicPr>
          <p:cNvPr id="1736" name="Google Shape;1736;p95"/>
          <p:cNvPicPr preferRelativeResize="0"/>
          <p:nvPr/>
        </p:nvPicPr>
        <p:blipFill>
          <a:blip r:embed="rId3">
            <a:alphaModFix/>
          </a:blip>
          <a:stretch>
            <a:fillRect/>
          </a:stretch>
        </p:blipFill>
        <p:spPr>
          <a:xfrm>
            <a:off x="1592238" y="766350"/>
            <a:ext cx="5959537" cy="4213579"/>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0" name="Shape 1740"/>
        <p:cNvGrpSpPr/>
        <p:nvPr/>
      </p:nvGrpSpPr>
      <p:grpSpPr>
        <a:xfrm>
          <a:off x="0" y="0"/>
          <a:ext cx="0" cy="0"/>
          <a:chOff x="0" y="0"/>
          <a:chExt cx="0" cy="0"/>
        </a:xfrm>
      </p:grpSpPr>
      <p:sp>
        <p:nvSpPr>
          <p:cNvPr id="1741" name="Google Shape;1741;p96"/>
          <p:cNvSpPr txBox="1"/>
          <p:nvPr/>
        </p:nvSpPr>
        <p:spPr>
          <a:xfrm>
            <a:off x="8052325" y="174775"/>
            <a:ext cx="7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송성현</a:t>
            </a:r>
            <a:endParaRPr>
              <a:latin typeface="Proxima Nova"/>
              <a:ea typeface="Proxima Nova"/>
              <a:cs typeface="Proxima Nova"/>
              <a:sym typeface="Proxima Nova"/>
            </a:endParaRPr>
          </a:p>
        </p:txBody>
      </p:sp>
      <p:sp>
        <p:nvSpPr>
          <p:cNvPr id="1742" name="Google Shape;1742;p96"/>
          <p:cNvSpPr txBox="1"/>
          <p:nvPr/>
        </p:nvSpPr>
        <p:spPr>
          <a:xfrm>
            <a:off x="337075" y="224725"/>
            <a:ext cx="7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743" name="Google Shape;1743;p96"/>
          <p:cNvSpPr txBox="1"/>
          <p:nvPr/>
        </p:nvSpPr>
        <p:spPr>
          <a:xfrm>
            <a:off x="212225" y="174775"/>
            <a:ext cx="7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회원 &gt; 즐겨찾기 삭제</a:t>
            </a:r>
            <a:endParaRPr>
              <a:latin typeface="Proxima Nova"/>
              <a:ea typeface="Proxima Nova"/>
              <a:cs typeface="Proxima Nova"/>
              <a:sym typeface="Proxima Nova"/>
            </a:endParaRPr>
          </a:p>
        </p:txBody>
      </p:sp>
      <p:pic>
        <p:nvPicPr>
          <p:cNvPr id="1744" name="Google Shape;1744;p96"/>
          <p:cNvPicPr preferRelativeResize="0"/>
          <p:nvPr/>
        </p:nvPicPr>
        <p:blipFill>
          <a:blip r:embed="rId3">
            <a:alphaModFix/>
          </a:blip>
          <a:stretch>
            <a:fillRect/>
          </a:stretch>
        </p:blipFill>
        <p:spPr>
          <a:xfrm>
            <a:off x="1654875" y="755400"/>
            <a:ext cx="5959537" cy="4213579"/>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8" name="Shape 1748"/>
        <p:cNvGrpSpPr/>
        <p:nvPr/>
      </p:nvGrpSpPr>
      <p:grpSpPr>
        <a:xfrm>
          <a:off x="0" y="0"/>
          <a:ext cx="0" cy="0"/>
          <a:chOff x="0" y="0"/>
          <a:chExt cx="0" cy="0"/>
        </a:xfrm>
      </p:grpSpPr>
      <p:sp>
        <p:nvSpPr>
          <p:cNvPr id="1749" name="Google Shape;1749;p97"/>
          <p:cNvSpPr txBox="1"/>
          <p:nvPr/>
        </p:nvSpPr>
        <p:spPr>
          <a:xfrm>
            <a:off x="8052325" y="174775"/>
            <a:ext cx="7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송성현</a:t>
            </a:r>
            <a:endParaRPr>
              <a:latin typeface="Proxima Nova"/>
              <a:ea typeface="Proxima Nova"/>
              <a:cs typeface="Proxima Nova"/>
              <a:sym typeface="Proxima Nova"/>
            </a:endParaRPr>
          </a:p>
        </p:txBody>
      </p:sp>
      <p:sp>
        <p:nvSpPr>
          <p:cNvPr id="1750" name="Google Shape;1750;p97"/>
          <p:cNvSpPr txBox="1"/>
          <p:nvPr/>
        </p:nvSpPr>
        <p:spPr>
          <a:xfrm>
            <a:off x="337075" y="224725"/>
            <a:ext cx="7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751" name="Google Shape;1751;p97"/>
          <p:cNvSpPr txBox="1"/>
          <p:nvPr/>
        </p:nvSpPr>
        <p:spPr>
          <a:xfrm>
            <a:off x="212225" y="174775"/>
            <a:ext cx="7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회원 &gt; 즐겨찾기 시안</a:t>
            </a:r>
            <a:endParaRPr>
              <a:latin typeface="Proxima Nova"/>
              <a:ea typeface="Proxima Nova"/>
              <a:cs typeface="Proxima Nova"/>
              <a:sym typeface="Proxima Nova"/>
            </a:endParaRPr>
          </a:p>
        </p:txBody>
      </p:sp>
      <p:pic>
        <p:nvPicPr>
          <p:cNvPr id="1752" name="Google Shape;1752;p97"/>
          <p:cNvPicPr preferRelativeResize="0"/>
          <p:nvPr/>
        </p:nvPicPr>
        <p:blipFill>
          <a:blip r:embed="rId3">
            <a:alphaModFix/>
          </a:blip>
          <a:stretch>
            <a:fillRect/>
          </a:stretch>
        </p:blipFill>
        <p:spPr>
          <a:xfrm>
            <a:off x="459475" y="1018600"/>
            <a:ext cx="2143125" cy="2143125"/>
          </a:xfrm>
          <a:prstGeom prst="rect">
            <a:avLst/>
          </a:prstGeom>
          <a:noFill/>
          <a:ln>
            <a:noFill/>
          </a:ln>
        </p:spPr>
      </p:pic>
      <p:pic>
        <p:nvPicPr>
          <p:cNvPr id="1753" name="Google Shape;1753;p97"/>
          <p:cNvPicPr preferRelativeResize="0"/>
          <p:nvPr/>
        </p:nvPicPr>
        <p:blipFill>
          <a:blip r:embed="rId4">
            <a:alphaModFix/>
          </a:blip>
          <a:stretch>
            <a:fillRect/>
          </a:stretch>
        </p:blipFill>
        <p:spPr>
          <a:xfrm>
            <a:off x="2755000" y="777325"/>
            <a:ext cx="3314700" cy="243840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7" name="Shape 1757"/>
        <p:cNvGrpSpPr/>
        <p:nvPr/>
      </p:nvGrpSpPr>
      <p:grpSpPr>
        <a:xfrm>
          <a:off x="0" y="0"/>
          <a:ext cx="0" cy="0"/>
          <a:chOff x="0" y="0"/>
          <a:chExt cx="0" cy="0"/>
        </a:xfrm>
      </p:grpSpPr>
      <p:sp>
        <p:nvSpPr>
          <p:cNvPr id="1758" name="Google Shape;1758;p98"/>
          <p:cNvSpPr txBox="1"/>
          <p:nvPr/>
        </p:nvSpPr>
        <p:spPr>
          <a:xfrm>
            <a:off x="0" y="106500"/>
            <a:ext cx="36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회원 &gt; 예약</a:t>
            </a:r>
            <a:endParaRPr>
              <a:latin typeface="Proxima Nova"/>
              <a:ea typeface="Proxima Nova"/>
              <a:cs typeface="Proxima Nova"/>
              <a:sym typeface="Proxima Nova"/>
            </a:endParaRPr>
          </a:p>
        </p:txBody>
      </p:sp>
      <p:sp>
        <p:nvSpPr>
          <p:cNvPr id="1759" name="Google Shape;1759;p98"/>
          <p:cNvSpPr/>
          <p:nvPr/>
        </p:nvSpPr>
        <p:spPr>
          <a:xfrm>
            <a:off x="946000" y="783125"/>
            <a:ext cx="5594700" cy="382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98"/>
          <p:cNvSpPr txBox="1"/>
          <p:nvPr/>
        </p:nvSpPr>
        <p:spPr>
          <a:xfrm>
            <a:off x="3187425" y="951850"/>
            <a:ext cx="10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예약하기</a:t>
            </a:r>
            <a:endParaRPr>
              <a:latin typeface="Proxima Nova"/>
              <a:ea typeface="Proxima Nova"/>
              <a:cs typeface="Proxima Nova"/>
              <a:sym typeface="Proxima Nova"/>
            </a:endParaRPr>
          </a:p>
        </p:txBody>
      </p:sp>
      <p:sp>
        <p:nvSpPr>
          <p:cNvPr id="1761" name="Google Shape;1761;p98"/>
          <p:cNvSpPr txBox="1"/>
          <p:nvPr/>
        </p:nvSpPr>
        <p:spPr>
          <a:xfrm>
            <a:off x="1321900" y="2253000"/>
            <a:ext cx="36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예약 방문 일자 :</a:t>
            </a:r>
            <a:endParaRPr>
              <a:latin typeface="Proxima Nova"/>
              <a:ea typeface="Proxima Nova"/>
              <a:cs typeface="Proxima Nova"/>
              <a:sym typeface="Proxima Nova"/>
            </a:endParaRPr>
          </a:p>
        </p:txBody>
      </p:sp>
      <p:sp>
        <p:nvSpPr>
          <p:cNvPr id="1762" name="Google Shape;1762;p98"/>
          <p:cNvSpPr txBox="1"/>
          <p:nvPr/>
        </p:nvSpPr>
        <p:spPr>
          <a:xfrm>
            <a:off x="1321900" y="1691525"/>
            <a:ext cx="36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맛집 이름 :</a:t>
            </a:r>
            <a:endParaRPr>
              <a:latin typeface="Proxima Nova"/>
              <a:ea typeface="Proxima Nova"/>
              <a:cs typeface="Proxima Nova"/>
              <a:sym typeface="Proxima Nova"/>
            </a:endParaRPr>
          </a:p>
        </p:txBody>
      </p:sp>
      <p:sp>
        <p:nvSpPr>
          <p:cNvPr id="1763" name="Google Shape;1763;p98"/>
          <p:cNvSpPr txBox="1"/>
          <p:nvPr/>
        </p:nvSpPr>
        <p:spPr>
          <a:xfrm>
            <a:off x="1321900" y="3585050"/>
            <a:ext cx="36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인원수 : </a:t>
            </a:r>
            <a:endParaRPr>
              <a:latin typeface="Proxima Nova"/>
              <a:ea typeface="Proxima Nova"/>
              <a:cs typeface="Proxima Nova"/>
              <a:sym typeface="Proxima Nova"/>
            </a:endParaRPr>
          </a:p>
        </p:txBody>
      </p:sp>
      <p:sp>
        <p:nvSpPr>
          <p:cNvPr id="1764" name="Google Shape;1764;p98"/>
          <p:cNvSpPr txBox="1"/>
          <p:nvPr/>
        </p:nvSpPr>
        <p:spPr>
          <a:xfrm>
            <a:off x="1321900" y="2919025"/>
            <a:ext cx="36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예약 방문 시간 : </a:t>
            </a:r>
            <a:endParaRPr>
              <a:latin typeface="Proxima Nova"/>
              <a:ea typeface="Proxima Nova"/>
              <a:cs typeface="Proxima Nova"/>
              <a:sym typeface="Proxima Nova"/>
            </a:endParaRPr>
          </a:p>
        </p:txBody>
      </p:sp>
      <p:sp>
        <p:nvSpPr>
          <p:cNvPr id="1765" name="Google Shape;1765;p98"/>
          <p:cNvSpPr/>
          <p:nvPr/>
        </p:nvSpPr>
        <p:spPr>
          <a:xfrm>
            <a:off x="2437050" y="1706975"/>
            <a:ext cx="3038400" cy="369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100"/>
              <a:t>(맛집 상세페이지에서 예약버튼 클릭 시 </a:t>
            </a:r>
            <a:endParaRPr sz="1100"/>
          </a:p>
          <a:p>
            <a:pPr indent="0" lvl="0" marL="0" rtl="0" algn="l">
              <a:spcBef>
                <a:spcPts val="0"/>
              </a:spcBef>
              <a:spcAft>
                <a:spcPts val="0"/>
              </a:spcAft>
              <a:buNone/>
            </a:pPr>
            <a:r>
              <a:rPr lang="ko" sz="1100"/>
              <a:t>자동 입력 / 따로 검색 ..)</a:t>
            </a:r>
            <a:endParaRPr sz="1100"/>
          </a:p>
        </p:txBody>
      </p:sp>
      <p:sp>
        <p:nvSpPr>
          <p:cNvPr id="1766" name="Google Shape;1766;p98"/>
          <p:cNvSpPr/>
          <p:nvPr/>
        </p:nvSpPr>
        <p:spPr>
          <a:xfrm>
            <a:off x="2819225" y="2283900"/>
            <a:ext cx="2656200" cy="369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98"/>
          <p:cNvSpPr/>
          <p:nvPr/>
        </p:nvSpPr>
        <p:spPr>
          <a:xfrm>
            <a:off x="2819225" y="2934475"/>
            <a:ext cx="2656200" cy="369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98"/>
          <p:cNvSpPr/>
          <p:nvPr/>
        </p:nvSpPr>
        <p:spPr>
          <a:xfrm>
            <a:off x="2234425" y="3600500"/>
            <a:ext cx="371700" cy="369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98"/>
          <p:cNvSpPr/>
          <p:nvPr/>
        </p:nvSpPr>
        <p:spPr>
          <a:xfrm>
            <a:off x="2612475" y="3602325"/>
            <a:ext cx="206700" cy="3693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0" name="Google Shape;1770;p98"/>
          <p:cNvCxnSpPr>
            <a:stCxn id="1769" idx="1"/>
            <a:endCxn id="1769" idx="3"/>
          </p:cNvCxnSpPr>
          <p:nvPr/>
        </p:nvCxnSpPr>
        <p:spPr>
          <a:xfrm>
            <a:off x="2612475" y="3786975"/>
            <a:ext cx="206700" cy="0"/>
          </a:xfrm>
          <a:prstGeom prst="straightConnector1">
            <a:avLst/>
          </a:prstGeom>
          <a:noFill/>
          <a:ln cap="flat" cmpd="sng" w="9525">
            <a:solidFill>
              <a:schemeClr val="dk2"/>
            </a:solidFill>
            <a:prstDash val="solid"/>
            <a:round/>
            <a:headEnd len="med" w="med" type="none"/>
            <a:tailEnd len="med" w="med" type="none"/>
          </a:ln>
        </p:spPr>
      </p:cxnSp>
      <p:sp>
        <p:nvSpPr>
          <p:cNvPr id="1771" name="Google Shape;1771;p98"/>
          <p:cNvSpPr txBox="1"/>
          <p:nvPr/>
        </p:nvSpPr>
        <p:spPr>
          <a:xfrm>
            <a:off x="2529925" y="3477000"/>
            <a:ext cx="206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a:t>
            </a:r>
            <a:r>
              <a:rPr lang="ko" sz="1200">
                <a:latin typeface="Proxima Nova"/>
                <a:ea typeface="Proxima Nova"/>
                <a:cs typeface="Proxima Nova"/>
                <a:sym typeface="Proxima Nova"/>
              </a:rPr>
              <a:t>▽</a:t>
            </a:r>
            <a:endParaRPr sz="1200">
              <a:latin typeface="Proxima Nova"/>
              <a:ea typeface="Proxima Nova"/>
              <a:cs typeface="Proxima Nova"/>
              <a:sym typeface="Proxima Nova"/>
            </a:endParaRPr>
          </a:p>
        </p:txBody>
      </p:sp>
      <p:sp>
        <p:nvSpPr>
          <p:cNvPr id="1772" name="Google Shape;1772;p98"/>
          <p:cNvSpPr txBox="1"/>
          <p:nvPr/>
        </p:nvSpPr>
        <p:spPr>
          <a:xfrm>
            <a:off x="7098150" y="1384550"/>
            <a:ext cx="36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773" name="Google Shape;1773;p98"/>
          <p:cNvSpPr txBox="1"/>
          <p:nvPr/>
        </p:nvSpPr>
        <p:spPr>
          <a:xfrm>
            <a:off x="6640825" y="2283900"/>
            <a:ext cx="36087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회원 마이페이지에서 예약 ?</a:t>
            </a:r>
            <a:endParaRPr sz="1100">
              <a:latin typeface="Proxima Nova"/>
              <a:ea typeface="Proxima Nova"/>
              <a:cs typeface="Proxima Nova"/>
              <a:sym typeface="Proxima Nova"/>
            </a:endParaRPr>
          </a:p>
          <a:p>
            <a:pPr indent="0" lvl="0" marL="0" rtl="0" algn="l">
              <a:spcBef>
                <a:spcPts val="0"/>
              </a:spcBef>
              <a:spcAft>
                <a:spcPts val="0"/>
              </a:spcAft>
              <a:buNone/>
            </a:pPr>
            <a:r>
              <a:rPr lang="ko" sz="1100">
                <a:latin typeface="Proxima Nova"/>
                <a:ea typeface="Proxima Nova"/>
                <a:cs typeface="Proxima Nova"/>
                <a:sym typeface="Proxima Nova"/>
              </a:rPr>
              <a:t>(-&gt;예약 페이지 별도 ?)</a:t>
            </a:r>
            <a:endParaRPr sz="1100">
              <a:latin typeface="Proxima Nova"/>
              <a:ea typeface="Proxima Nova"/>
              <a:cs typeface="Proxima Nova"/>
              <a:sym typeface="Proxima Nova"/>
            </a:endParaRPr>
          </a:p>
          <a:p>
            <a:pPr indent="0" lvl="0" marL="0" rtl="0" algn="l">
              <a:spcBef>
                <a:spcPts val="0"/>
              </a:spcBef>
              <a:spcAft>
                <a:spcPts val="0"/>
              </a:spcAft>
              <a:buNone/>
            </a:pPr>
            <a:r>
              <a:rPr lang="ko" sz="1100">
                <a:latin typeface="Proxima Nova"/>
                <a:ea typeface="Proxima Nova"/>
                <a:cs typeface="Proxima Nova"/>
                <a:sym typeface="Proxima Nova"/>
              </a:rPr>
              <a:t>혹은 맛집 상세페이지에서 예약 ?</a:t>
            </a:r>
            <a:endParaRPr sz="1100">
              <a:latin typeface="Proxima Nova"/>
              <a:ea typeface="Proxima Nova"/>
              <a:cs typeface="Proxima Nova"/>
              <a:sym typeface="Proxima Nova"/>
            </a:endParaRPr>
          </a:p>
          <a:p>
            <a:pPr indent="0" lvl="0" marL="0" rtl="0" algn="l">
              <a:spcBef>
                <a:spcPts val="0"/>
              </a:spcBef>
              <a:spcAft>
                <a:spcPts val="0"/>
              </a:spcAft>
              <a:buNone/>
            </a:pPr>
            <a:r>
              <a:rPr lang="ko" sz="1100">
                <a:latin typeface="Proxima Nova"/>
                <a:ea typeface="Proxima Nova"/>
                <a:cs typeface="Proxima Nova"/>
                <a:sym typeface="Proxima Nova"/>
              </a:rPr>
              <a:t>(-&gt;팝업창 ?)</a:t>
            </a:r>
            <a:endParaRPr sz="1100">
              <a:latin typeface="Proxima Nova"/>
              <a:ea typeface="Proxima Nova"/>
              <a:cs typeface="Proxima Nova"/>
              <a:sym typeface="Proxima Nova"/>
            </a:endParaRPr>
          </a:p>
          <a:p>
            <a:pPr indent="0" lvl="0" marL="0" rtl="0" algn="l">
              <a:spcBef>
                <a:spcPts val="0"/>
              </a:spcBef>
              <a:spcAft>
                <a:spcPts val="0"/>
              </a:spcAft>
              <a:buNone/>
            </a:pPr>
            <a:r>
              <a:rPr lang="ko" sz="1100">
                <a:latin typeface="Proxima Nova"/>
                <a:ea typeface="Proxima Nova"/>
                <a:cs typeface="Proxima Nova"/>
                <a:sym typeface="Proxima Nova"/>
              </a:rPr>
              <a:t>혹은 둘 다 ?</a:t>
            </a:r>
            <a:endParaRPr sz="1100">
              <a:latin typeface="Proxima Nova"/>
              <a:ea typeface="Proxima Nova"/>
              <a:cs typeface="Proxima Nova"/>
              <a:sym typeface="Proxima Nova"/>
            </a:endParaRPr>
          </a:p>
        </p:txBody>
      </p:sp>
      <p:sp>
        <p:nvSpPr>
          <p:cNvPr id="1774" name="Google Shape;1774;p98"/>
          <p:cNvSpPr txBox="1"/>
          <p:nvPr/>
        </p:nvSpPr>
        <p:spPr>
          <a:xfrm>
            <a:off x="6782400" y="3301625"/>
            <a:ext cx="36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775" name="Google Shape;1775;p98"/>
          <p:cNvSpPr/>
          <p:nvPr/>
        </p:nvSpPr>
        <p:spPr>
          <a:xfrm>
            <a:off x="5238500" y="2382450"/>
            <a:ext cx="169200" cy="172200"/>
          </a:xfrm>
          <a:prstGeom prst="down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98"/>
          <p:cNvSpPr/>
          <p:nvPr/>
        </p:nvSpPr>
        <p:spPr>
          <a:xfrm>
            <a:off x="5238500" y="3033025"/>
            <a:ext cx="169200" cy="172200"/>
          </a:xfrm>
          <a:prstGeom prst="down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98"/>
          <p:cNvSpPr txBox="1"/>
          <p:nvPr/>
        </p:nvSpPr>
        <p:spPr>
          <a:xfrm>
            <a:off x="6640825" y="3432975"/>
            <a:ext cx="1639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예약 시간 ?</a:t>
            </a:r>
            <a:endParaRPr sz="1100">
              <a:latin typeface="Proxima Nova"/>
              <a:ea typeface="Proxima Nova"/>
              <a:cs typeface="Proxima Nova"/>
              <a:sym typeface="Proxima Nova"/>
            </a:endParaRPr>
          </a:p>
        </p:txBody>
      </p:sp>
      <p:sp>
        <p:nvSpPr>
          <p:cNvPr id="1778" name="Google Shape;1778;p98"/>
          <p:cNvSpPr txBox="1"/>
          <p:nvPr/>
        </p:nvSpPr>
        <p:spPr>
          <a:xfrm>
            <a:off x="8079000" y="106500"/>
            <a:ext cx="1065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이채윤</a:t>
            </a:r>
            <a:endParaRPr sz="1200">
              <a:latin typeface="Proxima Nova"/>
              <a:ea typeface="Proxima Nova"/>
              <a:cs typeface="Proxima Nova"/>
              <a:sym typeface="Proxima Nova"/>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2" name="Shape 1782"/>
        <p:cNvGrpSpPr/>
        <p:nvPr/>
      </p:nvGrpSpPr>
      <p:grpSpPr>
        <a:xfrm>
          <a:off x="0" y="0"/>
          <a:ext cx="0" cy="0"/>
          <a:chOff x="0" y="0"/>
          <a:chExt cx="0" cy="0"/>
        </a:xfrm>
      </p:grpSpPr>
      <p:sp>
        <p:nvSpPr>
          <p:cNvPr id="1783" name="Google Shape;1783;p99"/>
          <p:cNvSpPr txBox="1"/>
          <p:nvPr/>
        </p:nvSpPr>
        <p:spPr>
          <a:xfrm>
            <a:off x="0" y="106500"/>
            <a:ext cx="36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회원 &gt; 예약</a:t>
            </a:r>
            <a:endParaRPr>
              <a:latin typeface="Proxima Nova"/>
              <a:ea typeface="Proxima Nova"/>
              <a:cs typeface="Proxima Nova"/>
              <a:sym typeface="Proxima Nova"/>
            </a:endParaRPr>
          </a:p>
        </p:txBody>
      </p:sp>
      <p:sp>
        <p:nvSpPr>
          <p:cNvPr id="1784" name="Google Shape;1784;p99"/>
          <p:cNvSpPr/>
          <p:nvPr/>
        </p:nvSpPr>
        <p:spPr>
          <a:xfrm>
            <a:off x="946000" y="783125"/>
            <a:ext cx="5594700" cy="382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99"/>
          <p:cNvSpPr txBox="1"/>
          <p:nvPr/>
        </p:nvSpPr>
        <p:spPr>
          <a:xfrm>
            <a:off x="3187425" y="951850"/>
            <a:ext cx="10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예약하기</a:t>
            </a:r>
            <a:endParaRPr>
              <a:latin typeface="Proxima Nova"/>
              <a:ea typeface="Proxima Nova"/>
              <a:cs typeface="Proxima Nova"/>
              <a:sym typeface="Proxima Nova"/>
            </a:endParaRPr>
          </a:p>
        </p:txBody>
      </p:sp>
      <p:sp>
        <p:nvSpPr>
          <p:cNvPr id="1786" name="Google Shape;1786;p99"/>
          <p:cNvSpPr txBox="1"/>
          <p:nvPr/>
        </p:nvSpPr>
        <p:spPr>
          <a:xfrm>
            <a:off x="1321900" y="2253000"/>
            <a:ext cx="36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예약 방문 일자 :</a:t>
            </a:r>
            <a:endParaRPr>
              <a:latin typeface="Proxima Nova"/>
              <a:ea typeface="Proxima Nova"/>
              <a:cs typeface="Proxima Nova"/>
              <a:sym typeface="Proxima Nova"/>
            </a:endParaRPr>
          </a:p>
        </p:txBody>
      </p:sp>
      <p:sp>
        <p:nvSpPr>
          <p:cNvPr id="1787" name="Google Shape;1787;p99"/>
          <p:cNvSpPr txBox="1"/>
          <p:nvPr/>
        </p:nvSpPr>
        <p:spPr>
          <a:xfrm>
            <a:off x="1321900" y="1691525"/>
            <a:ext cx="36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맛집 이름 :</a:t>
            </a:r>
            <a:endParaRPr>
              <a:latin typeface="Proxima Nova"/>
              <a:ea typeface="Proxima Nova"/>
              <a:cs typeface="Proxima Nova"/>
              <a:sym typeface="Proxima Nova"/>
            </a:endParaRPr>
          </a:p>
        </p:txBody>
      </p:sp>
      <p:sp>
        <p:nvSpPr>
          <p:cNvPr id="1788" name="Google Shape;1788;p99"/>
          <p:cNvSpPr txBox="1"/>
          <p:nvPr/>
        </p:nvSpPr>
        <p:spPr>
          <a:xfrm>
            <a:off x="1321900" y="3585050"/>
            <a:ext cx="36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인원수 : </a:t>
            </a:r>
            <a:endParaRPr>
              <a:latin typeface="Proxima Nova"/>
              <a:ea typeface="Proxima Nova"/>
              <a:cs typeface="Proxima Nova"/>
              <a:sym typeface="Proxima Nova"/>
            </a:endParaRPr>
          </a:p>
        </p:txBody>
      </p:sp>
      <p:sp>
        <p:nvSpPr>
          <p:cNvPr id="1789" name="Google Shape;1789;p99"/>
          <p:cNvSpPr txBox="1"/>
          <p:nvPr/>
        </p:nvSpPr>
        <p:spPr>
          <a:xfrm>
            <a:off x="1321900" y="2919025"/>
            <a:ext cx="36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예약 방문 시간 : </a:t>
            </a:r>
            <a:endParaRPr>
              <a:latin typeface="Proxima Nova"/>
              <a:ea typeface="Proxima Nova"/>
              <a:cs typeface="Proxima Nova"/>
              <a:sym typeface="Proxima Nova"/>
            </a:endParaRPr>
          </a:p>
        </p:txBody>
      </p:sp>
      <p:sp>
        <p:nvSpPr>
          <p:cNvPr id="1790" name="Google Shape;1790;p99"/>
          <p:cNvSpPr/>
          <p:nvPr/>
        </p:nvSpPr>
        <p:spPr>
          <a:xfrm>
            <a:off x="2437050" y="1706975"/>
            <a:ext cx="3038400" cy="369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100"/>
              <a:t>(맛집 상세페이지에서 예약버튼 클릭 시 </a:t>
            </a:r>
            <a:endParaRPr sz="1100"/>
          </a:p>
          <a:p>
            <a:pPr indent="0" lvl="0" marL="0" rtl="0" algn="l">
              <a:spcBef>
                <a:spcPts val="0"/>
              </a:spcBef>
              <a:spcAft>
                <a:spcPts val="0"/>
              </a:spcAft>
              <a:buNone/>
            </a:pPr>
            <a:r>
              <a:rPr lang="ko" sz="1100"/>
              <a:t>자동 입력 / 따로 검색 ..)</a:t>
            </a:r>
            <a:endParaRPr sz="1100"/>
          </a:p>
        </p:txBody>
      </p:sp>
      <p:sp>
        <p:nvSpPr>
          <p:cNvPr id="1791" name="Google Shape;1791;p99"/>
          <p:cNvSpPr/>
          <p:nvPr/>
        </p:nvSpPr>
        <p:spPr>
          <a:xfrm>
            <a:off x="2819225" y="2283900"/>
            <a:ext cx="2656200" cy="369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99"/>
          <p:cNvSpPr/>
          <p:nvPr/>
        </p:nvSpPr>
        <p:spPr>
          <a:xfrm>
            <a:off x="2819225" y="2934475"/>
            <a:ext cx="2656200" cy="369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99"/>
          <p:cNvSpPr/>
          <p:nvPr/>
        </p:nvSpPr>
        <p:spPr>
          <a:xfrm>
            <a:off x="2234425" y="3600500"/>
            <a:ext cx="371700" cy="369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99"/>
          <p:cNvSpPr/>
          <p:nvPr/>
        </p:nvSpPr>
        <p:spPr>
          <a:xfrm>
            <a:off x="2612475" y="3602325"/>
            <a:ext cx="206700" cy="3693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5" name="Google Shape;1795;p99"/>
          <p:cNvCxnSpPr>
            <a:stCxn id="1794" idx="1"/>
            <a:endCxn id="1794" idx="3"/>
          </p:cNvCxnSpPr>
          <p:nvPr/>
        </p:nvCxnSpPr>
        <p:spPr>
          <a:xfrm>
            <a:off x="2612475" y="3786975"/>
            <a:ext cx="206700" cy="0"/>
          </a:xfrm>
          <a:prstGeom prst="straightConnector1">
            <a:avLst/>
          </a:prstGeom>
          <a:noFill/>
          <a:ln cap="flat" cmpd="sng" w="9525">
            <a:solidFill>
              <a:schemeClr val="dk2"/>
            </a:solidFill>
            <a:prstDash val="solid"/>
            <a:round/>
            <a:headEnd len="med" w="med" type="none"/>
            <a:tailEnd len="med" w="med" type="none"/>
          </a:ln>
        </p:spPr>
      </p:cxnSp>
      <p:sp>
        <p:nvSpPr>
          <p:cNvPr id="1796" name="Google Shape;1796;p99"/>
          <p:cNvSpPr txBox="1"/>
          <p:nvPr/>
        </p:nvSpPr>
        <p:spPr>
          <a:xfrm>
            <a:off x="2529925" y="3477000"/>
            <a:ext cx="206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a:t>
            </a:r>
            <a:endParaRPr sz="1200">
              <a:latin typeface="Proxima Nova"/>
              <a:ea typeface="Proxima Nova"/>
              <a:cs typeface="Proxima Nova"/>
              <a:sym typeface="Proxima Nova"/>
            </a:endParaRPr>
          </a:p>
        </p:txBody>
      </p:sp>
      <p:sp>
        <p:nvSpPr>
          <p:cNvPr id="1797" name="Google Shape;1797;p99"/>
          <p:cNvSpPr txBox="1"/>
          <p:nvPr/>
        </p:nvSpPr>
        <p:spPr>
          <a:xfrm>
            <a:off x="7098150" y="1384550"/>
            <a:ext cx="36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798" name="Google Shape;1798;p99"/>
          <p:cNvSpPr txBox="1"/>
          <p:nvPr/>
        </p:nvSpPr>
        <p:spPr>
          <a:xfrm>
            <a:off x="6640825" y="2283900"/>
            <a:ext cx="36087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회원 마이페이지에서 예약 ?</a:t>
            </a:r>
            <a:endParaRPr sz="1100">
              <a:latin typeface="Proxima Nova"/>
              <a:ea typeface="Proxima Nova"/>
              <a:cs typeface="Proxima Nova"/>
              <a:sym typeface="Proxima Nova"/>
            </a:endParaRPr>
          </a:p>
          <a:p>
            <a:pPr indent="0" lvl="0" marL="0" rtl="0" algn="l">
              <a:spcBef>
                <a:spcPts val="0"/>
              </a:spcBef>
              <a:spcAft>
                <a:spcPts val="0"/>
              </a:spcAft>
              <a:buNone/>
            </a:pPr>
            <a:r>
              <a:rPr lang="ko" sz="1100">
                <a:latin typeface="Proxima Nova"/>
                <a:ea typeface="Proxima Nova"/>
                <a:cs typeface="Proxima Nova"/>
                <a:sym typeface="Proxima Nova"/>
              </a:rPr>
              <a:t>(-&gt;예약 페이지 별도 ?)</a:t>
            </a:r>
            <a:endParaRPr sz="1100">
              <a:latin typeface="Proxima Nova"/>
              <a:ea typeface="Proxima Nova"/>
              <a:cs typeface="Proxima Nova"/>
              <a:sym typeface="Proxima Nova"/>
            </a:endParaRPr>
          </a:p>
          <a:p>
            <a:pPr indent="0" lvl="0" marL="0" rtl="0" algn="l">
              <a:spcBef>
                <a:spcPts val="0"/>
              </a:spcBef>
              <a:spcAft>
                <a:spcPts val="0"/>
              </a:spcAft>
              <a:buNone/>
            </a:pPr>
            <a:r>
              <a:rPr lang="ko" sz="1100">
                <a:latin typeface="Proxima Nova"/>
                <a:ea typeface="Proxima Nova"/>
                <a:cs typeface="Proxima Nova"/>
                <a:sym typeface="Proxima Nova"/>
              </a:rPr>
              <a:t>혹은 맛집 상세페이지에서 예약 ?</a:t>
            </a:r>
            <a:endParaRPr sz="1100">
              <a:latin typeface="Proxima Nova"/>
              <a:ea typeface="Proxima Nova"/>
              <a:cs typeface="Proxima Nova"/>
              <a:sym typeface="Proxima Nova"/>
            </a:endParaRPr>
          </a:p>
          <a:p>
            <a:pPr indent="0" lvl="0" marL="0" rtl="0" algn="l">
              <a:spcBef>
                <a:spcPts val="0"/>
              </a:spcBef>
              <a:spcAft>
                <a:spcPts val="0"/>
              </a:spcAft>
              <a:buNone/>
            </a:pPr>
            <a:r>
              <a:rPr lang="ko" sz="1100">
                <a:latin typeface="Proxima Nova"/>
                <a:ea typeface="Proxima Nova"/>
                <a:cs typeface="Proxima Nova"/>
                <a:sym typeface="Proxima Nova"/>
              </a:rPr>
              <a:t>(-&gt;팝업창 ?)</a:t>
            </a:r>
            <a:endParaRPr sz="1100">
              <a:latin typeface="Proxima Nova"/>
              <a:ea typeface="Proxima Nova"/>
              <a:cs typeface="Proxima Nova"/>
              <a:sym typeface="Proxima Nova"/>
            </a:endParaRPr>
          </a:p>
          <a:p>
            <a:pPr indent="0" lvl="0" marL="0" rtl="0" algn="l">
              <a:spcBef>
                <a:spcPts val="0"/>
              </a:spcBef>
              <a:spcAft>
                <a:spcPts val="0"/>
              </a:spcAft>
              <a:buNone/>
            </a:pPr>
            <a:r>
              <a:rPr lang="ko" sz="1100">
                <a:latin typeface="Proxima Nova"/>
                <a:ea typeface="Proxima Nova"/>
                <a:cs typeface="Proxima Nova"/>
                <a:sym typeface="Proxima Nova"/>
              </a:rPr>
              <a:t>혹은 둘 다 ?</a:t>
            </a:r>
            <a:endParaRPr sz="1100">
              <a:latin typeface="Proxima Nova"/>
              <a:ea typeface="Proxima Nova"/>
              <a:cs typeface="Proxima Nova"/>
              <a:sym typeface="Proxima Nova"/>
            </a:endParaRPr>
          </a:p>
        </p:txBody>
      </p:sp>
      <p:sp>
        <p:nvSpPr>
          <p:cNvPr id="1799" name="Google Shape;1799;p99"/>
          <p:cNvSpPr txBox="1"/>
          <p:nvPr/>
        </p:nvSpPr>
        <p:spPr>
          <a:xfrm>
            <a:off x="6782400" y="3301625"/>
            <a:ext cx="36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800" name="Google Shape;1800;p99"/>
          <p:cNvSpPr/>
          <p:nvPr/>
        </p:nvSpPr>
        <p:spPr>
          <a:xfrm>
            <a:off x="5238500" y="2382450"/>
            <a:ext cx="169200" cy="172200"/>
          </a:xfrm>
          <a:prstGeom prst="down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99"/>
          <p:cNvSpPr/>
          <p:nvPr/>
        </p:nvSpPr>
        <p:spPr>
          <a:xfrm>
            <a:off x="5238500" y="3033025"/>
            <a:ext cx="169200" cy="172200"/>
          </a:xfrm>
          <a:prstGeom prst="down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99"/>
          <p:cNvSpPr/>
          <p:nvPr/>
        </p:nvSpPr>
        <p:spPr>
          <a:xfrm>
            <a:off x="2831750" y="2656325"/>
            <a:ext cx="2643900" cy="1453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99"/>
          <p:cNvSpPr txBox="1"/>
          <p:nvPr/>
        </p:nvSpPr>
        <p:spPr>
          <a:xfrm>
            <a:off x="3671250" y="2656325"/>
            <a:ext cx="85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2022-01</a:t>
            </a:r>
            <a:endParaRPr>
              <a:latin typeface="Proxima Nova"/>
              <a:ea typeface="Proxima Nova"/>
              <a:cs typeface="Proxima Nova"/>
              <a:sym typeface="Proxima Nova"/>
            </a:endParaRPr>
          </a:p>
        </p:txBody>
      </p:sp>
      <p:sp>
        <p:nvSpPr>
          <p:cNvPr id="1804" name="Google Shape;1804;p99"/>
          <p:cNvSpPr/>
          <p:nvPr/>
        </p:nvSpPr>
        <p:spPr>
          <a:xfrm>
            <a:off x="5063826" y="2975800"/>
            <a:ext cx="401100" cy="11214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05" name="Google Shape;1805;p99"/>
          <p:cNvCxnSpPr/>
          <p:nvPr/>
        </p:nvCxnSpPr>
        <p:spPr>
          <a:xfrm flipH="1" rot="10800000">
            <a:off x="2838000" y="2975800"/>
            <a:ext cx="2637600" cy="6300"/>
          </a:xfrm>
          <a:prstGeom prst="straightConnector1">
            <a:avLst/>
          </a:prstGeom>
          <a:noFill/>
          <a:ln cap="flat" cmpd="sng" w="9525">
            <a:solidFill>
              <a:schemeClr val="dk2"/>
            </a:solidFill>
            <a:prstDash val="solid"/>
            <a:round/>
            <a:headEnd len="med" w="med" type="none"/>
            <a:tailEnd len="med" w="med" type="none"/>
          </a:ln>
        </p:spPr>
      </p:cxnSp>
      <p:sp>
        <p:nvSpPr>
          <p:cNvPr id="1806" name="Google Shape;1806;p99"/>
          <p:cNvSpPr/>
          <p:nvPr/>
        </p:nvSpPr>
        <p:spPr>
          <a:xfrm>
            <a:off x="3245225" y="2988375"/>
            <a:ext cx="1823100" cy="459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99"/>
          <p:cNvSpPr/>
          <p:nvPr/>
        </p:nvSpPr>
        <p:spPr>
          <a:xfrm>
            <a:off x="2844275" y="2988375"/>
            <a:ext cx="371700" cy="11214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08" name="Google Shape;1808;p99"/>
          <p:cNvCxnSpPr/>
          <p:nvPr/>
        </p:nvCxnSpPr>
        <p:spPr>
          <a:xfrm flipH="1" rot="10800000">
            <a:off x="2838000" y="3205225"/>
            <a:ext cx="2637600" cy="6300"/>
          </a:xfrm>
          <a:prstGeom prst="straightConnector1">
            <a:avLst/>
          </a:prstGeom>
          <a:noFill/>
          <a:ln cap="flat" cmpd="sng" w="9525">
            <a:solidFill>
              <a:schemeClr val="dk2"/>
            </a:solidFill>
            <a:prstDash val="solid"/>
            <a:round/>
            <a:headEnd len="med" w="med" type="none"/>
            <a:tailEnd len="med" w="med" type="none"/>
          </a:ln>
        </p:spPr>
      </p:cxnSp>
      <p:cxnSp>
        <p:nvCxnSpPr>
          <p:cNvPr id="1809" name="Google Shape;1809;p99"/>
          <p:cNvCxnSpPr/>
          <p:nvPr/>
        </p:nvCxnSpPr>
        <p:spPr>
          <a:xfrm flipH="1" rot="10800000">
            <a:off x="2828525" y="3441263"/>
            <a:ext cx="2637600" cy="6300"/>
          </a:xfrm>
          <a:prstGeom prst="straightConnector1">
            <a:avLst/>
          </a:prstGeom>
          <a:noFill/>
          <a:ln cap="flat" cmpd="sng" w="9525">
            <a:solidFill>
              <a:schemeClr val="dk2"/>
            </a:solidFill>
            <a:prstDash val="solid"/>
            <a:round/>
            <a:headEnd len="med" w="med" type="none"/>
            <a:tailEnd len="med" w="med" type="none"/>
          </a:ln>
        </p:spPr>
      </p:cxnSp>
      <p:sp>
        <p:nvSpPr>
          <p:cNvPr id="1810" name="Google Shape;1810;p99"/>
          <p:cNvSpPr/>
          <p:nvPr/>
        </p:nvSpPr>
        <p:spPr>
          <a:xfrm>
            <a:off x="3228350" y="3677325"/>
            <a:ext cx="1823100" cy="432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11" name="Google Shape;1811;p99"/>
          <p:cNvCxnSpPr/>
          <p:nvPr/>
        </p:nvCxnSpPr>
        <p:spPr>
          <a:xfrm flipH="1" rot="10800000">
            <a:off x="2828525" y="3677325"/>
            <a:ext cx="2637600" cy="6300"/>
          </a:xfrm>
          <a:prstGeom prst="straightConnector1">
            <a:avLst/>
          </a:prstGeom>
          <a:noFill/>
          <a:ln cap="flat" cmpd="sng" w="9525">
            <a:solidFill>
              <a:schemeClr val="dk2"/>
            </a:solidFill>
            <a:prstDash val="solid"/>
            <a:round/>
            <a:headEnd len="med" w="med" type="none"/>
            <a:tailEnd len="med" w="med" type="none"/>
          </a:ln>
        </p:spPr>
      </p:cxnSp>
      <p:cxnSp>
        <p:nvCxnSpPr>
          <p:cNvPr id="1812" name="Google Shape;1812;p99"/>
          <p:cNvCxnSpPr/>
          <p:nvPr/>
        </p:nvCxnSpPr>
        <p:spPr>
          <a:xfrm flipH="1" rot="10800000">
            <a:off x="2825525" y="3913375"/>
            <a:ext cx="2637600" cy="6300"/>
          </a:xfrm>
          <a:prstGeom prst="straightConnector1">
            <a:avLst/>
          </a:prstGeom>
          <a:noFill/>
          <a:ln cap="flat" cmpd="sng" w="9525">
            <a:solidFill>
              <a:schemeClr val="dk2"/>
            </a:solidFill>
            <a:prstDash val="solid"/>
            <a:round/>
            <a:headEnd len="med" w="med" type="none"/>
            <a:tailEnd len="med" w="med" type="none"/>
          </a:ln>
        </p:spPr>
      </p:cxnSp>
      <p:cxnSp>
        <p:nvCxnSpPr>
          <p:cNvPr id="1813" name="Google Shape;1813;p99"/>
          <p:cNvCxnSpPr/>
          <p:nvPr/>
        </p:nvCxnSpPr>
        <p:spPr>
          <a:xfrm flipH="1">
            <a:off x="3232675" y="2662600"/>
            <a:ext cx="6300" cy="1447200"/>
          </a:xfrm>
          <a:prstGeom prst="straightConnector1">
            <a:avLst/>
          </a:prstGeom>
          <a:noFill/>
          <a:ln cap="flat" cmpd="sng" w="9525">
            <a:solidFill>
              <a:schemeClr val="dk2"/>
            </a:solidFill>
            <a:prstDash val="solid"/>
            <a:round/>
            <a:headEnd len="med" w="med" type="none"/>
            <a:tailEnd len="med" w="med" type="none"/>
          </a:ln>
        </p:spPr>
      </p:cxnSp>
      <p:cxnSp>
        <p:nvCxnSpPr>
          <p:cNvPr id="1814" name="Google Shape;1814;p99"/>
          <p:cNvCxnSpPr/>
          <p:nvPr/>
        </p:nvCxnSpPr>
        <p:spPr>
          <a:xfrm>
            <a:off x="3504125" y="2988375"/>
            <a:ext cx="0" cy="1121400"/>
          </a:xfrm>
          <a:prstGeom prst="straightConnector1">
            <a:avLst/>
          </a:prstGeom>
          <a:noFill/>
          <a:ln cap="flat" cmpd="sng" w="9525">
            <a:solidFill>
              <a:schemeClr val="dk2"/>
            </a:solidFill>
            <a:prstDash val="solid"/>
            <a:round/>
            <a:headEnd len="med" w="med" type="none"/>
            <a:tailEnd len="med" w="med" type="none"/>
          </a:ln>
        </p:spPr>
      </p:cxnSp>
      <p:cxnSp>
        <p:nvCxnSpPr>
          <p:cNvPr id="1815" name="Google Shape;1815;p99"/>
          <p:cNvCxnSpPr/>
          <p:nvPr/>
        </p:nvCxnSpPr>
        <p:spPr>
          <a:xfrm>
            <a:off x="3775575" y="2988375"/>
            <a:ext cx="0" cy="1121400"/>
          </a:xfrm>
          <a:prstGeom prst="straightConnector1">
            <a:avLst/>
          </a:prstGeom>
          <a:noFill/>
          <a:ln cap="flat" cmpd="sng" w="9525">
            <a:solidFill>
              <a:schemeClr val="dk2"/>
            </a:solidFill>
            <a:prstDash val="solid"/>
            <a:round/>
            <a:headEnd len="med" w="med" type="none"/>
            <a:tailEnd len="med" w="med" type="none"/>
          </a:ln>
        </p:spPr>
      </p:cxnSp>
      <p:cxnSp>
        <p:nvCxnSpPr>
          <p:cNvPr id="1816" name="Google Shape;1816;p99"/>
          <p:cNvCxnSpPr/>
          <p:nvPr/>
        </p:nvCxnSpPr>
        <p:spPr>
          <a:xfrm>
            <a:off x="4034475" y="2988375"/>
            <a:ext cx="0" cy="1121400"/>
          </a:xfrm>
          <a:prstGeom prst="straightConnector1">
            <a:avLst/>
          </a:prstGeom>
          <a:noFill/>
          <a:ln cap="flat" cmpd="sng" w="9525">
            <a:solidFill>
              <a:schemeClr val="dk2"/>
            </a:solidFill>
            <a:prstDash val="solid"/>
            <a:round/>
            <a:headEnd len="med" w="med" type="none"/>
            <a:tailEnd len="med" w="med" type="none"/>
          </a:ln>
        </p:spPr>
      </p:cxnSp>
      <p:cxnSp>
        <p:nvCxnSpPr>
          <p:cNvPr id="1817" name="Google Shape;1817;p99"/>
          <p:cNvCxnSpPr/>
          <p:nvPr/>
        </p:nvCxnSpPr>
        <p:spPr>
          <a:xfrm>
            <a:off x="4318450" y="2975800"/>
            <a:ext cx="0" cy="1121400"/>
          </a:xfrm>
          <a:prstGeom prst="straightConnector1">
            <a:avLst/>
          </a:prstGeom>
          <a:noFill/>
          <a:ln cap="flat" cmpd="sng" w="9525">
            <a:solidFill>
              <a:schemeClr val="dk2"/>
            </a:solidFill>
            <a:prstDash val="solid"/>
            <a:round/>
            <a:headEnd len="med" w="med" type="none"/>
            <a:tailEnd len="med" w="med" type="none"/>
          </a:ln>
        </p:spPr>
      </p:cxnSp>
      <p:cxnSp>
        <p:nvCxnSpPr>
          <p:cNvPr id="1818" name="Google Shape;1818;p99"/>
          <p:cNvCxnSpPr/>
          <p:nvPr/>
        </p:nvCxnSpPr>
        <p:spPr>
          <a:xfrm>
            <a:off x="4572000" y="2975800"/>
            <a:ext cx="0" cy="1121400"/>
          </a:xfrm>
          <a:prstGeom prst="straightConnector1">
            <a:avLst/>
          </a:prstGeom>
          <a:noFill/>
          <a:ln cap="flat" cmpd="sng" w="9525">
            <a:solidFill>
              <a:schemeClr val="dk2"/>
            </a:solidFill>
            <a:prstDash val="solid"/>
            <a:round/>
            <a:headEnd len="med" w="med" type="none"/>
            <a:tailEnd len="med" w="med" type="none"/>
          </a:ln>
        </p:spPr>
      </p:cxnSp>
      <p:cxnSp>
        <p:nvCxnSpPr>
          <p:cNvPr id="1819" name="Google Shape;1819;p99"/>
          <p:cNvCxnSpPr/>
          <p:nvPr/>
        </p:nvCxnSpPr>
        <p:spPr>
          <a:xfrm>
            <a:off x="4823700" y="2975800"/>
            <a:ext cx="0" cy="1121400"/>
          </a:xfrm>
          <a:prstGeom prst="straightConnector1">
            <a:avLst/>
          </a:prstGeom>
          <a:noFill/>
          <a:ln cap="flat" cmpd="sng" w="9525">
            <a:solidFill>
              <a:schemeClr val="dk2"/>
            </a:solidFill>
            <a:prstDash val="solid"/>
            <a:round/>
            <a:headEnd len="med" w="med" type="none"/>
            <a:tailEnd len="med" w="med" type="none"/>
          </a:ln>
        </p:spPr>
      </p:cxnSp>
      <p:cxnSp>
        <p:nvCxnSpPr>
          <p:cNvPr id="1820" name="Google Shape;1820;p99"/>
          <p:cNvCxnSpPr/>
          <p:nvPr/>
        </p:nvCxnSpPr>
        <p:spPr>
          <a:xfrm flipH="1">
            <a:off x="5063825" y="2662600"/>
            <a:ext cx="4500" cy="1434600"/>
          </a:xfrm>
          <a:prstGeom prst="straightConnector1">
            <a:avLst/>
          </a:prstGeom>
          <a:noFill/>
          <a:ln cap="flat" cmpd="sng" w="9525">
            <a:solidFill>
              <a:schemeClr val="dk2"/>
            </a:solidFill>
            <a:prstDash val="solid"/>
            <a:round/>
            <a:headEnd len="med" w="med" type="none"/>
            <a:tailEnd len="med" w="med" type="none"/>
          </a:ln>
        </p:spPr>
      </p:cxnSp>
      <p:sp>
        <p:nvSpPr>
          <p:cNvPr id="1821" name="Google Shape;1821;p99"/>
          <p:cNvSpPr/>
          <p:nvPr/>
        </p:nvSpPr>
        <p:spPr>
          <a:xfrm>
            <a:off x="5130975" y="2737775"/>
            <a:ext cx="276600" cy="172200"/>
          </a:xfrm>
          <a:prstGeom prst="rightArrow">
            <a:avLst>
              <a:gd fmla="val 50000" name="adj1"/>
              <a:gd fmla="val 50000" name="adj2"/>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99"/>
          <p:cNvSpPr/>
          <p:nvPr/>
        </p:nvSpPr>
        <p:spPr>
          <a:xfrm>
            <a:off x="2875600" y="2756575"/>
            <a:ext cx="276600" cy="172200"/>
          </a:xfrm>
          <a:prstGeom prst="leftArrow">
            <a:avLst>
              <a:gd fmla="val 50000" name="adj1"/>
              <a:gd fmla="val 50000" name="adj2"/>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99"/>
          <p:cNvSpPr txBox="1"/>
          <p:nvPr/>
        </p:nvSpPr>
        <p:spPr>
          <a:xfrm>
            <a:off x="6640825" y="3432975"/>
            <a:ext cx="1639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예약 시간 ?</a:t>
            </a:r>
            <a:endParaRPr sz="1100">
              <a:latin typeface="Proxima Nova"/>
              <a:ea typeface="Proxima Nova"/>
              <a:cs typeface="Proxima Nova"/>
              <a:sym typeface="Proxima Nova"/>
            </a:endParaRPr>
          </a:p>
        </p:txBody>
      </p:sp>
      <p:sp>
        <p:nvSpPr>
          <p:cNvPr id="1824" name="Google Shape;1824;p99"/>
          <p:cNvSpPr txBox="1"/>
          <p:nvPr/>
        </p:nvSpPr>
        <p:spPr>
          <a:xfrm>
            <a:off x="5644700" y="3470775"/>
            <a:ext cx="36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825" name="Google Shape;1825;p99"/>
          <p:cNvSpPr txBox="1"/>
          <p:nvPr/>
        </p:nvSpPr>
        <p:spPr>
          <a:xfrm>
            <a:off x="8079000" y="106500"/>
            <a:ext cx="1065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이채윤</a:t>
            </a:r>
            <a:endParaRPr sz="1200">
              <a:latin typeface="Proxima Nova"/>
              <a:ea typeface="Proxima Nova"/>
              <a:cs typeface="Proxima Nova"/>
              <a:sym typeface="Proxima Nova"/>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9" name="Shape 1829"/>
        <p:cNvGrpSpPr/>
        <p:nvPr/>
      </p:nvGrpSpPr>
      <p:grpSpPr>
        <a:xfrm>
          <a:off x="0" y="0"/>
          <a:ext cx="0" cy="0"/>
          <a:chOff x="0" y="0"/>
          <a:chExt cx="0" cy="0"/>
        </a:xfrm>
      </p:grpSpPr>
      <p:sp>
        <p:nvSpPr>
          <p:cNvPr id="1830" name="Google Shape;1830;p100"/>
          <p:cNvSpPr txBox="1"/>
          <p:nvPr/>
        </p:nvSpPr>
        <p:spPr>
          <a:xfrm>
            <a:off x="0" y="106500"/>
            <a:ext cx="36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회원 &gt; 예약</a:t>
            </a:r>
            <a:endParaRPr>
              <a:latin typeface="Proxima Nova"/>
              <a:ea typeface="Proxima Nova"/>
              <a:cs typeface="Proxima Nova"/>
              <a:sym typeface="Proxima Nova"/>
            </a:endParaRPr>
          </a:p>
        </p:txBody>
      </p:sp>
      <p:sp>
        <p:nvSpPr>
          <p:cNvPr id="1831" name="Google Shape;1831;p100"/>
          <p:cNvSpPr txBox="1"/>
          <p:nvPr/>
        </p:nvSpPr>
        <p:spPr>
          <a:xfrm>
            <a:off x="8079000" y="106500"/>
            <a:ext cx="1065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이채윤</a:t>
            </a:r>
            <a:endParaRPr sz="1200">
              <a:latin typeface="Proxima Nova"/>
              <a:ea typeface="Proxima Nova"/>
              <a:cs typeface="Proxima Nova"/>
              <a:sym typeface="Proxima Nova"/>
            </a:endParaRPr>
          </a:p>
        </p:txBody>
      </p:sp>
      <p:sp>
        <p:nvSpPr>
          <p:cNvPr id="1832" name="Google Shape;1832;p100"/>
          <p:cNvSpPr/>
          <p:nvPr/>
        </p:nvSpPr>
        <p:spPr>
          <a:xfrm>
            <a:off x="946000" y="783125"/>
            <a:ext cx="5594700" cy="382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100"/>
          <p:cNvSpPr txBox="1"/>
          <p:nvPr/>
        </p:nvSpPr>
        <p:spPr>
          <a:xfrm>
            <a:off x="3187425" y="951850"/>
            <a:ext cx="10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예약하기</a:t>
            </a:r>
            <a:endParaRPr>
              <a:latin typeface="Proxima Nova"/>
              <a:ea typeface="Proxima Nova"/>
              <a:cs typeface="Proxima Nova"/>
              <a:sym typeface="Proxima Nova"/>
            </a:endParaRPr>
          </a:p>
        </p:txBody>
      </p:sp>
      <p:sp>
        <p:nvSpPr>
          <p:cNvPr id="1834" name="Google Shape;1834;p100"/>
          <p:cNvSpPr txBox="1"/>
          <p:nvPr/>
        </p:nvSpPr>
        <p:spPr>
          <a:xfrm>
            <a:off x="1321900" y="2253000"/>
            <a:ext cx="36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예약 방문 일자 :</a:t>
            </a:r>
            <a:endParaRPr>
              <a:latin typeface="Proxima Nova"/>
              <a:ea typeface="Proxima Nova"/>
              <a:cs typeface="Proxima Nova"/>
              <a:sym typeface="Proxima Nova"/>
            </a:endParaRPr>
          </a:p>
        </p:txBody>
      </p:sp>
      <p:sp>
        <p:nvSpPr>
          <p:cNvPr id="1835" name="Google Shape;1835;p100"/>
          <p:cNvSpPr txBox="1"/>
          <p:nvPr/>
        </p:nvSpPr>
        <p:spPr>
          <a:xfrm>
            <a:off x="1321900" y="1691525"/>
            <a:ext cx="36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맛집 이름 :</a:t>
            </a:r>
            <a:endParaRPr>
              <a:latin typeface="Proxima Nova"/>
              <a:ea typeface="Proxima Nova"/>
              <a:cs typeface="Proxima Nova"/>
              <a:sym typeface="Proxima Nova"/>
            </a:endParaRPr>
          </a:p>
        </p:txBody>
      </p:sp>
      <p:sp>
        <p:nvSpPr>
          <p:cNvPr id="1836" name="Google Shape;1836;p100"/>
          <p:cNvSpPr txBox="1"/>
          <p:nvPr/>
        </p:nvSpPr>
        <p:spPr>
          <a:xfrm>
            <a:off x="1321900" y="3585050"/>
            <a:ext cx="36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인원수 : </a:t>
            </a:r>
            <a:endParaRPr>
              <a:latin typeface="Proxima Nova"/>
              <a:ea typeface="Proxima Nova"/>
              <a:cs typeface="Proxima Nova"/>
              <a:sym typeface="Proxima Nova"/>
            </a:endParaRPr>
          </a:p>
        </p:txBody>
      </p:sp>
      <p:sp>
        <p:nvSpPr>
          <p:cNvPr id="1837" name="Google Shape;1837;p100"/>
          <p:cNvSpPr txBox="1"/>
          <p:nvPr/>
        </p:nvSpPr>
        <p:spPr>
          <a:xfrm>
            <a:off x="1321900" y="2919025"/>
            <a:ext cx="36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예약 방문 시간 : </a:t>
            </a:r>
            <a:endParaRPr>
              <a:latin typeface="Proxima Nova"/>
              <a:ea typeface="Proxima Nova"/>
              <a:cs typeface="Proxima Nova"/>
              <a:sym typeface="Proxima Nova"/>
            </a:endParaRPr>
          </a:p>
        </p:txBody>
      </p:sp>
      <p:sp>
        <p:nvSpPr>
          <p:cNvPr id="1838" name="Google Shape;1838;p100"/>
          <p:cNvSpPr/>
          <p:nvPr/>
        </p:nvSpPr>
        <p:spPr>
          <a:xfrm>
            <a:off x="2437050" y="1706975"/>
            <a:ext cx="3038400" cy="369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100"/>
              <a:t>(맛집 상세페이지에서 예약버튼 클릭 시 </a:t>
            </a:r>
            <a:endParaRPr sz="1100"/>
          </a:p>
          <a:p>
            <a:pPr indent="0" lvl="0" marL="0" rtl="0" algn="l">
              <a:spcBef>
                <a:spcPts val="0"/>
              </a:spcBef>
              <a:spcAft>
                <a:spcPts val="0"/>
              </a:spcAft>
              <a:buNone/>
            </a:pPr>
            <a:r>
              <a:rPr lang="ko" sz="1100"/>
              <a:t>자동 입력 / 따로 검색 ..)</a:t>
            </a:r>
            <a:endParaRPr sz="1100"/>
          </a:p>
        </p:txBody>
      </p:sp>
      <p:sp>
        <p:nvSpPr>
          <p:cNvPr id="1839" name="Google Shape;1839;p100"/>
          <p:cNvSpPr/>
          <p:nvPr/>
        </p:nvSpPr>
        <p:spPr>
          <a:xfrm>
            <a:off x="2819225" y="2283900"/>
            <a:ext cx="2656200" cy="369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100"/>
          <p:cNvSpPr/>
          <p:nvPr/>
        </p:nvSpPr>
        <p:spPr>
          <a:xfrm>
            <a:off x="2819225" y="2934475"/>
            <a:ext cx="2656200" cy="369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00"/>
          <p:cNvSpPr/>
          <p:nvPr/>
        </p:nvSpPr>
        <p:spPr>
          <a:xfrm>
            <a:off x="2234425" y="3600500"/>
            <a:ext cx="371700" cy="369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00"/>
          <p:cNvSpPr/>
          <p:nvPr/>
        </p:nvSpPr>
        <p:spPr>
          <a:xfrm>
            <a:off x="2612475" y="3602325"/>
            <a:ext cx="206700" cy="3693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43" name="Google Shape;1843;p100"/>
          <p:cNvCxnSpPr>
            <a:stCxn id="1842" idx="1"/>
            <a:endCxn id="1842" idx="3"/>
          </p:cNvCxnSpPr>
          <p:nvPr/>
        </p:nvCxnSpPr>
        <p:spPr>
          <a:xfrm>
            <a:off x="2612475" y="3786975"/>
            <a:ext cx="206700" cy="0"/>
          </a:xfrm>
          <a:prstGeom prst="straightConnector1">
            <a:avLst/>
          </a:prstGeom>
          <a:noFill/>
          <a:ln cap="flat" cmpd="sng" w="9525">
            <a:solidFill>
              <a:schemeClr val="dk2"/>
            </a:solidFill>
            <a:prstDash val="solid"/>
            <a:round/>
            <a:headEnd len="med" w="med" type="none"/>
            <a:tailEnd len="med" w="med" type="none"/>
          </a:ln>
        </p:spPr>
      </p:cxnSp>
      <p:sp>
        <p:nvSpPr>
          <p:cNvPr id="1844" name="Google Shape;1844;p100"/>
          <p:cNvSpPr txBox="1"/>
          <p:nvPr/>
        </p:nvSpPr>
        <p:spPr>
          <a:xfrm>
            <a:off x="2529925" y="3477000"/>
            <a:ext cx="206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a:t>
            </a:r>
            <a:endParaRPr sz="1200">
              <a:latin typeface="Proxima Nova"/>
              <a:ea typeface="Proxima Nova"/>
              <a:cs typeface="Proxima Nova"/>
              <a:sym typeface="Proxima Nova"/>
            </a:endParaRPr>
          </a:p>
        </p:txBody>
      </p:sp>
      <p:sp>
        <p:nvSpPr>
          <p:cNvPr id="1845" name="Google Shape;1845;p100"/>
          <p:cNvSpPr txBox="1"/>
          <p:nvPr/>
        </p:nvSpPr>
        <p:spPr>
          <a:xfrm>
            <a:off x="7098150" y="1384550"/>
            <a:ext cx="36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846" name="Google Shape;1846;p100"/>
          <p:cNvSpPr txBox="1"/>
          <p:nvPr/>
        </p:nvSpPr>
        <p:spPr>
          <a:xfrm>
            <a:off x="6640825" y="2283900"/>
            <a:ext cx="36087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회원 마이페이지에서 예약 ?</a:t>
            </a:r>
            <a:endParaRPr sz="1100">
              <a:latin typeface="Proxima Nova"/>
              <a:ea typeface="Proxima Nova"/>
              <a:cs typeface="Proxima Nova"/>
              <a:sym typeface="Proxima Nova"/>
            </a:endParaRPr>
          </a:p>
          <a:p>
            <a:pPr indent="0" lvl="0" marL="0" rtl="0" algn="l">
              <a:spcBef>
                <a:spcPts val="0"/>
              </a:spcBef>
              <a:spcAft>
                <a:spcPts val="0"/>
              </a:spcAft>
              <a:buNone/>
            </a:pPr>
            <a:r>
              <a:rPr lang="ko" sz="1100">
                <a:latin typeface="Proxima Nova"/>
                <a:ea typeface="Proxima Nova"/>
                <a:cs typeface="Proxima Nova"/>
                <a:sym typeface="Proxima Nova"/>
              </a:rPr>
              <a:t>(-&gt;예약 페이지 별도 ?)</a:t>
            </a:r>
            <a:endParaRPr sz="1100">
              <a:latin typeface="Proxima Nova"/>
              <a:ea typeface="Proxima Nova"/>
              <a:cs typeface="Proxima Nova"/>
              <a:sym typeface="Proxima Nova"/>
            </a:endParaRPr>
          </a:p>
          <a:p>
            <a:pPr indent="0" lvl="0" marL="0" rtl="0" algn="l">
              <a:spcBef>
                <a:spcPts val="0"/>
              </a:spcBef>
              <a:spcAft>
                <a:spcPts val="0"/>
              </a:spcAft>
              <a:buNone/>
            </a:pPr>
            <a:r>
              <a:rPr lang="ko" sz="1100">
                <a:latin typeface="Proxima Nova"/>
                <a:ea typeface="Proxima Nova"/>
                <a:cs typeface="Proxima Nova"/>
                <a:sym typeface="Proxima Nova"/>
              </a:rPr>
              <a:t>혹은 맛집 상세페이지에서 예약 ?</a:t>
            </a:r>
            <a:endParaRPr sz="1100">
              <a:latin typeface="Proxima Nova"/>
              <a:ea typeface="Proxima Nova"/>
              <a:cs typeface="Proxima Nova"/>
              <a:sym typeface="Proxima Nova"/>
            </a:endParaRPr>
          </a:p>
          <a:p>
            <a:pPr indent="0" lvl="0" marL="0" rtl="0" algn="l">
              <a:spcBef>
                <a:spcPts val="0"/>
              </a:spcBef>
              <a:spcAft>
                <a:spcPts val="0"/>
              </a:spcAft>
              <a:buNone/>
            </a:pPr>
            <a:r>
              <a:rPr lang="ko" sz="1100">
                <a:latin typeface="Proxima Nova"/>
                <a:ea typeface="Proxima Nova"/>
                <a:cs typeface="Proxima Nova"/>
                <a:sym typeface="Proxima Nova"/>
              </a:rPr>
              <a:t>(-&gt;팝업창 ?)</a:t>
            </a:r>
            <a:endParaRPr sz="1100">
              <a:latin typeface="Proxima Nova"/>
              <a:ea typeface="Proxima Nova"/>
              <a:cs typeface="Proxima Nova"/>
              <a:sym typeface="Proxima Nova"/>
            </a:endParaRPr>
          </a:p>
          <a:p>
            <a:pPr indent="0" lvl="0" marL="0" rtl="0" algn="l">
              <a:spcBef>
                <a:spcPts val="0"/>
              </a:spcBef>
              <a:spcAft>
                <a:spcPts val="0"/>
              </a:spcAft>
              <a:buNone/>
            </a:pPr>
            <a:r>
              <a:rPr lang="ko" sz="1100">
                <a:latin typeface="Proxima Nova"/>
                <a:ea typeface="Proxima Nova"/>
                <a:cs typeface="Proxima Nova"/>
                <a:sym typeface="Proxima Nova"/>
              </a:rPr>
              <a:t>혹은 둘 다 ?</a:t>
            </a:r>
            <a:endParaRPr sz="1100">
              <a:latin typeface="Proxima Nova"/>
              <a:ea typeface="Proxima Nova"/>
              <a:cs typeface="Proxima Nova"/>
              <a:sym typeface="Proxima Nova"/>
            </a:endParaRPr>
          </a:p>
        </p:txBody>
      </p:sp>
      <p:sp>
        <p:nvSpPr>
          <p:cNvPr id="1847" name="Google Shape;1847;p100"/>
          <p:cNvSpPr txBox="1"/>
          <p:nvPr/>
        </p:nvSpPr>
        <p:spPr>
          <a:xfrm>
            <a:off x="6782400" y="3301625"/>
            <a:ext cx="36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848" name="Google Shape;1848;p100"/>
          <p:cNvSpPr/>
          <p:nvPr/>
        </p:nvSpPr>
        <p:spPr>
          <a:xfrm>
            <a:off x="5238500" y="2382450"/>
            <a:ext cx="169200" cy="172200"/>
          </a:xfrm>
          <a:prstGeom prst="down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100"/>
          <p:cNvSpPr/>
          <p:nvPr/>
        </p:nvSpPr>
        <p:spPr>
          <a:xfrm>
            <a:off x="5238500" y="3033025"/>
            <a:ext cx="169200" cy="172200"/>
          </a:xfrm>
          <a:prstGeom prst="down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00"/>
          <p:cNvSpPr/>
          <p:nvPr/>
        </p:nvSpPr>
        <p:spPr>
          <a:xfrm>
            <a:off x="2825475" y="3301625"/>
            <a:ext cx="2650200" cy="889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51" name="Google Shape;1851;p100"/>
          <p:cNvCxnSpPr/>
          <p:nvPr/>
        </p:nvCxnSpPr>
        <p:spPr>
          <a:xfrm>
            <a:off x="2831750" y="3508350"/>
            <a:ext cx="2637600" cy="6300"/>
          </a:xfrm>
          <a:prstGeom prst="straightConnector1">
            <a:avLst/>
          </a:prstGeom>
          <a:noFill/>
          <a:ln cap="flat" cmpd="sng" w="9525">
            <a:solidFill>
              <a:schemeClr val="dk2"/>
            </a:solidFill>
            <a:prstDash val="solid"/>
            <a:round/>
            <a:headEnd len="med" w="med" type="none"/>
            <a:tailEnd len="med" w="med" type="none"/>
          </a:ln>
        </p:spPr>
      </p:cxnSp>
      <p:cxnSp>
        <p:nvCxnSpPr>
          <p:cNvPr id="1852" name="Google Shape;1852;p100"/>
          <p:cNvCxnSpPr/>
          <p:nvPr/>
        </p:nvCxnSpPr>
        <p:spPr>
          <a:xfrm>
            <a:off x="2825525" y="3750900"/>
            <a:ext cx="2656200" cy="6300"/>
          </a:xfrm>
          <a:prstGeom prst="straightConnector1">
            <a:avLst/>
          </a:prstGeom>
          <a:noFill/>
          <a:ln cap="flat" cmpd="sng" w="9525">
            <a:solidFill>
              <a:schemeClr val="dk2"/>
            </a:solidFill>
            <a:prstDash val="solid"/>
            <a:round/>
            <a:headEnd len="med" w="med" type="none"/>
            <a:tailEnd len="med" w="med" type="none"/>
          </a:ln>
        </p:spPr>
      </p:cxnSp>
      <p:sp>
        <p:nvSpPr>
          <p:cNvPr id="1853" name="Google Shape;1853;p100"/>
          <p:cNvSpPr txBox="1"/>
          <p:nvPr/>
        </p:nvSpPr>
        <p:spPr>
          <a:xfrm>
            <a:off x="6640825" y="3432975"/>
            <a:ext cx="1639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예약 시간 ?</a:t>
            </a:r>
            <a:endParaRPr sz="1100">
              <a:latin typeface="Proxima Nova"/>
              <a:ea typeface="Proxima Nova"/>
              <a:cs typeface="Proxima Nova"/>
              <a:sym typeface="Proxima Nova"/>
            </a:endParaRPr>
          </a:p>
        </p:txBody>
      </p:sp>
      <p:cxnSp>
        <p:nvCxnSpPr>
          <p:cNvPr id="1854" name="Google Shape;1854;p100"/>
          <p:cNvCxnSpPr/>
          <p:nvPr/>
        </p:nvCxnSpPr>
        <p:spPr>
          <a:xfrm>
            <a:off x="2819225" y="3993450"/>
            <a:ext cx="2656200" cy="6300"/>
          </a:xfrm>
          <a:prstGeom prst="straightConnector1">
            <a:avLst/>
          </a:prstGeom>
          <a:noFill/>
          <a:ln cap="flat" cmpd="sng" w="9525">
            <a:solidFill>
              <a:schemeClr val="dk2"/>
            </a:solidFill>
            <a:prstDash val="solid"/>
            <a:round/>
            <a:headEnd len="med" w="med" type="none"/>
            <a:tailEnd len="med" w="med" type="none"/>
          </a:ln>
        </p:spPr>
      </p:cxnSp>
      <p:sp>
        <p:nvSpPr>
          <p:cNvPr id="1855" name="Google Shape;1855;p100"/>
          <p:cNvSpPr txBox="1"/>
          <p:nvPr/>
        </p:nvSpPr>
        <p:spPr>
          <a:xfrm>
            <a:off x="2819125" y="3205225"/>
            <a:ext cx="150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11:00</a:t>
            </a:r>
            <a:endParaRPr>
              <a:latin typeface="Proxima Nova"/>
              <a:ea typeface="Proxima Nova"/>
              <a:cs typeface="Proxima Nova"/>
              <a:sym typeface="Proxima Nova"/>
            </a:endParaRPr>
          </a:p>
        </p:txBody>
      </p:sp>
      <p:sp>
        <p:nvSpPr>
          <p:cNvPr id="1856" name="Google Shape;1856;p100"/>
          <p:cNvSpPr txBox="1"/>
          <p:nvPr/>
        </p:nvSpPr>
        <p:spPr>
          <a:xfrm>
            <a:off x="2819125" y="3448525"/>
            <a:ext cx="197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12:00</a:t>
            </a:r>
            <a:endParaRPr>
              <a:latin typeface="Proxima Nova"/>
              <a:ea typeface="Proxima Nova"/>
              <a:cs typeface="Proxima Nova"/>
              <a:sym typeface="Proxima Nova"/>
            </a:endParaRPr>
          </a:p>
        </p:txBody>
      </p:sp>
      <p:sp>
        <p:nvSpPr>
          <p:cNvPr id="1857" name="Google Shape;1857;p100"/>
          <p:cNvSpPr txBox="1"/>
          <p:nvPr/>
        </p:nvSpPr>
        <p:spPr>
          <a:xfrm>
            <a:off x="2819125" y="3683600"/>
            <a:ext cx="36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13:00</a:t>
            </a:r>
            <a:endParaRPr>
              <a:latin typeface="Proxima Nova"/>
              <a:ea typeface="Proxima Nova"/>
              <a:cs typeface="Proxima Nova"/>
              <a:sym typeface="Proxima Nova"/>
            </a:endParaRPr>
          </a:p>
        </p:txBody>
      </p:sp>
      <p:sp>
        <p:nvSpPr>
          <p:cNvPr id="1858" name="Google Shape;1858;p100"/>
          <p:cNvSpPr txBox="1"/>
          <p:nvPr/>
        </p:nvSpPr>
        <p:spPr>
          <a:xfrm>
            <a:off x="2819125" y="3902675"/>
            <a:ext cx="36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17:00</a:t>
            </a:r>
            <a:endParaRPr>
              <a:latin typeface="Proxima Nova"/>
              <a:ea typeface="Proxima Nova"/>
              <a:cs typeface="Proxima Nova"/>
              <a:sym typeface="Proxima Nova"/>
            </a:endParaRPr>
          </a:p>
        </p:txBody>
      </p:sp>
      <p:sp>
        <p:nvSpPr>
          <p:cNvPr id="1859" name="Google Shape;1859;p100"/>
          <p:cNvSpPr/>
          <p:nvPr/>
        </p:nvSpPr>
        <p:spPr>
          <a:xfrm>
            <a:off x="5343975" y="3301550"/>
            <a:ext cx="131400" cy="8895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100"/>
          <p:cNvSpPr/>
          <p:nvPr/>
        </p:nvSpPr>
        <p:spPr>
          <a:xfrm>
            <a:off x="5362775" y="3332950"/>
            <a:ext cx="816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4" name="Shape 1864"/>
        <p:cNvGrpSpPr/>
        <p:nvPr/>
      </p:nvGrpSpPr>
      <p:grpSpPr>
        <a:xfrm>
          <a:off x="0" y="0"/>
          <a:ext cx="0" cy="0"/>
          <a:chOff x="0" y="0"/>
          <a:chExt cx="0" cy="0"/>
        </a:xfrm>
      </p:grpSpPr>
      <p:sp>
        <p:nvSpPr>
          <p:cNvPr id="1865" name="Google Shape;1865;p101"/>
          <p:cNvSpPr txBox="1"/>
          <p:nvPr/>
        </p:nvSpPr>
        <p:spPr>
          <a:xfrm>
            <a:off x="0" y="187325"/>
            <a:ext cx="3608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회원 &gt; 후기작성</a:t>
            </a:r>
            <a:endParaRPr sz="1200">
              <a:latin typeface="Proxima Nova"/>
              <a:ea typeface="Proxima Nova"/>
              <a:cs typeface="Proxima Nova"/>
              <a:sym typeface="Proxima Nova"/>
            </a:endParaRPr>
          </a:p>
        </p:txBody>
      </p:sp>
      <p:sp>
        <p:nvSpPr>
          <p:cNvPr id="1866" name="Google Shape;1866;p101"/>
          <p:cNvSpPr/>
          <p:nvPr/>
        </p:nvSpPr>
        <p:spPr>
          <a:xfrm>
            <a:off x="1239325" y="738450"/>
            <a:ext cx="6825900" cy="4038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01"/>
          <p:cNvSpPr txBox="1"/>
          <p:nvPr/>
        </p:nvSpPr>
        <p:spPr>
          <a:xfrm>
            <a:off x="4058300" y="982475"/>
            <a:ext cx="369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맛집 후기</a:t>
            </a:r>
            <a:endParaRPr>
              <a:latin typeface="Proxima Nova"/>
              <a:ea typeface="Proxima Nova"/>
              <a:cs typeface="Proxima Nova"/>
              <a:sym typeface="Proxima Nova"/>
            </a:endParaRPr>
          </a:p>
        </p:txBody>
      </p:sp>
      <p:sp>
        <p:nvSpPr>
          <p:cNvPr id="1868" name="Google Shape;1868;p101"/>
          <p:cNvSpPr txBox="1"/>
          <p:nvPr/>
        </p:nvSpPr>
        <p:spPr>
          <a:xfrm>
            <a:off x="3544575" y="1586050"/>
            <a:ext cx="3698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600">
                <a:latin typeface="Proxima Nova"/>
                <a:ea typeface="Proxima Nova"/>
                <a:cs typeface="Proxima Nova"/>
                <a:sym typeface="Proxima Nova"/>
              </a:rPr>
              <a:t>평점 :   ☆☆☆☆☆</a:t>
            </a:r>
            <a:endParaRPr sz="1300">
              <a:latin typeface="Proxima Nova"/>
              <a:ea typeface="Proxima Nova"/>
              <a:cs typeface="Proxima Nova"/>
              <a:sym typeface="Proxima Nova"/>
            </a:endParaRPr>
          </a:p>
        </p:txBody>
      </p:sp>
      <p:sp>
        <p:nvSpPr>
          <p:cNvPr id="1869" name="Google Shape;1869;p101"/>
          <p:cNvSpPr txBox="1"/>
          <p:nvPr/>
        </p:nvSpPr>
        <p:spPr>
          <a:xfrm>
            <a:off x="5438875" y="1382675"/>
            <a:ext cx="2716200" cy="9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평점(별점) 한가지만?  </a:t>
            </a:r>
            <a:endParaRPr sz="1100">
              <a:latin typeface="Proxima Nova"/>
              <a:ea typeface="Proxima Nova"/>
              <a:cs typeface="Proxima Nova"/>
              <a:sym typeface="Proxima Nova"/>
            </a:endParaRPr>
          </a:p>
          <a:p>
            <a:pPr indent="0" lvl="0" marL="0" rtl="0" algn="l">
              <a:spcBef>
                <a:spcPts val="0"/>
              </a:spcBef>
              <a:spcAft>
                <a:spcPts val="0"/>
              </a:spcAft>
              <a:buNone/>
            </a:pPr>
            <a:r>
              <a:rPr lang="ko" sz="1100">
                <a:solidFill>
                  <a:schemeClr val="lt2"/>
                </a:solidFill>
                <a:latin typeface="Proxima Nova"/>
                <a:ea typeface="Proxima Nova"/>
                <a:cs typeface="Proxima Nova"/>
                <a:sym typeface="Proxima Nova"/>
              </a:rPr>
              <a:t>혹은 맛/서비스/가격 등 따로 평점 매겨서 </a:t>
            </a:r>
            <a:endParaRPr sz="1100">
              <a:solidFill>
                <a:schemeClr val="lt2"/>
              </a:solidFill>
              <a:latin typeface="Proxima Nova"/>
              <a:ea typeface="Proxima Nova"/>
              <a:cs typeface="Proxima Nova"/>
              <a:sym typeface="Proxima Nova"/>
            </a:endParaRPr>
          </a:p>
          <a:p>
            <a:pPr indent="0" lvl="0" marL="0" rtl="0" algn="l">
              <a:spcBef>
                <a:spcPts val="0"/>
              </a:spcBef>
              <a:spcAft>
                <a:spcPts val="0"/>
              </a:spcAft>
              <a:buNone/>
            </a:pPr>
            <a:r>
              <a:rPr lang="ko" sz="1100">
                <a:solidFill>
                  <a:schemeClr val="lt2"/>
                </a:solidFill>
                <a:latin typeface="Proxima Nova"/>
                <a:ea typeface="Proxima Nova"/>
                <a:cs typeface="Proxima Nova"/>
                <a:sym typeface="Proxima Nova"/>
              </a:rPr>
              <a:t>총점=평점으로 하기 ?</a:t>
            </a:r>
            <a:endParaRPr sz="1100">
              <a:solidFill>
                <a:schemeClr val="lt2"/>
              </a:solidFill>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870" name="Google Shape;1870;p101"/>
          <p:cNvSpPr txBox="1"/>
          <p:nvPr/>
        </p:nvSpPr>
        <p:spPr>
          <a:xfrm>
            <a:off x="1592500" y="2279575"/>
            <a:ext cx="611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871" name="Google Shape;1871;p101"/>
          <p:cNvSpPr/>
          <p:nvPr/>
        </p:nvSpPr>
        <p:spPr>
          <a:xfrm>
            <a:off x="1637450" y="2462650"/>
            <a:ext cx="5984700" cy="1762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200"/>
              <a:t>맛집에 대한 후기를 구체적으로 작성해주세요. (20byte 이상)</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1872" name="Google Shape;1872;p101"/>
          <p:cNvSpPr/>
          <p:nvPr/>
        </p:nvSpPr>
        <p:spPr>
          <a:xfrm>
            <a:off x="4096825" y="4308725"/>
            <a:ext cx="1008300" cy="3405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작성 완료</a:t>
            </a:r>
            <a:endParaRPr/>
          </a:p>
        </p:txBody>
      </p:sp>
      <p:sp>
        <p:nvSpPr>
          <p:cNvPr id="1873" name="Google Shape;1873;p101"/>
          <p:cNvSpPr txBox="1"/>
          <p:nvPr/>
        </p:nvSpPr>
        <p:spPr>
          <a:xfrm>
            <a:off x="6714350" y="2157575"/>
            <a:ext cx="907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0/300byte</a:t>
            </a:r>
            <a:endParaRPr sz="1200">
              <a:latin typeface="Proxima Nova"/>
              <a:ea typeface="Proxima Nova"/>
              <a:cs typeface="Proxima Nova"/>
              <a:sym typeface="Proxima Nova"/>
            </a:endParaRPr>
          </a:p>
        </p:txBody>
      </p:sp>
      <p:sp>
        <p:nvSpPr>
          <p:cNvPr id="1874" name="Google Shape;1874;p101"/>
          <p:cNvSpPr txBox="1"/>
          <p:nvPr/>
        </p:nvSpPr>
        <p:spPr>
          <a:xfrm>
            <a:off x="8079000" y="106500"/>
            <a:ext cx="1065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이채윤</a:t>
            </a:r>
            <a:endParaRPr sz="12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21"/>
          <p:cNvPicPr preferRelativeResize="0"/>
          <p:nvPr/>
        </p:nvPicPr>
        <p:blipFill>
          <a:blip r:embed="rId3">
            <a:alphaModFix/>
          </a:blip>
          <a:stretch>
            <a:fillRect/>
          </a:stretch>
        </p:blipFill>
        <p:spPr>
          <a:xfrm>
            <a:off x="1029812" y="33087"/>
            <a:ext cx="7084376" cy="5077326"/>
          </a:xfrm>
          <a:prstGeom prst="rect">
            <a:avLst/>
          </a:prstGeom>
          <a:noFill/>
          <a:ln>
            <a:noFill/>
          </a:ln>
        </p:spPr>
      </p:pic>
      <p:sp>
        <p:nvSpPr>
          <p:cNvPr id="313" name="Google Shape;313;p21"/>
          <p:cNvSpPr txBox="1"/>
          <p:nvPr/>
        </p:nvSpPr>
        <p:spPr>
          <a:xfrm>
            <a:off x="2121175" y="204225"/>
            <a:ext cx="4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메인페이지 &gt; 식당 검색하기 &gt;</a:t>
            </a:r>
            <a:endParaRPr>
              <a:latin typeface="Proxima Nova"/>
              <a:ea typeface="Proxima Nova"/>
              <a:cs typeface="Proxima Nova"/>
              <a:sym typeface="Proxima Nova"/>
            </a:endParaRPr>
          </a:p>
        </p:txBody>
      </p:sp>
      <p:sp>
        <p:nvSpPr>
          <p:cNvPr id="314" name="Google Shape;314;p21"/>
          <p:cNvSpPr txBox="1"/>
          <p:nvPr/>
        </p:nvSpPr>
        <p:spPr>
          <a:xfrm>
            <a:off x="8376025" y="33075"/>
            <a:ext cx="681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차세라</a:t>
            </a:r>
            <a:endParaRPr sz="1100">
              <a:latin typeface="Proxima Nova"/>
              <a:ea typeface="Proxima Nova"/>
              <a:cs typeface="Proxima Nova"/>
              <a:sym typeface="Proxima Nova"/>
            </a:endParaRPr>
          </a:p>
        </p:txBody>
      </p:sp>
      <p:sp>
        <p:nvSpPr>
          <p:cNvPr id="315" name="Google Shape;315;p21"/>
          <p:cNvSpPr/>
          <p:nvPr/>
        </p:nvSpPr>
        <p:spPr>
          <a:xfrm>
            <a:off x="3841976" y="723600"/>
            <a:ext cx="1500600" cy="5583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로고</a:t>
            </a:r>
            <a:endParaRPr/>
          </a:p>
        </p:txBody>
      </p:sp>
      <p:sp>
        <p:nvSpPr>
          <p:cNvPr id="316" name="Google Shape;316;p21"/>
          <p:cNvSpPr/>
          <p:nvPr/>
        </p:nvSpPr>
        <p:spPr>
          <a:xfrm>
            <a:off x="6292942" y="1087785"/>
            <a:ext cx="750300" cy="2259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1100"/>
              <a:t>로그인</a:t>
            </a:r>
            <a:endParaRPr b="1" sz="1100"/>
          </a:p>
        </p:txBody>
      </p:sp>
      <p:sp>
        <p:nvSpPr>
          <p:cNvPr id="317" name="Google Shape;317;p21"/>
          <p:cNvSpPr/>
          <p:nvPr/>
        </p:nvSpPr>
        <p:spPr>
          <a:xfrm>
            <a:off x="7113077" y="1087790"/>
            <a:ext cx="869100" cy="2259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1100"/>
              <a:t>회원가입</a:t>
            </a:r>
            <a:endParaRPr b="1" sz="1100"/>
          </a:p>
        </p:txBody>
      </p:sp>
      <p:grpSp>
        <p:nvGrpSpPr>
          <p:cNvPr id="318" name="Google Shape;318;p21"/>
          <p:cNvGrpSpPr/>
          <p:nvPr/>
        </p:nvGrpSpPr>
        <p:grpSpPr>
          <a:xfrm>
            <a:off x="1143200" y="1340617"/>
            <a:ext cx="6893450" cy="289200"/>
            <a:chOff x="1143200" y="1071975"/>
            <a:chExt cx="6893450" cy="289200"/>
          </a:xfrm>
        </p:grpSpPr>
        <p:sp>
          <p:nvSpPr>
            <p:cNvPr id="319" name="Google Shape;319;p21"/>
            <p:cNvSpPr/>
            <p:nvPr/>
          </p:nvSpPr>
          <p:spPr>
            <a:xfrm>
              <a:off x="1143200" y="1071975"/>
              <a:ext cx="15294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지역별 검색하기</a:t>
              </a:r>
              <a:endParaRPr sz="1200"/>
            </a:p>
          </p:txBody>
        </p:sp>
        <p:sp>
          <p:nvSpPr>
            <p:cNvPr id="320" name="Google Shape;320;p21"/>
            <p:cNvSpPr/>
            <p:nvPr/>
          </p:nvSpPr>
          <p:spPr>
            <a:xfrm>
              <a:off x="2658955" y="1071975"/>
              <a:ext cx="15294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메뉴별 검색하기</a:t>
              </a:r>
              <a:endParaRPr sz="1200"/>
            </a:p>
          </p:txBody>
        </p:sp>
        <p:sp>
          <p:nvSpPr>
            <p:cNvPr id="321" name="Google Shape;321;p21"/>
            <p:cNvSpPr/>
            <p:nvPr/>
          </p:nvSpPr>
          <p:spPr>
            <a:xfrm>
              <a:off x="4174726" y="1071975"/>
              <a:ext cx="13575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식당 검색하기</a:t>
              </a:r>
              <a:endParaRPr sz="1200"/>
            </a:p>
          </p:txBody>
        </p:sp>
        <p:sp>
          <p:nvSpPr>
            <p:cNvPr id="322" name="Google Shape;322;p21"/>
            <p:cNvSpPr/>
            <p:nvPr/>
          </p:nvSpPr>
          <p:spPr>
            <a:xfrm>
              <a:off x="6748450" y="1071975"/>
              <a:ext cx="12882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공지사항</a:t>
              </a:r>
              <a:endParaRPr sz="1200"/>
            </a:p>
          </p:txBody>
        </p:sp>
        <p:sp>
          <p:nvSpPr>
            <p:cNvPr id="323" name="Google Shape;323;p21"/>
            <p:cNvSpPr/>
            <p:nvPr/>
          </p:nvSpPr>
          <p:spPr>
            <a:xfrm>
              <a:off x="5532200" y="1071975"/>
              <a:ext cx="12162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후기 조회</a:t>
              </a:r>
              <a:endParaRPr sz="1200"/>
            </a:p>
          </p:txBody>
        </p:sp>
      </p:grpSp>
      <p:grpSp>
        <p:nvGrpSpPr>
          <p:cNvPr id="324" name="Google Shape;324;p21"/>
          <p:cNvGrpSpPr/>
          <p:nvPr/>
        </p:nvGrpSpPr>
        <p:grpSpPr>
          <a:xfrm>
            <a:off x="1209838" y="1797025"/>
            <a:ext cx="6764875" cy="3236175"/>
            <a:chOff x="1220025" y="1714350"/>
            <a:chExt cx="6764875" cy="3236175"/>
          </a:xfrm>
        </p:grpSpPr>
        <p:sp>
          <p:nvSpPr>
            <p:cNvPr id="325" name="Google Shape;325;p21"/>
            <p:cNvSpPr/>
            <p:nvPr/>
          </p:nvSpPr>
          <p:spPr>
            <a:xfrm>
              <a:off x="1220025" y="1714350"/>
              <a:ext cx="6762300" cy="3236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6" name="Google Shape;326;p21"/>
            <p:cNvCxnSpPr/>
            <p:nvPr/>
          </p:nvCxnSpPr>
          <p:spPr>
            <a:xfrm>
              <a:off x="1230100" y="1714350"/>
              <a:ext cx="6754800" cy="3236100"/>
            </a:xfrm>
            <a:prstGeom prst="straightConnector1">
              <a:avLst/>
            </a:prstGeom>
            <a:noFill/>
            <a:ln cap="flat" cmpd="sng" w="9525">
              <a:solidFill>
                <a:schemeClr val="dk2"/>
              </a:solidFill>
              <a:prstDash val="solid"/>
              <a:round/>
              <a:headEnd len="med" w="med" type="none"/>
              <a:tailEnd len="med" w="med" type="none"/>
            </a:ln>
          </p:spPr>
        </p:cxnSp>
        <p:cxnSp>
          <p:nvCxnSpPr>
            <p:cNvPr id="327" name="Google Shape;327;p21"/>
            <p:cNvCxnSpPr/>
            <p:nvPr/>
          </p:nvCxnSpPr>
          <p:spPr>
            <a:xfrm flipH="1" rot="10800000">
              <a:off x="1220025" y="1724325"/>
              <a:ext cx="6734400" cy="3226200"/>
            </a:xfrm>
            <a:prstGeom prst="straightConnector1">
              <a:avLst/>
            </a:prstGeom>
            <a:noFill/>
            <a:ln cap="flat" cmpd="sng" w="9525">
              <a:solidFill>
                <a:schemeClr val="dk2"/>
              </a:solidFill>
              <a:prstDash val="solid"/>
              <a:round/>
              <a:headEnd len="med" w="med" type="none"/>
              <a:tailEnd len="med" w="med" type="none"/>
            </a:ln>
          </p:spPr>
        </p:cxnSp>
      </p:grpSp>
      <p:grpSp>
        <p:nvGrpSpPr>
          <p:cNvPr id="328" name="Google Shape;328;p21"/>
          <p:cNvGrpSpPr/>
          <p:nvPr/>
        </p:nvGrpSpPr>
        <p:grpSpPr>
          <a:xfrm>
            <a:off x="2976513" y="2780163"/>
            <a:ext cx="3231545" cy="1269900"/>
            <a:chOff x="2886625" y="2212800"/>
            <a:chExt cx="3231545" cy="1269900"/>
          </a:xfrm>
        </p:grpSpPr>
        <p:grpSp>
          <p:nvGrpSpPr>
            <p:cNvPr id="329" name="Google Shape;329;p21"/>
            <p:cNvGrpSpPr/>
            <p:nvPr/>
          </p:nvGrpSpPr>
          <p:grpSpPr>
            <a:xfrm>
              <a:off x="2886625" y="2240100"/>
              <a:ext cx="3231545" cy="1242600"/>
              <a:chOff x="2811550" y="2110475"/>
              <a:chExt cx="3231545" cy="1242600"/>
            </a:xfrm>
          </p:grpSpPr>
          <p:grpSp>
            <p:nvGrpSpPr>
              <p:cNvPr id="330" name="Google Shape;330;p21"/>
              <p:cNvGrpSpPr/>
              <p:nvPr/>
            </p:nvGrpSpPr>
            <p:grpSpPr>
              <a:xfrm>
                <a:off x="2811550" y="2110475"/>
                <a:ext cx="3231545" cy="1242600"/>
                <a:chOff x="2997375" y="1325125"/>
                <a:chExt cx="3231545" cy="1242600"/>
              </a:xfrm>
            </p:grpSpPr>
            <p:sp>
              <p:nvSpPr>
                <p:cNvPr id="331" name="Google Shape;331;p21"/>
                <p:cNvSpPr/>
                <p:nvPr/>
              </p:nvSpPr>
              <p:spPr>
                <a:xfrm>
                  <a:off x="2997375" y="1325125"/>
                  <a:ext cx="3227100" cy="1242600"/>
                </a:xfrm>
                <a:prstGeom prst="roundRect">
                  <a:avLst>
                    <a:gd fmla="val 6861"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21"/>
                <p:cNvGrpSpPr/>
                <p:nvPr/>
              </p:nvGrpSpPr>
              <p:grpSpPr>
                <a:xfrm>
                  <a:off x="2997375" y="1326575"/>
                  <a:ext cx="3231545" cy="289200"/>
                  <a:chOff x="3073575" y="2088575"/>
                  <a:chExt cx="3231545" cy="289200"/>
                </a:xfrm>
              </p:grpSpPr>
              <p:sp>
                <p:nvSpPr>
                  <p:cNvPr id="333" name="Google Shape;333;p21"/>
                  <p:cNvSpPr/>
                  <p:nvPr/>
                </p:nvSpPr>
                <p:spPr>
                  <a:xfrm>
                    <a:off x="3073575" y="2088575"/>
                    <a:ext cx="3227100" cy="289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5389820" y="2088575"/>
                    <a:ext cx="915300" cy="2892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검색</a:t>
                    </a:r>
                    <a:endParaRPr sz="1200"/>
                  </a:p>
                </p:txBody>
              </p:sp>
            </p:grpSp>
          </p:grpSp>
          <p:sp>
            <p:nvSpPr>
              <p:cNvPr id="335" name="Google Shape;335;p21"/>
              <p:cNvSpPr txBox="1"/>
              <p:nvPr/>
            </p:nvSpPr>
            <p:spPr>
              <a:xfrm>
                <a:off x="2883750" y="2382975"/>
                <a:ext cx="2928900" cy="954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ko" sz="1000"/>
                  <a:t>토끼정_강남점</a:t>
                </a:r>
                <a:endParaRPr sz="1000"/>
              </a:p>
              <a:p>
                <a:pPr indent="0" lvl="0" marL="0" rtl="0" algn="just">
                  <a:spcBef>
                    <a:spcPts val="0"/>
                  </a:spcBef>
                  <a:spcAft>
                    <a:spcPts val="0"/>
                  </a:spcAft>
                  <a:buNone/>
                </a:pPr>
                <a:r>
                  <a:t/>
                </a:r>
                <a:endParaRPr sz="1000"/>
              </a:p>
              <a:p>
                <a:pPr indent="0" lvl="0" marL="0" rtl="0" algn="just">
                  <a:spcBef>
                    <a:spcPts val="0"/>
                  </a:spcBef>
                  <a:spcAft>
                    <a:spcPts val="0"/>
                  </a:spcAft>
                  <a:buNone/>
                </a:pPr>
                <a:r>
                  <a:rPr lang="ko" sz="1000"/>
                  <a:t>토끼정_송파점</a:t>
                </a:r>
                <a:endParaRPr sz="1000"/>
              </a:p>
              <a:p>
                <a:pPr indent="0" lvl="0" marL="0" rtl="0" algn="just">
                  <a:spcBef>
                    <a:spcPts val="0"/>
                  </a:spcBef>
                  <a:spcAft>
                    <a:spcPts val="0"/>
                  </a:spcAft>
                  <a:buNone/>
                </a:pPr>
                <a:r>
                  <a:t/>
                </a:r>
                <a:endParaRPr sz="1000"/>
              </a:p>
              <a:p>
                <a:pPr indent="0" lvl="0" marL="0" rtl="0" algn="just">
                  <a:spcBef>
                    <a:spcPts val="0"/>
                  </a:spcBef>
                  <a:spcAft>
                    <a:spcPts val="0"/>
                  </a:spcAft>
                  <a:buNone/>
                </a:pPr>
                <a:r>
                  <a:rPr lang="ko" sz="1000"/>
                  <a:t>토끼정_KTX서울역사점</a:t>
                </a:r>
                <a:endParaRPr sz="1000"/>
              </a:p>
            </p:txBody>
          </p:sp>
        </p:grpSp>
        <p:sp>
          <p:nvSpPr>
            <p:cNvPr id="336" name="Google Shape;336;p21"/>
            <p:cNvSpPr txBox="1"/>
            <p:nvPr/>
          </p:nvSpPr>
          <p:spPr>
            <a:xfrm>
              <a:off x="2887937" y="2212800"/>
              <a:ext cx="191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Proxima Nova"/>
                  <a:ea typeface="Proxima Nova"/>
                  <a:cs typeface="Proxima Nova"/>
                  <a:sym typeface="Proxima Nova"/>
                </a:rPr>
                <a:t>토끼정</a:t>
              </a:r>
              <a:endParaRPr sz="1200">
                <a:latin typeface="Proxima Nova"/>
                <a:ea typeface="Proxima Nova"/>
                <a:cs typeface="Proxima Nova"/>
                <a:sym typeface="Proxima Nova"/>
              </a:endParaRPr>
            </a:p>
          </p:txBody>
        </p:sp>
      </p:grpSp>
      <p:sp>
        <p:nvSpPr>
          <p:cNvPr id="337" name="Google Shape;337;p21"/>
          <p:cNvSpPr/>
          <p:nvPr/>
        </p:nvSpPr>
        <p:spPr>
          <a:xfrm>
            <a:off x="4066192" y="1281900"/>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1</a:t>
            </a:r>
            <a:endParaRPr/>
          </a:p>
        </p:txBody>
      </p:sp>
      <p:sp>
        <p:nvSpPr>
          <p:cNvPr id="338" name="Google Shape;338;p21"/>
          <p:cNvSpPr/>
          <p:nvPr/>
        </p:nvSpPr>
        <p:spPr>
          <a:xfrm>
            <a:off x="2766842" y="2690150"/>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2</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102"/>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기업회원</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3" name="Shape 1883"/>
        <p:cNvGrpSpPr/>
        <p:nvPr/>
      </p:nvGrpSpPr>
      <p:grpSpPr>
        <a:xfrm>
          <a:off x="0" y="0"/>
          <a:ext cx="0" cy="0"/>
          <a:chOff x="0" y="0"/>
          <a:chExt cx="0" cy="0"/>
        </a:xfrm>
      </p:grpSpPr>
      <p:pic>
        <p:nvPicPr>
          <p:cNvPr id="1884" name="Google Shape;1884;p103"/>
          <p:cNvPicPr preferRelativeResize="0"/>
          <p:nvPr/>
        </p:nvPicPr>
        <p:blipFill>
          <a:blip r:embed="rId3">
            <a:alphaModFix/>
          </a:blip>
          <a:stretch>
            <a:fillRect/>
          </a:stretch>
        </p:blipFill>
        <p:spPr>
          <a:xfrm>
            <a:off x="1029812" y="33087"/>
            <a:ext cx="7084376" cy="5077326"/>
          </a:xfrm>
          <a:prstGeom prst="rect">
            <a:avLst/>
          </a:prstGeom>
          <a:noFill/>
          <a:ln>
            <a:noFill/>
          </a:ln>
        </p:spPr>
      </p:pic>
      <p:sp>
        <p:nvSpPr>
          <p:cNvPr id="1885" name="Google Shape;1885;p103"/>
          <p:cNvSpPr txBox="1"/>
          <p:nvPr/>
        </p:nvSpPr>
        <p:spPr>
          <a:xfrm>
            <a:off x="2121175" y="204225"/>
            <a:ext cx="4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메인 &gt; 로그인 &gt; 기업회원 &gt; 기업회원 로그인 페이지</a:t>
            </a:r>
            <a:endParaRPr>
              <a:latin typeface="Proxima Nova"/>
              <a:ea typeface="Proxima Nova"/>
              <a:cs typeface="Proxima Nova"/>
              <a:sym typeface="Proxima Nova"/>
            </a:endParaRPr>
          </a:p>
        </p:txBody>
      </p:sp>
      <p:sp>
        <p:nvSpPr>
          <p:cNvPr id="1886" name="Google Shape;1886;p103"/>
          <p:cNvSpPr txBox="1"/>
          <p:nvPr/>
        </p:nvSpPr>
        <p:spPr>
          <a:xfrm>
            <a:off x="8376025" y="33075"/>
            <a:ext cx="681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차세라</a:t>
            </a:r>
            <a:endParaRPr sz="1100">
              <a:latin typeface="Proxima Nova"/>
              <a:ea typeface="Proxima Nova"/>
              <a:cs typeface="Proxima Nova"/>
              <a:sym typeface="Proxima Nova"/>
            </a:endParaRPr>
          </a:p>
        </p:txBody>
      </p:sp>
      <p:sp>
        <p:nvSpPr>
          <p:cNvPr id="1887" name="Google Shape;1887;p103"/>
          <p:cNvSpPr/>
          <p:nvPr/>
        </p:nvSpPr>
        <p:spPr>
          <a:xfrm>
            <a:off x="3586175" y="2401075"/>
            <a:ext cx="2097300" cy="27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03"/>
          <p:cNvSpPr txBox="1"/>
          <p:nvPr/>
        </p:nvSpPr>
        <p:spPr>
          <a:xfrm>
            <a:off x="3016800" y="2336575"/>
            <a:ext cx="5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ID :</a:t>
            </a:r>
            <a:endParaRPr>
              <a:latin typeface="Proxima Nova"/>
              <a:ea typeface="Proxima Nova"/>
              <a:cs typeface="Proxima Nova"/>
              <a:sym typeface="Proxima Nova"/>
            </a:endParaRPr>
          </a:p>
        </p:txBody>
      </p:sp>
      <p:sp>
        <p:nvSpPr>
          <p:cNvPr id="1889" name="Google Shape;1889;p103"/>
          <p:cNvSpPr/>
          <p:nvPr/>
        </p:nvSpPr>
        <p:spPr>
          <a:xfrm>
            <a:off x="3586175" y="2817138"/>
            <a:ext cx="2097300" cy="27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103"/>
          <p:cNvSpPr txBox="1"/>
          <p:nvPr/>
        </p:nvSpPr>
        <p:spPr>
          <a:xfrm>
            <a:off x="3016800" y="2752650"/>
            <a:ext cx="5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PW</a:t>
            </a:r>
            <a:r>
              <a:rPr lang="ko">
                <a:latin typeface="Proxima Nova"/>
                <a:ea typeface="Proxima Nova"/>
                <a:cs typeface="Proxima Nova"/>
                <a:sym typeface="Proxima Nova"/>
              </a:rPr>
              <a:t> :</a:t>
            </a:r>
            <a:endParaRPr>
              <a:latin typeface="Proxima Nova"/>
              <a:ea typeface="Proxima Nova"/>
              <a:cs typeface="Proxima Nova"/>
              <a:sym typeface="Proxima Nova"/>
            </a:endParaRPr>
          </a:p>
        </p:txBody>
      </p:sp>
      <p:sp>
        <p:nvSpPr>
          <p:cNvPr id="1891" name="Google Shape;1891;p103"/>
          <p:cNvSpPr txBox="1"/>
          <p:nvPr/>
        </p:nvSpPr>
        <p:spPr>
          <a:xfrm>
            <a:off x="3734313" y="1730925"/>
            <a:ext cx="187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latin typeface="Proxima Nova"/>
                <a:ea typeface="Proxima Nova"/>
                <a:cs typeface="Proxima Nova"/>
                <a:sym typeface="Proxima Nova"/>
              </a:rPr>
              <a:t>기업회원 로그인</a:t>
            </a:r>
            <a:endParaRPr>
              <a:latin typeface="Proxima Nova"/>
              <a:ea typeface="Proxima Nova"/>
              <a:cs typeface="Proxima Nova"/>
              <a:sym typeface="Proxima Nova"/>
            </a:endParaRPr>
          </a:p>
        </p:txBody>
      </p:sp>
      <p:sp>
        <p:nvSpPr>
          <p:cNvPr id="1892" name="Google Shape;1892;p103"/>
          <p:cNvSpPr/>
          <p:nvPr/>
        </p:nvSpPr>
        <p:spPr>
          <a:xfrm>
            <a:off x="3913900" y="841125"/>
            <a:ext cx="1166100" cy="5604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로고</a:t>
            </a:r>
            <a:endParaRPr/>
          </a:p>
        </p:txBody>
      </p:sp>
      <p:sp>
        <p:nvSpPr>
          <p:cNvPr id="1893" name="Google Shape;1893;p103"/>
          <p:cNvSpPr/>
          <p:nvPr/>
        </p:nvSpPr>
        <p:spPr>
          <a:xfrm>
            <a:off x="3626325" y="3346400"/>
            <a:ext cx="867900" cy="354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LOGIN</a:t>
            </a:r>
            <a:endParaRPr/>
          </a:p>
        </p:txBody>
      </p:sp>
      <p:sp>
        <p:nvSpPr>
          <p:cNvPr id="1894" name="Google Shape;1894;p103"/>
          <p:cNvSpPr/>
          <p:nvPr/>
        </p:nvSpPr>
        <p:spPr>
          <a:xfrm>
            <a:off x="3445117" y="2239200"/>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1</a:t>
            </a:r>
            <a:endParaRPr/>
          </a:p>
        </p:txBody>
      </p:sp>
      <p:sp>
        <p:nvSpPr>
          <p:cNvPr id="1895" name="Google Shape;1895;p103"/>
          <p:cNvSpPr/>
          <p:nvPr/>
        </p:nvSpPr>
        <p:spPr>
          <a:xfrm>
            <a:off x="3445117" y="2672275"/>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2</a:t>
            </a:r>
            <a:endParaRPr/>
          </a:p>
        </p:txBody>
      </p:sp>
      <p:sp>
        <p:nvSpPr>
          <p:cNvPr id="1896" name="Google Shape;1896;p103"/>
          <p:cNvSpPr/>
          <p:nvPr/>
        </p:nvSpPr>
        <p:spPr>
          <a:xfrm>
            <a:off x="3441567" y="3233225"/>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3</a:t>
            </a:r>
            <a:endParaRPr/>
          </a:p>
        </p:txBody>
      </p:sp>
      <p:sp>
        <p:nvSpPr>
          <p:cNvPr id="1897" name="Google Shape;1897;p103"/>
          <p:cNvSpPr txBox="1"/>
          <p:nvPr/>
        </p:nvSpPr>
        <p:spPr>
          <a:xfrm>
            <a:off x="4632550" y="3408300"/>
            <a:ext cx="1517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000">
                <a:latin typeface="Proxima Nova"/>
                <a:ea typeface="Proxima Nova"/>
                <a:cs typeface="Proxima Nova"/>
                <a:sym typeface="Proxima Nova"/>
              </a:rPr>
              <a:t>아이디/비밀번호 찾기</a:t>
            </a:r>
            <a:endParaRPr sz="1000">
              <a:latin typeface="Proxima Nova"/>
              <a:ea typeface="Proxima Nova"/>
              <a:cs typeface="Proxima Nova"/>
              <a:sym typeface="Proxima Nova"/>
            </a:endParaRPr>
          </a:p>
        </p:txBody>
      </p:sp>
      <p:sp>
        <p:nvSpPr>
          <p:cNvPr id="1898" name="Google Shape;1898;p103"/>
          <p:cNvSpPr/>
          <p:nvPr/>
        </p:nvSpPr>
        <p:spPr>
          <a:xfrm>
            <a:off x="6032367" y="3233225"/>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4</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2" name="Shape 1902"/>
        <p:cNvGrpSpPr/>
        <p:nvPr/>
      </p:nvGrpSpPr>
      <p:grpSpPr>
        <a:xfrm>
          <a:off x="0" y="0"/>
          <a:ext cx="0" cy="0"/>
          <a:chOff x="0" y="0"/>
          <a:chExt cx="0" cy="0"/>
        </a:xfrm>
      </p:grpSpPr>
      <p:pic>
        <p:nvPicPr>
          <p:cNvPr id="1903" name="Google Shape;1903;p104"/>
          <p:cNvPicPr preferRelativeResize="0"/>
          <p:nvPr/>
        </p:nvPicPr>
        <p:blipFill>
          <a:blip r:embed="rId3">
            <a:alphaModFix/>
          </a:blip>
          <a:stretch>
            <a:fillRect/>
          </a:stretch>
        </p:blipFill>
        <p:spPr>
          <a:xfrm>
            <a:off x="1029812" y="33087"/>
            <a:ext cx="7084376" cy="5077326"/>
          </a:xfrm>
          <a:prstGeom prst="rect">
            <a:avLst/>
          </a:prstGeom>
          <a:noFill/>
          <a:ln>
            <a:noFill/>
          </a:ln>
        </p:spPr>
      </p:pic>
      <p:sp>
        <p:nvSpPr>
          <p:cNvPr id="1904" name="Google Shape;1904;p104"/>
          <p:cNvSpPr txBox="1"/>
          <p:nvPr/>
        </p:nvSpPr>
        <p:spPr>
          <a:xfrm>
            <a:off x="2121175" y="204225"/>
            <a:ext cx="4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기업</a:t>
            </a:r>
            <a:r>
              <a:rPr lang="ko">
                <a:latin typeface="Proxima Nova"/>
                <a:ea typeface="Proxima Nova"/>
                <a:cs typeface="Proxima Nova"/>
                <a:sym typeface="Proxima Nova"/>
              </a:rPr>
              <a:t>회원 로그인 성공 시</a:t>
            </a:r>
            <a:endParaRPr>
              <a:latin typeface="Proxima Nova"/>
              <a:ea typeface="Proxima Nova"/>
              <a:cs typeface="Proxima Nova"/>
              <a:sym typeface="Proxima Nova"/>
            </a:endParaRPr>
          </a:p>
        </p:txBody>
      </p:sp>
      <p:sp>
        <p:nvSpPr>
          <p:cNvPr id="1905" name="Google Shape;1905;p104"/>
          <p:cNvSpPr txBox="1"/>
          <p:nvPr/>
        </p:nvSpPr>
        <p:spPr>
          <a:xfrm>
            <a:off x="8454825" y="33075"/>
            <a:ext cx="708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차세라</a:t>
            </a:r>
            <a:endParaRPr sz="1100">
              <a:latin typeface="Proxima Nova"/>
              <a:ea typeface="Proxima Nova"/>
              <a:cs typeface="Proxima Nova"/>
              <a:sym typeface="Proxima Nova"/>
            </a:endParaRPr>
          </a:p>
        </p:txBody>
      </p:sp>
      <p:grpSp>
        <p:nvGrpSpPr>
          <p:cNvPr id="1906" name="Google Shape;1906;p104"/>
          <p:cNvGrpSpPr/>
          <p:nvPr/>
        </p:nvGrpSpPr>
        <p:grpSpPr>
          <a:xfrm>
            <a:off x="3016800" y="1730925"/>
            <a:ext cx="2666675" cy="1421925"/>
            <a:chOff x="3016800" y="1349925"/>
            <a:chExt cx="2666675" cy="1421925"/>
          </a:xfrm>
        </p:grpSpPr>
        <p:sp>
          <p:nvSpPr>
            <p:cNvPr id="1907" name="Google Shape;1907;p104"/>
            <p:cNvSpPr/>
            <p:nvPr/>
          </p:nvSpPr>
          <p:spPr>
            <a:xfrm>
              <a:off x="3586175" y="2020075"/>
              <a:ext cx="2097300" cy="27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908" name="Google Shape;1908;p104"/>
            <p:cNvSpPr txBox="1"/>
            <p:nvPr/>
          </p:nvSpPr>
          <p:spPr>
            <a:xfrm>
              <a:off x="3016800" y="1955575"/>
              <a:ext cx="5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rgbClr val="999999"/>
                  </a:solidFill>
                  <a:latin typeface="Proxima Nova"/>
                  <a:ea typeface="Proxima Nova"/>
                  <a:cs typeface="Proxima Nova"/>
                  <a:sym typeface="Proxima Nova"/>
                </a:rPr>
                <a:t>ID :</a:t>
              </a:r>
              <a:endParaRPr>
                <a:solidFill>
                  <a:srgbClr val="999999"/>
                </a:solidFill>
                <a:latin typeface="Proxima Nova"/>
                <a:ea typeface="Proxima Nova"/>
                <a:cs typeface="Proxima Nova"/>
                <a:sym typeface="Proxima Nova"/>
              </a:endParaRPr>
            </a:p>
          </p:txBody>
        </p:sp>
        <p:sp>
          <p:nvSpPr>
            <p:cNvPr id="1909" name="Google Shape;1909;p104"/>
            <p:cNvSpPr/>
            <p:nvPr/>
          </p:nvSpPr>
          <p:spPr>
            <a:xfrm>
              <a:off x="3586175" y="2436138"/>
              <a:ext cx="2097300" cy="27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910" name="Google Shape;1910;p104"/>
            <p:cNvSpPr txBox="1"/>
            <p:nvPr/>
          </p:nvSpPr>
          <p:spPr>
            <a:xfrm>
              <a:off x="3016800" y="2371650"/>
              <a:ext cx="5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rgbClr val="999999"/>
                  </a:solidFill>
                  <a:latin typeface="Proxima Nova"/>
                  <a:ea typeface="Proxima Nova"/>
                  <a:cs typeface="Proxima Nova"/>
                  <a:sym typeface="Proxima Nova"/>
                </a:rPr>
                <a:t>PW :</a:t>
              </a:r>
              <a:endParaRPr>
                <a:solidFill>
                  <a:srgbClr val="999999"/>
                </a:solidFill>
                <a:latin typeface="Proxima Nova"/>
                <a:ea typeface="Proxima Nova"/>
                <a:cs typeface="Proxima Nova"/>
                <a:sym typeface="Proxima Nova"/>
              </a:endParaRPr>
            </a:p>
          </p:txBody>
        </p:sp>
        <p:sp>
          <p:nvSpPr>
            <p:cNvPr id="1911" name="Google Shape;1911;p104"/>
            <p:cNvSpPr txBox="1"/>
            <p:nvPr/>
          </p:nvSpPr>
          <p:spPr>
            <a:xfrm>
              <a:off x="3734313" y="1349925"/>
              <a:ext cx="187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solidFill>
                    <a:srgbClr val="999999"/>
                  </a:solidFill>
                  <a:latin typeface="Proxima Nova"/>
                  <a:ea typeface="Proxima Nova"/>
                  <a:cs typeface="Proxima Nova"/>
                  <a:sym typeface="Proxima Nova"/>
                </a:rPr>
                <a:t>기업회원 로그인</a:t>
              </a:r>
              <a:endParaRPr>
                <a:solidFill>
                  <a:srgbClr val="999999"/>
                </a:solidFill>
                <a:latin typeface="Proxima Nova"/>
                <a:ea typeface="Proxima Nova"/>
                <a:cs typeface="Proxima Nova"/>
                <a:sym typeface="Proxima Nova"/>
              </a:endParaRPr>
            </a:p>
          </p:txBody>
        </p:sp>
      </p:grpSp>
      <p:sp>
        <p:nvSpPr>
          <p:cNvPr id="1912" name="Google Shape;1912;p104"/>
          <p:cNvSpPr/>
          <p:nvPr/>
        </p:nvSpPr>
        <p:spPr>
          <a:xfrm>
            <a:off x="3988950" y="804925"/>
            <a:ext cx="1166100" cy="5877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로고</a:t>
            </a:r>
            <a:endParaRPr/>
          </a:p>
        </p:txBody>
      </p:sp>
      <p:grpSp>
        <p:nvGrpSpPr>
          <p:cNvPr id="1913" name="Google Shape;1913;p104"/>
          <p:cNvGrpSpPr/>
          <p:nvPr/>
        </p:nvGrpSpPr>
        <p:grpSpPr>
          <a:xfrm>
            <a:off x="2321075" y="682600"/>
            <a:ext cx="4501850" cy="1527600"/>
            <a:chOff x="2278100" y="687425"/>
            <a:chExt cx="4501850" cy="1527600"/>
          </a:xfrm>
        </p:grpSpPr>
        <p:sp>
          <p:nvSpPr>
            <p:cNvPr id="1914" name="Google Shape;1914;p104"/>
            <p:cNvSpPr/>
            <p:nvPr/>
          </p:nvSpPr>
          <p:spPr>
            <a:xfrm>
              <a:off x="2278100" y="687425"/>
              <a:ext cx="4501800" cy="1527600"/>
            </a:xfrm>
            <a:prstGeom prst="roundRect">
              <a:avLst>
                <a:gd fmla="val 11836" name="adj"/>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04"/>
            <p:cNvSpPr txBox="1"/>
            <p:nvPr/>
          </p:nvSpPr>
          <p:spPr>
            <a:xfrm>
              <a:off x="2558300" y="1273725"/>
              <a:ext cx="351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기업</a:t>
              </a:r>
              <a:r>
                <a:rPr lang="ko">
                  <a:latin typeface="Proxima Nova"/>
                  <a:ea typeface="Proxima Nova"/>
                  <a:cs typeface="Proxima Nova"/>
                  <a:sym typeface="Proxima Nova"/>
                </a:rPr>
                <a:t>회원 로그인 성공</a:t>
              </a:r>
              <a:endParaRPr>
                <a:latin typeface="Proxima Nova"/>
                <a:ea typeface="Proxima Nova"/>
                <a:cs typeface="Proxima Nova"/>
                <a:sym typeface="Proxima Nova"/>
              </a:endParaRPr>
            </a:p>
          </p:txBody>
        </p:sp>
        <p:sp>
          <p:nvSpPr>
            <p:cNvPr id="1916" name="Google Shape;1916;p104"/>
            <p:cNvSpPr txBox="1"/>
            <p:nvPr/>
          </p:nvSpPr>
          <p:spPr>
            <a:xfrm>
              <a:off x="2489875" y="738975"/>
              <a:ext cx="76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알림!</a:t>
              </a:r>
              <a:endParaRPr>
                <a:latin typeface="Proxima Nova"/>
                <a:ea typeface="Proxima Nova"/>
                <a:cs typeface="Proxima Nova"/>
                <a:sym typeface="Proxima Nova"/>
              </a:endParaRPr>
            </a:p>
          </p:txBody>
        </p:sp>
        <p:cxnSp>
          <p:nvCxnSpPr>
            <p:cNvPr id="1917" name="Google Shape;1917;p104"/>
            <p:cNvCxnSpPr/>
            <p:nvPr/>
          </p:nvCxnSpPr>
          <p:spPr>
            <a:xfrm>
              <a:off x="2287150" y="1103250"/>
              <a:ext cx="4492800" cy="0"/>
            </a:xfrm>
            <a:prstGeom prst="straightConnector1">
              <a:avLst/>
            </a:prstGeom>
            <a:noFill/>
            <a:ln cap="flat" cmpd="sng" w="9525">
              <a:solidFill>
                <a:srgbClr val="666666"/>
              </a:solidFill>
              <a:prstDash val="solid"/>
              <a:round/>
              <a:headEnd len="med" w="med" type="none"/>
              <a:tailEnd len="med" w="med" type="none"/>
            </a:ln>
          </p:spPr>
        </p:cxnSp>
      </p:grpSp>
      <p:sp>
        <p:nvSpPr>
          <p:cNvPr id="1918" name="Google Shape;1918;p104"/>
          <p:cNvSpPr/>
          <p:nvPr/>
        </p:nvSpPr>
        <p:spPr>
          <a:xfrm>
            <a:off x="3778725" y="3346400"/>
            <a:ext cx="867900" cy="354000"/>
          </a:xfrm>
          <a:prstGeom prst="roundRect">
            <a:avLst>
              <a:gd fmla="val 16667" name="adj"/>
            </a:avLst>
          </a:prstGeom>
          <a:solidFill>
            <a:schemeClr val="lt1"/>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rgbClr val="B7B7B7"/>
                </a:solidFill>
              </a:rPr>
              <a:t>LOGIN</a:t>
            </a:r>
            <a:endParaRPr>
              <a:solidFill>
                <a:srgbClr val="B7B7B7"/>
              </a:solidFill>
            </a:endParaRPr>
          </a:p>
        </p:txBody>
      </p:sp>
      <p:sp>
        <p:nvSpPr>
          <p:cNvPr id="1919" name="Google Shape;1919;p104"/>
          <p:cNvSpPr txBox="1"/>
          <p:nvPr/>
        </p:nvSpPr>
        <p:spPr>
          <a:xfrm>
            <a:off x="4632550" y="3408300"/>
            <a:ext cx="1517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000">
                <a:solidFill>
                  <a:srgbClr val="999999"/>
                </a:solidFill>
                <a:latin typeface="Proxima Nova"/>
                <a:ea typeface="Proxima Nova"/>
                <a:cs typeface="Proxima Nova"/>
                <a:sym typeface="Proxima Nova"/>
              </a:rPr>
              <a:t>아이디/비밀번호 찾기</a:t>
            </a:r>
            <a:endParaRPr sz="1000">
              <a:solidFill>
                <a:srgbClr val="999999"/>
              </a:solidFill>
              <a:latin typeface="Proxima Nova"/>
              <a:ea typeface="Proxima Nova"/>
              <a:cs typeface="Proxima Nova"/>
              <a:sym typeface="Proxima Nova"/>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pic>
        <p:nvPicPr>
          <p:cNvPr id="1924" name="Google Shape;1924;p105"/>
          <p:cNvPicPr preferRelativeResize="0"/>
          <p:nvPr/>
        </p:nvPicPr>
        <p:blipFill>
          <a:blip r:embed="rId3">
            <a:alphaModFix/>
          </a:blip>
          <a:stretch>
            <a:fillRect/>
          </a:stretch>
        </p:blipFill>
        <p:spPr>
          <a:xfrm>
            <a:off x="1029812" y="33087"/>
            <a:ext cx="7084376" cy="5077326"/>
          </a:xfrm>
          <a:prstGeom prst="rect">
            <a:avLst/>
          </a:prstGeom>
          <a:noFill/>
          <a:ln>
            <a:noFill/>
          </a:ln>
        </p:spPr>
      </p:pic>
      <p:sp>
        <p:nvSpPr>
          <p:cNvPr id="1925" name="Google Shape;1925;p105"/>
          <p:cNvSpPr/>
          <p:nvPr/>
        </p:nvSpPr>
        <p:spPr>
          <a:xfrm>
            <a:off x="1139125" y="723600"/>
            <a:ext cx="6906300" cy="4275600"/>
          </a:xfrm>
          <a:prstGeom prst="rect">
            <a:avLst/>
          </a:prstGeom>
          <a:solidFill>
            <a:schemeClr val="lt1"/>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105"/>
          <p:cNvSpPr txBox="1"/>
          <p:nvPr/>
        </p:nvSpPr>
        <p:spPr>
          <a:xfrm>
            <a:off x="2121175" y="204225"/>
            <a:ext cx="4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기업회원 로그인 성공 알림 후 &gt; 메인 페이지</a:t>
            </a:r>
            <a:endParaRPr>
              <a:latin typeface="Proxima Nova"/>
              <a:ea typeface="Proxima Nova"/>
              <a:cs typeface="Proxima Nova"/>
              <a:sym typeface="Proxima Nova"/>
            </a:endParaRPr>
          </a:p>
        </p:txBody>
      </p:sp>
      <p:sp>
        <p:nvSpPr>
          <p:cNvPr id="1927" name="Google Shape;1927;p105"/>
          <p:cNvSpPr txBox="1"/>
          <p:nvPr/>
        </p:nvSpPr>
        <p:spPr>
          <a:xfrm>
            <a:off x="8376025" y="33075"/>
            <a:ext cx="681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차세라</a:t>
            </a:r>
            <a:endParaRPr sz="1100">
              <a:latin typeface="Proxima Nova"/>
              <a:ea typeface="Proxima Nova"/>
              <a:cs typeface="Proxima Nova"/>
              <a:sym typeface="Proxima Nova"/>
            </a:endParaRPr>
          </a:p>
        </p:txBody>
      </p:sp>
      <p:grpSp>
        <p:nvGrpSpPr>
          <p:cNvPr id="1928" name="Google Shape;1928;p105"/>
          <p:cNvGrpSpPr/>
          <p:nvPr/>
        </p:nvGrpSpPr>
        <p:grpSpPr>
          <a:xfrm>
            <a:off x="6129628" y="1019225"/>
            <a:ext cx="1922278" cy="354006"/>
            <a:chOff x="6012114" y="781585"/>
            <a:chExt cx="1922278" cy="354006"/>
          </a:xfrm>
        </p:grpSpPr>
        <p:sp>
          <p:nvSpPr>
            <p:cNvPr id="1929" name="Google Shape;1929;p105"/>
            <p:cNvSpPr txBox="1"/>
            <p:nvPr/>
          </p:nvSpPr>
          <p:spPr>
            <a:xfrm>
              <a:off x="6012114" y="781585"/>
              <a:ext cx="1151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100">
                  <a:latin typeface="Proxima Nova"/>
                  <a:ea typeface="Proxima Nova"/>
                  <a:cs typeface="Proxima Nova"/>
                  <a:sym typeface="Proxima Nova"/>
                </a:rPr>
                <a:t>김갑수 김밥</a:t>
              </a:r>
              <a:r>
                <a:rPr lang="ko" sz="1100">
                  <a:latin typeface="Proxima Nova"/>
                  <a:ea typeface="Proxima Nova"/>
                  <a:cs typeface="Proxima Nova"/>
                  <a:sym typeface="Proxima Nova"/>
                </a:rPr>
                <a:t> 님</a:t>
              </a:r>
              <a:endParaRPr sz="1100">
                <a:latin typeface="Proxima Nova"/>
                <a:ea typeface="Proxima Nova"/>
                <a:cs typeface="Proxima Nova"/>
                <a:sym typeface="Proxima Nova"/>
              </a:endParaRPr>
            </a:p>
          </p:txBody>
        </p:sp>
        <p:sp>
          <p:nvSpPr>
            <p:cNvPr id="1930" name="Google Shape;1930;p105"/>
            <p:cNvSpPr txBox="1"/>
            <p:nvPr/>
          </p:nvSpPr>
          <p:spPr>
            <a:xfrm>
              <a:off x="7019092" y="781591"/>
              <a:ext cx="915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u="sng">
                  <a:solidFill>
                    <a:srgbClr val="0000FF"/>
                  </a:solidFill>
                  <a:latin typeface="Proxima Nova"/>
                  <a:ea typeface="Proxima Nova"/>
                  <a:cs typeface="Proxima Nova"/>
                  <a:sym typeface="Proxima Nova"/>
                </a:rPr>
                <a:t>마이페이지</a:t>
              </a:r>
              <a:endParaRPr sz="1100" u="sng">
                <a:solidFill>
                  <a:srgbClr val="0000FF"/>
                </a:solidFill>
                <a:latin typeface="Proxima Nova"/>
                <a:ea typeface="Proxima Nova"/>
                <a:cs typeface="Proxima Nova"/>
                <a:sym typeface="Proxima Nova"/>
              </a:endParaRPr>
            </a:p>
          </p:txBody>
        </p:sp>
      </p:grpSp>
      <p:grpSp>
        <p:nvGrpSpPr>
          <p:cNvPr id="1931" name="Google Shape;1931;p105"/>
          <p:cNvGrpSpPr/>
          <p:nvPr/>
        </p:nvGrpSpPr>
        <p:grpSpPr>
          <a:xfrm>
            <a:off x="1143200" y="1340617"/>
            <a:ext cx="6893450" cy="289200"/>
            <a:chOff x="1143200" y="1071975"/>
            <a:chExt cx="6893450" cy="289200"/>
          </a:xfrm>
        </p:grpSpPr>
        <p:sp>
          <p:nvSpPr>
            <p:cNvPr id="1932" name="Google Shape;1932;p105"/>
            <p:cNvSpPr/>
            <p:nvPr/>
          </p:nvSpPr>
          <p:spPr>
            <a:xfrm>
              <a:off x="1143200" y="1071975"/>
              <a:ext cx="15294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지역별 검색하기</a:t>
              </a:r>
              <a:endParaRPr sz="1200"/>
            </a:p>
          </p:txBody>
        </p:sp>
        <p:sp>
          <p:nvSpPr>
            <p:cNvPr id="1933" name="Google Shape;1933;p105"/>
            <p:cNvSpPr/>
            <p:nvPr/>
          </p:nvSpPr>
          <p:spPr>
            <a:xfrm>
              <a:off x="2658955" y="1071975"/>
              <a:ext cx="15294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메뉴별 검색하기</a:t>
              </a:r>
              <a:endParaRPr sz="1200"/>
            </a:p>
          </p:txBody>
        </p:sp>
        <p:sp>
          <p:nvSpPr>
            <p:cNvPr id="1934" name="Google Shape;1934;p105"/>
            <p:cNvSpPr/>
            <p:nvPr/>
          </p:nvSpPr>
          <p:spPr>
            <a:xfrm>
              <a:off x="4174726" y="1071975"/>
              <a:ext cx="13575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식당 검색하기</a:t>
              </a:r>
              <a:endParaRPr sz="1200"/>
            </a:p>
          </p:txBody>
        </p:sp>
        <p:sp>
          <p:nvSpPr>
            <p:cNvPr id="1935" name="Google Shape;1935;p105"/>
            <p:cNvSpPr/>
            <p:nvPr/>
          </p:nvSpPr>
          <p:spPr>
            <a:xfrm>
              <a:off x="6748450" y="1071975"/>
              <a:ext cx="12882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공지사항</a:t>
              </a:r>
              <a:endParaRPr sz="1200"/>
            </a:p>
          </p:txBody>
        </p:sp>
        <p:sp>
          <p:nvSpPr>
            <p:cNvPr id="1936" name="Google Shape;1936;p105"/>
            <p:cNvSpPr/>
            <p:nvPr/>
          </p:nvSpPr>
          <p:spPr>
            <a:xfrm>
              <a:off x="5532200" y="1071975"/>
              <a:ext cx="12162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후기 조회</a:t>
              </a:r>
              <a:endParaRPr sz="1200"/>
            </a:p>
          </p:txBody>
        </p:sp>
      </p:grpSp>
      <p:sp>
        <p:nvSpPr>
          <p:cNvPr id="1937" name="Google Shape;1937;p105"/>
          <p:cNvSpPr/>
          <p:nvPr/>
        </p:nvSpPr>
        <p:spPr>
          <a:xfrm>
            <a:off x="3841976" y="723600"/>
            <a:ext cx="1500600" cy="5583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로고</a:t>
            </a:r>
            <a:endParaRPr/>
          </a:p>
        </p:txBody>
      </p:sp>
      <p:grpSp>
        <p:nvGrpSpPr>
          <p:cNvPr id="1938" name="Google Shape;1938;p105"/>
          <p:cNvGrpSpPr/>
          <p:nvPr/>
        </p:nvGrpSpPr>
        <p:grpSpPr>
          <a:xfrm>
            <a:off x="1148150" y="1668862"/>
            <a:ext cx="6888125" cy="3290400"/>
            <a:chOff x="1148150" y="1690825"/>
            <a:chExt cx="6888125" cy="3290400"/>
          </a:xfrm>
        </p:grpSpPr>
        <p:cxnSp>
          <p:nvCxnSpPr>
            <p:cNvPr id="1939" name="Google Shape;1939;p105"/>
            <p:cNvCxnSpPr/>
            <p:nvPr/>
          </p:nvCxnSpPr>
          <p:spPr>
            <a:xfrm>
              <a:off x="1175275" y="1717950"/>
              <a:ext cx="6861000" cy="3254100"/>
            </a:xfrm>
            <a:prstGeom prst="straightConnector1">
              <a:avLst/>
            </a:prstGeom>
            <a:noFill/>
            <a:ln cap="flat" cmpd="sng" w="9525">
              <a:solidFill>
                <a:schemeClr val="dk2"/>
              </a:solidFill>
              <a:prstDash val="solid"/>
              <a:round/>
              <a:headEnd len="med" w="med" type="none"/>
              <a:tailEnd len="med" w="med" type="none"/>
            </a:ln>
          </p:spPr>
        </p:cxnSp>
        <p:cxnSp>
          <p:nvCxnSpPr>
            <p:cNvPr id="1940" name="Google Shape;1940;p105"/>
            <p:cNvCxnSpPr/>
            <p:nvPr/>
          </p:nvCxnSpPr>
          <p:spPr>
            <a:xfrm flipH="1" rot="10800000">
              <a:off x="1148150" y="1690825"/>
              <a:ext cx="6879000" cy="3290400"/>
            </a:xfrm>
            <a:prstGeom prst="straightConnector1">
              <a:avLst/>
            </a:prstGeom>
            <a:noFill/>
            <a:ln cap="flat" cmpd="sng" w="9525">
              <a:solidFill>
                <a:schemeClr val="dk2"/>
              </a:solidFill>
              <a:prstDash val="solid"/>
              <a:round/>
              <a:headEnd len="med" w="med" type="none"/>
              <a:tailEnd len="med" w="med" type="none"/>
            </a:ln>
          </p:spPr>
        </p:cxnSp>
      </p:grpSp>
      <p:grpSp>
        <p:nvGrpSpPr>
          <p:cNvPr id="1941" name="Google Shape;1941;p105"/>
          <p:cNvGrpSpPr/>
          <p:nvPr/>
        </p:nvGrpSpPr>
        <p:grpSpPr>
          <a:xfrm>
            <a:off x="2978725" y="2571750"/>
            <a:ext cx="3227100" cy="289200"/>
            <a:chOff x="3073575" y="2088575"/>
            <a:chExt cx="3227100" cy="289200"/>
          </a:xfrm>
        </p:grpSpPr>
        <p:sp>
          <p:nvSpPr>
            <p:cNvPr id="1942" name="Google Shape;1942;p105"/>
            <p:cNvSpPr/>
            <p:nvPr/>
          </p:nvSpPr>
          <p:spPr>
            <a:xfrm>
              <a:off x="3073575" y="2088575"/>
              <a:ext cx="3227100" cy="289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05"/>
            <p:cNvSpPr/>
            <p:nvPr/>
          </p:nvSpPr>
          <p:spPr>
            <a:xfrm>
              <a:off x="3073575" y="2088575"/>
              <a:ext cx="915300" cy="2892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전체검색</a:t>
              </a:r>
              <a:endParaRPr sz="1200"/>
            </a:p>
          </p:txBody>
        </p:sp>
      </p:grpSp>
      <p:sp>
        <p:nvSpPr>
          <p:cNvPr id="1944" name="Google Shape;1944;p105"/>
          <p:cNvSpPr txBox="1"/>
          <p:nvPr/>
        </p:nvSpPr>
        <p:spPr>
          <a:xfrm>
            <a:off x="3150475" y="3534875"/>
            <a:ext cx="28836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latin typeface="Proxima Nova"/>
                <a:ea typeface="Proxima Nova"/>
                <a:cs typeface="Proxima Nova"/>
                <a:sym typeface="Proxima Nova"/>
              </a:rPr>
              <a:t>메인 홈페이지의 배경은</a:t>
            </a:r>
            <a:endParaRPr>
              <a:latin typeface="Proxima Nova"/>
              <a:ea typeface="Proxima Nova"/>
              <a:cs typeface="Proxima Nova"/>
              <a:sym typeface="Proxima Nova"/>
            </a:endParaRPr>
          </a:p>
          <a:p>
            <a:pPr indent="0" lvl="0" marL="0" rtl="0" algn="ctr">
              <a:spcBef>
                <a:spcPts val="0"/>
              </a:spcBef>
              <a:spcAft>
                <a:spcPts val="0"/>
              </a:spcAft>
              <a:buNone/>
            </a:pPr>
            <a:r>
              <a:rPr lang="ko">
                <a:latin typeface="Proxima Nova"/>
                <a:ea typeface="Proxima Nova"/>
                <a:cs typeface="Proxima Nova"/>
                <a:sym typeface="Proxima Nova"/>
              </a:rPr>
              <a:t>음식 사진? 식당 사진?</a:t>
            </a:r>
            <a:endParaRPr>
              <a:latin typeface="Proxima Nova"/>
              <a:ea typeface="Proxima Nova"/>
              <a:cs typeface="Proxima Nova"/>
              <a:sym typeface="Proxima Nova"/>
            </a:endParaRPr>
          </a:p>
          <a:p>
            <a:pPr indent="0" lvl="0" marL="0" rtl="0" algn="ctr">
              <a:spcBef>
                <a:spcPts val="0"/>
              </a:spcBef>
              <a:spcAft>
                <a:spcPts val="0"/>
              </a:spcAft>
              <a:buNone/>
            </a:pPr>
            <a:r>
              <a:rPr lang="ko">
                <a:latin typeface="Proxima Nova"/>
                <a:ea typeface="Proxima Nova"/>
                <a:cs typeface="Proxima Nova"/>
                <a:sym typeface="Proxima Nova"/>
              </a:rPr>
              <a:t>&gt;&gt; 논의 필요</a:t>
            </a:r>
            <a:endParaRPr>
              <a:latin typeface="Proxima Nova"/>
              <a:ea typeface="Proxima Nova"/>
              <a:cs typeface="Proxima Nova"/>
              <a:sym typeface="Proxima Nova"/>
            </a:endParaRPr>
          </a:p>
        </p:txBody>
      </p:sp>
      <p:sp>
        <p:nvSpPr>
          <p:cNvPr id="1945" name="Google Shape;1945;p105"/>
          <p:cNvSpPr/>
          <p:nvPr/>
        </p:nvSpPr>
        <p:spPr>
          <a:xfrm>
            <a:off x="5901017" y="939125"/>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1</a:t>
            </a:r>
            <a:endParaRPr/>
          </a:p>
        </p:txBody>
      </p:sp>
      <p:sp>
        <p:nvSpPr>
          <p:cNvPr id="1946" name="Google Shape;1946;p105"/>
          <p:cNvSpPr/>
          <p:nvPr/>
        </p:nvSpPr>
        <p:spPr>
          <a:xfrm>
            <a:off x="7961207" y="939125"/>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2</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0" name="Shape 1950"/>
        <p:cNvGrpSpPr/>
        <p:nvPr/>
      </p:nvGrpSpPr>
      <p:grpSpPr>
        <a:xfrm>
          <a:off x="0" y="0"/>
          <a:ext cx="0" cy="0"/>
          <a:chOff x="0" y="0"/>
          <a:chExt cx="0" cy="0"/>
        </a:xfrm>
      </p:grpSpPr>
      <p:pic>
        <p:nvPicPr>
          <p:cNvPr id="1951" name="Google Shape;1951;p106"/>
          <p:cNvPicPr preferRelativeResize="0"/>
          <p:nvPr/>
        </p:nvPicPr>
        <p:blipFill>
          <a:blip r:embed="rId3">
            <a:alphaModFix/>
          </a:blip>
          <a:stretch>
            <a:fillRect/>
          </a:stretch>
        </p:blipFill>
        <p:spPr>
          <a:xfrm>
            <a:off x="1029812" y="33087"/>
            <a:ext cx="7084376" cy="5077326"/>
          </a:xfrm>
          <a:prstGeom prst="rect">
            <a:avLst/>
          </a:prstGeom>
          <a:noFill/>
          <a:ln>
            <a:noFill/>
          </a:ln>
        </p:spPr>
      </p:pic>
      <p:sp>
        <p:nvSpPr>
          <p:cNvPr id="1952" name="Google Shape;1952;p106"/>
          <p:cNvSpPr txBox="1"/>
          <p:nvPr/>
        </p:nvSpPr>
        <p:spPr>
          <a:xfrm>
            <a:off x="2121175" y="204225"/>
            <a:ext cx="4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기업</a:t>
            </a:r>
            <a:r>
              <a:rPr lang="ko">
                <a:latin typeface="Proxima Nova"/>
                <a:ea typeface="Proxima Nova"/>
                <a:cs typeface="Proxima Nova"/>
                <a:sym typeface="Proxima Nova"/>
              </a:rPr>
              <a:t>회원 로그인 실패 시</a:t>
            </a:r>
            <a:endParaRPr>
              <a:latin typeface="Proxima Nova"/>
              <a:ea typeface="Proxima Nova"/>
              <a:cs typeface="Proxima Nova"/>
              <a:sym typeface="Proxima Nova"/>
            </a:endParaRPr>
          </a:p>
        </p:txBody>
      </p:sp>
      <p:sp>
        <p:nvSpPr>
          <p:cNvPr id="1953" name="Google Shape;1953;p106"/>
          <p:cNvSpPr txBox="1"/>
          <p:nvPr/>
        </p:nvSpPr>
        <p:spPr>
          <a:xfrm>
            <a:off x="8439275" y="33075"/>
            <a:ext cx="663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차세라</a:t>
            </a:r>
            <a:endParaRPr sz="1100">
              <a:latin typeface="Proxima Nova"/>
              <a:ea typeface="Proxima Nova"/>
              <a:cs typeface="Proxima Nova"/>
              <a:sym typeface="Proxima Nova"/>
            </a:endParaRPr>
          </a:p>
        </p:txBody>
      </p:sp>
      <p:grpSp>
        <p:nvGrpSpPr>
          <p:cNvPr id="1954" name="Google Shape;1954;p106"/>
          <p:cNvGrpSpPr/>
          <p:nvPr/>
        </p:nvGrpSpPr>
        <p:grpSpPr>
          <a:xfrm>
            <a:off x="3016800" y="1730925"/>
            <a:ext cx="2666675" cy="1421925"/>
            <a:chOff x="3016800" y="1349925"/>
            <a:chExt cx="2666675" cy="1421925"/>
          </a:xfrm>
        </p:grpSpPr>
        <p:sp>
          <p:nvSpPr>
            <p:cNvPr id="1955" name="Google Shape;1955;p106"/>
            <p:cNvSpPr/>
            <p:nvPr/>
          </p:nvSpPr>
          <p:spPr>
            <a:xfrm>
              <a:off x="3586175" y="2020075"/>
              <a:ext cx="2097300" cy="27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956" name="Google Shape;1956;p106"/>
            <p:cNvSpPr txBox="1"/>
            <p:nvPr/>
          </p:nvSpPr>
          <p:spPr>
            <a:xfrm>
              <a:off x="3016800" y="1955575"/>
              <a:ext cx="5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rgbClr val="999999"/>
                  </a:solidFill>
                  <a:latin typeface="Proxima Nova"/>
                  <a:ea typeface="Proxima Nova"/>
                  <a:cs typeface="Proxima Nova"/>
                  <a:sym typeface="Proxima Nova"/>
                </a:rPr>
                <a:t>ID :</a:t>
              </a:r>
              <a:endParaRPr>
                <a:solidFill>
                  <a:srgbClr val="999999"/>
                </a:solidFill>
                <a:latin typeface="Proxima Nova"/>
                <a:ea typeface="Proxima Nova"/>
                <a:cs typeface="Proxima Nova"/>
                <a:sym typeface="Proxima Nova"/>
              </a:endParaRPr>
            </a:p>
          </p:txBody>
        </p:sp>
        <p:sp>
          <p:nvSpPr>
            <p:cNvPr id="1957" name="Google Shape;1957;p106"/>
            <p:cNvSpPr/>
            <p:nvPr/>
          </p:nvSpPr>
          <p:spPr>
            <a:xfrm>
              <a:off x="3586175" y="2436138"/>
              <a:ext cx="2097300" cy="27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958" name="Google Shape;1958;p106"/>
            <p:cNvSpPr txBox="1"/>
            <p:nvPr/>
          </p:nvSpPr>
          <p:spPr>
            <a:xfrm>
              <a:off x="3016800" y="2371650"/>
              <a:ext cx="5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rgbClr val="999999"/>
                  </a:solidFill>
                  <a:latin typeface="Proxima Nova"/>
                  <a:ea typeface="Proxima Nova"/>
                  <a:cs typeface="Proxima Nova"/>
                  <a:sym typeface="Proxima Nova"/>
                </a:rPr>
                <a:t>PW :</a:t>
              </a:r>
              <a:endParaRPr>
                <a:solidFill>
                  <a:srgbClr val="999999"/>
                </a:solidFill>
                <a:latin typeface="Proxima Nova"/>
                <a:ea typeface="Proxima Nova"/>
                <a:cs typeface="Proxima Nova"/>
                <a:sym typeface="Proxima Nova"/>
              </a:endParaRPr>
            </a:p>
          </p:txBody>
        </p:sp>
        <p:sp>
          <p:nvSpPr>
            <p:cNvPr id="1959" name="Google Shape;1959;p106"/>
            <p:cNvSpPr txBox="1"/>
            <p:nvPr/>
          </p:nvSpPr>
          <p:spPr>
            <a:xfrm>
              <a:off x="3734313" y="1349925"/>
              <a:ext cx="187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a:solidFill>
                    <a:srgbClr val="999999"/>
                  </a:solidFill>
                  <a:latin typeface="Proxima Nova"/>
                  <a:ea typeface="Proxima Nova"/>
                  <a:cs typeface="Proxima Nova"/>
                  <a:sym typeface="Proxima Nova"/>
                </a:rPr>
                <a:t>기업회원 로그인</a:t>
              </a:r>
              <a:endParaRPr>
                <a:solidFill>
                  <a:srgbClr val="999999"/>
                </a:solidFill>
                <a:latin typeface="Proxima Nova"/>
                <a:ea typeface="Proxima Nova"/>
                <a:cs typeface="Proxima Nova"/>
                <a:sym typeface="Proxima Nova"/>
              </a:endParaRPr>
            </a:p>
          </p:txBody>
        </p:sp>
      </p:grpSp>
      <p:sp>
        <p:nvSpPr>
          <p:cNvPr id="1960" name="Google Shape;1960;p106"/>
          <p:cNvSpPr/>
          <p:nvPr/>
        </p:nvSpPr>
        <p:spPr>
          <a:xfrm>
            <a:off x="3917125" y="832050"/>
            <a:ext cx="1166100" cy="6474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로고</a:t>
            </a:r>
            <a:endParaRPr/>
          </a:p>
        </p:txBody>
      </p:sp>
      <p:grpSp>
        <p:nvGrpSpPr>
          <p:cNvPr id="1961" name="Google Shape;1961;p106"/>
          <p:cNvGrpSpPr/>
          <p:nvPr/>
        </p:nvGrpSpPr>
        <p:grpSpPr>
          <a:xfrm>
            <a:off x="2354300" y="687425"/>
            <a:ext cx="4501850" cy="1527600"/>
            <a:chOff x="2278100" y="687425"/>
            <a:chExt cx="4501850" cy="1527600"/>
          </a:xfrm>
        </p:grpSpPr>
        <p:sp>
          <p:nvSpPr>
            <p:cNvPr id="1962" name="Google Shape;1962;p106"/>
            <p:cNvSpPr/>
            <p:nvPr/>
          </p:nvSpPr>
          <p:spPr>
            <a:xfrm>
              <a:off x="2278100" y="687425"/>
              <a:ext cx="4501800" cy="1527600"/>
            </a:xfrm>
            <a:prstGeom prst="roundRect">
              <a:avLst>
                <a:gd fmla="val 11836" name="adj"/>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06"/>
            <p:cNvSpPr txBox="1"/>
            <p:nvPr/>
          </p:nvSpPr>
          <p:spPr>
            <a:xfrm>
              <a:off x="2558300" y="1273725"/>
              <a:ext cx="351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기업</a:t>
              </a:r>
              <a:r>
                <a:rPr lang="ko">
                  <a:latin typeface="Proxima Nova"/>
                  <a:ea typeface="Proxima Nova"/>
                  <a:cs typeface="Proxima Nova"/>
                  <a:sym typeface="Proxima Nova"/>
                </a:rPr>
                <a:t>회원 로그인 실패</a:t>
              </a:r>
              <a:endParaRPr>
                <a:latin typeface="Proxima Nova"/>
                <a:ea typeface="Proxima Nova"/>
                <a:cs typeface="Proxima Nova"/>
                <a:sym typeface="Proxima Nova"/>
              </a:endParaRPr>
            </a:p>
            <a:p>
              <a:pPr indent="0" lvl="0" marL="0" rtl="0" algn="l">
                <a:spcBef>
                  <a:spcPts val="0"/>
                </a:spcBef>
                <a:spcAft>
                  <a:spcPts val="0"/>
                </a:spcAft>
                <a:buNone/>
              </a:pPr>
              <a:r>
                <a:rPr lang="ko">
                  <a:latin typeface="Proxima Nova"/>
                  <a:ea typeface="Proxima Nova"/>
                  <a:cs typeface="Proxima Nova"/>
                  <a:sym typeface="Proxima Nova"/>
                </a:rPr>
                <a:t>  - </a:t>
              </a:r>
              <a:r>
                <a:rPr lang="ko" sz="1100">
                  <a:latin typeface="Proxima Nova"/>
                  <a:ea typeface="Proxima Nova"/>
                  <a:cs typeface="Proxima Nova"/>
                  <a:sym typeface="Proxima Nova"/>
                </a:rPr>
                <a:t>아이디 또는 패스워드가 틀렸습니다.</a:t>
              </a:r>
              <a:endParaRPr sz="1100">
                <a:latin typeface="Proxima Nova"/>
                <a:ea typeface="Proxima Nova"/>
                <a:cs typeface="Proxima Nova"/>
                <a:sym typeface="Proxima Nova"/>
              </a:endParaRPr>
            </a:p>
          </p:txBody>
        </p:sp>
        <p:sp>
          <p:nvSpPr>
            <p:cNvPr id="1964" name="Google Shape;1964;p106"/>
            <p:cNvSpPr txBox="1"/>
            <p:nvPr/>
          </p:nvSpPr>
          <p:spPr>
            <a:xfrm>
              <a:off x="2558300" y="738975"/>
              <a:ext cx="76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알림!</a:t>
              </a:r>
              <a:endParaRPr>
                <a:latin typeface="Proxima Nova"/>
                <a:ea typeface="Proxima Nova"/>
                <a:cs typeface="Proxima Nova"/>
                <a:sym typeface="Proxima Nova"/>
              </a:endParaRPr>
            </a:p>
          </p:txBody>
        </p:sp>
        <p:cxnSp>
          <p:nvCxnSpPr>
            <p:cNvPr id="1965" name="Google Shape;1965;p106"/>
            <p:cNvCxnSpPr/>
            <p:nvPr/>
          </p:nvCxnSpPr>
          <p:spPr>
            <a:xfrm>
              <a:off x="2287150" y="1103250"/>
              <a:ext cx="4492800" cy="0"/>
            </a:xfrm>
            <a:prstGeom prst="straightConnector1">
              <a:avLst/>
            </a:prstGeom>
            <a:noFill/>
            <a:ln cap="flat" cmpd="sng" w="9525">
              <a:solidFill>
                <a:srgbClr val="666666"/>
              </a:solidFill>
              <a:prstDash val="solid"/>
              <a:round/>
              <a:headEnd len="med" w="med" type="none"/>
              <a:tailEnd len="med" w="med" type="none"/>
            </a:ln>
          </p:spPr>
        </p:cxnSp>
      </p:grpSp>
      <p:sp>
        <p:nvSpPr>
          <p:cNvPr id="1966" name="Google Shape;1966;p106"/>
          <p:cNvSpPr/>
          <p:nvPr/>
        </p:nvSpPr>
        <p:spPr>
          <a:xfrm>
            <a:off x="3778725" y="3346400"/>
            <a:ext cx="867900" cy="354000"/>
          </a:xfrm>
          <a:prstGeom prst="roundRect">
            <a:avLst>
              <a:gd fmla="val 16667" name="adj"/>
            </a:avLst>
          </a:prstGeom>
          <a:solidFill>
            <a:schemeClr val="lt1"/>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rgbClr val="B7B7B7"/>
                </a:solidFill>
              </a:rPr>
              <a:t>LOGIN</a:t>
            </a:r>
            <a:endParaRPr>
              <a:solidFill>
                <a:srgbClr val="B7B7B7"/>
              </a:solidFill>
            </a:endParaRPr>
          </a:p>
        </p:txBody>
      </p:sp>
      <p:sp>
        <p:nvSpPr>
          <p:cNvPr id="1967" name="Google Shape;1967;p106"/>
          <p:cNvSpPr txBox="1"/>
          <p:nvPr/>
        </p:nvSpPr>
        <p:spPr>
          <a:xfrm>
            <a:off x="4632550" y="3408300"/>
            <a:ext cx="1517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000">
                <a:latin typeface="Proxima Nova"/>
                <a:ea typeface="Proxima Nova"/>
                <a:cs typeface="Proxima Nova"/>
                <a:sym typeface="Proxima Nova"/>
              </a:rPr>
              <a:t>아이디/비밀번호 찾기</a:t>
            </a:r>
            <a:endParaRPr sz="1000">
              <a:latin typeface="Proxima Nova"/>
              <a:ea typeface="Proxima Nova"/>
              <a:cs typeface="Proxima Nova"/>
              <a:sym typeface="Proxima Nova"/>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1" name="Shape 1971"/>
        <p:cNvGrpSpPr/>
        <p:nvPr/>
      </p:nvGrpSpPr>
      <p:grpSpPr>
        <a:xfrm>
          <a:off x="0" y="0"/>
          <a:ext cx="0" cy="0"/>
          <a:chOff x="0" y="0"/>
          <a:chExt cx="0" cy="0"/>
        </a:xfrm>
      </p:grpSpPr>
      <p:pic>
        <p:nvPicPr>
          <p:cNvPr id="1972" name="Google Shape;1972;p107"/>
          <p:cNvPicPr preferRelativeResize="0"/>
          <p:nvPr/>
        </p:nvPicPr>
        <p:blipFill>
          <a:blip r:embed="rId3">
            <a:alphaModFix/>
          </a:blip>
          <a:stretch>
            <a:fillRect/>
          </a:stretch>
        </p:blipFill>
        <p:spPr>
          <a:xfrm>
            <a:off x="1029812" y="33087"/>
            <a:ext cx="7084376" cy="5077326"/>
          </a:xfrm>
          <a:prstGeom prst="rect">
            <a:avLst/>
          </a:prstGeom>
          <a:noFill/>
          <a:ln>
            <a:noFill/>
          </a:ln>
        </p:spPr>
      </p:pic>
      <p:sp>
        <p:nvSpPr>
          <p:cNvPr id="1973" name="Google Shape;1973;p107"/>
          <p:cNvSpPr txBox="1"/>
          <p:nvPr/>
        </p:nvSpPr>
        <p:spPr>
          <a:xfrm>
            <a:off x="2121175" y="204225"/>
            <a:ext cx="4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메인  &gt;로그인 &gt; 기업회원 로그인 &gt; 아이디/비밀번호 찾기</a:t>
            </a:r>
            <a:endParaRPr>
              <a:latin typeface="Proxima Nova"/>
              <a:ea typeface="Proxima Nova"/>
              <a:cs typeface="Proxima Nova"/>
              <a:sym typeface="Proxima Nova"/>
            </a:endParaRPr>
          </a:p>
        </p:txBody>
      </p:sp>
      <p:sp>
        <p:nvSpPr>
          <p:cNvPr id="1974" name="Google Shape;1974;p107"/>
          <p:cNvSpPr txBox="1"/>
          <p:nvPr/>
        </p:nvSpPr>
        <p:spPr>
          <a:xfrm>
            <a:off x="1731753" y="1743050"/>
            <a:ext cx="1354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아이디 찾기</a:t>
            </a:r>
            <a:endParaRPr sz="1100">
              <a:latin typeface="Proxima Nova"/>
              <a:ea typeface="Proxima Nova"/>
              <a:cs typeface="Proxima Nova"/>
              <a:sym typeface="Proxima Nova"/>
            </a:endParaRPr>
          </a:p>
        </p:txBody>
      </p:sp>
      <p:sp>
        <p:nvSpPr>
          <p:cNvPr id="1975" name="Google Shape;1975;p107"/>
          <p:cNvSpPr/>
          <p:nvPr/>
        </p:nvSpPr>
        <p:spPr>
          <a:xfrm>
            <a:off x="3917125" y="984700"/>
            <a:ext cx="1166100" cy="5604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로고</a:t>
            </a:r>
            <a:endParaRPr/>
          </a:p>
        </p:txBody>
      </p:sp>
      <p:sp>
        <p:nvSpPr>
          <p:cNvPr id="1976" name="Google Shape;1976;p107"/>
          <p:cNvSpPr txBox="1"/>
          <p:nvPr/>
        </p:nvSpPr>
        <p:spPr>
          <a:xfrm>
            <a:off x="1731753" y="3170775"/>
            <a:ext cx="1354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비밀번호 찾기</a:t>
            </a:r>
            <a:endParaRPr sz="1100">
              <a:latin typeface="Proxima Nova"/>
              <a:ea typeface="Proxima Nova"/>
              <a:cs typeface="Proxima Nova"/>
              <a:sym typeface="Proxima Nova"/>
            </a:endParaRPr>
          </a:p>
        </p:txBody>
      </p:sp>
      <p:sp>
        <p:nvSpPr>
          <p:cNvPr id="1977" name="Google Shape;1977;p107"/>
          <p:cNvSpPr/>
          <p:nvPr/>
        </p:nvSpPr>
        <p:spPr>
          <a:xfrm>
            <a:off x="2958375" y="2173550"/>
            <a:ext cx="1492200" cy="21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07"/>
          <p:cNvSpPr/>
          <p:nvPr/>
        </p:nvSpPr>
        <p:spPr>
          <a:xfrm>
            <a:off x="2958375" y="2528313"/>
            <a:ext cx="1492200" cy="21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07"/>
          <p:cNvSpPr/>
          <p:nvPr/>
        </p:nvSpPr>
        <p:spPr>
          <a:xfrm>
            <a:off x="2958375" y="3524775"/>
            <a:ext cx="1492200" cy="21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07"/>
          <p:cNvSpPr/>
          <p:nvPr/>
        </p:nvSpPr>
        <p:spPr>
          <a:xfrm>
            <a:off x="2958375" y="3879538"/>
            <a:ext cx="1492200" cy="21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107"/>
          <p:cNvSpPr/>
          <p:nvPr/>
        </p:nvSpPr>
        <p:spPr>
          <a:xfrm>
            <a:off x="2958375" y="4234325"/>
            <a:ext cx="1492200" cy="21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07"/>
          <p:cNvSpPr txBox="1"/>
          <p:nvPr/>
        </p:nvSpPr>
        <p:spPr>
          <a:xfrm>
            <a:off x="2197375" y="2117600"/>
            <a:ext cx="599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900">
                <a:latin typeface="Proxima Nova"/>
                <a:ea typeface="Proxima Nova"/>
                <a:cs typeface="Proxima Nova"/>
                <a:sym typeface="Proxima Nova"/>
              </a:rPr>
              <a:t>이름 :</a:t>
            </a:r>
            <a:endParaRPr sz="900">
              <a:latin typeface="Proxima Nova"/>
              <a:ea typeface="Proxima Nova"/>
              <a:cs typeface="Proxima Nova"/>
              <a:sym typeface="Proxima Nova"/>
            </a:endParaRPr>
          </a:p>
        </p:txBody>
      </p:sp>
      <p:sp>
        <p:nvSpPr>
          <p:cNvPr id="1983" name="Google Shape;1983;p107"/>
          <p:cNvSpPr txBox="1"/>
          <p:nvPr/>
        </p:nvSpPr>
        <p:spPr>
          <a:xfrm>
            <a:off x="2197375" y="2472375"/>
            <a:ext cx="761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900">
                <a:latin typeface="Proxima Nova"/>
                <a:ea typeface="Proxima Nova"/>
                <a:cs typeface="Proxima Nova"/>
                <a:sym typeface="Proxima Nova"/>
              </a:rPr>
              <a:t>전화번호 :</a:t>
            </a:r>
            <a:endParaRPr sz="900">
              <a:latin typeface="Proxima Nova"/>
              <a:ea typeface="Proxima Nova"/>
              <a:cs typeface="Proxima Nova"/>
              <a:sym typeface="Proxima Nova"/>
            </a:endParaRPr>
          </a:p>
        </p:txBody>
      </p:sp>
      <p:sp>
        <p:nvSpPr>
          <p:cNvPr id="1984" name="Google Shape;1984;p107"/>
          <p:cNvSpPr txBox="1"/>
          <p:nvPr/>
        </p:nvSpPr>
        <p:spPr>
          <a:xfrm>
            <a:off x="2197375" y="3476150"/>
            <a:ext cx="599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900">
                <a:latin typeface="Proxima Nova"/>
                <a:ea typeface="Proxima Nova"/>
                <a:cs typeface="Proxima Nova"/>
                <a:sym typeface="Proxima Nova"/>
              </a:rPr>
              <a:t>이름 :</a:t>
            </a:r>
            <a:endParaRPr sz="900">
              <a:latin typeface="Proxima Nova"/>
              <a:ea typeface="Proxima Nova"/>
              <a:cs typeface="Proxima Nova"/>
              <a:sym typeface="Proxima Nova"/>
            </a:endParaRPr>
          </a:p>
        </p:txBody>
      </p:sp>
      <p:sp>
        <p:nvSpPr>
          <p:cNvPr id="1985" name="Google Shape;1985;p107"/>
          <p:cNvSpPr txBox="1"/>
          <p:nvPr/>
        </p:nvSpPr>
        <p:spPr>
          <a:xfrm>
            <a:off x="2197375" y="3830925"/>
            <a:ext cx="761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900">
                <a:latin typeface="Proxima Nova"/>
                <a:ea typeface="Proxima Nova"/>
                <a:cs typeface="Proxima Nova"/>
                <a:sym typeface="Proxima Nova"/>
              </a:rPr>
              <a:t>전화번호 :</a:t>
            </a:r>
            <a:endParaRPr sz="900">
              <a:latin typeface="Proxima Nova"/>
              <a:ea typeface="Proxima Nova"/>
              <a:cs typeface="Proxima Nova"/>
              <a:sym typeface="Proxima Nova"/>
            </a:endParaRPr>
          </a:p>
        </p:txBody>
      </p:sp>
      <p:sp>
        <p:nvSpPr>
          <p:cNvPr id="1986" name="Google Shape;1986;p107"/>
          <p:cNvSpPr txBox="1"/>
          <p:nvPr/>
        </p:nvSpPr>
        <p:spPr>
          <a:xfrm>
            <a:off x="2197375" y="4185700"/>
            <a:ext cx="761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900">
                <a:latin typeface="Proxima Nova"/>
                <a:ea typeface="Proxima Nova"/>
                <a:cs typeface="Proxima Nova"/>
                <a:sym typeface="Proxima Nova"/>
              </a:rPr>
              <a:t>아이디 :</a:t>
            </a:r>
            <a:endParaRPr sz="900">
              <a:latin typeface="Proxima Nova"/>
              <a:ea typeface="Proxima Nova"/>
              <a:cs typeface="Proxima Nova"/>
              <a:sym typeface="Proxima Nova"/>
            </a:endParaRPr>
          </a:p>
        </p:txBody>
      </p:sp>
      <p:cxnSp>
        <p:nvCxnSpPr>
          <p:cNvPr id="1987" name="Google Shape;1987;p107"/>
          <p:cNvCxnSpPr/>
          <p:nvPr/>
        </p:nvCxnSpPr>
        <p:spPr>
          <a:xfrm>
            <a:off x="1784800" y="3013210"/>
            <a:ext cx="5749200" cy="0"/>
          </a:xfrm>
          <a:prstGeom prst="straightConnector1">
            <a:avLst/>
          </a:prstGeom>
          <a:noFill/>
          <a:ln cap="flat" cmpd="sng" w="9525">
            <a:solidFill>
              <a:schemeClr val="dk2"/>
            </a:solidFill>
            <a:prstDash val="solid"/>
            <a:round/>
            <a:headEnd len="med" w="med" type="none"/>
            <a:tailEnd len="med" w="med" type="none"/>
          </a:ln>
        </p:spPr>
      </p:cxnSp>
      <p:sp>
        <p:nvSpPr>
          <p:cNvPr id="1988" name="Google Shape;1988;p107"/>
          <p:cNvSpPr/>
          <p:nvPr/>
        </p:nvSpPr>
        <p:spPr>
          <a:xfrm>
            <a:off x="5156200" y="2213825"/>
            <a:ext cx="822600" cy="400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확인</a:t>
            </a:r>
            <a:endParaRPr sz="1200"/>
          </a:p>
        </p:txBody>
      </p:sp>
      <p:sp>
        <p:nvSpPr>
          <p:cNvPr id="1989" name="Google Shape;1989;p107"/>
          <p:cNvSpPr/>
          <p:nvPr/>
        </p:nvSpPr>
        <p:spPr>
          <a:xfrm>
            <a:off x="5156200" y="3792375"/>
            <a:ext cx="822600" cy="400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확인</a:t>
            </a:r>
            <a:endParaRPr sz="1200"/>
          </a:p>
        </p:txBody>
      </p:sp>
      <p:sp>
        <p:nvSpPr>
          <p:cNvPr id="1990" name="Google Shape;1990;p107"/>
          <p:cNvSpPr txBox="1"/>
          <p:nvPr/>
        </p:nvSpPr>
        <p:spPr>
          <a:xfrm>
            <a:off x="8376025" y="33075"/>
            <a:ext cx="681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차세라</a:t>
            </a:r>
            <a:endParaRPr sz="1100">
              <a:latin typeface="Proxima Nova"/>
              <a:ea typeface="Proxima Nova"/>
              <a:cs typeface="Proxima Nova"/>
              <a:sym typeface="Proxima Nova"/>
            </a:endParaRPr>
          </a:p>
        </p:txBody>
      </p:sp>
      <p:sp>
        <p:nvSpPr>
          <p:cNvPr id="1991" name="Google Shape;1991;p107"/>
          <p:cNvSpPr/>
          <p:nvPr/>
        </p:nvSpPr>
        <p:spPr>
          <a:xfrm>
            <a:off x="1442542" y="1775450"/>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1</a:t>
            </a:r>
            <a:endParaRPr/>
          </a:p>
        </p:txBody>
      </p:sp>
      <p:sp>
        <p:nvSpPr>
          <p:cNvPr id="1992" name="Google Shape;1992;p107"/>
          <p:cNvSpPr/>
          <p:nvPr/>
        </p:nvSpPr>
        <p:spPr>
          <a:xfrm>
            <a:off x="1442542" y="3203175"/>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2</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6" name="Shape 1996"/>
        <p:cNvGrpSpPr/>
        <p:nvPr/>
      </p:nvGrpSpPr>
      <p:grpSpPr>
        <a:xfrm>
          <a:off x="0" y="0"/>
          <a:ext cx="0" cy="0"/>
          <a:chOff x="0" y="0"/>
          <a:chExt cx="0" cy="0"/>
        </a:xfrm>
      </p:grpSpPr>
      <p:pic>
        <p:nvPicPr>
          <p:cNvPr id="1997" name="Google Shape;1997;p108"/>
          <p:cNvPicPr preferRelativeResize="0"/>
          <p:nvPr/>
        </p:nvPicPr>
        <p:blipFill>
          <a:blip r:embed="rId3">
            <a:alphaModFix/>
          </a:blip>
          <a:stretch>
            <a:fillRect/>
          </a:stretch>
        </p:blipFill>
        <p:spPr>
          <a:xfrm>
            <a:off x="1029812" y="33087"/>
            <a:ext cx="7084376" cy="5077326"/>
          </a:xfrm>
          <a:prstGeom prst="rect">
            <a:avLst/>
          </a:prstGeom>
          <a:noFill/>
          <a:ln>
            <a:noFill/>
          </a:ln>
        </p:spPr>
      </p:pic>
      <p:sp>
        <p:nvSpPr>
          <p:cNvPr id="1998" name="Google Shape;1998;p108"/>
          <p:cNvSpPr txBox="1"/>
          <p:nvPr/>
        </p:nvSpPr>
        <p:spPr>
          <a:xfrm>
            <a:off x="2121175" y="204225"/>
            <a:ext cx="4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메인</a:t>
            </a:r>
            <a:r>
              <a:rPr lang="ko">
                <a:latin typeface="Proxima Nova"/>
                <a:ea typeface="Proxima Nova"/>
                <a:cs typeface="Proxima Nova"/>
                <a:sym typeface="Proxima Nova"/>
              </a:rPr>
              <a:t> &gt; 기업 회원 로그인 &gt; 아이디 찾기 &gt; 확인 &gt;</a:t>
            </a:r>
            <a:endParaRPr>
              <a:latin typeface="Proxima Nova"/>
              <a:ea typeface="Proxima Nova"/>
              <a:cs typeface="Proxima Nova"/>
              <a:sym typeface="Proxima Nova"/>
            </a:endParaRPr>
          </a:p>
        </p:txBody>
      </p:sp>
      <p:sp>
        <p:nvSpPr>
          <p:cNvPr id="1999" name="Google Shape;1999;p108"/>
          <p:cNvSpPr/>
          <p:nvPr/>
        </p:nvSpPr>
        <p:spPr>
          <a:xfrm>
            <a:off x="3734775" y="1002775"/>
            <a:ext cx="1166100" cy="5604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로고</a:t>
            </a:r>
            <a:endParaRPr/>
          </a:p>
        </p:txBody>
      </p:sp>
      <p:sp>
        <p:nvSpPr>
          <p:cNvPr id="2000" name="Google Shape;2000;p108"/>
          <p:cNvSpPr txBox="1"/>
          <p:nvPr/>
        </p:nvSpPr>
        <p:spPr>
          <a:xfrm>
            <a:off x="8376025" y="33075"/>
            <a:ext cx="681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차세라</a:t>
            </a:r>
            <a:endParaRPr sz="1100">
              <a:latin typeface="Proxima Nova"/>
              <a:ea typeface="Proxima Nova"/>
              <a:cs typeface="Proxima Nova"/>
              <a:sym typeface="Proxima Nova"/>
            </a:endParaRPr>
          </a:p>
        </p:txBody>
      </p:sp>
      <p:sp>
        <p:nvSpPr>
          <p:cNvPr id="2001" name="Google Shape;2001;p108"/>
          <p:cNvSpPr/>
          <p:nvPr/>
        </p:nvSpPr>
        <p:spPr>
          <a:xfrm>
            <a:off x="2764975" y="1976376"/>
            <a:ext cx="3165600" cy="534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08"/>
          <p:cNvSpPr/>
          <p:nvPr/>
        </p:nvSpPr>
        <p:spPr>
          <a:xfrm>
            <a:off x="3906525" y="2843225"/>
            <a:ext cx="822600" cy="285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확인</a:t>
            </a:r>
            <a:endParaRPr sz="1200"/>
          </a:p>
        </p:txBody>
      </p:sp>
      <p:sp>
        <p:nvSpPr>
          <p:cNvPr id="2003" name="Google Shape;2003;p108"/>
          <p:cNvSpPr txBox="1"/>
          <p:nvPr/>
        </p:nvSpPr>
        <p:spPr>
          <a:xfrm>
            <a:off x="2030775" y="2075900"/>
            <a:ext cx="4574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200">
                <a:latin typeface="Proxima Nova"/>
                <a:ea typeface="Proxima Nova"/>
                <a:cs typeface="Proxima Nova"/>
                <a:sym typeface="Proxima Nova"/>
              </a:rPr>
              <a:t>김갑수 김밥</a:t>
            </a:r>
            <a:r>
              <a:rPr lang="ko" sz="1200">
                <a:latin typeface="Proxima Nova"/>
                <a:ea typeface="Proxima Nova"/>
                <a:cs typeface="Proxima Nova"/>
                <a:sym typeface="Proxima Nova"/>
              </a:rPr>
              <a:t> 님의 아이디는 ab***43입니다.</a:t>
            </a:r>
            <a:endParaRPr sz="1200">
              <a:latin typeface="Proxima Nova"/>
              <a:ea typeface="Proxima Nova"/>
              <a:cs typeface="Proxima Nova"/>
              <a:sym typeface="Proxima Nova"/>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7" name="Shape 2007"/>
        <p:cNvGrpSpPr/>
        <p:nvPr/>
      </p:nvGrpSpPr>
      <p:grpSpPr>
        <a:xfrm>
          <a:off x="0" y="0"/>
          <a:ext cx="0" cy="0"/>
          <a:chOff x="0" y="0"/>
          <a:chExt cx="0" cy="0"/>
        </a:xfrm>
      </p:grpSpPr>
      <p:pic>
        <p:nvPicPr>
          <p:cNvPr id="2008" name="Google Shape;2008;p109"/>
          <p:cNvPicPr preferRelativeResize="0"/>
          <p:nvPr/>
        </p:nvPicPr>
        <p:blipFill>
          <a:blip r:embed="rId3">
            <a:alphaModFix/>
          </a:blip>
          <a:stretch>
            <a:fillRect/>
          </a:stretch>
        </p:blipFill>
        <p:spPr>
          <a:xfrm>
            <a:off x="1029812" y="33087"/>
            <a:ext cx="7084376" cy="5077326"/>
          </a:xfrm>
          <a:prstGeom prst="rect">
            <a:avLst/>
          </a:prstGeom>
          <a:noFill/>
          <a:ln>
            <a:noFill/>
          </a:ln>
        </p:spPr>
      </p:pic>
      <p:sp>
        <p:nvSpPr>
          <p:cNvPr id="2009" name="Google Shape;2009;p109"/>
          <p:cNvSpPr txBox="1"/>
          <p:nvPr/>
        </p:nvSpPr>
        <p:spPr>
          <a:xfrm>
            <a:off x="2121175" y="204225"/>
            <a:ext cx="4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메인 &gt; 기업회원</a:t>
            </a:r>
            <a:r>
              <a:rPr lang="ko">
                <a:latin typeface="Proxima Nova"/>
                <a:ea typeface="Proxima Nova"/>
                <a:cs typeface="Proxima Nova"/>
                <a:sym typeface="Proxima Nova"/>
              </a:rPr>
              <a:t> 로그인 &gt; 비밀번호 찾기 &gt; 확인 &gt;</a:t>
            </a:r>
            <a:endParaRPr>
              <a:latin typeface="Proxima Nova"/>
              <a:ea typeface="Proxima Nova"/>
              <a:cs typeface="Proxima Nova"/>
              <a:sym typeface="Proxima Nova"/>
            </a:endParaRPr>
          </a:p>
        </p:txBody>
      </p:sp>
      <p:sp>
        <p:nvSpPr>
          <p:cNvPr id="2010" name="Google Shape;2010;p109"/>
          <p:cNvSpPr/>
          <p:nvPr/>
        </p:nvSpPr>
        <p:spPr>
          <a:xfrm>
            <a:off x="3734775" y="1002775"/>
            <a:ext cx="1166100" cy="5604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로고</a:t>
            </a:r>
            <a:endParaRPr/>
          </a:p>
        </p:txBody>
      </p:sp>
      <p:sp>
        <p:nvSpPr>
          <p:cNvPr id="2011" name="Google Shape;2011;p109"/>
          <p:cNvSpPr txBox="1"/>
          <p:nvPr/>
        </p:nvSpPr>
        <p:spPr>
          <a:xfrm>
            <a:off x="8376025" y="33075"/>
            <a:ext cx="681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차세라</a:t>
            </a:r>
            <a:endParaRPr sz="1100">
              <a:latin typeface="Proxima Nova"/>
              <a:ea typeface="Proxima Nova"/>
              <a:cs typeface="Proxima Nova"/>
              <a:sym typeface="Proxima Nova"/>
            </a:endParaRPr>
          </a:p>
        </p:txBody>
      </p:sp>
      <p:sp>
        <p:nvSpPr>
          <p:cNvPr id="2012" name="Google Shape;2012;p109"/>
          <p:cNvSpPr/>
          <p:nvPr/>
        </p:nvSpPr>
        <p:spPr>
          <a:xfrm>
            <a:off x="2735025" y="1961525"/>
            <a:ext cx="3165600" cy="534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109"/>
          <p:cNvSpPr/>
          <p:nvPr/>
        </p:nvSpPr>
        <p:spPr>
          <a:xfrm>
            <a:off x="3906525" y="2843225"/>
            <a:ext cx="822600" cy="285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확인</a:t>
            </a:r>
            <a:endParaRPr sz="1200"/>
          </a:p>
        </p:txBody>
      </p:sp>
      <p:sp>
        <p:nvSpPr>
          <p:cNvPr id="2014" name="Google Shape;2014;p109"/>
          <p:cNvSpPr txBox="1"/>
          <p:nvPr/>
        </p:nvSpPr>
        <p:spPr>
          <a:xfrm>
            <a:off x="2030775" y="2075900"/>
            <a:ext cx="4574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200">
                <a:latin typeface="Proxima Nova"/>
                <a:ea typeface="Proxima Nova"/>
                <a:cs typeface="Proxima Nova"/>
                <a:sym typeface="Proxima Nova"/>
              </a:rPr>
              <a:t>김갑수 김밥</a:t>
            </a:r>
            <a:r>
              <a:rPr lang="ko" sz="1200">
                <a:latin typeface="Proxima Nova"/>
                <a:ea typeface="Proxima Nova"/>
                <a:cs typeface="Proxima Nova"/>
                <a:sym typeface="Proxima Nova"/>
              </a:rPr>
              <a:t> 님의 비밀번호는 pw1234 입니다.</a:t>
            </a:r>
            <a:endParaRPr sz="1200">
              <a:latin typeface="Proxima Nova"/>
              <a:ea typeface="Proxima Nova"/>
              <a:cs typeface="Proxima Nova"/>
              <a:sym typeface="Proxima Nova"/>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8" name="Shape 2018"/>
        <p:cNvGrpSpPr/>
        <p:nvPr/>
      </p:nvGrpSpPr>
      <p:grpSpPr>
        <a:xfrm>
          <a:off x="0" y="0"/>
          <a:ext cx="0" cy="0"/>
          <a:chOff x="0" y="0"/>
          <a:chExt cx="0" cy="0"/>
        </a:xfrm>
      </p:grpSpPr>
      <p:pic>
        <p:nvPicPr>
          <p:cNvPr id="2019" name="Google Shape;2019;p110"/>
          <p:cNvPicPr preferRelativeResize="0"/>
          <p:nvPr/>
        </p:nvPicPr>
        <p:blipFill>
          <a:blip r:embed="rId3">
            <a:alphaModFix/>
          </a:blip>
          <a:stretch>
            <a:fillRect/>
          </a:stretch>
        </p:blipFill>
        <p:spPr>
          <a:xfrm>
            <a:off x="1029812" y="33087"/>
            <a:ext cx="7084376" cy="5077326"/>
          </a:xfrm>
          <a:prstGeom prst="rect">
            <a:avLst/>
          </a:prstGeom>
          <a:noFill/>
          <a:ln>
            <a:noFill/>
          </a:ln>
        </p:spPr>
      </p:pic>
      <p:sp>
        <p:nvSpPr>
          <p:cNvPr id="2020" name="Google Shape;2020;p110"/>
          <p:cNvSpPr txBox="1"/>
          <p:nvPr/>
        </p:nvSpPr>
        <p:spPr>
          <a:xfrm>
            <a:off x="2121175" y="204225"/>
            <a:ext cx="47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기업회원 로그인 &gt; 기업회원 마이페이지</a:t>
            </a:r>
            <a:endParaRPr>
              <a:latin typeface="Proxima Nova"/>
              <a:ea typeface="Proxima Nova"/>
              <a:cs typeface="Proxima Nova"/>
              <a:sym typeface="Proxima Nova"/>
            </a:endParaRPr>
          </a:p>
        </p:txBody>
      </p:sp>
      <p:sp>
        <p:nvSpPr>
          <p:cNvPr id="2021" name="Google Shape;2021;p110"/>
          <p:cNvSpPr txBox="1"/>
          <p:nvPr/>
        </p:nvSpPr>
        <p:spPr>
          <a:xfrm>
            <a:off x="8376025" y="33075"/>
            <a:ext cx="681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latin typeface="Proxima Nova"/>
                <a:ea typeface="Proxima Nova"/>
                <a:cs typeface="Proxima Nova"/>
                <a:sym typeface="Proxima Nova"/>
              </a:rPr>
              <a:t>차세라</a:t>
            </a:r>
            <a:endParaRPr sz="1100">
              <a:latin typeface="Proxima Nova"/>
              <a:ea typeface="Proxima Nova"/>
              <a:cs typeface="Proxima Nova"/>
              <a:sym typeface="Proxima Nova"/>
            </a:endParaRPr>
          </a:p>
        </p:txBody>
      </p:sp>
      <p:grpSp>
        <p:nvGrpSpPr>
          <p:cNvPr id="2022" name="Google Shape;2022;p110"/>
          <p:cNvGrpSpPr/>
          <p:nvPr/>
        </p:nvGrpSpPr>
        <p:grpSpPr>
          <a:xfrm>
            <a:off x="1143200" y="1340617"/>
            <a:ext cx="6893450" cy="289200"/>
            <a:chOff x="1143200" y="1071975"/>
            <a:chExt cx="6893450" cy="289200"/>
          </a:xfrm>
        </p:grpSpPr>
        <p:sp>
          <p:nvSpPr>
            <p:cNvPr id="2023" name="Google Shape;2023;p110"/>
            <p:cNvSpPr/>
            <p:nvPr/>
          </p:nvSpPr>
          <p:spPr>
            <a:xfrm>
              <a:off x="1143200" y="1071975"/>
              <a:ext cx="15294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지역별 검색하기</a:t>
              </a:r>
              <a:endParaRPr sz="1200"/>
            </a:p>
          </p:txBody>
        </p:sp>
        <p:sp>
          <p:nvSpPr>
            <p:cNvPr id="2024" name="Google Shape;2024;p110"/>
            <p:cNvSpPr/>
            <p:nvPr/>
          </p:nvSpPr>
          <p:spPr>
            <a:xfrm>
              <a:off x="2658955" y="1071975"/>
              <a:ext cx="15294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메뉴별 검색하기</a:t>
              </a:r>
              <a:endParaRPr sz="1200"/>
            </a:p>
          </p:txBody>
        </p:sp>
        <p:sp>
          <p:nvSpPr>
            <p:cNvPr id="2025" name="Google Shape;2025;p110"/>
            <p:cNvSpPr/>
            <p:nvPr/>
          </p:nvSpPr>
          <p:spPr>
            <a:xfrm>
              <a:off x="4174726" y="1071975"/>
              <a:ext cx="13575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식당 검색하기</a:t>
              </a:r>
              <a:endParaRPr sz="1200"/>
            </a:p>
          </p:txBody>
        </p:sp>
        <p:sp>
          <p:nvSpPr>
            <p:cNvPr id="2026" name="Google Shape;2026;p110"/>
            <p:cNvSpPr/>
            <p:nvPr/>
          </p:nvSpPr>
          <p:spPr>
            <a:xfrm>
              <a:off x="6748450" y="1071975"/>
              <a:ext cx="12882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공지사항</a:t>
              </a:r>
              <a:endParaRPr sz="1200"/>
            </a:p>
          </p:txBody>
        </p:sp>
        <p:sp>
          <p:nvSpPr>
            <p:cNvPr id="2027" name="Google Shape;2027;p110"/>
            <p:cNvSpPr/>
            <p:nvPr/>
          </p:nvSpPr>
          <p:spPr>
            <a:xfrm>
              <a:off x="5532200" y="1071975"/>
              <a:ext cx="1216200" cy="28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sz="1200"/>
                <a:t>후기 조회</a:t>
              </a:r>
              <a:endParaRPr sz="1200"/>
            </a:p>
          </p:txBody>
        </p:sp>
      </p:grpSp>
      <p:sp>
        <p:nvSpPr>
          <p:cNvPr id="2028" name="Google Shape;2028;p110"/>
          <p:cNvSpPr/>
          <p:nvPr/>
        </p:nvSpPr>
        <p:spPr>
          <a:xfrm>
            <a:off x="3841976" y="723600"/>
            <a:ext cx="1500600" cy="5583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로고</a:t>
            </a:r>
            <a:endParaRPr/>
          </a:p>
        </p:txBody>
      </p:sp>
      <p:sp>
        <p:nvSpPr>
          <p:cNvPr id="2029" name="Google Shape;2029;p110"/>
          <p:cNvSpPr/>
          <p:nvPr/>
        </p:nvSpPr>
        <p:spPr>
          <a:xfrm>
            <a:off x="1159525" y="1724425"/>
            <a:ext cx="1532400" cy="615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마이페이지</a:t>
            </a:r>
            <a:endParaRPr/>
          </a:p>
          <a:p>
            <a:pPr indent="0" lvl="0" marL="0" rtl="0" algn="ctr">
              <a:spcBef>
                <a:spcPts val="0"/>
              </a:spcBef>
              <a:spcAft>
                <a:spcPts val="0"/>
              </a:spcAft>
              <a:buNone/>
            </a:pPr>
            <a:r>
              <a:rPr lang="ko" sz="1000"/>
              <a:t>(기업회원)</a:t>
            </a:r>
            <a:endParaRPr sz="1000"/>
          </a:p>
        </p:txBody>
      </p:sp>
      <p:sp>
        <p:nvSpPr>
          <p:cNvPr id="2030" name="Google Shape;2030;p110"/>
          <p:cNvSpPr/>
          <p:nvPr/>
        </p:nvSpPr>
        <p:spPr>
          <a:xfrm>
            <a:off x="1159543" y="2389812"/>
            <a:ext cx="1532400" cy="2469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10"/>
          <p:cNvSpPr txBox="1"/>
          <p:nvPr/>
        </p:nvSpPr>
        <p:spPr>
          <a:xfrm>
            <a:off x="1230135" y="2531017"/>
            <a:ext cx="126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🔻식당 정보</a:t>
            </a:r>
            <a:r>
              <a:rPr lang="ko" sz="1000">
                <a:latin typeface="Proxima Nova"/>
                <a:ea typeface="Proxima Nova"/>
                <a:cs typeface="Proxima Nova"/>
                <a:sym typeface="Proxima Nova"/>
              </a:rPr>
              <a:t> 관리</a:t>
            </a:r>
            <a:endParaRPr sz="1000">
              <a:latin typeface="Proxima Nova"/>
              <a:ea typeface="Proxima Nova"/>
              <a:cs typeface="Proxima Nova"/>
              <a:sym typeface="Proxima Nova"/>
            </a:endParaRPr>
          </a:p>
        </p:txBody>
      </p:sp>
      <p:sp>
        <p:nvSpPr>
          <p:cNvPr id="2032" name="Google Shape;2032;p110"/>
          <p:cNvSpPr txBox="1"/>
          <p:nvPr/>
        </p:nvSpPr>
        <p:spPr>
          <a:xfrm>
            <a:off x="1407151" y="2839384"/>
            <a:ext cx="126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맛집 신청</a:t>
            </a:r>
            <a:endParaRPr sz="1000">
              <a:latin typeface="Proxima Nova"/>
              <a:ea typeface="Proxima Nova"/>
              <a:cs typeface="Proxima Nova"/>
              <a:sym typeface="Proxima Nova"/>
            </a:endParaRPr>
          </a:p>
        </p:txBody>
      </p:sp>
      <p:sp>
        <p:nvSpPr>
          <p:cNvPr id="2033" name="Google Shape;2033;p110"/>
          <p:cNvSpPr txBox="1"/>
          <p:nvPr/>
        </p:nvSpPr>
        <p:spPr>
          <a:xfrm>
            <a:off x="1407151" y="3157833"/>
            <a:ext cx="126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메뉴 관리</a:t>
            </a:r>
            <a:endParaRPr sz="1000">
              <a:latin typeface="Proxima Nova"/>
              <a:ea typeface="Proxima Nova"/>
              <a:cs typeface="Proxima Nova"/>
              <a:sym typeface="Proxima Nova"/>
            </a:endParaRPr>
          </a:p>
        </p:txBody>
      </p:sp>
      <p:sp>
        <p:nvSpPr>
          <p:cNvPr id="2034" name="Google Shape;2034;p110"/>
          <p:cNvSpPr txBox="1"/>
          <p:nvPr/>
        </p:nvSpPr>
        <p:spPr>
          <a:xfrm>
            <a:off x="1407151" y="3476282"/>
            <a:ext cx="126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후기 답변</a:t>
            </a:r>
            <a:endParaRPr sz="1000">
              <a:latin typeface="Proxima Nova"/>
              <a:ea typeface="Proxima Nova"/>
              <a:cs typeface="Proxima Nova"/>
              <a:sym typeface="Proxima Nova"/>
            </a:endParaRPr>
          </a:p>
        </p:txBody>
      </p:sp>
      <p:sp>
        <p:nvSpPr>
          <p:cNvPr id="2035" name="Google Shape;2035;p110"/>
          <p:cNvSpPr txBox="1"/>
          <p:nvPr/>
        </p:nvSpPr>
        <p:spPr>
          <a:xfrm>
            <a:off x="1407151" y="3794731"/>
            <a:ext cx="126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latin typeface="Proxima Nova"/>
                <a:ea typeface="Proxima Nova"/>
                <a:cs typeface="Proxima Nova"/>
                <a:sym typeface="Proxima Nova"/>
              </a:rPr>
              <a:t>이벤트 추가</a:t>
            </a:r>
            <a:endParaRPr sz="1000">
              <a:latin typeface="Proxima Nova"/>
              <a:ea typeface="Proxima Nova"/>
              <a:cs typeface="Proxima Nova"/>
              <a:sym typeface="Proxima Nova"/>
            </a:endParaRPr>
          </a:p>
        </p:txBody>
      </p:sp>
      <p:sp>
        <p:nvSpPr>
          <p:cNvPr id="2036" name="Google Shape;2036;p110"/>
          <p:cNvSpPr/>
          <p:nvPr/>
        </p:nvSpPr>
        <p:spPr>
          <a:xfrm>
            <a:off x="2782675" y="1734500"/>
            <a:ext cx="5253900" cy="3125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37" name="Google Shape;2037;p110"/>
          <p:cNvCxnSpPr/>
          <p:nvPr/>
        </p:nvCxnSpPr>
        <p:spPr>
          <a:xfrm>
            <a:off x="2792750" y="1724425"/>
            <a:ext cx="5252400" cy="3125400"/>
          </a:xfrm>
          <a:prstGeom prst="straightConnector1">
            <a:avLst/>
          </a:prstGeom>
          <a:noFill/>
          <a:ln cap="flat" cmpd="sng" w="9525">
            <a:solidFill>
              <a:schemeClr val="dk2"/>
            </a:solidFill>
            <a:prstDash val="solid"/>
            <a:round/>
            <a:headEnd len="med" w="med" type="none"/>
            <a:tailEnd len="med" w="med" type="none"/>
          </a:ln>
        </p:spPr>
      </p:cxnSp>
      <p:cxnSp>
        <p:nvCxnSpPr>
          <p:cNvPr id="2038" name="Google Shape;2038;p110"/>
          <p:cNvCxnSpPr/>
          <p:nvPr/>
        </p:nvCxnSpPr>
        <p:spPr>
          <a:xfrm flipH="1" rot="10800000">
            <a:off x="2812925" y="1754800"/>
            <a:ext cx="5212200" cy="3105000"/>
          </a:xfrm>
          <a:prstGeom prst="straightConnector1">
            <a:avLst/>
          </a:prstGeom>
          <a:noFill/>
          <a:ln cap="flat" cmpd="sng" w="9525">
            <a:solidFill>
              <a:schemeClr val="dk2"/>
            </a:solidFill>
            <a:prstDash val="solid"/>
            <a:round/>
            <a:headEnd len="med" w="med" type="none"/>
            <a:tailEnd len="med" w="med" type="none"/>
          </a:ln>
        </p:spPr>
      </p:cxnSp>
      <p:sp>
        <p:nvSpPr>
          <p:cNvPr id="2039" name="Google Shape;2039;p110"/>
          <p:cNvSpPr/>
          <p:nvPr/>
        </p:nvSpPr>
        <p:spPr>
          <a:xfrm>
            <a:off x="1029792" y="2389800"/>
            <a:ext cx="289200" cy="289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1</a:t>
            </a:r>
            <a:endParaRPr/>
          </a:p>
        </p:txBody>
      </p:sp>
      <p:grpSp>
        <p:nvGrpSpPr>
          <p:cNvPr id="2040" name="Google Shape;2040;p110"/>
          <p:cNvGrpSpPr/>
          <p:nvPr/>
        </p:nvGrpSpPr>
        <p:grpSpPr>
          <a:xfrm>
            <a:off x="6129628" y="1019225"/>
            <a:ext cx="1922278" cy="354006"/>
            <a:chOff x="6012114" y="781585"/>
            <a:chExt cx="1922278" cy="354006"/>
          </a:xfrm>
        </p:grpSpPr>
        <p:sp>
          <p:nvSpPr>
            <p:cNvPr id="2041" name="Google Shape;2041;p110"/>
            <p:cNvSpPr txBox="1"/>
            <p:nvPr/>
          </p:nvSpPr>
          <p:spPr>
            <a:xfrm>
              <a:off x="6012114" y="781585"/>
              <a:ext cx="1151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100">
                  <a:latin typeface="Proxima Nova"/>
                  <a:ea typeface="Proxima Nova"/>
                  <a:cs typeface="Proxima Nova"/>
                  <a:sym typeface="Proxima Nova"/>
                </a:rPr>
                <a:t>김갑수 김밥</a:t>
              </a:r>
              <a:r>
                <a:rPr lang="ko" sz="1100">
                  <a:latin typeface="Proxima Nova"/>
                  <a:ea typeface="Proxima Nova"/>
                  <a:cs typeface="Proxima Nova"/>
                  <a:sym typeface="Proxima Nova"/>
                </a:rPr>
                <a:t> 님</a:t>
              </a:r>
              <a:endParaRPr sz="1100">
                <a:latin typeface="Proxima Nova"/>
                <a:ea typeface="Proxima Nova"/>
                <a:cs typeface="Proxima Nova"/>
                <a:sym typeface="Proxima Nova"/>
              </a:endParaRPr>
            </a:p>
          </p:txBody>
        </p:sp>
        <p:sp>
          <p:nvSpPr>
            <p:cNvPr id="2042" name="Google Shape;2042;p110"/>
            <p:cNvSpPr txBox="1"/>
            <p:nvPr/>
          </p:nvSpPr>
          <p:spPr>
            <a:xfrm>
              <a:off x="7019092" y="781591"/>
              <a:ext cx="915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u="sng">
                  <a:solidFill>
                    <a:srgbClr val="0000FF"/>
                  </a:solidFill>
                  <a:latin typeface="Proxima Nova"/>
                  <a:ea typeface="Proxima Nova"/>
                  <a:cs typeface="Proxima Nova"/>
                  <a:sym typeface="Proxima Nova"/>
                </a:rPr>
                <a:t>마이페이지</a:t>
              </a:r>
              <a:endParaRPr sz="1100" u="sng">
                <a:solidFill>
                  <a:srgbClr val="0000FF"/>
                </a:solidFill>
                <a:latin typeface="Proxima Nova"/>
                <a:ea typeface="Proxima Nova"/>
                <a:cs typeface="Proxima Nova"/>
                <a:sym typeface="Proxima Nova"/>
              </a:endParaRPr>
            </a:p>
          </p:txBody>
        </p:sp>
      </p:gr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6" name="Shape 2046"/>
        <p:cNvGrpSpPr/>
        <p:nvPr/>
      </p:nvGrpSpPr>
      <p:grpSpPr>
        <a:xfrm>
          <a:off x="0" y="0"/>
          <a:ext cx="0" cy="0"/>
          <a:chOff x="0" y="0"/>
          <a:chExt cx="0" cy="0"/>
        </a:xfrm>
      </p:grpSpPr>
      <p:sp>
        <p:nvSpPr>
          <p:cNvPr id="2047" name="Google Shape;2047;p111"/>
          <p:cNvSpPr txBox="1"/>
          <p:nvPr/>
        </p:nvSpPr>
        <p:spPr>
          <a:xfrm>
            <a:off x="626075" y="356375"/>
            <a:ext cx="280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Proxima Nova"/>
                <a:ea typeface="Proxima Nova"/>
                <a:cs typeface="Proxima Nova"/>
                <a:sym typeface="Proxima Nova"/>
              </a:rPr>
              <a:t>기업 회원 &gt;  식당 정보 관리</a:t>
            </a:r>
            <a:endParaRPr>
              <a:latin typeface="Proxima Nova"/>
              <a:ea typeface="Proxima Nova"/>
              <a:cs typeface="Proxima Nova"/>
              <a:sym typeface="Proxima Nova"/>
            </a:endParaRPr>
          </a:p>
        </p:txBody>
      </p:sp>
      <p:sp>
        <p:nvSpPr>
          <p:cNvPr id="2048" name="Google Shape;2048;p111"/>
          <p:cNvSpPr/>
          <p:nvPr/>
        </p:nvSpPr>
        <p:spPr>
          <a:xfrm>
            <a:off x="823200" y="1675900"/>
            <a:ext cx="22731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1. </a:t>
            </a:r>
            <a:r>
              <a:rPr lang="ko"/>
              <a:t>맛집 신청</a:t>
            </a:r>
            <a:endParaRPr/>
          </a:p>
        </p:txBody>
      </p:sp>
      <p:sp>
        <p:nvSpPr>
          <p:cNvPr id="2049" name="Google Shape;2049;p111"/>
          <p:cNvSpPr/>
          <p:nvPr/>
        </p:nvSpPr>
        <p:spPr>
          <a:xfrm>
            <a:off x="823200" y="2371650"/>
            <a:ext cx="22731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2. 메뉴 관리</a:t>
            </a:r>
            <a:endParaRPr/>
          </a:p>
        </p:txBody>
      </p:sp>
      <p:sp>
        <p:nvSpPr>
          <p:cNvPr id="2050" name="Google Shape;2050;p111"/>
          <p:cNvSpPr/>
          <p:nvPr/>
        </p:nvSpPr>
        <p:spPr>
          <a:xfrm>
            <a:off x="823200" y="2995425"/>
            <a:ext cx="22731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3. 후기 답변</a:t>
            </a:r>
            <a:endParaRPr/>
          </a:p>
        </p:txBody>
      </p:sp>
      <p:sp>
        <p:nvSpPr>
          <p:cNvPr id="2051" name="Google Shape;2051;p111"/>
          <p:cNvSpPr/>
          <p:nvPr/>
        </p:nvSpPr>
        <p:spPr>
          <a:xfrm>
            <a:off x="823200" y="3619200"/>
            <a:ext cx="2273100" cy="400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4. 이벤트 추가</a:t>
            </a:r>
            <a:endParaRPr/>
          </a:p>
        </p:txBody>
      </p:sp>
      <p:sp>
        <p:nvSpPr>
          <p:cNvPr id="2052" name="Google Shape;2052;p111"/>
          <p:cNvSpPr/>
          <p:nvPr/>
        </p:nvSpPr>
        <p:spPr>
          <a:xfrm>
            <a:off x="3346800" y="1820450"/>
            <a:ext cx="3727500" cy="255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900"/>
              <a:t>사이트에 식당 신청하기</a:t>
            </a:r>
            <a:endParaRPr sz="900"/>
          </a:p>
        </p:txBody>
      </p:sp>
      <p:sp>
        <p:nvSpPr>
          <p:cNvPr id="2053" name="Google Shape;2053;p111"/>
          <p:cNvSpPr/>
          <p:nvPr/>
        </p:nvSpPr>
        <p:spPr>
          <a:xfrm>
            <a:off x="3346800" y="2475450"/>
            <a:ext cx="3727500" cy="296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식당 메뉴 추가, 수정, 삭제하기</a:t>
            </a:r>
            <a:endParaRPr sz="1000"/>
          </a:p>
        </p:txBody>
      </p:sp>
      <p:sp>
        <p:nvSpPr>
          <p:cNvPr id="2054" name="Google Shape;2054;p111"/>
          <p:cNvSpPr/>
          <p:nvPr/>
        </p:nvSpPr>
        <p:spPr>
          <a:xfrm>
            <a:off x="3346800" y="3099225"/>
            <a:ext cx="3727500" cy="296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식당 후기 조회 및 답변하기</a:t>
            </a:r>
            <a:endParaRPr sz="1000"/>
          </a:p>
        </p:txBody>
      </p:sp>
      <p:sp>
        <p:nvSpPr>
          <p:cNvPr id="2055" name="Google Shape;2055;p111"/>
          <p:cNvSpPr/>
          <p:nvPr/>
        </p:nvSpPr>
        <p:spPr>
          <a:xfrm>
            <a:off x="3346800" y="3723000"/>
            <a:ext cx="3727500" cy="296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식당 이벤트 추가하기</a:t>
            </a:r>
            <a:endParaRPr sz="1000"/>
          </a:p>
        </p:txBody>
      </p:sp>
      <p:sp>
        <p:nvSpPr>
          <p:cNvPr id="2056" name="Google Shape;2056;p111"/>
          <p:cNvSpPr/>
          <p:nvPr/>
        </p:nvSpPr>
        <p:spPr>
          <a:xfrm>
            <a:off x="2362800" y="1675900"/>
            <a:ext cx="7335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클릭1</a:t>
            </a:r>
            <a:endParaRPr sz="1000"/>
          </a:p>
        </p:txBody>
      </p:sp>
      <p:sp>
        <p:nvSpPr>
          <p:cNvPr id="2057" name="Google Shape;2057;p111"/>
          <p:cNvSpPr/>
          <p:nvPr/>
        </p:nvSpPr>
        <p:spPr>
          <a:xfrm>
            <a:off x="2362800" y="2335663"/>
            <a:ext cx="7335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클릭2</a:t>
            </a:r>
            <a:endParaRPr sz="1000"/>
          </a:p>
        </p:txBody>
      </p:sp>
      <p:sp>
        <p:nvSpPr>
          <p:cNvPr id="2058" name="Google Shape;2058;p111"/>
          <p:cNvSpPr/>
          <p:nvPr/>
        </p:nvSpPr>
        <p:spPr>
          <a:xfrm>
            <a:off x="2362800" y="3619200"/>
            <a:ext cx="7335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클릭4</a:t>
            </a:r>
            <a:endParaRPr sz="1000"/>
          </a:p>
        </p:txBody>
      </p:sp>
      <p:sp>
        <p:nvSpPr>
          <p:cNvPr id="2059" name="Google Shape;2059;p111"/>
          <p:cNvSpPr/>
          <p:nvPr/>
        </p:nvSpPr>
        <p:spPr>
          <a:xfrm>
            <a:off x="2362800" y="2995425"/>
            <a:ext cx="733500" cy="4002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클릭3</a:t>
            </a:r>
            <a:endParaRPr sz="1000"/>
          </a:p>
        </p:txBody>
      </p:sp>
      <p:sp>
        <p:nvSpPr>
          <p:cNvPr id="2060" name="Google Shape;2060;p111"/>
          <p:cNvSpPr/>
          <p:nvPr/>
        </p:nvSpPr>
        <p:spPr>
          <a:xfrm>
            <a:off x="2692425" y="4574150"/>
            <a:ext cx="1167600" cy="3372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뒤로가기</a:t>
            </a:r>
            <a:endParaRPr/>
          </a:p>
        </p:txBody>
      </p:sp>
      <p:sp>
        <p:nvSpPr>
          <p:cNvPr id="2061" name="Google Shape;2061;p111"/>
          <p:cNvSpPr/>
          <p:nvPr/>
        </p:nvSpPr>
        <p:spPr>
          <a:xfrm rot="-2091450">
            <a:off x="3785919" y="4272836"/>
            <a:ext cx="743258" cy="383402"/>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sz="1000"/>
              <a:t>클릭5</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